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3"/>
  </p:notesMasterIdLst>
  <p:sldIdLst>
    <p:sldId id="327" r:id="rId2"/>
    <p:sldId id="257" r:id="rId3"/>
    <p:sldId id="258" r:id="rId4"/>
    <p:sldId id="259" r:id="rId5"/>
    <p:sldId id="260" r:id="rId6"/>
    <p:sldId id="261" r:id="rId7"/>
    <p:sldId id="320" r:id="rId8"/>
    <p:sldId id="317" r:id="rId9"/>
    <p:sldId id="321" r:id="rId10"/>
    <p:sldId id="264" r:id="rId11"/>
    <p:sldId id="265" r:id="rId12"/>
    <p:sldId id="328" r:id="rId13"/>
    <p:sldId id="267" r:id="rId14"/>
    <p:sldId id="268" r:id="rId15"/>
    <p:sldId id="269" r:id="rId16"/>
    <p:sldId id="277" r:id="rId17"/>
    <p:sldId id="270" r:id="rId18"/>
    <p:sldId id="271" r:id="rId19"/>
    <p:sldId id="272" r:id="rId20"/>
    <p:sldId id="273" r:id="rId21"/>
    <p:sldId id="274" r:id="rId22"/>
    <p:sldId id="275" r:id="rId23"/>
    <p:sldId id="276" r:id="rId24"/>
    <p:sldId id="278" r:id="rId25"/>
    <p:sldId id="279" r:id="rId26"/>
    <p:sldId id="280" r:id="rId27"/>
    <p:sldId id="326" r:id="rId28"/>
    <p:sldId id="323" r:id="rId29"/>
    <p:sldId id="283" r:id="rId30"/>
    <p:sldId id="316" r:id="rId31"/>
    <p:sldId id="284" r:id="rId32"/>
    <p:sldId id="319" r:id="rId33"/>
    <p:sldId id="285" r:id="rId34"/>
    <p:sldId id="286" r:id="rId35"/>
    <p:sldId id="287" r:id="rId36"/>
    <p:sldId id="288" r:id="rId37"/>
    <p:sldId id="289" r:id="rId38"/>
    <p:sldId id="290" r:id="rId39"/>
    <p:sldId id="291" r:id="rId40"/>
    <p:sldId id="292" r:id="rId41"/>
    <p:sldId id="329" r:id="rId42"/>
    <p:sldId id="294"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25" r:id="rId61"/>
    <p:sldId id="315" r:id="rId62"/>
  </p:sldIdLst>
  <p:sldSz cx="10693400" cy="7562850"/>
  <p:notesSz cx="10693400" cy="756285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53E45D-D390-27F9-0B35-AA8BF0376B89}" name="Elisa de Padua" initials="Ed" userId="07ea054e5067f88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A616F"/>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6143"/>
  </p:normalViewPr>
  <p:slideViewPr>
    <p:cSldViewPr>
      <p:cViewPr varScale="1">
        <p:scale>
          <a:sx n="102" d="100"/>
          <a:sy n="102" d="100"/>
        </p:scale>
        <p:origin x="344" y="176"/>
      </p:cViewPr>
      <p:guideLst>
        <p:guide orient="horz" pos="2880"/>
        <p:guide pos="2160"/>
      </p:guideLst>
    </p:cSldViewPr>
  </p:slideViewPr>
  <p:notesTextViewPr>
    <p:cViewPr>
      <p:scale>
        <a:sx n="100" d="100"/>
        <a:sy n="100" d="100"/>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notesMaster" Target="notesMasters/notesMaster1.xml"/><Relationship Id="rId68"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69" Type="http://schemas.microsoft.com/office/2018/10/relationships/authors" Targe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Hennessy" userId="995640b1-458a-4726-8369-8a206e502323" providerId="ADAL" clId="{0F9D1C13-32B3-5690-B692-8F1B06A818E0}"/>
    <pc:docChg chg="custSel modSld">
      <pc:chgData name="Sara Hennessy" userId="995640b1-458a-4726-8369-8a206e502323" providerId="ADAL" clId="{0F9D1C13-32B3-5690-B692-8F1B06A818E0}" dt="2026-04-18T17:17:05.676" v="30" actId="20577"/>
      <pc:docMkLst>
        <pc:docMk/>
      </pc:docMkLst>
      <pc:sldChg chg="modSp mod">
        <pc:chgData name="Sara Hennessy" userId="995640b1-458a-4726-8369-8a206e502323" providerId="ADAL" clId="{0F9D1C13-32B3-5690-B692-8F1B06A818E0}" dt="2026-04-18T16:53:07.479" v="8"/>
        <pc:sldMkLst>
          <pc:docMk/>
          <pc:sldMk cId="0" sldId="258"/>
        </pc:sldMkLst>
        <pc:spChg chg="mod">
          <ac:chgData name="Sara Hennessy" userId="995640b1-458a-4726-8369-8a206e502323" providerId="ADAL" clId="{0F9D1C13-32B3-5690-B692-8F1B06A818E0}" dt="2026-04-18T16:53:07.479" v="8"/>
          <ac:spMkLst>
            <pc:docMk/>
            <pc:sldMk cId="0" sldId="258"/>
            <ac:spMk id="2" creationId="{00000000-0000-0000-0000-000000000000}"/>
          </ac:spMkLst>
        </pc:spChg>
      </pc:sldChg>
      <pc:sldChg chg="modSp mod">
        <pc:chgData name="Sara Hennessy" userId="995640b1-458a-4726-8369-8a206e502323" providerId="ADAL" clId="{0F9D1C13-32B3-5690-B692-8F1B06A818E0}" dt="2026-04-18T16:53:47.083" v="10" actId="948"/>
        <pc:sldMkLst>
          <pc:docMk/>
          <pc:sldMk cId="0" sldId="260"/>
        </pc:sldMkLst>
        <pc:spChg chg="mod">
          <ac:chgData name="Sara Hennessy" userId="995640b1-458a-4726-8369-8a206e502323" providerId="ADAL" clId="{0F9D1C13-32B3-5690-B692-8F1B06A818E0}" dt="2026-04-18T16:53:47.083" v="10" actId="948"/>
          <ac:spMkLst>
            <pc:docMk/>
            <pc:sldMk cId="0" sldId="260"/>
            <ac:spMk id="3" creationId="{00000000-0000-0000-0000-000000000000}"/>
          </ac:spMkLst>
        </pc:spChg>
      </pc:sldChg>
      <pc:sldChg chg="modSp mod">
        <pc:chgData name="Sara Hennessy" userId="995640b1-458a-4726-8369-8a206e502323" providerId="ADAL" clId="{0F9D1C13-32B3-5690-B692-8F1B06A818E0}" dt="2026-04-18T17:17:05.676" v="30" actId="20577"/>
        <pc:sldMkLst>
          <pc:docMk/>
          <pc:sldMk cId="0" sldId="261"/>
        </pc:sldMkLst>
        <pc:spChg chg="mod">
          <ac:chgData name="Sara Hennessy" userId="995640b1-458a-4726-8369-8a206e502323" providerId="ADAL" clId="{0F9D1C13-32B3-5690-B692-8F1B06A818E0}" dt="2026-04-18T17:17:05.676" v="30" actId="20577"/>
          <ac:spMkLst>
            <pc:docMk/>
            <pc:sldMk cId="0" sldId="261"/>
            <ac:spMk id="3" creationId="{00000000-0000-0000-0000-000000000000}"/>
          </ac:spMkLst>
        </pc:spChg>
      </pc:sldChg>
      <pc:sldChg chg="modSp mod">
        <pc:chgData name="Sara Hennessy" userId="995640b1-458a-4726-8369-8a206e502323" providerId="ADAL" clId="{0F9D1C13-32B3-5690-B692-8F1B06A818E0}" dt="2026-04-18T16:54:54.466" v="24" actId="20577"/>
        <pc:sldMkLst>
          <pc:docMk/>
          <pc:sldMk cId="0" sldId="264"/>
        </pc:sldMkLst>
        <pc:spChg chg="mod">
          <ac:chgData name="Sara Hennessy" userId="995640b1-458a-4726-8369-8a206e502323" providerId="ADAL" clId="{0F9D1C13-32B3-5690-B692-8F1B06A818E0}" dt="2026-04-18T16:54:54.466" v="24" actId="20577"/>
          <ac:spMkLst>
            <pc:docMk/>
            <pc:sldMk cId="0" sldId="264"/>
            <ac:spMk id="7" creationId="{00000000-0000-0000-0000-000000000000}"/>
          </ac:spMkLst>
        </pc:spChg>
      </pc:sldChg>
      <pc:sldChg chg="modSp">
        <pc:chgData name="Sara Hennessy" userId="995640b1-458a-4726-8369-8a206e502323" providerId="ADAL" clId="{0F9D1C13-32B3-5690-B692-8F1B06A818E0}" dt="2026-03-30T19:26:26.466" v="4"/>
        <pc:sldMkLst>
          <pc:docMk/>
          <pc:sldMk cId="0" sldId="287"/>
        </pc:sldMkLst>
        <pc:spChg chg="mod">
          <ac:chgData name="Sara Hennessy" userId="995640b1-458a-4726-8369-8a206e502323" providerId="ADAL" clId="{0F9D1C13-32B3-5690-B692-8F1B06A818E0}" dt="2026-03-30T19:26:26.466" v="4"/>
          <ac:spMkLst>
            <pc:docMk/>
            <pc:sldMk cId="0" sldId="287"/>
            <ac:spMk id="6" creationId="{00000000-0000-0000-0000-000000000000}"/>
          </ac:spMkLst>
        </pc:spChg>
      </pc:sldChg>
      <pc:sldChg chg="addSp delSp modSp mod">
        <pc:chgData name="Sara Hennessy" userId="995640b1-458a-4726-8369-8a206e502323" providerId="ADAL" clId="{0F9D1C13-32B3-5690-B692-8F1B06A818E0}" dt="2026-03-30T19:22:19.189" v="1"/>
        <pc:sldMkLst>
          <pc:docMk/>
          <pc:sldMk cId="0" sldId="327"/>
        </pc:sldMkLst>
        <pc:spChg chg="add mod">
          <ac:chgData name="Sara Hennessy" userId="995640b1-458a-4726-8369-8a206e502323" providerId="ADAL" clId="{0F9D1C13-32B3-5690-B692-8F1B06A818E0}" dt="2026-03-30T19:22:19.189" v="1"/>
          <ac:spMkLst>
            <pc:docMk/>
            <pc:sldMk cId="0" sldId="327"/>
            <ac:spMk id="2" creationId="{3C061EAB-4DB3-37AD-F6D5-22E05A53EBB6}"/>
          </ac:spMkLst>
        </pc:spChg>
      </pc:sldChg>
      <pc:sldChg chg="modSp mod">
        <pc:chgData name="Sara Hennessy" userId="995640b1-458a-4726-8369-8a206e502323" providerId="ADAL" clId="{0F9D1C13-32B3-5690-B692-8F1B06A818E0}" dt="2026-04-18T16:55:25.865" v="27" actId="2711"/>
        <pc:sldMkLst>
          <pc:docMk/>
          <pc:sldMk cId="0" sldId="329"/>
        </pc:sldMkLst>
        <pc:spChg chg="mod">
          <ac:chgData name="Sara Hennessy" userId="995640b1-458a-4726-8369-8a206e502323" providerId="ADAL" clId="{0F9D1C13-32B3-5690-B692-8F1B06A818E0}" dt="2026-04-18T16:55:25.865" v="27" actId="2711"/>
          <ac:spMkLst>
            <pc:docMk/>
            <pc:sldMk cId="0" sldId="329"/>
            <ac:spMk id="8" creationId="{DF41F3A5-AE20-C845-9C88-EE80601281E5}"/>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GB"/>
        </a:p>
      </dgm:t>
    </dgm:pt>
    <dgm:pt modelId="{3797F512-9711-4D35-AF6D-F8A7AE7D9444}">
      <dgm:prSet phldrT="[Text]" custT="1"/>
      <dgm:spPr/>
      <dgm:t>
        <a:bodyPr/>
        <a:lstStyle/>
        <a:p>
          <a:r>
            <a:rPr lang="en-GB" sz="1200" spc="-60" dirty="0" err="1">
              <a:solidFill>
                <a:srgbClr val="46474A"/>
              </a:solidFill>
              <a:latin typeface="Arial"/>
              <a:cs typeface="Arial"/>
            </a:rPr>
            <a:t>Quiero</a:t>
          </a:r>
          <a:r>
            <a:rPr lang="en-GB" sz="1200" spc="-60" dirty="0">
              <a:solidFill>
                <a:srgbClr val="46474A"/>
              </a:solidFill>
              <a:latin typeface="Arial"/>
              <a:cs typeface="Arial"/>
            </a:rPr>
            <a:t> </a:t>
          </a:r>
          <a:r>
            <a:rPr lang="en-GB" sz="1200" spc="-60" dirty="0" err="1">
              <a:solidFill>
                <a:srgbClr val="46474A"/>
              </a:solidFill>
              <a:latin typeface="Arial"/>
              <a:cs typeface="Arial"/>
            </a:rPr>
            <a:t>centrarme</a:t>
          </a:r>
          <a:r>
            <a:rPr lang="en-GB" sz="1200" spc="-60" dirty="0">
              <a:solidFill>
                <a:srgbClr val="46474A"/>
              </a:solidFill>
              <a:latin typeface="Arial"/>
              <a:cs typeface="Arial"/>
            </a:rPr>
            <a:t> </a:t>
          </a:r>
          <a:r>
            <a:rPr lang="en-GB" sz="1200" spc="-60" dirty="0" err="1">
              <a:solidFill>
                <a:srgbClr val="46474A"/>
              </a:solidFill>
              <a:latin typeface="Arial"/>
              <a:cs typeface="Arial"/>
            </a:rPr>
            <a:t>en</a:t>
          </a:r>
          <a:r>
            <a:rPr lang="en-GB" sz="1200" spc="-60" dirty="0">
              <a:solidFill>
                <a:srgbClr val="46474A"/>
              </a:solidFill>
              <a:latin typeface="Arial"/>
              <a:cs typeface="Arial"/>
            </a:rPr>
            <a:t> mi </a:t>
          </a:r>
          <a:r>
            <a:rPr lang="en-GB" sz="1200" spc="-60" dirty="0" err="1">
              <a:solidFill>
                <a:srgbClr val="46474A"/>
              </a:solidFill>
              <a:latin typeface="Arial"/>
              <a:cs typeface="Arial"/>
            </a:rPr>
            <a:t>propia</a:t>
          </a:r>
          <a:r>
            <a:rPr lang="en-GB" sz="1200" spc="-60" dirty="0">
              <a:solidFill>
                <a:srgbClr val="46474A"/>
              </a:solidFill>
              <a:latin typeface="Arial"/>
              <a:cs typeface="Arial"/>
            </a:rPr>
            <a:t> </a:t>
          </a:r>
          <a:r>
            <a:rPr lang="en-GB" sz="1200" spc="-60" dirty="0" err="1">
              <a:solidFill>
                <a:srgbClr val="46474A"/>
              </a:solidFill>
              <a:latin typeface="Arial"/>
              <a:cs typeface="Arial"/>
            </a:rPr>
            <a:t>práctica</a:t>
          </a:r>
          <a:r>
            <a:rPr lang="en-GB" sz="1200" spc="-60" dirty="0">
              <a:solidFill>
                <a:srgbClr val="46474A"/>
              </a:solidFill>
              <a:latin typeface="Arial"/>
              <a:cs typeface="Arial"/>
            </a:rPr>
            <a:t>. 
 </a:t>
          </a:r>
          <a:r>
            <a:rPr lang="en-GB" sz="1200" spc="-60" dirty="0" err="1">
              <a:solidFill>
                <a:srgbClr val="46474A"/>
              </a:solidFill>
              <a:latin typeface="Arial"/>
              <a:cs typeface="Arial"/>
            </a:rPr>
            <a:t>Quiero</a:t>
          </a:r>
          <a:r>
            <a:rPr lang="en-GB" sz="1200" spc="-60" dirty="0">
              <a:solidFill>
                <a:srgbClr val="46474A"/>
              </a:solidFill>
              <a:latin typeface="Arial"/>
              <a:cs typeface="Arial"/>
            </a:rPr>
            <a:t>...</a:t>
          </a:r>
          <a:endParaRPr lang="en-GB" sz="1200" dirty="0"/>
        </a:p>
      </dgm:t>
    </dgm:pt>
    <dgm:pt modelId="{8EEC9DF2-698D-402A-8219-D5755A078EB4}" type="parTrans" cxnId="{332BF793-34DD-4B39-968E-ADAA74BB4084}">
      <dgm:prSet/>
      <dgm:spPr/>
      <dgm:t>
        <a:bodyPr/>
        <a:lstStyle/>
        <a:p>
          <a:endParaRPr lang="en-GB"/>
        </a:p>
      </dgm:t>
    </dgm:pt>
    <dgm:pt modelId="{61E80654-A1FC-43FC-BBA7-F913D5B2E4CE}" type="sibTrans" cxnId="{332BF793-34DD-4B39-968E-ADAA74BB4084}">
      <dgm:prSet/>
      <dgm:spPr/>
      <dgm:t>
        <a:bodyPr/>
        <a:lstStyle/>
        <a:p>
          <a:endParaRPr lang="en-GB"/>
        </a:p>
      </dgm:t>
    </dgm:pt>
    <dgm:pt modelId="{0EF9529A-7D1E-49BF-B35E-1D38B21B9721}">
      <dgm:prSet phldrT="[Text]" custT="1"/>
      <dgm:spPr/>
      <dgm:t>
        <a:bodyPr/>
        <a:lstStyle/>
        <a:p>
          <a:r>
            <a:rPr lang="en-GB" sz="1200" spc="-60" dirty="0" err="1">
              <a:solidFill>
                <a:srgbClr val="46474A"/>
              </a:solidFill>
              <a:latin typeface="Arial"/>
              <a:cs typeface="Arial"/>
            </a:rPr>
            <a:t>Encontrar</a:t>
          </a:r>
          <a:r>
            <a:rPr lang="en-GB" sz="1200" spc="-60" dirty="0">
              <a:solidFill>
                <a:srgbClr val="46474A"/>
              </a:solidFill>
              <a:latin typeface="Arial"/>
              <a:cs typeface="Arial"/>
            </a:rPr>
            <a:t> </a:t>
          </a:r>
          <a:r>
            <a:rPr lang="en-GB" sz="1200" spc="-60" dirty="0" err="1">
              <a:solidFill>
                <a:srgbClr val="46474A"/>
              </a:solidFill>
              <a:latin typeface="Arial"/>
              <a:cs typeface="Arial"/>
            </a:rPr>
            <a:t>formas</a:t>
          </a:r>
          <a:r>
            <a:rPr lang="en-GB" sz="1200" spc="-60" dirty="0">
              <a:solidFill>
                <a:srgbClr val="46474A"/>
              </a:solidFill>
              <a:latin typeface="Arial"/>
              <a:cs typeface="Arial"/>
            </a:rPr>
            <a:t> para que </a:t>
          </a:r>
          <a:r>
            <a:rPr lang="en-GB" sz="1200" spc="-60" dirty="0" err="1">
              <a:solidFill>
                <a:srgbClr val="46474A"/>
              </a:solidFill>
              <a:latin typeface="Arial"/>
              <a:cs typeface="Arial"/>
            </a:rPr>
            <a:t>los</a:t>
          </a:r>
          <a:r>
            <a:rPr lang="en-GB" sz="1200" spc="-60" dirty="0">
              <a:solidFill>
                <a:srgbClr val="46474A"/>
              </a:solidFill>
              <a:latin typeface="Arial"/>
              <a:cs typeface="Arial"/>
            </a:rPr>
            <a:t> </a:t>
          </a:r>
          <a:r>
            <a:rPr lang="en-GB" sz="1200" spc="-60" dirty="0" err="1">
              <a:solidFill>
                <a:srgbClr val="46474A"/>
              </a:solidFill>
              <a:latin typeface="Arial"/>
              <a:cs typeface="Arial"/>
            </a:rPr>
            <a:t>estudiantes</a:t>
          </a:r>
          <a:r>
            <a:rPr lang="en-GB" sz="1200" spc="-60" dirty="0">
              <a:solidFill>
                <a:srgbClr val="46474A"/>
              </a:solidFill>
              <a:latin typeface="Arial"/>
              <a:cs typeface="Arial"/>
            </a:rPr>
            <a:t> </a:t>
          </a:r>
          <a:r>
            <a:rPr lang="en-GB" sz="1200" spc="-60" dirty="0" err="1">
              <a:solidFill>
                <a:srgbClr val="46474A"/>
              </a:solidFill>
              <a:latin typeface="Arial"/>
              <a:cs typeface="Arial"/>
            </a:rPr>
            <a:t>cuestionen</a:t>
          </a:r>
          <a:r>
            <a:rPr lang="en-GB" sz="1200" spc="-60" dirty="0">
              <a:solidFill>
                <a:srgbClr val="46474A"/>
              </a:solidFill>
              <a:latin typeface="Arial"/>
              <a:cs typeface="Arial"/>
            </a:rPr>
            <a:t> las ideas de </a:t>
          </a:r>
          <a:r>
            <a:rPr lang="en-GB" sz="1200" spc="-60" dirty="0" err="1">
              <a:solidFill>
                <a:srgbClr val="46474A"/>
              </a:solidFill>
              <a:latin typeface="Arial"/>
              <a:cs typeface="Arial"/>
            </a:rPr>
            <a:t>los</a:t>
          </a:r>
          <a:r>
            <a:rPr lang="en-GB" sz="1200" spc="-60" dirty="0">
              <a:solidFill>
                <a:srgbClr val="46474A"/>
              </a:solidFill>
              <a:latin typeface="Arial"/>
              <a:cs typeface="Arial"/>
            </a:rPr>
            <a:t> </a:t>
          </a:r>
          <a:r>
            <a:rPr lang="en-GB" sz="1200" spc="-60" dirty="0" err="1">
              <a:solidFill>
                <a:srgbClr val="46474A"/>
              </a:solidFill>
              <a:latin typeface="Arial"/>
              <a:cs typeface="Arial"/>
            </a:rPr>
            <a:t>demás</a:t>
          </a:r>
          <a:endParaRPr lang="en-GB" sz="1200" dirty="0"/>
        </a:p>
      </dgm:t>
    </dgm:pt>
    <dgm:pt modelId="{3BE6EFF3-16EE-49EC-B74C-F0FF3B773791}" type="parTrans" cxnId="{C3A68D73-2EF5-4B65-B14E-A9A28DF6064E}">
      <dgm:prSet/>
      <dgm:spPr/>
      <dgm:t>
        <a:bodyPr/>
        <a:lstStyle/>
        <a:p>
          <a:endParaRPr lang="en-GB"/>
        </a:p>
      </dgm:t>
    </dgm:pt>
    <dgm:pt modelId="{ADC53E0E-250A-4CE0-BA1D-5407F65AD4D3}" type="sibTrans" cxnId="{C3A68D73-2EF5-4B65-B14E-A9A28DF6064E}">
      <dgm:prSet/>
      <dgm:spPr/>
      <dgm:t>
        <a:bodyPr/>
        <a:lstStyle/>
        <a:p>
          <a:endParaRPr lang="en-GB"/>
        </a:p>
      </dgm:t>
    </dgm:pt>
    <dgm:pt modelId="{4EA3A2B7-A9F3-419B-8AF1-5EA9EA41713A}">
      <dgm:prSet phldrT="[Text]" custT="1"/>
      <dgm:spPr/>
      <dgm:t>
        <a:bodyPr/>
        <a:lstStyle/>
        <a:p>
          <a:r>
            <a:rPr lang="en-GB" sz="1200" spc="-45" dirty="0" err="1">
              <a:solidFill>
                <a:srgbClr val="454744"/>
              </a:solidFill>
              <a:latin typeface="Arial"/>
              <a:cs typeface="Arial"/>
            </a:rPr>
            <a:t>Promover</a:t>
          </a:r>
          <a:r>
            <a:rPr lang="en-GB" sz="1200" spc="-45" dirty="0">
              <a:solidFill>
                <a:srgbClr val="454744"/>
              </a:solidFill>
              <a:latin typeface="Arial"/>
              <a:cs typeface="Arial"/>
            </a:rPr>
            <a:t> </a:t>
          </a:r>
          <a:r>
            <a:rPr lang="en-GB" sz="1200" spc="-45" dirty="0" err="1">
              <a:solidFill>
                <a:srgbClr val="454744"/>
              </a:solidFill>
              <a:latin typeface="Arial"/>
              <a:cs typeface="Arial"/>
            </a:rPr>
            <a:t>formas</a:t>
          </a:r>
          <a:r>
            <a:rPr lang="en-GB" sz="1200" spc="-45" dirty="0">
              <a:solidFill>
                <a:srgbClr val="454744"/>
              </a:solidFill>
              <a:latin typeface="Arial"/>
              <a:cs typeface="Arial"/>
            </a:rPr>
            <a:t> para que </a:t>
          </a:r>
          <a:r>
            <a:rPr lang="en-GB" sz="1200" spc="-45" dirty="0" err="1">
              <a:solidFill>
                <a:srgbClr val="454744"/>
              </a:solidFill>
              <a:latin typeface="Arial"/>
              <a:cs typeface="Arial"/>
            </a:rPr>
            <a:t>los</a:t>
          </a:r>
          <a:r>
            <a:rPr lang="en-GB" sz="1200" spc="-45" dirty="0">
              <a:solidFill>
                <a:srgbClr val="454744"/>
              </a:solidFill>
              <a:latin typeface="Arial"/>
              <a:cs typeface="Arial"/>
            </a:rPr>
            <a:t> </a:t>
          </a:r>
          <a:r>
            <a:rPr lang="en-GB" sz="1200" spc="-45" dirty="0" err="1">
              <a:solidFill>
                <a:srgbClr val="454744"/>
              </a:solidFill>
              <a:latin typeface="Arial"/>
              <a:cs typeface="Arial"/>
            </a:rPr>
            <a:t>estudiantes</a:t>
          </a:r>
          <a:r>
            <a:rPr lang="en-GB" sz="1200" spc="-45" dirty="0">
              <a:solidFill>
                <a:srgbClr val="454744"/>
              </a:solidFill>
              <a:latin typeface="Arial"/>
              <a:cs typeface="Arial"/>
            </a:rPr>
            <a:t> usen las ideas de </a:t>
          </a:r>
          <a:r>
            <a:rPr lang="en-GB" sz="1200" spc="-45" dirty="0" err="1">
              <a:solidFill>
                <a:srgbClr val="454744"/>
              </a:solidFill>
              <a:latin typeface="Arial"/>
              <a:cs typeface="Arial"/>
            </a:rPr>
            <a:t>los</a:t>
          </a:r>
          <a:r>
            <a:rPr lang="en-GB" sz="1200" spc="-45" dirty="0">
              <a:solidFill>
                <a:srgbClr val="454744"/>
              </a:solidFill>
              <a:latin typeface="Arial"/>
              <a:cs typeface="Arial"/>
            </a:rPr>
            <a:t> </a:t>
          </a:r>
          <a:r>
            <a:rPr lang="en-GB" sz="1200" spc="-45" dirty="0" err="1">
              <a:solidFill>
                <a:srgbClr val="454744"/>
              </a:solidFill>
              <a:latin typeface="Arial"/>
              <a:cs typeface="Arial"/>
            </a:rPr>
            <a:t>demás</a:t>
          </a:r>
          <a:endParaRPr lang="en-GB" sz="1200" dirty="0"/>
        </a:p>
      </dgm:t>
    </dgm:pt>
    <dgm:pt modelId="{6ECA2432-018C-4C89-8553-6FC214D1A4B2}" type="parTrans" cxnId="{C0214D67-4720-4412-A54D-25F8A6CCF6D4}">
      <dgm:prSet/>
      <dgm:spPr/>
      <dgm:t>
        <a:bodyPr/>
        <a:lstStyle/>
        <a:p>
          <a:endParaRPr lang="en-GB"/>
        </a:p>
      </dgm:t>
    </dgm:pt>
    <dgm:pt modelId="{FB78A00E-9CF9-42F6-BEEC-57DB0FE8CB68}" type="sibTrans" cxnId="{C0214D67-4720-4412-A54D-25F8A6CCF6D4}">
      <dgm:prSet/>
      <dgm:spPr/>
      <dgm:t>
        <a:bodyPr/>
        <a:lstStyle/>
        <a:p>
          <a:endParaRPr lang="en-GB"/>
        </a:p>
      </dgm:t>
    </dgm:pt>
    <dgm:pt modelId="{978EFC1B-40B6-4DAB-A549-49665233685D}">
      <dgm:prSet phldrT="[Text]" custT="1"/>
      <dgm:spPr/>
      <dgm:t>
        <a:bodyPr/>
        <a:lstStyle/>
        <a:p>
          <a:r>
            <a:rPr lang="en-GB" sz="1400" spc="-60" dirty="0">
              <a:solidFill>
                <a:srgbClr val="46474A"/>
              </a:solidFill>
              <a:latin typeface="Arial"/>
              <a:cs typeface="Arial"/>
            </a:rPr>
            <a:t>¿Hasta </a:t>
          </a:r>
          <a:r>
            <a:rPr lang="en-GB" sz="1400" spc="-60" dirty="0" err="1">
              <a:solidFill>
                <a:srgbClr val="46474A"/>
              </a:solidFill>
              <a:latin typeface="Arial"/>
              <a:cs typeface="Arial"/>
            </a:rPr>
            <a:t>qué</a:t>
          </a:r>
          <a:r>
            <a:rPr lang="en-GB" sz="1400" spc="-60" dirty="0">
              <a:solidFill>
                <a:srgbClr val="46474A"/>
              </a:solidFill>
              <a:latin typeface="Arial"/>
              <a:cs typeface="Arial"/>
            </a:rPr>
            <a:t> punto </a:t>
          </a:r>
          <a:r>
            <a:rPr lang="en-GB" sz="1400" spc="-60" dirty="0" err="1">
              <a:solidFill>
                <a:srgbClr val="46474A"/>
              </a:solidFill>
              <a:latin typeface="Arial"/>
              <a:cs typeface="Arial"/>
            </a:rPr>
            <a:t>ofrezco</a:t>
          </a:r>
          <a:r>
            <a:rPr lang="en-GB" sz="1400" spc="-60" dirty="0">
              <a:solidFill>
                <a:srgbClr val="46474A"/>
              </a:solidFill>
              <a:latin typeface="Arial"/>
              <a:cs typeface="Arial"/>
            </a:rPr>
            <a:t> </a:t>
          </a:r>
          <a:r>
            <a:rPr lang="en-GB" sz="1400" spc="-60" dirty="0" err="1">
              <a:solidFill>
                <a:srgbClr val="46474A"/>
              </a:solidFill>
              <a:latin typeface="Arial"/>
              <a:cs typeface="Arial"/>
            </a:rPr>
            <a:t>oportunidades</a:t>
          </a:r>
          <a:r>
            <a:rPr lang="en-GB" sz="1400" spc="-60" dirty="0">
              <a:solidFill>
                <a:srgbClr val="46474A"/>
              </a:solidFill>
              <a:latin typeface="Arial"/>
              <a:cs typeface="Arial"/>
            </a:rPr>
            <a:t> para que </a:t>
          </a:r>
          <a:r>
            <a:rPr lang="en-GB" sz="1400" spc="-60" dirty="0" err="1">
              <a:solidFill>
                <a:srgbClr val="46474A"/>
              </a:solidFill>
              <a:latin typeface="Arial"/>
              <a:cs typeface="Arial"/>
            </a:rPr>
            <a:t>los</a:t>
          </a:r>
          <a:r>
            <a:rPr lang="en-GB" sz="1400" spc="-60" dirty="0">
              <a:solidFill>
                <a:srgbClr val="46474A"/>
              </a:solidFill>
              <a:latin typeface="Arial"/>
              <a:cs typeface="Arial"/>
            </a:rPr>
            <a:t> </a:t>
          </a:r>
          <a:r>
            <a:rPr lang="en-GB" sz="1400" spc="-60" dirty="0" err="1">
              <a:solidFill>
                <a:srgbClr val="46474A"/>
              </a:solidFill>
              <a:latin typeface="Arial"/>
              <a:cs typeface="Arial"/>
            </a:rPr>
            <a:t>estudiantes</a:t>
          </a:r>
          <a:r>
            <a:rPr lang="en-GB" sz="1400" spc="-60" dirty="0">
              <a:solidFill>
                <a:srgbClr val="46474A"/>
              </a:solidFill>
              <a:latin typeface="Arial"/>
              <a:cs typeface="Arial"/>
            </a:rPr>
            <a:t> se </a:t>
          </a:r>
          <a:r>
            <a:rPr lang="en-GB" sz="1400" spc="-60" dirty="0" err="1">
              <a:solidFill>
                <a:srgbClr val="46474A"/>
              </a:solidFill>
              <a:latin typeface="Arial"/>
              <a:cs typeface="Arial"/>
            </a:rPr>
            <a:t>respondan</a:t>
          </a:r>
          <a:r>
            <a:rPr lang="en-GB" sz="1400" spc="-60" dirty="0">
              <a:solidFill>
                <a:srgbClr val="46474A"/>
              </a:solidFill>
              <a:latin typeface="Arial"/>
              <a:cs typeface="Arial"/>
            </a:rPr>
            <a:t> entre </a:t>
          </a:r>
          <a:r>
            <a:rPr lang="en-GB" sz="1400" spc="-60" dirty="0" err="1">
              <a:solidFill>
                <a:srgbClr val="46474A"/>
              </a:solidFill>
              <a:latin typeface="Arial"/>
              <a:cs typeface="Arial"/>
            </a:rPr>
            <a:t>sí</a:t>
          </a:r>
          <a:r>
            <a:rPr lang="en-GB" sz="1400" spc="-60" dirty="0">
              <a:solidFill>
                <a:srgbClr val="46474A"/>
              </a:solidFill>
              <a:latin typeface="Arial"/>
              <a:cs typeface="Arial"/>
            </a:rPr>
            <a:t> </a:t>
          </a:r>
          <a:r>
            <a:rPr lang="en-GB" sz="1400" spc="-60" dirty="0" err="1">
              <a:solidFill>
                <a:srgbClr val="46474A"/>
              </a:solidFill>
              <a:latin typeface="Arial"/>
              <a:cs typeface="Arial"/>
            </a:rPr>
            <a:t>en</a:t>
          </a:r>
          <a:r>
            <a:rPr lang="en-GB" sz="1400" spc="-60" dirty="0">
              <a:solidFill>
                <a:srgbClr val="46474A"/>
              </a:solidFill>
              <a:latin typeface="Arial"/>
              <a:cs typeface="Arial"/>
            </a:rPr>
            <a:t> </a:t>
          </a:r>
          <a:r>
            <a:rPr lang="en-GB" sz="1400" spc="-60" dirty="0" err="1">
              <a:solidFill>
                <a:srgbClr val="46474A"/>
              </a:solidFill>
              <a:latin typeface="Arial"/>
              <a:cs typeface="Arial"/>
            </a:rPr>
            <a:t>lugar</a:t>
          </a:r>
          <a:r>
            <a:rPr lang="en-GB" sz="1400" spc="-60" dirty="0">
              <a:solidFill>
                <a:srgbClr val="46474A"/>
              </a:solidFill>
              <a:latin typeface="Arial"/>
              <a:cs typeface="Arial"/>
            </a:rPr>
            <a:t> de a </a:t>
          </a:r>
          <a:r>
            <a:rPr lang="en-GB" sz="1400" spc="-60" dirty="0" err="1">
              <a:solidFill>
                <a:srgbClr val="46474A"/>
              </a:solidFill>
              <a:latin typeface="Arial"/>
              <a:cs typeface="Arial"/>
            </a:rPr>
            <a:t>mí</a:t>
          </a:r>
          <a:r>
            <a:rPr lang="en-GB" sz="1400" spc="-60" dirty="0">
              <a:solidFill>
                <a:srgbClr val="46474A"/>
              </a:solidFill>
              <a:latin typeface="Arial"/>
              <a:cs typeface="Arial"/>
            </a:rPr>
            <a:t>?</a:t>
          </a:r>
          <a:endParaRPr lang="en-GB" sz="1400" dirty="0"/>
        </a:p>
      </dgm:t>
    </dgm:pt>
    <dgm:pt modelId="{CEBF41E6-2327-419F-9E6C-58D7BB9D3382}" type="parTrans" cxnId="{DE5EEDC0-CEC3-4BB4-8685-B3AD44EEF4EB}">
      <dgm:prSet/>
      <dgm:spPr/>
      <dgm:t>
        <a:bodyPr/>
        <a:lstStyle/>
        <a:p>
          <a:endParaRPr lang="en-GB"/>
        </a:p>
      </dgm:t>
    </dgm:pt>
    <dgm:pt modelId="{B4C50E85-751F-4CAF-9132-D228A3054AC0}" type="sibTrans" cxnId="{DE5EEDC0-CEC3-4BB4-8685-B3AD44EEF4EB}">
      <dgm:prSet/>
      <dgm:spPr/>
      <dgm:t>
        <a:bodyPr/>
        <a:lstStyle/>
        <a:p>
          <a:endParaRPr lang="en-GB"/>
        </a:p>
      </dgm:t>
    </dgm:pt>
    <dgm:pt modelId="{2CBC7DC3-EAC7-4006-96CB-A5D4046DADE7}">
      <dgm:prSet phldrT="[Text]" custT="1"/>
      <dgm:spPr/>
      <dgm:t>
        <a:bodyPr/>
        <a:lstStyle/>
        <a:p>
          <a:r>
            <a:rPr lang="en-GB" sz="1200" spc="-60" dirty="0" err="1">
              <a:solidFill>
                <a:srgbClr val="46474A"/>
              </a:solidFill>
              <a:latin typeface="Arial"/>
              <a:cs typeface="Arial"/>
            </a:rPr>
            <a:t>Pensar</a:t>
          </a:r>
          <a:r>
            <a:rPr lang="en-GB" sz="1200" spc="-60" dirty="0">
              <a:solidFill>
                <a:srgbClr val="46474A"/>
              </a:solidFill>
              <a:latin typeface="Arial"/>
              <a:cs typeface="Arial"/>
            </a:rPr>
            <a:t> </a:t>
          </a:r>
          <a:r>
            <a:rPr lang="en-GB" sz="1200" spc="-60" dirty="0" err="1">
              <a:solidFill>
                <a:srgbClr val="46474A"/>
              </a:solidFill>
              <a:latin typeface="Arial"/>
              <a:cs typeface="Arial"/>
            </a:rPr>
            <a:t>en</a:t>
          </a:r>
          <a:r>
            <a:rPr lang="en-GB" sz="1200" spc="-60" dirty="0">
              <a:solidFill>
                <a:srgbClr val="46474A"/>
              </a:solidFill>
              <a:latin typeface="Arial"/>
              <a:cs typeface="Arial"/>
            </a:rPr>
            <a:t> </a:t>
          </a:r>
          <a:r>
            <a:rPr lang="en-GB" sz="1200" spc="-60" dirty="0" err="1">
              <a:solidFill>
                <a:srgbClr val="46474A"/>
              </a:solidFill>
              <a:latin typeface="Arial"/>
              <a:cs typeface="Arial"/>
            </a:rPr>
            <a:t>cómo</a:t>
          </a:r>
          <a:r>
            <a:rPr lang="en-GB" sz="1200" spc="-60" dirty="0">
              <a:solidFill>
                <a:srgbClr val="46474A"/>
              </a:solidFill>
              <a:latin typeface="Arial"/>
              <a:cs typeface="Arial"/>
            </a:rPr>
            <a:t> </a:t>
          </a:r>
          <a:r>
            <a:rPr lang="en-GB" sz="1200" spc="-60" dirty="0" err="1">
              <a:solidFill>
                <a:srgbClr val="46474A"/>
              </a:solidFill>
              <a:latin typeface="Arial"/>
              <a:cs typeface="Arial"/>
            </a:rPr>
            <a:t>animar</a:t>
          </a:r>
          <a:r>
            <a:rPr lang="en-GB" sz="1200" spc="-60" dirty="0">
              <a:solidFill>
                <a:srgbClr val="46474A"/>
              </a:solidFill>
              <a:latin typeface="Arial"/>
              <a:cs typeface="Arial"/>
            </a:rPr>
            <a:t> a </a:t>
          </a:r>
          <a:r>
            <a:rPr lang="en-GB" sz="1200" spc="-60" dirty="0" err="1">
              <a:solidFill>
                <a:srgbClr val="46474A"/>
              </a:solidFill>
              <a:latin typeface="Arial"/>
              <a:cs typeface="Arial"/>
            </a:rPr>
            <a:t>los</a:t>
          </a:r>
          <a:r>
            <a:rPr lang="en-GB" sz="1200" spc="-60" dirty="0">
              <a:solidFill>
                <a:srgbClr val="46474A"/>
              </a:solidFill>
              <a:latin typeface="Arial"/>
              <a:cs typeface="Arial"/>
            </a:rPr>
            <a:t> </a:t>
          </a:r>
          <a:r>
            <a:rPr lang="en-GB" sz="1200" spc="-60" dirty="0" err="1">
              <a:solidFill>
                <a:srgbClr val="46474A"/>
              </a:solidFill>
              <a:latin typeface="Arial"/>
              <a:cs typeface="Arial"/>
            </a:rPr>
            <a:t>estudiantes</a:t>
          </a:r>
          <a:r>
            <a:rPr lang="en-GB" sz="1200" spc="-60" dirty="0">
              <a:solidFill>
                <a:srgbClr val="46474A"/>
              </a:solidFill>
              <a:latin typeface="Arial"/>
              <a:cs typeface="Arial"/>
            </a:rPr>
            <a:t> a </a:t>
          </a:r>
          <a:r>
            <a:rPr lang="en-GB" sz="1200" spc="-60" dirty="0" err="1">
              <a:solidFill>
                <a:srgbClr val="46474A"/>
              </a:solidFill>
              <a:latin typeface="Arial"/>
              <a:cs typeface="Arial"/>
            </a:rPr>
            <a:t>hacer</a:t>
          </a:r>
          <a:r>
            <a:rPr lang="en-GB" sz="1200" spc="-60" dirty="0">
              <a:solidFill>
                <a:srgbClr val="46474A"/>
              </a:solidFill>
              <a:latin typeface="Arial"/>
              <a:cs typeface="Arial"/>
            </a:rPr>
            <a:t> </a:t>
          </a:r>
          <a:r>
            <a:rPr lang="en-GB" sz="1200" spc="-60" dirty="0" err="1">
              <a:solidFill>
                <a:srgbClr val="46474A"/>
              </a:solidFill>
              <a:latin typeface="Arial"/>
              <a:cs typeface="Arial"/>
            </a:rPr>
            <a:t>conexiones</a:t>
          </a:r>
          <a:r>
            <a:rPr lang="en-GB" sz="1200" spc="-60" dirty="0">
              <a:solidFill>
                <a:srgbClr val="46474A"/>
              </a:solidFill>
              <a:latin typeface="Arial"/>
              <a:cs typeface="Arial"/>
            </a:rPr>
            <a:t> </a:t>
          </a:r>
          <a:r>
            <a:rPr lang="en-GB" sz="1200" spc="-60" dirty="0" err="1">
              <a:solidFill>
                <a:srgbClr val="46474A"/>
              </a:solidFill>
              <a:latin typeface="Arial"/>
              <a:cs typeface="Arial"/>
            </a:rPr>
            <a:t>en</a:t>
          </a:r>
          <a:r>
            <a:rPr lang="en-GB" sz="1200" spc="-60" dirty="0">
              <a:solidFill>
                <a:srgbClr val="46474A"/>
              </a:solidFill>
              <a:latin typeface="Arial"/>
              <a:cs typeface="Arial"/>
            </a:rPr>
            <a:t> </a:t>
          </a:r>
          <a:r>
            <a:rPr lang="en-GB" sz="1200" spc="-60" dirty="0" err="1">
              <a:solidFill>
                <a:srgbClr val="46474A"/>
              </a:solidFill>
              <a:latin typeface="Arial"/>
              <a:cs typeface="Arial"/>
            </a:rPr>
            <a:t>una</a:t>
          </a:r>
          <a:r>
            <a:rPr lang="en-GB" sz="1200" spc="-60" dirty="0">
              <a:solidFill>
                <a:srgbClr val="46474A"/>
              </a:solidFill>
              <a:latin typeface="Arial"/>
              <a:cs typeface="Arial"/>
            </a:rPr>
            <a:t> </a:t>
          </a:r>
          <a:r>
            <a:rPr lang="en-GB" sz="1200" spc="-60" dirty="0" err="1">
              <a:solidFill>
                <a:srgbClr val="46474A"/>
              </a:solidFill>
              <a:latin typeface="Arial"/>
              <a:cs typeface="Arial"/>
            </a:rPr>
            <a:t>secuencia</a:t>
          </a:r>
          <a:r>
            <a:rPr lang="en-GB" sz="1200" spc="-60" dirty="0">
              <a:solidFill>
                <a:srgbClr val="46474A"/>
              </a:solidFill>
              <a:latin typeface="Arial"/>
              <a:cs typeface="Arial"/>
            </a:rPr>
            <a:t> de </a:t>
          </a:r>
          <a:r>
            <a:rPr lang="en-GB" sz="1200" spc="-60" dirty="0" err="1">
              <a:solidFill>
                <a:srgbClr val="46474A"/>
              </a:solidFill>
              <a:latin typeface="Arial"/>
              <a:cs typeface="Arial"/>
            </a:rPr>
            <a:t>aprendizaje</a:t>
          </a:r>
          <a:r>
            <a:rPr lang="en-GB" sz="1200" spc="-60" dirty="0">
              <a:solidFill>
                <a:srgbClr val="46474A"/>
              </a:solidFill>
              <a:latin typeface="Arial"/>
              <a:cs typeface="Arial"/>
            </a:rPr>
            <a:t>.</a:t>
          </a:r>
          <a:endParaRPr lang="en-GB" sz="1200" dirty="0"/>
        </a:p>
      </dgm:t>
    </dgm:pt>
    <dgm:pt modelId="{02975EFF-F6A4-49A7-A77F-CB86E1CAE7FF}" type="parTrans" cxnId="{CAAAEED3-D43B-402A-A53A-E998E6F32F81}">
      <dgm:prSet/>
      <dgm:spPr/>
      <dgm:t>
        <a:bodyPr/>
        <a:lstStyle/>
        <a:p>
          <a:endParaRPr lang="en-GB"/>
        </a:p>
      </dgm:t>
    </dgm:pt>
    <dgm:pt modelId="{4E77197E-981F-4200-B6B4-41D2B8713311}" type="sibTrans" cxnId="{CAAAEED3-D43B-402A-A53A-E998E6F32F81}">
      <dgm:prSet/>
      <dgm:spPr/>
      <dgm:t>
        <a:bodyPr/>
        <a:lstStyle/>
        <a:p>
          <a:endParaRPr lang="en-GB"/>
        </a:p>
      </dgm:t>
    </dgm:pt>
    <dgm:pt modelId="{71F725E2-B8D0-4540-8D18-92FDEFDF672E}">
      <dgm:prSet phldrT="[Text]" custT="1"/>
      <dgm:spPr/>
      <dgm:t>
        <a:bodyPr/>
        <a:lstStyle/>
        <a:p>
          <a:r>
            <a:rPr lang="en-GB" sz="1400" spc="-60" dirty="0">
              <a:solidFill>
                <a:srgbClr val="46474A"/>
              </a:solidFill>
              <a:latin typeface="Arial"/>
              <a:cs typeface="Arial"/>
            </a:rPr>
            <a:t>¿Con </a:t>
          </a:r>
          <a:r>
            <a:rPr lang="en-GB" sz="1400" spc="-60" dirty="0" err="1">
              <a:solidFill>
                <a:srgbClr val="46474A"/>
              </a:solidFill>
              <a:latin typeface="Arial"/>
              <a:cs typeface="Arial"/>
            </a:rPr>
            <a:t>qué</a:t>
          </a:r>
          <a:r>
            <a:rPr lang="en-GB" sz="1400" spc="-60" dirty="0">
              <a:solidFill>
                <a:srgbClr val="46474A"/>
              </a:solidFill>
              <a:latin typeface="Arial"/>
              <a:cs typeface="Arial"/>
            </a:rPr>
            <a:t> </a:t>
          </a:r>
          <a:r>
            <a:rPr lang="en-GB" sz="1400" spc="-60" dirty="0" err="1">
              <a:solidFill>
                <a:srgbClr val="46474A"/>
              </a:solidFill>
              <a:latin typeface="Arial"/>
              <a:cs typeface="Arial"/>
            </a:rPr>
            <a:t>frecuencia</a:t>
          </a:r>
          <a:r>
            <a:rPr lang="en-GB" sz="1400" spc="-60" dirty="0">
              <a:solidFill>
                <a:srgbClr val="46474A"/>
              </a:solidFill>
              <a:latin typeface="Arial"/>
              <a:cs typeface="Arial"/>
            </a:rPr>
            <a:t> </a:t>
          </a:r>
          <a:r>
            <a:rPr lang="en-GB" sz="1400" spc="-60" dirty="0" err="1">
              <a:solidFill>
                <a:srgbClr val="46474A"/>
              </a:solidFill>
              <a:latin typeface="Arial"/>
              <a:cs typeface="Arial"/>
            </a:rPr>
            <a:t>ofrezco</a:t>
          </a:r>
          <a:r>
            <a:rPr lang="en-GB" sz="1400" spc="-60" dirty="0">
              <a:solidFill>
                <a:srgbClr val="46474A"/>
              </a:solidFill>
              <a:latin typeface="Arial"/>
              <a:cs typeface="Arial"/>
            </a:rPr>
            <a:t> </a:t>
          </a:r>
          <a:r>
            <a:rPr lang="en-GB" sz="1400" spc="-60" dirty="0" err="1">
              <a:solidFill>
                <a:srgbClr val="46474A"/>
              </a:solidFill>
              <a:latin typeface="Arial"/>
              <a:cs typeface="Arial"/>
            </a:rPr>
            <a:t>oportunidades</a:t>
          </a:r>
          <a:r>
            <a:rPr lang="en-GB" sz="1400" spc="-60" dirty="0">
              <a:solidFill>
                <a:srgbClr val="46474A"/>
              </a:solidFill>
              <a:latin typeface="Arial"/>
              <a:cs typeface="Arial"/>
            </a:rPr>
            <a:t> para que </a:t>
          </a:r>
          <a:r>
            <a:rPr lang="en-GB" sz="1400" spc="-60" dirty="0" err="1">
              <a:solidFill>
                <a:srgbClr val="46474A"/>
              </a:solidFill>
              <a:latin typeface="Arial"/>
              <a:cs typeface="Arial"/>
            </a:rPr>
            <a:t>los</a:t>
          </a:r>
          <a:r>
            <a:rPr lang="en-GB" sz="1400" spc="-60" dirty="0">
              <a:solidFill>
                <a:srgbClr val="46474A"/>
              </a:solidFill>
              <a:latin typeface="Arial"/>
              <a:cs typeface="Arial"/>
            </a:rPr>
            <a:t> </a:t>
          </a:r>
          <a:r>
            <a:rPr lang="en-GB" sz="1400" spc="-60" dirty="0" err="1">
              <a:solidFill>
                <a:srgbClr val="46474A"/>
              </a:solidFill>
              <a:latin typeface="Arial"/>
              <a:cs typeface="Arial"/>
            </a:rPr>
            <a:t>estudiantes</a:t>
          </a:r>
          <a:r>
            <a:rPr lang="en-GB" sz="1400" spc="-60" dirty="0">
              <a:solidFill>
                <a:srgbClr val="46474A"/>
              </a:solidFill>
              <a:latin typeface="Arial"/>
              <a:cs typeface="Arial"/>
            </a:rPr>
            <a:t> </a:t>
          </a:r>
          <a:r>
            <a:rPr lang="en-GB" sz="1400" spc="-60" dirty="0" err="1">
              <a:solidFill>
                <a:srgbClr val="46474A"/>
              </a:solidFill>
              <a:latin typeface="Arial"/>
              <a:cs typeface="Arial"/>
            </a:rPr>
            <a:t>compartan</a:t>
          </a:r>
          <a:r>
            <a:rPr lang="en-GB" sz="1400" spc="-60" dirty="0">
              <a:solidFill>
                <a:srgbClr val="46474A"/>
              </a:solidFill>
              <a:latin typeface="Arial"/>
              <a:cs typeface="Arial"/>
            </a:rPr>
            <a:t> sus </a:t>
          </a:r>
          <a:r>
            <a:rPr lang="en-GB" sz="1400" spc="-60" dirty="0" err="1">
              <a:solidFill>
                <a:srgbClr val="46474A"/>
              </a:solidFill>
              <a:latin typeface="Arial"/>
              <a:cs typeface="Arial"/>
            </a:rPr>
            <a:t>experiencias</a:t>
          </a:r>
          <a:r>
            <a:rPr lang="en-GB" sz="1400" spc="-60" dirty="0">
              <a:solidFill>
                <a:srgbClr val="46474A"/>
              </a:solidFill>
              <a:latin typeface="Arial"/>
              <a:cs typeface="Arial"/>
            </a:rPr>
            <a:t> de fuera del aula?</a:t>
          </a:r>
          <a:endParaRPr lang="en-GB" sz="1400" dirty="0"/>
        </a:p>
      </dgm:t>
    </dgm:pt>
    <dgm:pt modelId="{85B46C3F-BABD-43B0-A25A-5E5585BE5E06}" type="parTrans" cxnId="{1FEC61F8-9CDB-410A-BC44-126C24BA92B2}">
      <dgm:prSet/>
      <dgm:spPr/>
      <dgm:t>
        <a:bodyPr/>
        <a:lstStyle/>
        <a:p>
          <a:endParaRPr lang="en-GB"/>
        </a:p>
      </dgm:t>
    </dgm:pt>
    <dgm:pt modelId="{EEA9ECF3-C058-469E-9BDA-4701E4AF777D}" type="sibTrans" cxnId="{1FEC61F8-9CDB-410A-BC44-126C24BA92B2}">
      <dgm:prSet/>
      <dgm:spPr/>
      <dgm:t>
        <a:bodyPr/>
        <a:lstStyle/>
        <a:p>
          <a:endParaRPr lang="en-GB"/>
        </a:p>
      </dgm:t>
    </dgm:pt>
    <dgm:pt modelId="{AC5256A2-DB23-48B6-A2D5-39FAFBD374A9}">
      <dgm:prSet phldrT="[Text]" custT="1"/>
      <dgm:spPr/>
      <dgm:t>
        <a:bodyPr/>
        <a:lstStyle/>
        <a:p>
          <a:r>
            <a:rPr lang="en-GB" sz="1200" spc="-60" dirty="0" err="1">
              <a:solidFill>
                <a:srgbClr val="46474A"/>
              </a:solidFill>
              <a:latin typeface="Arial"/>
              <a:cs typeface="Arial"/>
            </a:rPr>
            <a:t>Pensar</a:t>
          </a:r>
          <a:r>
            <a:rPr lang="en-GB" sz="1200" spc="-60" dirty="0">
              <a:solidFill>
                <a:srgbClr val="46474A"/>
              </a:solidFill>
              <a:latin typeface="Arial"/>
              <a:cs typeface="Arial"/>
            </a:rPr>
            <a:t> </a:t>
          </a:r>
          <a:r>
            <a:rPr lang="en-GB" sz="1200" spc="-60" dirty="0" err="1">
              <a:solidFill>
                <a:srgbClr val="46474A"/>
              </a:solidFill>
              <a:latin typeface="Arial"/>
              <a:cs typeface="Arial"/>
            </a:rPr>
            <a:t>en</a:t>
          </a:r>
          <a:r>
            <a:rPr lang="en-GB" sz="1200" spc="-60" dirty="0">
              <a:solidFill>
                <a:srgbClr val="46474A"/>
              </a:solidFill>
              <a:latin typeface="Arial"/>
              <a:cs typeface="Arial"/>
            </a:rPr>
            <a:t> </a:t>
          </a:r>
          <a:r>
            <a:rPr lang="en-GB" sz="1200" spc="-60" dirty="0" err="1">
              <a:solidFill>
                <a:srgbClr val="46474A"/>
              </a:solidFill>
              <a:latin typeface="Arial"/>
              <a:cs typeface="Arial"/>
            </a:rPr>
            <a:t>cómo</a:t>
          </a:r>
          <a:r>
            <a:rPr lang="en-GB" sz="1200" spc="-60" dirty="0">
              <a:solidFill>
                <a:srgbClr val="46474A"/>
              </a:solidFill>
              <a:latin typeface="Arial"/>
              <a:cs typeface="Arial"/>
            </a:rPr>
            <a:t> </a:t>
          </a:r>
          <a:r>
            <a:rPr lang="en-GB" sz="1200" spc="-60" dirty="0" err="1">
              <a:solidFill>
                <a:srgbClr val="46474A"/>
              </a:solidFill>
              <a:latin typeface="Arial"/>
              <a:cs typeface="Arial"/>
            </a:rPr>
            <a:t>puedo</a:t>
          </a:r>
          <a:r>
            <a:rPr lang="en-GB" sz="1200" spc="-60" dirty="0">
              <a:solidFill>
                <a:srgbClr val="46474A"/>
              </a:solidFill>
              <a:latin typeface="Arial"/>
              <a:cs typeface="Arial"/>
            </a:rPr>
            <a:t> </a:t>
          </a:r>
          <a:r>
            <a:rPr lang="en-GB" sz="1200" spc="-60" dirty="0" err="1">
              <a:solidFill>
                <a:srgbClr val="46474A"/>
              </a:solidFill>
              <a:latin typeface="Arial"/>
              <a:cs typeface="Arial"/>
            </a:rPr>
            <a:t>animar</a:t>
          </a:r>
          <a:r>
            <a:rPr lang="en-GB" sz="1200" spc="-60" dirty="0">
              <a:solidFill>
                <a:srgbClr val="46474A"/>
              </a:solidFill>
              <a:latin typeface="Arial"/>
              <a:cs typeface="Arial"/>
            </a:rPr>
            <a:t> a </a:t>
          </a:r>
          <a:r>
            <a:rPr lang="en-GB" sz="1200" spc="-60" dirty="0" err="1">
              <a:solidFill>
                <a:srgbClr val="46474A"/>
              </a:solidFill>
              <a:latin typeface="Arial"/>
              <a:cs typeface="Arial"/>
            </a:rPr>
            <a:t>los</a:t>
          </a:r>
          <a:r>
            <a:rPr lang="en-GB" sz="1200" spc="-60" dirty="0">
              <a:solidFill>
                <a:srgbClr val="46474A"/>
              </a:solidFill>
              <a:latin typeface="Arial"/>
              <a:cs typeface="Arial"/>
            </a:rPr>
            <a:t> </a:t>
          </a:r>
          <a:r>
            <a:rPr lang="en-GB" sz="1200" spc="-60" dirty="0" err="1">
              <a:solidFill>
                <a:srgbClr val="46474A"/>
              </a:solidFill>
              <a:latin typeface="Arial"/>
              <a:cs typeface="Arial"/>
            </a:rPr>
            <a:t>estudiantes</a:t>
          </a:r>
          <a:r>
            <a:rPr lang="en-GB" sz="1200" spc="-60" dirty="0">
              <a:solidFill>
                <a:srgbClr val="46474A"/>
              </a:solidFill>
              <a:latin typeface="Arial"/>
              <a:cs typeface="Arial"/>
            </a:rPr>
            <a:t> a </a:t>
          </a:r>
          <a:r>
            <a:rPr lang="en-GB" sz="1200" spc="-60" dirty="0" err="1">
              <a:solidFill>
                <a:srgbClr val="46474A"/>
              </a:solidFill>
              <a:latin typeface="Arial"/>
              <a:cs typeface="Arial"/>
            </a:rPr>
            <a:t>fundamentar</a:t>
          </a:r>
          <a:r>
            <a:rPr lang="en-GB" sz="1200" spc="-60" dirty="0">
              <a:solidFill>
                <a:srgbClr val="46474A"/>
              </a:solidFill>
              <a:latin typeface="Arial"/>
              <a:cs typeface="Arial"/>
            </a:rPr>
            <a:t> sus ideas.</a:t>
          </a:r>
          <a:endParaRPr lang="en-GB" sz="1200" dirty="0"/>
        </a:p>
      </dgm:t>
    </dgm:pt>
    <dgm:pt modelId="{4B0E1BE2-48CE-4F58-8399-18A4FD052E68}" type="parTrans" cxnId="{89C1A9D2-88E4-4E2B-A33B-CB9318EDB28E}">
      <dgm:prSet/>
      <dgm:spPr/>
      <dgm:t>
        <a:bodyPr/>
        <a:lstStyle/>
        <a:p>
          <a:endParaRPr lang="en-GB"/>
        </a:p>
      </dgm:t>
    </dgm:pt>
    <dgm:pt modelId="{DB95D935-E4E4-4D6F-9513-5DC1F498D52D}" type="sibTrans" cxnId="{89C1A9D2-88E4-4E2B-A33B-CB9318EDB28E}">
      <dgm:prSet/>
      <dgm:spPr/>
      <dgm:t>
        <a:bodyPr/>
        <a:lstStyle/>
        <a:p>
          <a:endParaRPr lang="en-GB"/>
        </a:p>
      </dgm:t>
    </dgm:pt>
    <dgm:pt modelId="{19F143D1-99C4-4576-9076-AC84DE1E76E8}">
      <dgm:prSet custT="1"/>
      <dgm:spPr/>
      <dgm:t>
        <a:bodyPr/>
        <a:lstStyle/>
        <a:p>
          <a:r>
            <a:rPr lang="en-GB" sz="1400" spc="-60" dirty="0">
              <a:solidFill>
                <a:srgbClr val="46474A"/>
              </a:solidFill>
              <a:latin typeface="Arial"/>
              <a:cs typeface="Arial"/>
            </a:rPr>
            <a:t>¿</a:t>
          </a:r>
          <a:r>
            <a:rPr lang="en-GB" sz="1400" spc="-60" dirty="0" err="1">
              <a:solidFill>
                <a:srgbClr val="46474A"/>
              </a:solidFill>
              <a:latin typeface="Arial"/>
              <a:cs typeface="Arial"/>
            </a:rPr>
            <a:t>Cuánto</a:t>
          </a:r>
          <a:r>
            <a:rPr lang="en-GB" sz="1400" spc="-60" dirty="0">
              <a:solidFill>
                <a:srgbClr val="46474A"/>
              </a:solidFill>
              <a:latin typeface="Arial"/>
              <a:cs typeface="Arial"/>
            </a:rPr>
            <a:t> </a:t>
          </a:r>
          <a:r>
            <a:rPr lang="en-GB" sz="1400" spc="-60" dirty="0" err="1">
              <a:solidFill>
                <a:srgbClr val="46474A"/>
              </a:solidFill>
              <a:latin typeface="Arial"/>
              <a:cs typeface="Arial"/>
            </a:rPr>
            <a:t>utilizo</a:t>
          </a:r>
          <a:r>
            <a:rPr lang="en-GB" sz="1400" spc="-60" dirty="0">
              <a:solidFill>
                <a:srgbClr val="46474A"/>
              </a:solidFill>
              <a:latin typeface="Arial"/>
              <a:cs typeface="Arial"/>
            </a:rPr>
            <a:t> </a:t>
          </a:r>
          <a:r>
            <a:rPr lang="en-GB" sz="1400" spc="-60" dirty="0" err="1">
              <a:solidFill>
                <a:srgbClr val="46474A"/>
              </a:solidFill>
              <a:latin typeface="Arial"/>
              <a:cs typeface="Arial"/>
            </a:rPr>
            <a:t>los</a:t>
          </a:r>
          <a:r>
            <a:rPr lang="en-GB" sz="1400" spc="-60" dirty="0">
              <a:solidFill>
                <a:srgbClr val="46474A"/>
              </a:solidFill>
              <a:latin typeface="Arial"/>
              <a:cs typeface="Arial"/>
            </a:rPr>
            <a:t> </a:t>
          </a:r>
          <a:r>
            <a:rPr lang="en-GB" sz="1400" spc="-60" dirty="0" err="1">
              <a:solidFill>
                <a:srgbClr val="46474A"/>
              </a:solidFill>
              <a:latin typeface="Arial"/>
              <a:cs typeface="Arial"/>
            </a:rPr>
            <a:t>inicios</a:t>
          </a:r>
          <a:r>
            <a:rPr lang="en-GB" sz="1400" spc="-60" dirty="0">
              <a:solidFill>
                <a:srgbClr val="46474A"/>
              </a:solidFill>
              <a:latin typeface="Arial"/>
              <a:cs typeface="Arial"/>
            </a:rPr>
            <a:t> de </a:t>
          </a:r>
          <a:r>
            <a:rPr lang="en-GB" sz="1400" spc="-60" dirty="0" err="1">
              <a:solidFill>
                <a:srgbClr val="46474A"/>
              </a:solidFill>
              <a:latin typeface="Arial"/>
              <a:cs typeface="Arial"/>
            </a:rPr>
            <a:t>oraciones</a:t>
          </a:r>
          <a:r>
            <a:rPr lang="en-GB" sz="1400" spc="-60" dirty="0">
              <a:solidFill>
                <a:srgbClr val="46474A"/>
              </a:solidFill>
              <a:latin typeface="Arial"/>
              <a:cs typeface="Arial"/>
            </a:rPr>
            <a:t> para </a:t>
          </a:r>
          <a:r>
            <a:rPr lang="en-GB" sz="1400" spc="-60" dirty="0" err="1">
              <a:solidFill>
                <a:srgbClr val="46474A"/>
              </a:solidFill>
              <a:latin typeface="Arial"/>
              <a:cs typeface="Arial"/>
            </a:rPr>
            <a:t>modelar</a:t>
          </a:r>
          <a:r>
            <a:rPr lang="en-GB" sz="1400" spc="-60" dirty="0">
              <a:solidFill>
                <a:srgbClr val="46474A"/>
              </a:solidFill>
              <a:latin typeface="Arial"/>
              <a:cs typeface="Arial"/>
            </a:rPr>
            <a:t> </a:t>
          </a:r>
          <a:r>
            <a:rPr lang="en-GB" sz="1400" spc="-60" dirty="0" err="1">
              <a:solidFill>
                <a:srgbClr val="46474A"/>
              </a:solidFill>
              <a:latin typeface="Arial"/>
              <a:cs typeface="Arial"/>
            </a:rPr>
            <a:t>formas</a:t>
          </a:r>
          <a:r>
            <a:rPr lang="en-GB" sz="1400" spc="-60" dirty="0">
              <a:solidFill>
                <a:srgbClr val="46474A"/>
              </a:solidFill>
              <a:latin typeface="Arial"/>
              <a:cs typeface="Arial"/>
            </a:rPr>
            <a:t> de </a:t>
          </a:r>
          <a:r>
            <a:rPr lang="en-GB" sz="1400" spc="-60" dirty="0" err="1">
              <a:solidFill>
                <a:srgbClr val="46474A"/>
              </a:solidFill>
              <a:latin typeface="Arial"/>
              <a:cs typeface="Arial"/>
            </a:rPr>
            <a:t>preguntas</a:t>
          </a:r>
          <a:r>
            <a:rPr lang="en-GB" sz="1400" spc="-60" dirty="0">
              <a:solidFill>
                <a:srgbClr val="46474A"/>
              </a:solidFill>
              <a:latin typeface="Arial"/>
              <a:cs typeface="Arial"/>
            </a:rPr>
            <a:t>?</a:t>
          </a:r>
          <a:endParaRPr lang="en-GB" sz="1400" dirty="0"/>
        </a:p>
      </dgm:t>
    </dgm:pt>
    <dgm:pt modelId="{DE71C02C-2B20-4655-BA26-D1AD790CCC6A}" type="parTrans" cxnId="{F22AFFE2-7A77-4F89-B194-492004EEB81C}">
      <dgm:prSet/>
      <dgm:spPr/>
      <dgm:t>
        <a:bodyPr/>
        <a:lstStyle/>
        <a:p>
          <a:endParaRPr lang="en-GB"/>
        </a:p>
      </dgm:t>
    </dgm:pt>
    <dgm:pt modelId="{42A8F873-6594-44C9-9442-B8842A5D34D0}" type="sibTrans" cxnId="{F22AFFE2-7A77-4F89-B194-492004EEB81C}">
      <dgm:prSet/>
      <dgm:spPr/>
      <dgm:t>
        <a:bodyPr/>
        <a:lstStyle/>
        <a:p>
          <a:endParaRPr lang="en-GB"/>
        </a:p>
      </dgm:t>
    </dgm:pt>
    <dgm:pt modelId="{3C855A7B-2703-4ADA-8FE2-A48A07197946}">
      <dgm:prSet custT="1"/>
      <dgm:spPr/>
      <dgm:t>
        <a:bodyPr/>
        <a:lstStyle/>
        <a:p>
          <a:r>
            <a:rPr lang="en-GB" sz="1400" spc="-60" dirty="0">
              <a:solidFill>
                <a:srgbClr val="46474A"/>
              </a:solidFill>
              <a:latin typeface="Arial"/>
              <a:cs typeface="Arial"/>
            </a:rPr>
            <a:t>¿Con </a:t>
          </a:r>
          <a:r>
            <a:rPr lang="en-GB" sz="1400" spc="-60" dirty="0" err="1">
              <a:solidFill>
                <a:srgbClr val="46474A"/>
              </a:solidFill>
              <a:latin typeface="Arial"/>
              <a:cs typeface="Arial"/>
            </a:rPr>
            <a:t>qué</a:t>
          </a:r>
          <a:r>
            <a:rPr lang="en-GB" sz="1400" spc="-60" dirty="0">
              <a:solidFill>
                <a:srgbClr val="46474A"/>
              </a:solidFill>
              <a:latin typeface="Arial"/>
              <a:cs typeface="Arial"/>
            </a:rPr>
            <a:t> </a:t>
          </a:r>
          <a:r>
            <a:rPr lang="en-GB" sz="1400" spc="-60" dirty="0" err="1">
              <a:solidFill>
                <a:srgbClr val="46474A"/>
              </a:solidFill>
              <a:latin typeface="Arial"/>
              <a:cs typeface="Arial"/>
            </a:rPr>
            <a:t>frecuencia</a:t>
          </a:r>
          <a:r>
            <a:rPr lang="en-GB" sz="1400" spc="-60" dirty="0">
              <a:solidFill>
                <a:srgbClr val="46474A"/>
              </a:solidFill>
              <a:latin typeface="Arial"/>
              <a:cs typeface="Arial"/>
            </a:rPr>
            <a:t> </a:t>
          </a:r>
          <a:r>
            <a:rPr lang="en-GB" sz="1400" spc="-60" dirty="0" err="1">
              <a:solidFill>
                <a:srgbClr val="46474A"/>
              </a:solidFill>
              <a:latin typeface="Arial"/>
              <a:cs typeface="Arial"/>
            </a:rPr>
            <a:t>hago</a:t>
          </a:r>
          <a:r>
            <a:rPr lang="en-GB" sz="1400" spc="-60" dirty="0">
              <a:solidFill>
                <a:srgbClr val="46474A"/>
              </a:solidFill>
              <a:latin typeface="Arial"/>
              <a:cs typeface="Arial"/>
            </a:rPr>
            <a:t> </a:t>
          </a:r>
          <a:r>
            <a:rPr lang="en-GB" sz="1400" spc="-60" dirty="0" err="1">
              <a:solidFill>
                <a:srgbClr val="46474A"/>
              </a:solidFill>
              <a:latin typeface="Arial"/>
              <a:cs typeface="Arial"/>
            </a:rPr>
            <a:t>preguntas</a:t>
          </a:r>
          <a:r>
            <a:rPr lang="en-GB" sz="1400" spc="-60" dirty="0">
              <a:solidFill>
                <a:srgbClr val="46474A"/>
              </a:solidFill>
              <a:latin typeface="Arial"/>
              <a:cs typeface="Arial"/>
            </a:rPr>
            <a:t> de </a:t>
          </a:r>
          <a:r>
            <a:rPr lang="en-GB" sz="1400" spc="-60" dirty="0" err="1">
              <a:solidFill>
                <a:srgbClr val="46474A"/>
              </a:solidFill>
              <a:latin typeface="Arial"/>
              <a:cs typeface="Arial"/>
            </a:rPr>
            <a:t>seguimiento</a:t>
          </a:r>
          <a:r>
            <a:rPr lang="en-GB" sz="1400" spc="-60" dirty="0">
              <a:solidFill>
                <a:srgbClr val="46474A"/>
              </a:solidFill>
              <a:latin typeface="Arial"/>
              <a:cs typeface="Arial"/>
            </a:rPr>
            <a:t>?
¿</a:t>
          </a:r>
          <a:r>
            <a:rPr lang="en-GB" sz="1400" spc="-60" dirty="0" err="1">
              <a:solidFill>
                <a:srgbClr val="46474A"/>
              </a:solidFill>
              <a:latin typeface="Arial"/>
              <a:cs typeface="Arial"/>
            </a:rPr>
            <a:t>Dejo</a:t>
          </a:r>
          <a:r>
            <a:rPr lang="en-GB" sz="1400" spc="-60" dirty="0">
              <a:solidFill>
                <a:srgbClr val="46474A"/>
              </a:solidFill>
              <a:latin typeface="Arial"/>
              <a:cs typeface="Arial"/>
            </a:rPr>
            <a:t> </a:t>
          </a:r>
          <a:r>
            <a:rPr lang="en-GB" sz="1400" spc="-60" dirty="0" err="1">
              <a:solidFill>
                <a:srgbClr val="46474A"/>
              </a:solidFill>
              <a:latin typeface="Arial"/>
              <a:cs typeface="Arial"/>
            </a:rPr>
            <a:t>suficiente</a:t>
          </a:r>
          <a:r>
            <a:rPr lang="en-GB" sz="1400" spc="-60" dirty="0">
              <a:solidFill>
                <a:srgbClr val="46474A"/>
              </a:solidFill>
              <a:latin typeface="Arial"/>
              <a:cs typeface="Arial"/>
            </a:rPr>
            <a:t> </a:t>
          </a:r>
          <a:r>
            <a:rPr lang="en-GB" sz="1400" spc="-60" dirty="0" err="1">
              <a:solidFill>
                <a:srgbClr val="46474A"/>
              </a:solidFill>
              <a:latin typeface="Arial"/>
              <a:cs typeface="Arial"/>
            </a:rPr>
            <a:t>tiempo</a:t>
          </a:r>
          <a:r>
            <a:rPr lang="en-GB" sz="1400" spc="-60" dirty="0">
              <a:solidFill>
                <a:srgbClr val="46474A"/>
              </a:solidFill>
              <a:latin typeface="Arial"/>
              <a:cs typeface="Arial"/>
            </a:rPr>
            <a:t> para que </a:t>
          </a:r>
          <a:r>
            <a:rPr lang="en-GB" sz="1400" spc="-60" dirty="0" err="1">
              <a:solidFill>
                <a:srgbClr val="46474A"/>
              </a:solidFill>
              <a:latin typeface="Arial"/>
              <a:cs typeface="Arial"/>
            </a:rPr>
            <a:t>los</a:t>
          </a:r>
          <a:r>
            <a:rPr lang="en-GB" sz="1400" spc="-60" dirty="0">
              <a:solidFill>
                <a:srgbClr val="46474A"/>
              </a:solidFill>
              <a:latin typeface="Arial"/>
              <a:cs typeface="Arial"/>
            </a:rPr>
            <a:t> </a:t>
          </a:r>
          <a:r>
            <a:rPr lang="en-GB" sz="1400" spc="-60" dirty="0" err="1">
              <a:solidFill>
                <a:srgbClr val="46474A"/>
              </a:solidFill>
              <a:latin typeface="Arial"/>
              <a:cs typeface="Arial"/>
            </a:rPr>
            <a:t>estudiantes</a:t>
          </a:r>
          <a:r>
            <a:rPr lang="en-GB" sz="1400" spc="-60" dirty="0">
              <a:solidFill>
                <a:srgbClr val="46474A"/>
              </a:solidFill>
              <a:latin typeface="Arial"/>
              <a:cs typeface="Arial"/>
            </a:rPr>
            <a:t> </a:t>
          </a:r>
          <a:r>
            <a:rPr lang="en-GB" sz="1400" spc="-60" dirty="0" err="1">
              <a:solidFill>
                <a:srgbClr val="46474A"/>
              </a:solidFill>
              <a:latin typeface="Arial"/>
              <a:cs typeface="Arial"/>
            </a:rPr>
            <a:t>expliquen</a:t>
          </a:r>
          <a:r>
            <a:rPr lang="en-GB" sz="1400" spc="-60" dirty="0">
              <a:solidFill>
                <a:srgbClr val="46474A"/>
              </a:solidFill>
              <a:latin typeface="Arial"/>
              <a:cs typeface="Arial"/>
            </a:rPr>
            <a:t> </a:t>
          </a:r>
          <a:r>
            <a:rPr lang="en-GB" sz="1400" spc="-60" dirty="0" err="1">
              <a:solidFill>
                <a:srgbClr val="46474A"/>
              </a:solidFill>
              <a:latin typeface="Arial"/>
              <a:cs typeface="Arial"/>
            </a:rPr>
            <a:t>completamente</a:t>
          </a:r>
          <a:r>
            <a:rPr lang="en-GB" sz="1400" spc="-60" dirty="0">
              <a:solidFill>
                <a:srgbClr val="46474A"/>
              </a:solidFill>
              <a:latin typeface="Arial"/>
              <a:cs typeface="Arial"/>
            </a:rPr>
            <a:t> sus </a:t>
          </a:r>
          <a:r>
            <a:rPr lang="en-GB" sz="1400" spc="-60" dirty="0" err="1">
              <a:solidFill>
                <a:srgbClr val="46474A"/>
              </a:solidFill>
              <a:latin typeface="Arial"/>
              <a:cs typeface="Arial"/>
            </a:rPr>
            <a:t>respuestas</a:t>
          </a:r>
          <a:r>
            <a:rPr lang="en-GB" sz="1400" spc="-60" dirty="0">
              <a:solidFill>
                <a:srgbClr val="46474A"/>
              </a:solidFill>
              <a:latin typeface="Arial"/>
              <a:cs typeface="Arial"/>
            </a:rPr>
            <a:t>?</a:t>
          </a:r>
          <a:endParaRPr lang="en-GB" sz="1400" dirty="0"/>
        </a:p>
      </dgm:t>
    </dgm:pt>
    <dgm:pt modelId="{54243F6C-705C-4A67-8FD0-DCF9B11057A0}" type="parTrans" cxnId="{51F7C65A-21E8-498D-BF42-0495C129A5E1}">
      <dgm:prSet/>
      <dgm:spPr/>
      <dgm:t>
        <a:bodyPr/>
        <a:lstStyle/>
        <a:p>
          <a:endParaRPr lang="en-GB"/>
        </a:p>
      </dgm:t>
    </dgm:pt>
    <dgm:pt modelId="{FEAE7374-2DEF-4FBC-A49A-480E49CC22F0}" type="sibTrans" cxnId="{51F7C65A-21E8-498D-BF42-0495C129A5E1}">
      <dgm:prSet/>
      <dgm:spPr/>
      <dgm:t>
        <a:bodyPr/>
        <a:lstStyle/>
        <a:p>
          <a:endParaRPr lang="en-GB"/>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4"/>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4"/>
      <dgm:spPr>
        <a:solidFill>
          <a:srgbClr val="FF9900"/>
        </a:solidFill>
      </dgm:spPr>
    </dgm:pt>
    <dgm:pt modelId="{DEAF3728-5157-4AAB-AEA7-C4988424C4E7}" type="pres">
      <dgm:prSet presAssocID="{0EF9529A-7D1E-49BF-B35E-1D38B21B9721}" presName="text2" presStyleLbl="fgAcc2" presStyleIdx="0" presStyleCnt="4">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4"/>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4"/>
      <dgm:spPr>
        <a:solidFill>
          <a:srgbClr val="FF9900"/>
        </a:solidFill>
      </dgm:spPr>
    </dgm:pt>
    <dgm:pt modelId="{AD40BA6B-1408-4A34-A245-8DF5C38FC381}" type="pres">
      <dgm:prSet presAssocID="{19F143D1-99C4-4576-9076-AC84DE1E76E8}" presName="text3" presStyleLbl="fgAcc3" presStyleIdx="0" presStyleCnt="4" custScaleY="237131">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4"/>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4"/>
      <dgm:spPr>
        <a:solidFill>
          <a:srgbClr val="FFFF00"/>
        </a:solidFill>
      </dgm:spPr>
    </dgm:pt>
    <dgm:pt modelId="{2C11C53A-B5AF-418B-9E37-E825B6E36F16}" type="pres">
      <dgm:prSet presAssocID="{AC5256A2-DB23-48B6-A2D5-39FAFBD374A9}" presName="text2" presStyleLbl="fgAcc2" presStyleIdx="1" presStyleCnt="4">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4"/>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4"/>
      <dgm:spPr>
        <a:solidFill>
          <a:srgbClr val="FFFF00"/>
        </a:solidFill>
      </dgm:spPr>
    </dgm:pt>
    <dgm:pt modelId="{D618D61F-BDA9-4768-9CD2-620E0DC97166}" type="pres">
      <dgm:prSet presAssocID="{3C855A7B-2703-4ADA-8FE2-A48A07197946}" presName="text3" presStyleLbl="fgAcc3" presStyleIdx="1" presStyleCnt="4"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4"/>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4"/>
      <dgm:spPr>
        <a:solidFill>
          <a:srgbClr val="92D050"/>
        </a:solidFill>
      </dgm:spPr>
    </dgm:pt>
    <dgm:pt modelId="{9662EAAA-5A7E-4DF3-8EE3-E5C029B6C2BF}" type="pres">
      <dgm:prSet presAssocID="{4EA3A2B7-A9F3-419B-8AF1-5EA9EA41713A}" presName="text2" presStyleLbl="fgAcc2" presStyleIdx="2" presStyleCnt="4">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4"/>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4"/>
      <dgm:spPr>
        <a:solidFill>
          <a:srgbClr val="92D050"/>
        </a:solidFill>
      </dgm:spPr>
    </dgm:pt>
    <dgm:pt modelId="{08DC7F29-E10E-418F-8C67-67E1CAE6C8A0}" type="pres">
      <dgm:prSet presAssocID="{978EFC1B-40B6-4DAB-A549-49665233685D}" presName="text3" presStyleLbl="fgAcc3" presStyleIdx="2" presStyleCnt="4" custScaleY="243166">
        <dgm:presLayoutVars>
          <dgm:chPref val="3"/>
        </dgm:presLayoutVars>
      </dgm:prSet>
      <dgm:spPr/>
    </dgm:pt>
    <dgm:pt modelId="{516952A9-65F3-4E0D-9E89-E23031DCA02B}" type="pres">
      <dgm:prSet presAssocID="{978EFC1B-40B6-4DAB-A549-49665233685D}" presName="hierChild4" presStyleCnt="0"/>
      <dgm:spPr/>
    </dgm:pt>
    <dgm:pt modelId="{BA5E7CA9-3C61-461D-A608-7593AB57056E}" type="pres">
      <dgm:prSet presAssocID="{02975EFF-F6A4-49A7-A77F-CB86E1CAE7FF}" presName="Name10" presStyleLbl="parChTrans1D2" presStyleIdx="3" presStyleCnt="4"/>
      <dgm:spPr/>
    </dgm:pt>
    <dgm:pt modelId="{0B2A6729-9AEE-4518-98E2-1D9940369B7E}" type="pres">
      <dgm:prSet presAssocID="{2CBC7DC3-EAC7-4006-96CB-A5D4046DADE7}" presName="hierRoot2" presStyleCnt="0"/>
      <dgm:spPr/>
    </dgm:pt>
    <dgm:pt modelId="{95CA48B7-F0FA-42AD-81E2-718B32A2292C}" type="pres">
      <dgm:prSet presAssocID="{2CBC7DC3-EAC7-4006-96CB-A5D4046DADE7}" presName="composite2" presStyleCnt="0"/>
      <dgm:spPr/>
    </dgm:pt>
    <dgm:pt modelId="{8BA0C262-1BD0-43C3-8F45-4BC230A56473}" type="pres">
      <dgm:prSet presAssocID="{2CBC7DC3-EAC7-4006-96CB-A5D4046DADE7}" presName="background2" presStyleLbl="node2" presStyleIdx="3" presStyleCnt="4"/>
      <dgm:spPr>
        <a:solidFill>
          <a:srgbClr val="E13DCD"/>
        </a:solidFill>
      </dgm:spPr>
    </dgm:pt>
    <dgm:pt modelId="{EFDD9F69-E7E5-4A93-8F13-10F3CAE5030D}" type="pres">
      <dgm:prSet presAssocID="{2CBC7DC3-EAC7-4006-96CB-A5D4046DADE7}" presName="text2" presStyleLbl="fgAcc2" presStyleIdx="3" presStyleCnt="4">
        <dgm:presLayoutVars>
          <dgm:chPref val="3"/>
        </dgm:presLayoutVars>
      </dgm:prSet>
      <dgm:spPr/>
    </dgm:pt>
    <dgm:pt modelId="{197ABB7B-396E-4135-8C89-C00F6078B90F}" type="pres">
      <dgm:prSet presAssocID="{2CBC7DC3-EAC7-4006-96CB-A5D4046DADE7}" presName="hierChild3" presStyleCnt="0"/>
      <dgm:spPr/>
    </dgm:pt>
    <dgm:pt modelId="{AA6F9E02-73B3-4698-861D-9799BE44C7EC}" type="pres">
      <dgm:prSet presAssocID="{85B46C3F-BABD-43B0-A25A-5E5585BE5E06}" presName="Name17" presStyleLbl="parChTrans1D3" presStyleIdx="3" presStyleCnt="4"/>
      <dgm:spPr/>
    </dgm:pt>
    <dgm:pt modelId="{EB9757F7-EE8D-4014-8204-D01E3286AA62}" type="pres">
      <dgm:prSet presAssocID="{71F725E2-B8D0-4540-8D18-92FDEFDF672E}" presName="hierRoot3" presStyleCnt="0"/>
      <dgm:spPr/>
    </dgm:pt>
    <dgm:pt modelId="{303598F2-4B63-4F78-8181-0A10A0966728}" type="pres">
      <dgm:prSet presAssocID="{71F725E2-B8D0-4540-8D18-92FDEFDF672E}" presName="composite3" presStyleCnt="0"/>
      <dgm:spPr/>
    </dgm:pt>
    <dgm:pt modelId="{6355ADDF-0D40-44EC-B8B3-096A937B9179}" type="pres">
      <dgm:prSet presAssocID="{71F725E2-B8D0-4540-8D18-92FDEFDF672E}" presName="background3" presStyleLbl="node3" presStyleIdx="3" presStyleCnt="4"/>
      <dgm:spPr>
        <a:solidFill>
          <a:srgbClr val="E13DCD"/>
        </a:solidFill>
      </dgm:spPr>
    </dgm:pt>
    <dgm:pt modelId="{9AF74ADF-566F-4B2A-AB00-3848370265DE}" type="pres">
      <dgm:prSet presAssocID="{71F725E2-B8D0-4540-8D18-92FDEFDF672E}" presName="text3" presStyleLbl="fgAcc3" presStyleIdx="3" presStyleCnt="4" custScaleY="244158">
        <dgm:presLayoutVars>
          <dgm:chPref val="3"/>
        </dgm:presLayoutVars>
      </dgm:prSet>
      <dgm:spPr/>
    </dgm:pt>
    <dgm:pt modelId="{9B3DD919-E2ED-4531-A022-78CCF8FFFA1D}" type="pres">
      <dgm:prSet presAssocID="{71F725E2-B8D0-4540-8D18-92FDEFDF672E}" presName="hierChild4" presStyleCnt="0"/>
      <dgm:spPr/>
    </dgm:pt>
  </dgm:ptLst>
  <dgm:cxnLst>
    <dgm:cxn modelId="{A42A380E-4164-4911-BE3E-A7346D3AC818}" type="presOf" srcId="{AC5256A2-DB23-48B6-A2D5-39FAFBD374A9}" destId="{2C11C53A-B5AF-418B-9E37-E825B6E36F16}" srcOrd="0" destOrd="0" presId="urn:microsoft.com/office/officeart/2005/8/layout/hierarchy1"/>
    <dgm:cxn modelId="{09C91D31-C087-458D-904D-7FBE5769CD4D}" type="presOf" srcId="{71F725E2-B8D0-4540-8D18-92FDEFDF672E}" destId="{9AF74ADF-566F-4B2A-AB00-3848370265DE}" srcOrd="0" destOrd="0" presId="urn:microsoft.com/office/officeart/2005/8/layout/hierarchy1"/>
    <dgm:cxn modelId="{3F8F2433-3EC2-4166-9EB0-E12C95DA054B}" type="presOf" srcId="{2CBC7DC3-EAC7-4006-96CB-A5D4046DADE7}" destId="{EFDD9F69-E7E5-4A93-8F13-10F3CAE5030D}" srcOrd="0" destOrd="0" presId="urn:microsoft.com/office/officeart/2005/8/layout/hierarchy1"/>
    <dgm:cxn modelId="{CCB50349-E132-4CE6-8B93-7C1A2C92186E}" type="presOf" srcId="{3797F512-9711-4D35-AF6D-F8A7AE7D9444}" destId="{5E747C84-64D1-4CFC-B2DA-284E2902F930}" srcOrd="0" destOrd="0" presId="urn:microsoft.com/office/officeart/2005/8/layout/hierarchy1"/>
    <dgm:cxn modelId="{D8797357-073D-4A1A-A8BF-365F0FE618AF}" type="presOf" srcId="{CEBF41E6-2327-419F-9E6C-58D7BB9D3382}" destId="{6BB2E7BE-D8CF-4346-A7E4-40CCD6D2061D}" srcOrd="0" destOrd="0" presId="urn:microsoft.com/office/officeart/2005/8/layout/hierarchy1"/>
    <dgm:cxn modelId="{51F7C65A-21E8-498D-BF42-0495C129A5E1}" srcId="{AC5256A2-DB23-48B6-A2D5-39FAFBD374A9}" destId="{3C855A7B-2703-4ADA-8FE2-A48A07197946}" srcOrd="0" destOrd="0" parTransId="{54243F6C-705C-4A67-8FD0-DCF9B11057A0}" sibTransId="{FEAE7374-2DEF-4FBC-A49A-480E49CC22F0}"/>
    <dgm:cxn modelId="{11D1D060-F44A-404C-A2BE-AFF5F33E171B}" type="presOf" srcId="{3BE6EFF3-16EE-49EC-B74C-F0FF3B773791}" destId="{696A1F71-EFE8-4E69-824E-9029AFC16744}" srcOrd="0" destOrd="0" presId="urn:microsoft.com/office/officeart/2005/8/layout/hierarchy1"/>
    <dgm:cxn modelId="{C0214D67-4720-4412-A54D-25F8A6CCF6D4}" srcId="{3797F512-9711-4D35-AF6D-F8A7AE7D9444}" destId="{4EA3A2B7-A9F3-419B-8AF1-5EA9EA41713A}" srcOrd="2" destOrd="0" parTransId="{6ECA2432-018C-4C89-8553-6FC214D1A4B2}" sibTransId="{FB78A00E-9CF9-42F6-BEEC-57DB0FE8CB68}"/>
    <dgm:cxn modelId="{B1391A71-CC4A-49AF-A775-9F66917CACD8}" type="presOf" srcId="{19F143D1-99C4-4576-9076-AC84DE1E76E8}" destId="{AD40BA6B-1408-4A34-A245-8DF5C38FC381}" srcOrd="0" destOrd="0" presId="urn:microsoft.com/office/officeart/2005/8/layout/hierarchy1"/>
    <dgm:cxn modelId="{D9B24071-A293-4BAF-AE93-5C4CA4DC65E1}" type="presOf" srcId="{02975EFF-F6A4-49A7-A77F-CB86E1CAE7FF}" destId="{BA5E7CA9-3C61-461D-A608-7593AB57056E}" srcOrd="0" destOrd="0" presId="urn:microsoft.com/office/officeart/2005/8/layout/hierarchy1"/>
    <dgm:cxn modelId="{C3A68D73-2EF5-4B65-B14E-A9A28DF6064E}" srcId="{3797F512-9711-4D35-AF6D-F8A7AE7D9444}" destId="{0EF9529A-7D1E-49BF-B35E-1D38B21B9721}" srcOrd="0" destOrd="0" parTransId="{3BE6EFF3-16EE-49EC-B74C-F0FF3B773791}" sibTransId="{ADC53E0E-250A-4CE0-BA1D-5407F65AD4D3}"/>
    <dgm:cxn modelId="{7F4E8384-D2C5-428B-8873-18A24A2BD9B4}" type="presOf" srcId="{A44EFC9A-15EE-4926-B9F7-508271318974}" destId="{913763D1-64EF-48E3-96BD-5173A68A1FE5}" srcOrd="0" destOrd="0" presId="urn:microsoft.com/office/officeart/2005/8/layout/hierarchy1"/>
    <dgm:cxn modelId="{332BF793-34DD-4B39-968E-ADAA74BB4084}" srcId="{A44EFC9A-15EE-4926-B9F7-508271318974}" destId="{3797F512-9711-4D35-AF6D-F8A7AE7D9444}" srcOrd="0" destOrd="0" parTransId="{8EEC9DF2-698D-402A-8219-D5755A078EB4}" sibTransId="{61E80654-A1FC-43FC-BBA7-F913D5B2E4CE}"/>
    <dgm:cxn modelId="{C3F5A29E-C1EE-4E62-8357-126E9ECFC2CC}" type="presOf" srcId="{6ECA2432-018C-4C89-8553-6FC214D1A4B2}" destId="{B9F06BBE-66AA-4F14-8E92-80E68DE4AF7C}" srcOrd="0" destOrd="0" presId="urn:microsoft.com/office/officeart/2005/8/layout/hierarchy1"/>
    <dgm:cxn modelId="{E210F6A2-C01D-4ACA-98EE-058379113DA1}" type="presOf" srcId="{0EF9529A-7D1E-49BF-B35E-1D38B21B9721}" destId="{DEAF3728-5157-4AAB-AEA7-C4988424C4E7}" srcOrd="0" destOrd="0" presId="urn:microsoft.com/office/officeart/2005/8/layout/hierarchy1"/>
    <dgm:cxn modelId="{685683B5-9715-4D0E-9C9E-5B81A44AE066}" type="presOf" srcId="{4B0E1BE2-48CE-4F58-8399-18A4FD052E68}" destId="{ABAA81A1-E5A6-43FB-9C5E-2881410480F1}" srcOrd="0" destOrd="0" presId="urn:microsoft.com/office/officeart/2005/8/layout/hierarchy1"/>
    <dgm:cxn modelId="{D6D508C0-EC12-4E25-BBB1-10967B6C535D}" type="presOf" srcId="{978EFC1B-40B6-4DAB-A549-49665233685D}" destId="{08DC7F29-E10E-418F-8C67-67E1CAE6C8A0}" srcOrd="0" destOrd="0" presId="urn:microsoft.com/office/officeart/2005/8/layout/hierarchy1"/>
    <dgm:cxn modelId="{DE5EEDC0-CEC3-4BB4-8685-B3AD44EEF4EB}" srcId="{4EA3A2B7-A9F3-419B-8AF1-5EA9EA41713A}" destId="{978EFC1B-40B6-4DAB-A549-49665233685D}" srcOrd="0" destOrd="0" parTransId="{CEBF41E6-2327-419F-9E6C-58D7BB9D3382}" sibTransId="{B4C50E85-751F-4CAF-9132-D228A3054AC0}"/>
    <dgm:cxn modelId="{162C48C2-453B-4C2A-9D8B-0949CABD755F}" type="presOf" srcId="{3C855A7B-2703-4ADA-8FE2-A48A07197946}" destId="{D618D61F-BDA9-4768-9CD2-620E0DC97166}" srcOrd="0" destOrd="0" presId="urn:microsoft.com/office/officeart/2005/8/layout/hierarchy1"/>
    <dgm:cxn modelId="{305606CA-6DB4-4868-A8F5-CF469962D4BC}" type="presOf" srcId="{4EA3A2B7-A9F3-419B-8AF1-5EA9EA41713A}" destId="{9662EAAA-5A7E-4DF3-8EE3-E5C029B6C2BF}" srcOrd="0" destOrd="0" presId="urn:microsoft.com/office/officeart/2005/8/layout/hierarchy1"/>
    <dgm:cxn modelId="{89C1A9D2-88E4-4E2B-A33B-CB9318EDB28E}" srcId="{3797F512-9711-4D35-AF6D-F8A7AE7D9444}" destId="{AC5256A2-DB23-48B6-A2D5-39FAFBD374A9}" srcOrd="1" destOrd="0" parTransId="{4B0E1BE2-48CE-4F58-8399-18A4FD052E68}" sibTransId="{DB95D935-E4E4-4D6F-9513-5DC1F498D52D}"/>
    <dgm:cxn modelId="{CAAAEED3-D43B-402A-A53A-E998E6F32F81}" srcId="{3797F512-9711-4D35-AF6D-F8A7AE7D9444}" destId="{2CBC7DC3-EAC7-4006-96CB-A5D4046DADE7}" srcOrd="3" destOrd="0" parTransId="{02975EFF-F6A4-49A7-A77F-CB86E1CAE7FF}" sibTransId="{4E77197E-981F-4200-B6B4-41D2B8713311}"/>
    <dgm:cxn modelId="{548113DC-2237-4F98-B700-23123DA12754}" type="presOf" srcId="{54243F6C-705C-4A67-8FD0-DCF9B11057A0}" destId="{D0949CDC-DF44-43E4-A5BF-01FC7AF4EFEF}" srcOrd="0" destOrd="0" presId="urn:microsoft.com/office/officeart/2005/8/layout/hierarchy1"/>
    <dgm:cxn modelId="{F22AFFE2-7A77-4F89-B194-492004EEB81C}" srcId="{0EF9529A-7D1E-49BF-B35E-1D38B21B9721}" destId="{19F143D1-99C4-4576-9076-AC84DE1E76E8}" srcOrd="0" destOrd="0" parTransId="{DE71C02C-2B20-4655-BA26-D1AD790CCC6A}" sibTransId="{42A8F873-6594-44C9-9442-B8842A5D34D0}"/>
    <dgm:cxn modelId="{8C03C7F6-3F5A-49F2-BBB2-EC91A79B2C04}" type="presOf" srcId="{DE71C02C-2B20-4655-BA26-D1AD790CCC6A}" destId="{8EC3C499-609C-48E0-8562-332644E4056B}" srcOrd="0" destOrd="0" presId="urn:microsoft.com/office/officeart/2005/8/layout/hierarchy1"/>
    <dgm:cxn modelId="{1FEC61F8-9CDB-410A-BC44-126C24BA92B2}" srcId="{2CBC7DC3-EAC7-4006-96CB-A5D4046DADE7}" destId="{71F725E2-B8D0-4540-8D18-92FDEFDF672E}" srcOrd="0" destOrd="0" parTransId="{85B46C3F-BABD-43B0-A25A-5E5585BE5E06}" sibTransId="{EEA9ECF3-C058-469E-9BDA-4701E4AF777D}"/>
    <dgm:cxn modelId="{ECC830FF-64A7-4870-89EA-ED9EAF125DF5}" type="presOf" srcId="{85B46C3F-BABD-43B0-A25A-5E5585BE5E06}" destId="{AA6F9E02-73B3-4698-861D-9799BE44C7EC}" srcOrd="0" destOrd="0" presId="urn:microsoft.com/office/officeart/2005/8/layout/hierarchy1"/>
    <dgm:cxn modelId="{AE0DAD57-48AD-4784-A16D-C9026BBABC3E}" type="presParOf" srcId="{913763D1-64EF-48E3-96BD-5173A68A1FE5}" destId="{26A00C83-38D1-4B4C-9A43-349F853DB6D4}" srcOrd="0" destOrd="0" presId="urn:microsoft.com/office/officeart/2005/8/layout/hierarchy1"/>
    <dgm:cxn modelId="{708BF73C-C73A-4283-A18A-872AFD779738}" type="presParOf" srcId="{26A00C83-38D1-4B4C-9A43-349F853DB6D4}" destId="{15C82281-459E-46A0-8BE0-6344C79945F5}" srcOrd="0" destOrd="0" presId="urn:microsoft.com/office/officeart/2005/8/layout/hierarchy1"/>
    <dgm:cxn modelId="{A5FE5598-67FD-4E88-BCE2-E95814C48FEF}" type="presParOf" srcId="{15C82281-459E-46A0-8BE0-6344C79945F5}" destId="{083A4B5A-8E70-4987-AAB0-65522270F8FA}" srcOrd="0" destOrd="0" presId="urn:microsoft.com/office/officeart/2005/8/layout/hierarchy1"/>
    <dgm:cxn modelId="{B6DC17A1-0B90-4D00-A1EE-45680A3920FB}" type="presParOf" srcId="{15C82281-459E-46A0-8BE0-6344C79945F5}" destId="{5E747C84-64D1-4CFC-B2DA-284E2902F930}" srcOrd="1" destOrd="0" presId="urn:microsoft.com/office/officeart/2005/8/layout/hierarchy1"/>
    <dgm:cxn modelId="{3A58D348-1168-4A17-AFE9-FB908942F33C}" type="presParOf" srcId="{26A00C83-38D1-4B4C-9A43-349F853DB6D4}" destId="{FD9D56FB-B773-42A6-B641-397D25FAF6FB}" srcOrd="1" destOrd="0" presId="urn:microsoft.com/office/officeart/2005/8/layout/hierarchy1"/>
    <dgm:cxn modelId="{F7B6DAB7-C09C-4077-BFF7-4DF8EA1E4A2D}" type="presParOf" srcId="{FD9D56FB-B773-42A6-B641-397D25FAF6FB}" destId="{696A1F71-EFE8-4E69-824E-9029AFC16744}" srcOrd="0" destOrd="0" presId="urn:microsoft.com/office/officeart/2005/8/layout/hierarchy1"/>
    <dgm:cxn modelId="{EFBAFD25-A9CA-497D-A489-16762078AF2F}" type="presParOf" srcId="{FD9D56FB-B773-42A6-B641-397D25FAF6FB}" destId="{162968DE-8744-4CCD-BEBE-C079D22D9D57}" srcOrd="1" destOrd="0" presId="urn:microsoft.com/office/officeart/2005/8/layout/hierarchy1"/>
    <dgm:cxn modelId="{DC4F9F29-DE1D-46AE-A078-ACCF6C969569}" type="presParOf" srcId="{162968DE-8744-4CCD-BEBE-C079D22D9D57}" destId="{C384E536-14D5-4D5C-9004-024D885B0A40}" srcOrd="0" destOrd="0" presId="urn:microsoft.com/office/officeart/2005/8/layout/hierarchy1"/>
    <dgm:cxn modelId="{AC97A3E9-619A-4DE3-AAB0-7E6DE4BEE798}" type="presParOf" srcId="{C384E536-14D5-4D5C-9004-024D885B0A40}" destId="{618E41CB-1EE8-4AF8-9EDF-49658D68382E}" srcOrd="0" destOrd="0" presId="urn:microsoft.com/office/officeart/2005/8/layout/hierarchy1"/>
    <dgm:cxn modelId="{DCED91E1-D820-4E1A-824C-3D1086A2F592}" type="presParOf" srcId="{C384E536-14D5-4D5C-9004-024D885B0A40}" destId="{DEAF3728-5157-4AAB-AEA7-C4988424C4E7}" srcOrd="1" destOrd="0" presId="urn:microsoft.com/office/officeart/2005/8/layout/hierarchy1"/>
    <dgm:cxn modelId="{B4754793-3DB8-4A1C-B23B-1BBA1E5F171A}" type="presParOf" srcId="{162968DE-8744-4CCD-BEBE-C079D22D9D57}" destId="{1F4641B5-9B9E-44F4-BB31-F4547413174D}" srcOrd="1" destOrd="0" presId="urn:microsoft.com/office/officeart/2005/8/layout/hierarchy1"/>
    <dgm:cxn modelId="{988AD4EC-0585-480A-A45B-5CEC93EC7591}" type="presParOf" srcId="{1F4641B5-9B9E-44F4-BB31-F4547413174D}" destId="{8EC3C499-609C-48E0-8562-332644E4056B}" srcOrd="0" destOrd="0" presId="urn:microsoft.com/office/officeart/2005/8/layout/hierarchy1"/>
    <dgm:cxn modelId="{593F88BF-ED7C-4802-A289-5B11B8643568}" type="presParOf" srcId="{1F4641B5-9B9E-44F4-BB31-F4547413174D}" destId="{19FD7523-5E87-4853-8E87-3F69161DC3E3}" srcOrd="1" destOrd="0" presId="urn:microsoft.com/office/officeart/2005/8/layout/hierarchy1"/>
    <dgm:cxn modelId="{E110EC94-2B3D-491E-86E6-0A8798AEFE3B}" type="presParOf" srcId="{19FD7523-5E87-4853-8E87-3F69161DC3E3}" destId="{6044763F-3DC9-4753-9155-74F959450F5D}" srcOrd="0" destOrd="0" presId="urn:microsoft.com/office/officeart/2005/8/layout/hierarchy1"/>
    <dgm:cxn modelId="{E01AF62E-E90D-4AD1-8AD2-A0AF0FACBFA2}" type="presParOf" srcId="{6044763F-3DC9-4753-9155-74F959450F5D}" destId="{CFA8AB19-50A2-4BDE-BE47-362251146DE1}" srcOrd="0" destOrd="0" presId="urn:microsoft.com/office/officeart/2005/8/layout/hierarchy1"/>
    <dgm:cxn modelId="{20F072DF-DEF7-4BB3-AD17-1744E50B096E}" type="presParOf" srcId="{6044763F-3DC9-4753-9155-74F959450F5D}" destId="{AD40BA6B-1408-4A34-A245-8DF5C38FC381}" srcOrd="1" destOrd="0" presId="urn:microsoft.com/office/officeart/2005/8/layout/hierarchy1"/>
    <dgm:cxn modelId="{84B2D863-6BBF-478A-BF86-1AF6FDBB5997}" type="presParOf" srcId="{19FD7523-5E87-4853-8E87-3F69161DC3E3}" destId="{8719468E-4628-415D-97B0-4D807113A168}" srcOrd="1" destOrd="0" presId="urn:microsoft.com/office/officeart/2005/8/layout/hierarchy1"/>
    <dgm:cxn modelId="{913C999D-C560-49DF-9572-3F507B33F2CA}" type="presParOf" srcId="{FD9D56FB-B773-42A6-B641-397D25FAF6FB}" destId="{ABAA81A1-E5A6-43FB-9C5E-2881410480F1}" srcOrd="2" destOrd="0" presId="urn:microsoft.com/office/officeart/2005/8/layout/hierarchy1"/>
    <dgm:cxn modelId="{620913EF-736E-44AF-B2F0-5571483C699B}" type="presParOf" srcId="{FD9D56FB-B773-42A6-B641-397D25FAF6FB}" destId="{1B7C7A8E-5B08-44F0-ACE2-D072259A0D57}" srcOrd="3" destOrd="0" presId="urn:microsoft.com/office/officeart/2005/8/layout/hierarchy1"/>
    <dgm:cxn modelId="{745E0EF3-A460-4BF7-BEEE-925DFC9B8A90}" type="presParOf" srcId="{1B7C7A8E-5B08-44F0-ACE2-D072259A0D57}" destId="{B85F5D9C-B2E3-4336-87F4-905C2819F3CB}" srcOrd="0" destOrd="0" presId="urn:microsoft.com/office/officeart/2005/8/layout/hierarchy1"/>
    <dgm:cxn modelId="{2068FBDB-84B1-415A-AB1D-9B08CAFBBCAB}" type="presParOf" srcId="{B85F5D9C-B2E3-4336-87F4-905C2819F3CB}" destId="{2F44E952-0E5F-4274-9971-F44565490D60}" srcOrd="0" destOrd="0" presId="urn:microsoft.com/office/officeart/2005/8/layout/hierarchy1"/>
    <dgm:cxn modelId="{CFF1FB09-69E9-4BC6-A0FD-CC444BB72EB3}" type="presParOf" srcId="{B85F5D9C-B2E3-4336-87F4-905C2819F3CB}" destId="{2C11C53A-B5AF-418B-9E37-E825B6E36F16}" srcOrd="1" destOrd="0" presId="urn:microsoft.com/office/officeart/2005/8/layout/hierarchy1"/>
    <dgm:cxn modelId="{2CCFC8D2-293A-410E-A0C2-F29B212992CE}" type="presParOf" srcId="{1B7C7A8E-5B08-44F0-ACE2-D072259A0D57}" destId="{37635459-51F7-4364-ACC7-3390BB1567BE}" srcOrd="1" destOrd="0" presId="urn:microsoft.com/office/officeart/2005/8/layout/hierarchy1"/>
    <dgm:cxn modelId="{ED2B4B01-3542-4959-898B-0190931EA4F8}" type="presParOf" srcId="{37635459-51F7-4364-ACC7-3390BB1567BE}" destId="{D0949CDC-DF44-43E4-A5BF-01FC7AF4EFEF}" srcOrd="0" destOrd="0" presId="urn:microsoft.com/office/officeart/2005/8/layout/hierarchy1"/>
    <dgm:cxn modelId="{2D4388E7-F824-4432-B25E-7D0844794D59}" type="presParOf" srcId="{37635459-51F7-4364-ACC7-3390BB1567BE}" destId="{AD467BD1-1C32-483D-8132-7678224C601B}" srcOrd="1" destOrd="0" presId="urn:microsoft.com/office/officeart/2005/8/layout/hierarchy1"/>
    <dgm:cxn modelId="{8E56D6B7-6AFA-4B3D-80E2-319B1DD6E087}" type="presParOf" srcId="{AD467BD1-1C32-483D-8132-7678224C601B}" destId="{EDCAA794-AC6E-48B5-963B-DE7B32251429}" srcOrd="0" destOrd="0" presId="urn:microsoft.com/office/officeart/2005/8/layout/hierarchy1"/>
    <dgm:cxn modelId="{B847E6E4-EB52-422B-BA30-D9B69E5D9548}" type="presParOf" srcId="{EDCAA794-AC6E-48B5-963B-DE7B32251429}" destId="{52E337CD-D41A-4D4B-A14F-982221B9FF2E}" srcOrd="0" destOrd="0" presId="urn:microsoft.com/office/officeart/2005/8/layout/hierarchy1"/>
    <dgm:cxn modelId="{3CC76378-FBFD-4A3B-A47B-89194C657D61}" type="presParOf" srcId="{EDCAA794-AC6E-48B5-963B-DE7B32251429}" destId="{D618D61F-BDA9-4768-9CD2-620E0DC97166}" srcOrd="1" destOrd="0" presId="urn:microsoft.com/office/officeart/2005/8/layout/hierarchy1"/>
    <dgm:cxn modelId="{9A2AF9BF-3185-4BED-845F-DF60EBC58132}" type="presParOf" srcId="{AD467BD1-1C32-483D-8132-7678224C601B}" destId="{48A4CC6D-C2CD-4E95-87EF-54BC47D9C1C6}" srcOrd="1" destOrd="0" presId="urn:microsoft.com/office/officeart/2005/8/layout/hierarchy1"/>
    <dgm:cxn modelId="{8BCFE9B0-1AD8-41F5-B58D-9F44936924FB}" type="presParOf" srcId="{FD9D56FB-B773-42A6-B641-397D25FAF6FB}" destId="{B9F06BBE-66AA-4F14-8E92-80E68DE4AF7C}" srcOrd="4" destOrd="0" presId="urn:microsoft.com/office/officeart/2005/8/layout/hierarchy1"/>
    <dgm:cxn modelId="{1D1CB811-E240-4E2B-B03D-8478C8D90E49}" type="presParOf" srcId="{FD9D56FB-B773-42A6-B641-397D25FAF6FB}" destId="{DD1028FD-72FA-40B1-A183-F85643E40297}" srcOrd="5" destOrd="0" presId="urn:microsoft.com/office/officeart/2005/8/layout/hierarchy1"/>
    <dgm:cxn modelId="{BBA3DF0D-9E71-40AE-9457-756E90C15048}" type="presParOf" srcId="{DD1028FD-72FA-40B1-A183-F85643E40297}" destId="{4E3FE2F2-5E5E-44B3-9387-7A45C632FB0B}" srcOrd="0" destOrd="0" presId="urn:microsoft.com/office/officeart/2005/8/layout/hierarchy1"/>
    <dgm:cxn modelId="{A87419D9-8FFE-4A2F-89D8-EEC3FB4FEC99}" type="presParOf" srcId="{4E3FE2F2-5E5E-44B3-9387-7A45C632FB0B}" destId="{77624390-64B5-453B-8F52-A2A90D139190}" srcOrd="0" destOrd="0" presId="urn:microsoft.com/office/officeart/2005/8/layout/hierarchy1"/>
    <dgm:cxn modelId="{C0616810-99D3-41F1-97D0-DA819E769DFE}" type="presParOf" srcId="{4E3FE2F2-5E5E-44B3-9387-7A45C632FB0B}" destId="{9662EAAA-5A7E-4DF3-8EE3-E5C029B6C2BF}" srcOrd="1" destOrd="0" presId="urn:microsoft.com/office/officeart/2005/8/layout/hierarchy1"/>
    <dgm:cxn modelId="{3930E6C3-B112-4F2A-85B6-047D2AD765D2}" type="presParOf" srcId="{DD1028FD-72FA-40B1-A183-F85643E40297}" destId="{FE984552-F2EF-4A56-924F-20CCAB8A9DB7}" srcOrd="1" destOrd="0" presId="urn:microsoft.com/office/officeart/2005/8/layout/hierarchy1"/>
    <dgm:cxn modelId="{C740EEEB-5C02-4930-824A-21902DF0117D}" type="presParOf" srcId="{FE984552-F2EF-4A56-924F-20CCAB8A9DB7}" destId="{6BB2E7BE-D8CF-4346-A7E4-40CCD6D2061D}" srcOrd="0" destOrd="0" presId="urn:microsoft.com/office/officeart/2005/8/layout/hierarchy1"/>
    <dgm:cxn modelId="{11276D94-B416-43DE-B8FD-65B584D9A136}" type="presParOf" srcId="{FE984552-F2EF-4A56-924F-20CCAB8A9DB7}" destId="{E6FE9381-858D-4396-9D58-70B0802FE3F6}" srcOrd="1" destOrd="0" presId="urn:microsoft.com/office/officeart/2005/8/layout/hierarchy1"/>
    <dgm:cxn modelId="{BC347F6E-B4D3-4622-893F-E56AF7C0E315}" type="presParOf" srcId="{E6FE9381-858D-4396-9D58-70B0802FE3F6}" destId="{DBB7F237-7F58-4EFC-A01E-07AAB3EE5A82}" srcOrd="0" destOrd="0" presId="urn:microsoft.com/office/officeart/2005/8/layout/hierarchy1"/>
    <dgm:cxn modelId="{08C37121-53A4-4304-8061-17B3141E6027}" type="presParOf" srcId="{DBB7F237-7F58-4EFC-A01E-07AAB3EE5A82}" destId="{E0B984A2-B043-4524-AC4F-AD173336CED7}" srcOrd="0" destOrd="0" presId="urn:microsoft.com/office/officeart/2005/8/layout/hierarchy1"/>
    <dgm:cxn modelId="{91D94403-A995-4A09-94E0-A5D9918647D5}" type="presParOf" srcId="{DBB7F237-7F58-4EFC-A01E-07AAB3EE5A82}" destId="{08DC7F29-E10E-418F-8C67-67E1CAE6C8A0}" srcOrd="1" destOrd="0" presId="urn:microsoft.com/office/officeart/2005/8/layout/hierarchy1"/>
    <dgm:cxn modelId="{933B59F8-CA8E-49F5-8505-A8665240193D}" type="presParOf" srcId="{E6FE9381-858D-4396-9D58-70B0802FE3F6}" destId="{516952A9-65F3-4E0D-9E89-E23031DCA02B}" srcOrd="1" destOrd="0" presId="urn:microsoft.com/office/officeart/2005/8/layout/hierarchy1"/>
    <dgm:cxn modelId="{5CA4D4AE-E3F3-4A8A-B6AC-36E11FE5CF9F}" type="presParOf" srcId="{FD9D56FB-B773-42A6-B641-397D25FAF6FB}" destId="{BA5E7CA9-3C61-461D-A608-7593AB57056E}" srcOrd="6" destOrd="0" presId="urn:microsoft.com/office/officeart/2005/8/layout/hierarchy1"/>
    <dgm:cxn modelId="{7AB7AB52-C0E1-400F-9485-7DB628CF858B}" type="presParOf" srcId="{FD9D56FB-B773-42A6-B641-397D25FAF6FB}" destId="{0B2A6729-9AEE-4518-98E2-1D9940369B7E}" srcOrd="7" destOrd="0" presId="urn:microsoft.com/office/officeart/2005/8/layout/hierarchy1"/>
    <dgm:cxn modelId="{1C9E00BC-0CB4-4898-815E-AF8AEC7ECDA2}" type="presParOf" srcId="{0B2A6729-9AEE-4518-98E2-1D9940369B7E}" destId="{95CA48B7-F0FA-42AD-81E2-718B32A2292C}" srcOrd="0" destOrd="0" presId="urn:microsoft.com/office/officeart/2005/8/layout/hierarchy1"/>
    <dgm:cxn modelId="{37680885-E5CB-49EE-8C60-6538DA06ABAA}" type="presParOf" srcId="{95CA48B7-F0FA-42AD-81E2-718B32A2292C}" destId="{8BA0C262-1BD0-43C3-8F45-4BC230A56473}" srcOrd="0" destOrd="0" presId="urn:microsoft.com/office/officeart/2005/8/layout/hierarchy1"/>
    <dgm:cxn modelId="{C9BB9217-B75B-48C0-9455-9A7C6489D4C0}" type="presParOf" srcId="{95CA48B7-F0FA-42AD-81E2-718B32A2292C}" destId="{EFDD9F69-E7E5-4A93-8F13-10F3CAE5030D}" srcOrd="1" destOrd="0" presId="urn:microsoft.com/office/officeart/2005/8/layout/hierarchy1"/>
    <dgm:cxn modelId="{A33C4AB1-4EB3-42C4-B2CE-A1AA2042782B}" type="presParOf" srcId="{0B2A6729-9AEE-4518-98E2-1D9940369B7E}" destId="{197ABB7B-396E-4135-8C89-C00F6078B90F}" srcOrd="1" destOrd="0" presId="urn:microsoft.com/office/officeart/2005/8/layout/hierarchy1"/>
    <dgm:cxn modelId="{2E55EF57-8B03-458C-BCB3-5D354F9BC048}" type="presParOf" srcId="{197ABB7B-396E-4135-8C89-C00F6078B90F}" destId="{AA6F9E02-73B3-4698-861D-9799BE44C7EC}" srcOrd="0" destOrd="0" presId="urn:microsoft.com/office/officeart/2005/8/layout/hierarchy1"/>
    <dgm:cxn modelId="{65262902-B902-46A5-88F9-C518E3335FC0}" type="presParOf" srcId="{197ABB7B-396E-4135-8C89-C00F6078B90F}" destId="{EB9757F7-EE8D-4014-8204-D01E3286AA62}" srcOrd="1" destOrd="0" presId="urn:microsoft.com/office/officeart/2005/8/layout/hierarchy1"/>
    <dgm:cxn modelId="{7A159C31-2291-4AB7-BF61-799B410CA39C}" type="presParOf" srcId="{EB9757F7-EE8D-4014-8204-D01E3286AA62}" destId="{303598F2-4B63-4F78-8181-0A10A0966728}" srcOrd="0" destOrd="0" presId="urn:microsoft.com/office/officeart/2005/8/layout/hierarchy1"/>
    <dgm:cxn modelId="{C4F68C0B-3F30-488B-AE2D-21E4FB2DB45A}" type="presParOf" srcId="{303598F2-4B63-4F78-8181-0A10A0966728}" destId="{6355ADDF-0D40-44EC-B8B3-096A937B9179}" srcOrd="0" destOrd="0" presId="urn:microsoft.com/office/officeart/2005/8/layout/hierarchy1"/>
    <dgm:cxn modelId="{2F20A20C-6584-4967-B89A-6CCBC44B0E58}" type="presParOf" srcId="{303598F2-4B63-4F78-8181-0A10A0966728}" destId="{9AF74ADF-566F-4B2A-AB00-3848370265DE}" srcOrd="1" destOrd="0" presId="urn:microsoft.com/office/officeart/2005/8/layout/hierarchy1"/>
    <dgm:cxn modelId="{2FF344E0-71C4-4012-9558-B94FD3B89272}" type="presParOf" srcId="{EB9757F7-EE8D-4014-8204-D01E3286AA62}" destId="{9B3DD919-E2ED-4531-A022-78CCF8FFFA1D}"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6F9E02-73B3-4698-861D-9799BE44C7EC}">
      <dsp:nvSpPr>
        <dsp:cNvPr id="0" name=""/>
        <dsp:cNvSpPr/>
      </dsp:nvSpPr>
      <dsp:spPr>
        <a:xfrm>
          <a:off x="7058692" y="2516848"/>
          <a:ext cx="91440" cy="468364"/>
        </a:xfrm>
        <a:custGeom>
          <a:avLst/>
          <a:gdLst/>
          <a:ahLst/>
          <a:cxnLst/>
          <a:rect l="0" t="0" r="0" b="0"/>
          <a:pathLst>
            <a:path>
              <a:moveTo>
                <a:pt x="45720" y="0"/>
              </a:moveTo>
              <a:lnTo>
                <a:pt x="45720" y="468364"/>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5E7CA9-3C61-461D-A608-7593AB57056E}">
      <dsp:nvSpPr>
        <dsp:cNvPr id="0" name=""/>
        <dsp:cNvSpPr/>
      </dsp:nvSpPr>
      <dsp:spPr>
        <a:xfrm>
          <a:off x="4151972" y="1025866"/>
          <a:ext cx="2952440" cy="468364"/>
        </a:xfrm>
        <a:custGeom>
          <a:avLst/>
          <a:gdLst/>
          <a:ahLst/>
          <a:cxnLst/>
          <a:rect l="0" t="0" r="0" b="0"/>
          <a:pathLst>
            <a:path>
              <a:moveTo>
                <a:pt x="0" y="0"/>
              </a:moveTo>
              <a:lnTo>
                <a:pt x="0" y="319176"/>
              </a:lnTo>
              <a:lnTo>
                <a:pt x="2952440" y="319176"/>
              </a:lnTo>
              <a:lnTo>
                <a:pt x="2952440" y="46836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B2E7BE-D8CF-4346-A7E4-40CCD6D2061D}">
      <dsp:nvSpPr>
        <dsp:cNvPr id="0" name=""/>
        <dsp:cNvSpPr/>
      </dsp:nvSpPr>
      <dsp:spPr>
        <a:xfrm>
          <a:off x="5090399" y="2516848"/>
          <a:ext cx="91440" cy="468364"/>
        </a:xfrm>
        <a:custGeom>
          <a:avLst/>
          <a:gdLst/>
          <a:ahLst/>
          <a:cxnLst/>
          <a:rect l="0" t="0" r="0" b="0"/>
          <a:pathLst>
            <a:path>
              <a:moveTo>
                <a:pt x="45720" y="0"/>
              </a:moveTo>
              <a:lnTo>
                <a:pt x="45720" y="468364"/>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4151972" y="1025866"/>
          <a:ext cx="984146" cy="468364"/>
        </a:xfrm>
        <a:custGeom>
          <a:avLst/>
          <a:gdLst/>
          <a:ahLst/>
          <a:cxnLst/>
          <a:rect l="0" t="0" r="0" b="0"/>
          <a:pathLst>
            <a:path>
              <a:moveTo>
                <a:pt x="0" y="0"/>
              </a:moveTo>
              <a:lnTo>
                <a:pt x="0" y="319176"/>
              </a:lnTo>
              <a:lnTo>
                <a:pt x="984146" y="319176"/>
              </a:lnTo>
              <a:lnTo>
                <a:pt x="984146" y="46836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3122105" y="2516848"/>
          <a:ext cx="91440" cy="468364"/>
        </a:xfrm>
        <a:custGeom>
          <a:avLst/>
          <a:gdLst/>
          <a:ahLst/>
          <a:cxnLst/>
          <a:rect l="0" t="0" r="0" b="0"/>
          <a:pathLst>
            <a:path>
              <a:moveTo>
                <a:pt x="45720" y="0"/>
              </a:moveTo>
              <a:lnTo>
                <a:pt x="45720" y="468364"/>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3167825" y="1025866"/>
          <a:ext cx="984146" cy="468364"/>
        </a:xfrm>
        <a:custGeom>
          <a:avLst/>
          <a:gdLst/>
          <a:ahLst/>
          <a:cxnLst/>
          <a:rect l="0" t="0" r="0" b="0"/>
          <a:pathLst>
            <a:path>
              <a:moveTo>
                <a:pt x="984146" y="0"/>
              </a:moveTo>
              <a:lnTo>
                <a:pt x="984146" y="319176"/>
              </a:lnTo>
              <a:lnTo>
                <a:pt x="0" y="319176"/>
              </a:lnTo>
              <a:lnTo>
                <a:pt x="0" y="46836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1153812" y="2516848"/>
          <a:ext cx="91440" cy="468364"/>
        </a:xfrm>
        <a:custGeom>
          <a:avLst/>
          <a:gdLst/>
          <a:ahLst/>
          <a:cxnLst/>
          <a:rect l="0" t="0" r="0" b="0"/>
          <a:pathLst>
            <a:path>
              <a:moveTo>
                <a:pt x="45720" y="0"/>
              </a:moveTo>
              <a:lnTo>
                <a:pt x="45720" y="468364"/>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1199532" y="1025866"/>
          <a:ext cx="2952440" cy="468364"/>
        </a:xfrm>
        <a:custGeom>
          <a:avLst/>
          <a:gdLst/>
          <a:ahLst/>
          <a:cxnLst/>
          <a:rect l="0" t="0" r="0" b="0"/>
          <a:pathLst>
            <a:path>
              <a:moveTo>
                <a:pt x="2952440" y="0"/>
              </a:moveTo>
              <a:lnTo>
                <a:pt x="2952440" y="319176"/>
              </a:lnTo>
              <a:lnTo>
                <a:pt x="0" y="319176"/>
              </a:lnTo>
              <a:lnTo>
                <a:pt x="0" y="46836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346761" y="3248"/>
          <a:ext cx="1610421" cy="102261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525697" y="173237"/>
          <a:ext cx="1610421" cy="102261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spc="-60" dirty="0" err="1">
              <a:solidFill>
                <a:srgbClr val="46474A"/>
              </a:solidFill>
              <a:latin typeface="Arial"/>
              <a:cs typeface="Arial"/>
            </a:rPr>
            <a:t>Quiero</a:t>
          </a:r>
          <a:r>
            <a:rPr lang="en-GB" sz="1200" kern="1200" spc="-60" dirty="0">
              <a:solidFill>
                <a:srgbClr val="46474A"/>
              </a:solidFill>
              <a:latin typeface="Arial"/>
              <a:cs typeface="Arial"/>
            </a:rPr>
            <a:t> </a:t>
          </a:r>
          <a:r>
            <a:rPr lang="en-GB" sz="1200" kern="1200" spc="-60" dirty="0" err="1">
              <a:solidFill>
                <a:srgbClr val="46474A"/>
              </a:solidFill>
              <a:latin typeface="Arial"/>
              <a:cs typeface="Arial"/>
            </a:rPr>
            <a:t>centrarme</a:t>
          </a:r>
          <a:r>
            <a:rPr lang="en-GB" sz="1200" kern="1200" spc="-60" dirty="0">
              <a:solidFill>
                <a:srgbClr val="46474A"/>
              </a:solidFill>
              <a:latin typeface="Arial"/>
              <a:cs typeface="Arial"/>
            </a:rPr>
            <a:t> </a:t>
          </a:r>
          <a:r>
            <a:rPr lang="en-GB" sz="1200" kern="1200" spc="-60" dirty="0" err="1">
              <a:solidFill>
                <a:srgbClr val="46474A"/>
              </a:solidFill>
              <a:latin typeface="Arial"/>
              <a:cs typeface="Arial"/>
            </a:rPr>
            <a:t>en</a:t>
          </a:r>
          <a:r>
            <a:rPr lang="en-GB" sz="1200" kern="1200" spc="-60" dirty="0">
              <a:solidFill>
                <a:srgbClr val="46474A"/>
              </a:solidFill>
              <a:latin typeface="Arial"/>
              <a:cs typeface="Arial"/>
            </a:rPr>
            <a:t> mi </a:t>
          </a:r>
          <a:r>
            <a:rPr lang="en-GB" sz="1200" kern="1200" spc="-60" dirty="0" err="1">
              <a:solidFill>
                <a:srgbClr val="46474A"/>
              </a:solidFill>
              <a:latin typeface="Arial"/>
              <a:cs typeface="Arial"/>
            </a:rPr>
            <a:t>propia</a:t>
          </a:r>
          <a:r>
            <a:rPr lang="en-GB" sz="1200" kern="1200" spc="-60" dirty="0">
              <a:solidFill>
                <a:srgbClr val="46474A"/>
              </a:solidFill>
              <a:latin typeface="Arial"/>
              <a:cs typeface="Arial"/>
            </a:rPr>
            <a:t> </a:t>
          </a:r>
          <a:r>
            <a:rPr lang="en-GB" sz="1200" kern="1200" spc="-60" dirty="0" err="1">
              <a:solidFill>
                <a:srgbClr val="46474A"/>
              </a:solidFill>
              <a:latin typeface="Arial"/>
              <a:cs typeface="Arial"/>
            </a:rPr>
            <a:t>práctica</a:t>
          </a:r>
          <a:r>
            <a:rPr lang="en-GB" sz="1200" kern="1200" spc="-60" dirty="0">
              <a:solidFill>
                <a:srgbClr val="46474A"/>
              </a:solidFill>
              <a:latin typeface="Arial"/>
              <a:cs typeface="Arial"/>
            </a:rPr>
            <a:t>. 
 </a:t>
          </a:r>
          <a:r>
            <a:rPr lang="en-GB" sz="1200" kern="1200" spc="-60" dirty="0" err="1">
              <a:solidFill>
                <a:srgbClr val="46474A"/>
              </a:solidFill>
              <a:latin typeface="Arial"/>
              <a:cs typeface="Arial"/>
            </a:rPr>
            <a:t>Quiero</a:t>
          </a:r>
          <a:r>
            <a:rPr lang="en-GB" sz="1200" kern="1200" spc="-60" dirty="0">
              <a:solidFill>
                <a:srgbClr val="46474A"/>
              </a:solidFill>
              <a:latin typeface="Arial"/>
              <a:cs typeface="Arial"/>
            </a:rPr>
            <a:t>...</a:t>
          </a:r>
          <a:endParaRPr lang="en-GB" sz="1200" kern="1200" dirty="0"/>
        </a:p>
      </dsp:txBody>
      <dsp:txXfrm>
        <a:off x="3555648" y="203188"/>
        <a:ext cx="1550519" cy="962715"/>
      </dsp:txXfrm>
    </dsp:sp>
    <dsp:sp modelId="{618E41CB-1EE8-4AF8-9EDF-49658D68382E}">
      <dsp:nvSpPr>
        <dsp:cNvPr id="0" name=""/>
        <dsp:cNvSpPr/>
      </dsp:nvSpPr>
      <dsp:spPr>
        <a:xfrm>
          <a:off x="394321" y="1494230"/>
          <a:ext cx="1610421" cy="1022617"/>
        </a:xfrm>
        <a:prstGeom prst="roundRect">
          <a:avLst>
            <a:gd name="adj" fmla="val 10000"/>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573257" y="1664219"/>
          <a:ext cx="1610421" cy="102261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spc="-60" dirty="0" err="1">
              <a:solidFill>
                <a:srgbClr val="46474A"/>
              </a:solidFill>
              <a:latin typeface="Arial"/>
              <a:cs typeface="Arial"/>
            </a:rPr>
            <a:t>Encontrar</a:t>
          </a:r>
          <a:r>
            <a:rPr lang="en-GB" sz="1200" kern="1200" spc="-60" dirty="0">
              <a:solidFill>
                <a:srgbClr val="46474A"/>
              </a:solidFill>
              <a:latin typeface="Arial"/>
              <a:cs typeface="Arial"/>
            </a:rPr>
            <a:t> </a:t>
          </a:r>
          <a:r>
            <a:rPr lang="en-GB" sz="1200" kern="1200" spc="-60" dirty="0" err="1">
              <a:solidFill>
                <a:srgbClr val="46474A"/>
              </a:solidFill>
              <a:latin typeface="Arial"/>
              <a:cs typeface="Arial"/>
            </a:rPr>
            <a:t>formas</a:t>
          </a:r>
          <a:r>
            <a:rPr lang="en-GB" sz="1200" kern="1200" spc="-60" dirty="0">
              <a:solidFill>
                <a:srgbClr val="46474A"/>
              </a:solidFill>
              <a:latin typeface="Arial"/>
              <a:cs typeface="Arial"/>
            </a:rPr>
            <a:t> para que </a:t>
          </a:r>
          <a:r>
            <a:rPr lang="en-GB" sz="1200" kern="1200" spc="-60" dirty="0" err="1">
              <a:solidFill>
                <a:srgbClr val="46474A"/>
              </a:solidFill>
              <a:latin typeface="Arial"/>
              <a:cs typeface="Arial"/>
            </a:rPr>
            <a:t>los</a:t>
          </a:r>
          <a:r>
            <a:rPr lang="en-GB" sz="1200" kern="1200" spc="-60" dirty="0">
              <a:solidFill>
                <a:srgbClr val="46474A"/>
              </a:solidFill>
              <a:latin typeface="Arial"/>
              <a:cs typeface="Arial"/>
            </a:rPr>
            <a:t> </a:t>
          </a:r>
          <a:r>
            <a:rPr lang="en-GB" sz="1200" kern="1200" spc="-60" dirty="0" err="1">
              <a:solidFill>
                <a:srgbClr val="46474A"/>
              </a:solidFill>
              <a:latin typeface="Arial"/>
              <a:cs typeface="Arial"/>
            </a:rPr>
            <a:t>estudiantes</a:t>
          </a:r>
          <a:r>
            <a:rPr lang="en-GB" sz="1200" kern="1200" spc="-60" dirty="0">
              <a:solidFill>
                <a:srgbClr val="46474A"/>
              </a:solidFill>
              <a:latin typeface="Arial"/>
              <a:cs typeface="Arial"/>
            </a:rPr>
            <a:t> </a:t>
          </a:r>
          <a:r>
            <a:rPr lang="en-GB" sz="1200" kern="1200" spc="-60" dirty="0" err="1">
              <a:solidFill>
                <a:srgbClr val="46474A"/>
              </a:solidFill>
              <a:latin typeface="Arial"/>
              <a:cs typeface="Arial"/>
            </a:rPr>
            <a:t>cuestionen</a:t>
          </a:r>
          <a:r>
            <a:rPr lang="en-GB" sz="1200" kern="1200" spc="-60" dirty="0">
              <a:solidFill>
                <a:srgbClr val="46474A"/>
              </a:solidFill>
              <a:latin typeface="Arial"/>
              <a:cs typeface="Arial"/>
            </a:rPr>
            <a:t> las ideas de </a:t>
          </a:r>
          <a:r>
            <a:rPr lang="en-GB" sz="1200" kern="1200" spc="-60" dirty="0" err="1">
              <a:solidFill>
                <a:srgbClr val="46474A"/>
              </a:solidFill>
              <a:latin typeface="Arial"/>
              <a:cs typeface="Arial"/>
            </a:rPr>
            <a:t>los</a:t>
          </a:r>
          <a:r>
            <a:rPr lang="en-GB" sz="1200" kern="1200" spc="-60" dirty="0">
              <a:solidFill>
                <a:srgbClr val="46474A"/>
              </a:solidFill>
              <a:latin typeface="Arial"/>
              <a:cs typeface="Arial"/>
            </a:rPr>
            <a:t> </a:t>
          </a:r>
          <a:r>
            <a:rPr lang="en-GB" sz="1200" kern="1200" spc="-60" dirty="0" err="1">
              <a:solidFill>
                <a:srgbClr val="46474A"/>
              </a:solidFill>
              <a:latin typeface="Arial"/>
              <a:cs typeface="Arial"/>
            </a:rPr>
            <a:t>demás</a:t>
          </a:r>
          <a:endParaRPr lang="en-GB" sz="1200" kern="1200" dirty="0"/>
        </a:p>
      </dsp:txBody>
      <dsp:txXfrm>
        <a:off x="603208" y="1694170"/>
        <a:ext cx="1550519" cy="962715"/>
      </dsp:txXfrm>
    </dsp:sp>
    <dsp:sp modelId="{CFA8AB19-50A2-4BDE-BE47-362251146DE1}">
      <dsp:nvSpPr>
        <dsp:cNvPr id="0" name=""/>
        <dsp:cNvSpPr/>
      </dsp:nvSpPr>
      <dsp:spPr>
        <a:xfrm>
          <a:off x="394321" y="2985213"/>
          <a:ext cx="1610421" cy="2424944"/>
        </a:xfrm>
        <a:prstGeom prst="roundRect">
          <a:avLst>
            <a:gd name="adj" fmla="val 10000"/>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573257" y="3155202"/>
          <a:ext cx="1610421" cy="2424944"/>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spc="-60" dirty="0">
              <a:solidFill>
                <a:srgbClr val="46474A"/>
              </a:solidFill>
              <a:latin typeface="Arial"/>
              <a:cs typeface="Arial"/>
            </a:rPr>
            <a:t>¿</a:t>
          </a:r>
          <a:r>
            <a:rPr lang="en-GB" sz="1400" kern="1200" spc="-60" dirty="0" err="1">
              <a:solidFill>
                <a:srgbClr val="46474A"/>
              </a:solidFill>
              <a:latin typeface="Arial"/>
              <a:cs typeface="Arial"/>
            </a:rPr>
            <a:t>Cuánto</a:t>
          </a:r>
          <a:r>
            <a:rPr lang="en-GB" sz="1400" kern="1200" spc="-60" dirty="0">
              <a:solidFill>
                <a:srgbClr val="46474A"/>
              </a:solidFill>
              <a:latin typeface="Arial"/>
              <a:cs typeface="Arial"/>
            </a:rPr>
            <a:t> </a:t>
          </a:r>
          <a:r>
            <a:rPr lang="en-GB" sz="1400" kern="1200" spc="-60" dirty="0" err="1">
              <a:solidFill>
                <a:srgbClr val="46474A"/>
              </a:solidFill>
              <a:latin typeface="Arial"/>
              <a:cs typeface="Arial"/>
            </a:rPr>
            <a:t>utilizo</a:t>
          </a:r>
          <a:r>
            <a:rPr lang="en-GB" sz="1400" kern="1200" spc="-60" dirty="0">
              <a:solidFill>
                <a:srgbClr val="46474A"/>
              </a:solidFill>
              <a:latin typeface="Arial"/>
              <a:cs typeface="Arial"/>
            </a:rPr>
            <a:t> </a:t>
          </a:r>
          <a:r>
            <a:rPr lang="en-GB" sz="1400" kern="1200" spc="-60" dirty="0" err="1">
              <a:solidFill>
                <a:srgbClr val="46474A"/>
              </a:solidFill>
              <a:latin typeface="Arial"/>
              <a:cs typeface="Arial"/>
            </a:rPr>
            <a:t>los</a:t>
          </a:r>
          <a:r>
            <a:rPr lang="en-GB" sz="1400" kern="1200" spc="-60" dirty="0">
              <a:solidFill>
                <a:srgbClr val="46474A"/>
              </a:solidFill>
              <a:latin typeface="Arial"/>
              <a:cs typeface="Arial"/>
            </a:rPr>
            <a:t> </a:t>
          </a:r>
          <a:r>
            <a:rPr lang="en-GB" sz="1400" kern="1200" spc="-60" dirty="0" err="1">
              <a:solidFill>
                <a:srgbClr val="46474A"/>
              </a:solidFill>
              <a:latin typeface="Arial"/>
              <a:cs typeface="Arial"/>
            </a:rPr>
            <a:t>inicios</a:t>
          </a:r>
          <a:r>
            <a:rPr lang="en-GB" sz="1400" kern="1200" spc="-60" dirty="0">
              <a:solidFill>
                <a:srgbClr val="46474A"/>
              </a:solidFill>
              <a:latin typeface="Arial"/>
              <a:cs typeface="Arial"/>
            </a:rPr>
            <a:t> de </a:t>
          </a:r>
          <a:r>
            <a:rPr lang="en-GB" sz="1400" kern="1200" spc="-60" dirty="0" err="1">
              <a:solidFill>
                <a:srgbClr val="46474A"/>
              </a:solidFill>
              <a:latin typeface="Arial"/>
              <a:cs typeface="Arial"/>
            </a:rPr>
            <a:t>oraciones</a:t>
          </a:r>
          <a:r>
            <a:rPr lang="en-GB" sz="1400" kern="1200" spc="-60" dirty="0">
              <a:solidFill>
                <a:srgbClr val="46474A"/>
              </a:solidFill>
              <a:latin typeface="Arial"/>
              <a:cs typeface="Arial"/>
            </a:rPr>
            <a:t> para </a:t>
          </a:r>
          <a:r>
            <a:rPr lang="en-GB" sz="1400" kern="1200" spc="-60" dirty="0" err="1">
              <a:solidFill>
                <a:srgbClr val="46474A"/>
              </a:solidFill>
              <a:latin typeface="Arial"/>
              <a:cs typeface="Arial"/>
            </a:rPr>
            <a:t>modelar</a:t>
          </a:r>
          <a:r>
            <a:rPr lang="en-GB" sz="1400" kern="1200" spc="-60" dirty="0">
              <a:solidFill>
                <a:srgbClr val="46474A"/>
              </a:solidFill>
              <a:latin typeface="Arial"/>
              <a:cs typeface="Arial"/>
            </a:rPr>
            <a:t> </a:t>
          </a:r>
          <a:r>
            <a:rPr lang="en-GB" sz="1400" kern="1200" spc="-60" dirty="0" err="1">
              <a:solidFill>
                <a:srgbClr val="46474A"/>
              </a:solidFill>
              <a:latin typeface="Arial"/>
              <a:cs typeface="Arial"/>
            </a:rPr>
            <a:t>formas</a:t>
          </a:r>
          <a:r>
            <a:rPr lang="en-GB" sz="1400" kern="1200" spc="-60" dirty="0">
              <a:solidFill>
                <a:srgbClr val="46474A"/>
              </a:solidFill>
              <a:latin typeface="Arial"/>
              <a:cs typeface="Arial"/>
            </a:rPr>
            <a:t> de </a:t>
          </a:r>
          <a:r>
            <a:rPr lang="en-GB" sz="1400" kern="1200" spc="-60" dirty="0" err="1">
              <a:solidFill>
                <a:srgbClr val="46474A"/>
              </a:solidFill>
              <a:latin typeface="Arial"/>
              <a:cs typeface="Arial"/>
            </a:rPr>
            <a:t>preguntas</a:t>
          </a:r>
          <a:r>
            <a:rPr lang="en-GB" sz="1400" kern="1200" spc="-60" dirty="0">
              <a:solidFill>
                <a:srgbClr val="46474A"/>
              </a:solidFill>
              <a:latin typeface="Arial"/>
              <a:cs typeface="Arial"/>
            </a:rPr>
            <a:t>?</a:t>
          </a:r>
          <a:endParaRPr lang="en-GB" sz="1400" kern="1200" dirty="0"/>
        </a:p>
      </dsp:txBody>
      <dsp:txXfrm>
        <a:off x="620425" y="3202370"/>
        <a:ext cx="1516085" cy="2330608"/>
      </dsp:txXfrm>
    </dsp:sp>
    <dsp:sp modelId="{2F44E952-0E5F-4274-9971-F44565490D60}">
      <dsp:nvSpPr>
        <dsp:cNvPr id="0" name=""/>
        <dsp:cNvSpPr/>
      </dsp:nvSpPr>
      <dsp:spPr>
        <a:xfrm>
          <a:off x="2362614" y="1494230"/>
          <a:ext cx="1610421" cy="1022617"/>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2541550" y="1664219"/>
          <a:ext cx="1610421" cy="102261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spc="-60" dirty="0" err="1">
              <a:solidFill>
                <a:srgbClr val="46474A"/>
              </a:solidFill>
              <a:latin typeface="Arial"/>
              <a:cs typeface="Arial"/>
            </a:rPr>
            <a:t>Pensar</a:t>
          </a:r>
          <a:r>
            <a:rPr lang="en-GB" sz="1200" kern="1200" spc="-60" dirty="0">
              <a:solidFill>
                <a:srgbClr val="46474A"/>
              </a:solidFill>
              <a:latin typeface="Arial"/>
              <a:cs typeface="Arial"/>
            </a:rPr>
            <a:t> </a:t>
          </a:r>
          <a:r>
            <a:rPr lang="en-GB" sz="1200" kern="1200" spc="-60" dirty="0" err="1">
              <a:solidFill>
                <a:srgbClr val="46474A"/>
              </a:solidFill>
              <a:latin typeface="Arial"/>
              <a:cs typeface="Arial"/>
            </a:rPr>
            <a:t>en</a:t>
          </a:r>
          <a:r>
            <a:rPr lang="en-GB" sz="1200" kern="1200" spc="-60" dirty="0">
              <a:solidFill>
                <a:srgbClr val="46474A"/>
              </a:solidFill>
              <a:latin typeface="Arial"/>
              <a:cs typeface="Arial"/>
            </a:rPr>
            <a:t> </a:t>
          </a:r>
          <a:r>
            <a:rPr lang="en-GB" sz="1200" kern="1200" spc="-60" dirty="0" err="1">
              <a:solidFill>
                <a:srgbClr val="46474A"/>
              </a:solidFill>
              <a:latin typeface="Arial"/>
              <a:cs typeface="Arial"/>
            </a:rPr>
            <a:t>cómo</a:t>
          </a:r>
          <a:r>
            <a:rPr lang="en-GB" sz="1200" kern="1200" spc="-60" dirty="0">
              <a:solidFill>
                <a:srgbClr val="46474A"/>
              </a:solidFill>
              <a:latin typeface="Arial"/>
              <a:cs typeface="Arial"/>
            </a:rPr>
            <a:t> </a:t>
          </a:r>
          <a:r>
            <a:rPr lang="en-GB" sz="1200" kern="1200" spc="-60" dirty="0" err="1">
              <a:solidFill>
                <a:srgbClr val="46474A"/>
              </a:solidFill>
              <a:latin typeface="Arial"/>
              <a:cs typeface="Arial"/>
            </a:rPr>
            <a:t>puedo</a:t>
          </a:r>
          <a:r>
            <a:rPr lang="en-GB" sz="1200" kern="1200" spc="-60" dirty="0">
              <a:solidFill>
                <a:srgbClr val="46474A"/>
              </a:solidFill>
              <a:latin typeface="Arial"/>
              <a:cs typeface="Arial"/>
            </a:rPr>
            <a:t> </a:t>
          </a:r>
          <a:r>
            <a:rPr lang="en-GB" sz="1200" kern="1200" spc="-60" dirty="0" err="1">
              <a:solidFill>
                <a:srgbClr val="46474A"/>
              </a:solidFill>
              <a:latin typeface="Arial"/>
              <a:cs typeface="Arial"/>
            </a:rPr>
            <a:t>animar</a:t>
          </a:r>
          <a:r>
            <a:rPr lang="en-GB" sz="1200" kern="1200" spc="-60" dirty="0">
              <a:solidFill>
                <a:srgbClr val="46474A"/>
              </a:solidFill>
              <a:latin typeface="Arial"/>
              <a:cs typeface="Arial"/>
            </a:rPr>
            <a:t> a </a:t>
          </a:r>
          <a:r>
            <a:rPr lang="en-GB" sz="1200" kern="1200" spc="-60" dirty="0" err="1">
              <a:solidFill>
                <a:srgbClr val="46474A"/>
              </a:solidFill>
              <a:latin typeface="Arial"/>
              <a:cs typeface="Arial"/>
            </a:rPr>
            <a:t>los</a:t>
          </a:r>
          <a:r>
            <a:rPr lang="en-GB" sz="1200" kern="1200" spc="-60" dirty="0">
              <a:solidFill>
                <a:srgbClr val="46474A"/>
              </a:solidFill>
              <a:latin typeface="Arial"/>
              <a:cs typeface="Arial"/>
            </a:rPr>
            <a:t> </a:t>
          </a:r>
          <a:r>
            <a:rPr lang="en-GB" sz="1200" kern="1200" spc="-60" dirty="0" err="1">
              <a:solidFill>
                <a:srgbClr val="46474A"/>
              </a:solidFill>
              <a:latin typeface="Arial"/>
              <a:cs typeface="Arial"/>
            </a:rPr>
            <a:t>estudiantes</a:t>
          </a:r>
          <a:r>
            <a:rPr lang="en-GB" sz="1200" kern="1200" spc="-60" dirty="0">
              <a:solidFill>
                <a:srgbClr val="46474A"/>
              </a:solidFill>
              <a:latin typeface="Arial"/>
              <a:cs typeface="Arial"/>
            </a:rPr>
            <a:t> a </a:t>
          </a:r>
          <a:r>
            <a:rPr lang="en-GB" sz="1200" kern="1200" spc="-60" dirty="0" err="1">
              <a:solidFill>
                <a:srgbClr val="46474A"/>
              </a:solidFill>
              <a:latin typeface="Arial"/>
              <a:cs typeface="Arial"/>
            </a:rPr>
            <a:t>fundamentar</a:t>
          </a:r>
          <a:r>
            <a:rPr lang="en-GB" sz="1200" kern="1200" spc="-60" dirty="0">
              <a:solidFill>
                <a:srgbClr val="46474A"/>
              </a:solidFill>
              <a:latin typeface="Arial"/>
              <a:cs typeface="Arial"/>
            </a:rPr>
            <a:t> sus ideas.</a:t>
          </a:r>
          <a:endParaRPr lang="en-GB" sz="1200" kern="1200" dirty="0"/>
        </a:p>
      </dsp:txBody>
      <dsp:txXfrm>
        <a:off x="2571501" y="1694170"/>
        <a:ext cx="1550519" cy="962715"/>
      </dsp:txXfrm>
    </dsp:sp>
    <dsp:sp modelId="{52E337CD-D41A-4D4B-A14F-982221B9FF2E}">
      <dsp:nvSpPr>
        <dsp:cNvPr id="0" name=""/>
        <dsp:cNvSpPr/>
      </dsp:nvSpPr>
      <dsp:spPr>
        <a:xfrm>
          <a:off x="2362614" y="2985213"/>
          <a:ext cx="1610421" cy="2462116"/>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2541550" y="3155202"/>
          <a:ext cx="1610421" cy="2462116"/>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spc="-60" dirty="0">
              <a:solidFill>
                <a:srgbClr val="46474A"/>
              </a:solidFill>
              <a:latin typeface="Arial"/>
              <a:cs typeface="Arial"/>
            </a:rPr>
            <a:t>¿Con </a:t>
          </a:r>
          <a:r>
            <a:rPr lang="en-GB" sz="1400" kern="1200" spc="-60" dirty="0" err="1">
              <a:solidFill>
                <a:srgbClr val="46474A"/>
              </a:solidFill>
              <a:latin typeface="Arial"/>
              <a:cs typeface="Arial"/>
            </a:rPr>
            <a:t>qué</a:t>
          </a:r>
          <a:r>
            <a:rPr lang="en-GB" sz="1400" kern="1200" spc="-60" dirty="0">
              <a:solidFill>
                <a:srgbClr val="46474A"/>
              </a:solidFill>
              <a:latin typeface="Arial"/>
              <a:cs typeface="Arial"/>
            </a:rPr>
            <a:t> </a:t>
          </a:r>
          <a:r>
            <a:rPr lang="en-GB" sz="1400" kern="1200" spc="-60" dirty="0" err="1">
              <a:solidFill>
                <a:srgbClr val="46474A"/>
              </a:solidFill>
              <a:latin typeface="Arial"/>
              <a:cs typeface="Arial"/>
            </a:rPr>
            <a:t>frecuencia</a:t>
          </a:r>
          <a:r>
            <a:rPr lang="en-GB" sz="1400" kern="1200" spc="-60" dirty="0">
              <a:solidFill>
                <a:srgbClr val="46474A"/>
              </a:solidFill>
              <a:latin typeface="Arial"/>
              <a:cs typeface="Arial"/>
            </a:rPr>
            <a:t> </a:t>
          </a:r>
          <a:r>
            <a:rPr lang="en-GB" sz="1400" kern="1200" spc="-60" dirty="0" err="1">
              <a:solidFill>
                <a:srgbClr val="46474A"/>
              </a:solidFill>
              <a:latin typeface="Arial"/>
              <a:cs typeface="Arial"/>
            </a:rPr>
            <a:t>hago</a:t>
          </a:r>
          <a:r>
            <a:rPr lang="en-GB" sz="1400" kern="1200" spc="-60" dirty="0">
              <a:solidFill>
                <a:srgbClr val="46474A"/>
              </a:solidFill>
              <a:latin typeface="Arial"/>
              <a:cs typeface="Arial"/>
            </a:rPr>
            <a:t> </a:t>
          </a:r>
          <a:r>
            <a:rPr lang="en-GB" sz="1400" kern="1200" spc="-60" dirty="0" err="1">
              <a:solidFill>
                <a:srgbClr val="46474A"/>
              </a:solidFill>
              <a:latin typeface="Arial"/>
              <a:cs typeface="Arial"/>
            </a:rPr>
            <a:t>preguntas</a:t>
          </a:r>
          <a:r>
            <a:rPr lang="en-GB" sz="1400" kern="1200" spc="-60" dirty="0">
              <a:solidFill>
                <a:srgbClr val="46474A"/>
              </a:solidFill>
              <a:latin typeface="Arial"/>
              <a:cs typeface="Arial"/>
            </a:rPr>
            <a:t> de </a:t>
          </a:r>
          <a:r>
            <a:rPr lang="en-GB" sz="1400" kern="1200" spc="-60" dirty="0" err="1">
              <a:solidFill>
                <a:srgbClr val="46474A"/>
              </a:solidFill>
              <a:latin typeface="Arial"/>
              <a:cs typeface="Arial"/>
            </a:rPr>
            <a:t>seguimiento</a:t>
          </a:r>
          <a:r>
            <a:rPr lang="en-GB" sz="1400" kern="1200" spc="-60" dirty="0">
              <a:solidFill>
                <a:srgbClr val="46474A"/>
              </a:solidFill>
              <a:latin typeface="Arial"/>
              <a:cs typeface="Arial"/>
            </a:rPr>
            <a:t>?
¿</a:t>
          </a:r>
          <a:r>
            <a:rPr lang="en-GB" sz="1400" kern="1200" spc="-60" dirty="0" err="1">
              <a:solidFill>
                <a:srgbClr val="46474A"/>
              </a:solidFill>
              <a:latin typeface="Arial"/>
              <a:cs typeface="Arial"/>
            </a:rPr>
            <a:t>Dejo</a:t>
          </a:r>
          <a:r>
            <a:rPr lang="en-GB" sz="1400" kern="1200" spc="-60" dirty="0">
              <a:solidFill>
                <a:srgbClr val="46474A"/>
              </a:solidFill>
              <a:latin typeface="Arial"/>
              <a:cs typeface="Arial"/>
            </a:rPr>
            <a:t> </a:t>
          </a:r>
          <a:r>
            <a:rPr lang="en-GB" sz="1400" kern="1200" spc="-60" dirty="0" err="1">
              <a:solidFill>
                <a:srgbClr val="46474A"/>
              </a:solidFill>
              <a:latin typeface="Arial"/>
              <a:cs typeface="Arial"/>
            </a:rPr>
            <a:t>suficiente</a:t>
          </a:r>
          <a:r>
            <a:rPr lang="en-GB" sz="1400" kern="1200" spc="-60" dirty="0">
              <a:solidFill>
                <a:srgbClr val="46474A"/>
              </a:solidFill>
              <a:latin typeface="Arial"/>
              <a:cs typeface="Arial"/>
            </a:rPr>
            <a:t> </a:t>
          </a:r>
          <a:r>
            <a:rPr lang="en-GB" sz="1400" kern="1200" spc="-60" dirty="0" err="1">
              <a:solidFill>
                <a:srgbClr val="46474A"/>
              </a:solidFill>
              <a:latin typeface="Arial"/>
              <a:cs typeface="Arial"/>
            </a:rPr>
            <a:t>tiempo</a:t>
          </a:r>
          <a:r>
            <a:rPr lang="en-GB" sz="1400" kern="1200" spc="-60" dirty="0">
              <a:solidFill>
                <a:srgbClr val="46474A"/>
              </a:solidFill>
              <a:latin typeface="Arial"/>
              <a:cs typeface="Arial"/>
            </a:rPr>
            <a:t> para que </a:t>
          </a:r>
          <a:r>
            <a:rPr lang="en-GB" sz="1400" kern="1200" spc="-60" dirty="0" err="1">
              <a:solidFill>
                <a:srgbClr val="46474A"/>
              </a:solidFill>
              <a:latin typeface="Arial"/>
              <a:cs typeface="Arial"/>
            </a:rPr>
            <a:t>los</a:t>
          </a:r>
          <a:r>
            <a:rPr lang="en-GB" sz="1400" kern="1200" spc="-60" dirty="0">
              <a:solidFill>
                <a:srgbClr val="46474A"/>
              </a:solidFill>
              <a:latin typeface="Arial"/>
              <a:cs typeface="Arial"/>
            </a:rPr>
            <a:t> </a:t>
          </a:r>
          <a:r>
            <a:rPr lang="en-GB" sz="1400" kern="1200" spc="-60" dirty="0" err="1">
              <a:solidFill>
                <a:srgbClr val="46474A"/>
              </a:solidFill>
              <a:latin typeface="Arial"/>
              <a:cs typeface="Arial"/>
            </a:rPr>
            <a:t>estudiantes</a:t>
          </a:r>
          <a:r>
            <a:rPr lang="en-GB" sz="1400" kern="1200" spc="-60" dirty="0">
              <a:solidFill>
                <a:srgbClr val="46474A"/>
              </a:solidFill>
              <a:latin typeface="Arial"/>
              <a:cs typeface="Arial"/>
            </a:rPr>
            <a:t> </a:t>
          </a:r>
          <a:r>
            <a:rPr lang="en-GB" sz="1400" kern="1200" spc="-60" dirty="0" err="1">
              <a:solidFill>
                <a:srgbClr val="46474A"/>
              </a:solidFill>
              <a:latin typeface="Arial"/>
              <a:cs typeface="Arial"/>
            </a:rPr>
            <a:t>expliquen</a:t>
          </a:r>
          <a:r>
            <a:rPr lang="en-GB" sz="1400" kern="1200" spc="-60" dirty="0">
              <a:solidFill>
                <a:srgbClr val="46474A"/>
              </a:solidFill>
              <a:latin typeface="Arial"/>
              <a:cs typeface="Arial"/>
            </a:rPr>
            <a:t> </a:t>
          </a:r>
          <a:r>
            <a:rPr lang="en-GB" sz="1400" kern="1200" spc="-60" dirty="0" err="1">
              <a:solidFill>
                <a:srgbClr val="46474A"/>
              </a:solidFill>
              <a:latin typeface="Arial"/>
              <a:cs typeface="Arial"/>
            </a:rPr>
            <a:t>completamente</a:t>
          </a:r>
          <a:r>
            <a:rPr lang="en-GB" sz="1400" kern="1200" spc="-60" dirty="0">
              <a:solidFill>
                <a:srgbClr val="46474A"/>
              </a:solidFill>
              <a:latin typeface="Arial"/>
              <a:cs typeface="Arial"/>
            </a:rPr>
            <a:t> sus </a:t>
          </a:r>
          <a:r>
            <a:rPr lang="en-GB" sz="1400" kern="1200" spc="-60" dirty="0" err="1">
              <a:solidFill>
                <a:srgbClr val="46474A"/>
              </a:solidFill>
              <a:latin typeface="Arial"/>
              <a:cs typeface="Arial"/>
            </a:rPr>
            <a:t>respuestas</a:t>
          </a:r>
          <a:r>
            <a:rPr lang="en-GB" sz="1400" kern="1200" spc="-60" dirty="0">
              <a:solidFill>
                <a:srgbClr val="46474A"/>
              </a:solidFill>
              <a:latin typeface="Arial"/>
              <a:cs typeface="Arial"/>
            </a:rPr>
            <a:t>?</a:t>
          </a:r>
          <a:endParaRPr lang="en-GB" sz="1400" kern="1200" dirty="0"/>
        </a:p>
      </dsp:txBody>
      <dsp:txXfrm>
        <a:off x="2588718" y="3202370"/>
        <a:ext cx="1516085" cy="2367780"/>
      </dsp:txXfrm>
    </dsp:sp>
    <dsp:sp modelId="{77624390-64B5-453B-8F52-A2A90D139190}">
      <dsp:nvSpPr>
        <dsp:cNvPr id="0" name=""/>
        <dsp:cNvSpPr/>
      </dsp:nvSpPr>
      <dsp:spPr>
        <a:xfrm>
          <a:off x="4330908" y="1494230"/>
          <a:ext cx="1610421" cy="1022617"/>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4509844" y="1664219"/>
          <a:ext cx="1610421" cy="102261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spc="-45" dirty="0" err="1">
              <a:solidFill>
                <a:srgbClr val="454744"/>
              </a:solidFill>
              <a:latin typeface="Arial"/>
              <a:cs typeface="Arial"/>
            </a:rPr>
            <a:t>Promover</a:t>
          </a:r>
          <a:r>
            <a:rPr lang="en-GB" sz="1200" kern="1200" spc="-45" dirty="0">
              <a:solidFill>
                <a:srgbClr val="454744"/>
              </a:solidFill>
              <a:latin typeface="Arial"/>
              <a:cs typeface="Arial"/>
            </a:rPr>
            <a:t> </a:t>
          </a:r>
          <a:r>
            <a:rPr lang="en-GB" sz="1200" kern="1200" spc="-45" dirty="0" err="1">
              <a:solidFill>
                <a:srgbClr val="454744"/>
              </a:solidFill>
              <a:latin typeface="Arial"/>
              <a:cs typeface="Arial"/>
            </a:rPr>
            <a:t>formas</a:t>
          </a:r>
          <a:r>
            <a:rPr lang="en-GB" sz="1200" kern="1200" spc="-45" dirty="0">
              <a:solidFill>
                <a:srgbClr val="454744"/>
              </a:solidFill>
              <a:latin typeface="Arial"/>
              <a:cs typeface="Arial"/>
            </a:rPr>
            <a:t> para que </a:t>
          </a:r>
          <a:r>
            <a:rPr lang="en-GB" sz="1200" kern="1200" spc="-45" dirty="0" err="1">
              <a:solidFill>
                <a:srgbClr val="454744"/>
              </a:solidFill>
              <a:latin typeface="Arial"/>
              <a:cs typeface="Arial"/>
            </a:rPr>
            <a:t>los</a:t>
          </a:r>
          <a:r>
            <a:rPr lang="en-GB" sz="1200" kern="1200" spc="-45" dirty="0">
              <a:solidFill>
                <a:srgbClr val="454744"/>
              </a:solidFill>
              <a:latin typeface="Arial"/>
              <a:cs typeface="Arial"/>
            </a:rPr>
            <a:t> </a:t>
          </a:r>
          <a:r>
            <a:rPr lang="en-GB" sz="1200" kern="1200" spc="-45" dirty="0" err="1">
              <a:solidFill>
                <a:srgbClr val="454744"/>
              </a:solidFill>
              <a:latin typeface="Arial"/>
              <a:cs typeface="Arial"/>
            </a:rPr>
            <a:t>estudiantes</a:t>
          </a:r>
          <a:r>
            <a:rPr lang="en-GB" sz="1200" kern="1200" spc="-45" dirty="0">
              <a:solidFill>
                <a:srgbClr val="454744"/>
              </a:solidFill>
              <a:latin typeface="Arial"/>
              <a:cs typeface="Arial"/>
            </a:rPr>
            <a:t> usen las ideas de </a:t>
          </a:r>
          <a:r>
            <a:rPr lang="en-GB" sz="1200" kern="1200" spc="-45" dirty="0" err="1">
              <a:solidFill>
                <a:srgbClr val="454744"/>
              </a:solidFill>
              <a:latin typeface="Arial"/>
              <a:cs typeface="Arial"/>
            </a:rPr>
            <a:t>los</a:t>
          </a:r>
          <a:r>
            <a:rPr lang="en-GB" sz="1200" kern="1200" spc="-45" dirty="0">
              <a:solidFill>
                <a:srgbClr val="454744"/>
              </a:solidFill>
              <a:latin typeface="Arial"/>
              <a:cs typeface="Arial"/>
            </a:rPr>
            <a:t> </a:t>
          </a:r>
          <a:r>
            <a:rPr lang="en-GB" sz="1200" kern="1200" spc="-45" dirty="0" err="1">
              <a:solidFill>
                <a:srgbClr val="454744"/>
              </a:solidFill>
              <a:latin typeface="Arial"/>
              <a:cs typeface="Arial"/>
            </a:rPr>
            <a:t>demás</a:t>
          </a:r>
          <a:endParaRPr lang="en-GB" sz="1200" kern="1200" dirty="0"/>
        </a:p>
      </dsp:txBody>
      <dsp:txXfrm>
        <a:off x="4539795" y="1694170"/>
        <a:ext cx="1550519" cy="962715"/>
      </dsp:txXfrm>
    </dsp:sp>
    <dsp:sp modelId="{E0B984A2-B043-4524-AC4F-AD173336CED7}">
      <dsp:nvSpPr>
        <dsp:cNvPr id="0" name=""/>
        <dsp:cNvSpPr/>
      </dsp:nvSpPr>
      <dsp:spPr>
        <a:xfrm>
          <a:off x="4330908" y="2985213"/>
          <a:ext cx="1610421" cy="2486659"/>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4509844" y="3155202"/>
          <a:ext cx="1610421" cy="2486659"/>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spc="-60" dirty="0">
              <a:solidFill>
                <a:srgbClr val="46474A"/>
              </a:solidFill>
              <a:latin typeface="Arial"/>
              <a:cs typeface="Arial"/>
            </a:rPr>
            <a:t>¿Hasta </a:t>
          </a:r>
          <a:r>
            <a:rPr lang="en-GB" sz="1400" kern="1200" spc="-60" dirty="0" err="1">
              <a:solidFill>
                <a:srgbClr val="46474A"/>
              </a:solidFill>
              <a:latin typeface="Arial"/>
              <a:cs typeface="Arial"/>
            </a:rPr>
            <a:t>qué</a:t>
          </a:r>
          <a:r>
            <a:rPr lang="en-GB" sz="1400" kern="1200" spc="-60" dirty="0">
              <a:solidFill>
                <a:srgbClr val="46474A"/>
              </a:solidFill>
              <a:latin typeface="Arial"/>
              <a:cs typeface="Arial"/>
            </a:rPr>
            <a:t> punto </a:t>
          </a:r>
          <a:r>
            <a:rPr lang="en-GB" sz="1400" kern="1200" spc="-60" dirty="0" err="1">
              <a:solidFill>
                <a:srgbClr val="46474A"/>
              </a:solidFill>
              <a:latin typeface="Arial"/>
              <a:cs typeface="Arial"/>
            </a:rPr>
            <a:t>ofrezco</a:t>
          </a:r>
          <a:r>
            <a:rPr lang="en-GB" sz="1400" kern="1200" spc="-60" dirty="0">
              <a:solidFill>
                <a:srgbClr val="46474A"/>
              </a:solidFill>
              <a:latin typeface="Arial"/>
              <a:cs typeface="Arial"/>
            </a:rPr>
            <a:t> </a:t>
          </a:r>
          <a:r>
            <a:rPr lang="en-GB" sz="1400" kern="1200" spc="-60" dirty="0" err="1">
              <a:solidFill>
                <a:srgbClr val="46474A"/>
              </a:solidFill>
              <a:latin typeface="Arial"/>
              <a:cs typeface="Arial"/>
            </a:rPr>
            <a:t>oportunidades</a:t>
          </a:r>
          <a:r>
            <a:rPr lang="en-GB" sz="1400" kern="1200" spc="-60" dirty="0">
              <a:solidFill>
                <a:srgbClr val="46474A"/>
              </a:solidFill>
              <a:latin typeface="Arial"/>
              <a:cs typeface="Arial"/>
            </a:rPr>
            <a:t> para que </a:t>
          </a:r>
          <a:r>
            <a:rPr lang="en-GB" sz="1400" kern="1200" spc="-60" dirty="0" err="1">
              <a:solidFill>
                <a:srgbClr val="46474A"/>
              </a:solidFill>
              <a:latin typeface="Arial"/>
              <a:cs typeface="Arial"/>
            </a:rPr>
            <a:t>los</a:t>
          </a:r>
          <a:r>
            <a:rPr lang="en-GB" sz="1400" kern="1200" spc="-60" dirty="0">
              <a:solidFill>
                <a:srgbClr val="46474A"/>
              </a:solidFill>
              <a:latin typeface="Arial"/>
              <a:cs typeface="Arial"/>
            </a:rPr>
            <a:t> </a:t>
          </a:r>
          <a:r>
            <a:rPr lang="en-GB" sz="1400" kern="1200" spc="-60" dirty="0" err="1">
              <a:solidFill>
                <a:srgbClr val="46474A"/>
              </a:solidFill>
              <a:latin typeface="Arial"/>
              <a:cs typeface="Arial"/>
            </a:rPr>
            <a:t>estudiantes</a:t>
          </a:r>
          <a:r>
            <a:rPr lang="en-GB" sz="1400" kern="1200" spc="-60" dirty="0">
              <a:solidFill>
                <a:srgbClr val="46474A"/>
              </a:solidFill>
              <a:latin typeface="Arial"/>
              <a:cs typeface="Arial"/>
            </a:rPr>
            <a:t> se </a:t>
          </a:r>
          <a:r>
            <a:rPr lang="en-GB" sz="1400" kern="1200" spc="-60" dirty="0" err="1">
              <a:solidFill>
                <a:srgbClr val="46474A"/>
              </a:solidFill>
              <a:latin typeface="Arial"/>
              <a:cs typeface="Arial"/>
            </a:rPr>
            <a:t>respondan</a:t>
          </a:r>
          <a:r>
            <a:rPr lang="en-GB" sz="1400" kern="1200" spc="-60" dirty="0">
              <a:solidFill>
                <a:srgbClr val="46474A"/>
              </a:solidFill>
              <a:latin typeface="Arial"/>
              <a:cs typeface="Arial"/>
            </a:rPr>
            <a:t> entre </a:t>
          </a:r>
          <a:r>
            <a:rPr lang="en-GB" sz="1400" kern="1200" spc="-60" dirty="0" err="1">
              <a:solidFill>
                <a:srgbClr val="46474A"/>
              </a:solidFill>
              <a:latin typeface="Arial"/>
              <a:cs typeface="Arial"/>
            </a:rPr>
            <a:t>sí</a:t>
          </a:r>
          <a:r>
            <a:rPr lang="en-GB" sz="1400" kern="1200" spc="-60" dirty="0">
              <a:solidFill>
                <a:srgbClr val="46474A"/>
              </a:solidFill>
              <a:latin typeface="Arial"/>
              <a:cs typeface="Arial"/>
            </a:rPr>
            <a:t> </a:t>
          </a:r>
          <a:r>
            <a:rPr lang="en-GB" sz="1400" kern="1200" spc="-60" dirty="0" err="1">
              <a:solidFill>
                <a:srgbClr val="46474A"/>
              </a:solidFill>
              <a:latin typeface="Arial"/>
              <a:cs typeface="Arial"/>
            </a:rPr>
            <a:t>en</a:t>
          </a:r>
          <a:r>
            <a:rPr lang="en-GB" sz="1400" kern="1200" spc="-60" dirty="0">
              <a:solidFill>
                <a:srgbClr val="46474A"/>
              </a:solidFill>
              <a:latin typeface="Arial"/>
              <a:cs typeface="Arial"/>
            </a:rPr>
            <a:t> </a:t>
          </a:r>
          <a:r>
            <a:rPr lang="en-GB" sz="1400" kern="1200" spc="-60" dirty="0" err="1">
              <a:solidFill>
                <a:srgbClr val="46474A"/>
              </a:solidFill>
              <a:latin typeface="Arial"/>
              <a:cs typeface="Arial"/>
            </a:rPr>
            <a:t>lugar</a:t>
          </a:r>
          <a:r>
            <a:rPr lang="en-GB" sz="1400" kern="1200" spc="-60" dirty="0">
              <a:solidFill>
                <a:srgbClr val="46474A"/>
              </a:solidFill>
              <a:latin typeface="Arial"/>
              <a:cs typeface="Arial"/>
            </a:rPr>
            <a:t> de a </a:t>
          </a:r>
          <a:r>
            <a:rPr lang="en-GB" sz="1400" kern="1200" spc="-60" dirty="0" err="1">
              <a:solidFill>
                <a:srgbClr val="46474A"/>
              </a:solidFill>
              <a:latin typeface="Arial"/>
              <a:cs typeface="Arial"/>
            </a:rPr>
            <a:t>mí</a:t>
          </a:r>
          <a:r>
            <a:rPr lang="en-GB" sz="1400" kern="1200" spc="-60" dirty="0">
              <a:solidFill>
                <a:srgbClr val="46474A"/>
              </a:solidFill>
              <a:latin typeface="Arial"/>
              <a:cs typeface="Arial"/>
            </a:rPr>
            <a:t>?</a:t>
          </a:r>
          <a:endParaRPr lang="en-GB" sz="1400" kern="1200" dirty="0"/>
        </a:p>
      </dsp:txBody>
      <dsp:txXfrm>
        <a:off x="4557012" y="3202370"/>
        <a:ext cx="1516085" cy="2392323"/>
      </dsp:txXfrm>
    </dsp:sp>
    <dsp:sp modelId="{8BA0C262-1BD0-43C3-8F45-4BC230A56473}">
      <dsp:nvSpPr>
        <dsp:cNvPr id="0" name=""/>
        <dsp:cNvSpPr/>
      </dsp:nvSpPr>
      <dsp:spPr>
        <a:xfrm>
          <a:off x="6299201" y="1494230"/>
          <a:ext cx="1610421" cy="1022617"/>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DD9F69-E7E5-4A93-8F13-10F3CAE5030D}">
      <dsp:nvSpPr>
        <dsp:cNvPr id="0" name=""/>
        <dsp:cNvSpPr/>
      </dsp:nvSpPr>
      <dsp:spPr>
        <a:xfrm>
          <a:off x="6478137" y="1664219"/>
          <a:ext cx="1610421" cy="102261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spc="-60" dirty="0" err="1">
              <a:solidFill>
                <a:srgbClr val="46474A"/>
              </a:solidFill>
              <a:latin typeface="Arial"/>
              <a:cs typeface="Arial"/>
            </a:rPr>
            <a:t>Pensar</a:t>
          </a:r>
          <a:r>
            <a:rPr lang="en-GB" sz="1200" kern="1200" spc="-60" dirty="0">
              <a:solidFill>
                <a:srgbClr val="46474A"/>
              </a:solidFill>
              <a:latin typeface="Arial"/>
              <a:cs typeface="Arial"/>
            </a:rPr>
            <a:t> </a:t>
          </a:r>
          <a:r>
            <a:rPr lang="en-GB" sz="1200" kern="1200" spc="-60" dirty="0" err="1">
              <a:solidFill>
                <a:srgbClr val="46474A"/>
              </a:solidFill>
              <a:latin typeface="Arial"/>
              <a:cs typeface="Arial"/>
            </a:rPr>
            <a:t>en</a:t>
          </a:r>
          <a:r>
            <a:rPr lang="en-GB" sz="1200" kern="1200" spc="-60" dirty="0">
              <a:solidFill>
                <a:srgbClr val="46474A"/>
              </a:solidFill>
              <a:latin typeface="Arial"/>
              <a:cs typeface="Arial"/>
            </a:rPr>
            <a:t> </a:t>
          </a:r>
          <a:r>
            <a:rPr lang="en-GB" sz="1200" kern="1200" spc="-60" dirty="0" err="1">
              <a:solidFill>
                <a:srgbClr val="46474A"/>
              </a:solidFill>
              <a:latin typeface="Arial"/>
              <a:cs typeface="Arial"/>
            </a:rPr>
            <a:t>cómo</a:t>
          </a:r>
          <a:r>
            <a:rPr lang="en-GB" sz="1200" kern="1200" spc="-60" dirty="0">
              <a:solidFill>
                <a:srgbClr val="46474A"/>
              </a:solidFill>
              <a:latin typeface="Arial"/>
              <a:cs typeface="Arial"/>
            </a:rPr>
            <a:t> </a:t>
          </a:r>
          <a:r>
            <a:rPr lang="en-GB" sz="1200" kern="1200" spc="-60" dirty="0" err="1">
              <a:solidFill>
                <a:srgbClr val="46474A"/>
              </a:solidFill>
              <a:latin typeface="Arial"/>
              <a:cs typeface="Arial"/>
            </a:rPr>
            <a:t>animar</a:t>
          </a:r>
          <a:r>
            <a:rPr lang="en-GB" sz="1200" kern="1200" spc="-60" dirty="0">
              <a:solidFill>
                <a:srgbClr val="46474A"/>
              </a:solidFill>
              <a:latin typeface="Arial"/>
              <a:cs typeface="Arial"/>
            </a:rPr>
            <a:t> a </a:t>
          </a:r>
          <a:r>
            <a:rPr lang="en-GB" sz="1200" kern="1200" spc="-60" dirty="0" err="1">
              <a:solidFill>
                <a:srgbClr val="46474A"/>
              </a:solidFill>
              <a:latin typeface="Arial"/>
              <a:cs typeface="Arial"/>
            </a:rPr>
            <a:t>los</a:t>
          </a:r>
          <a:r>
            <a:rPr lang="en-GB" sz="1200" kern="1200" spc="-60" dirty="0">
              <a:solidFill>
                <a:srgbClr val="46474A"/>
              </a:solidFill>
              <a:latin typeface="Arial"/>
              <a:cs typeface="Arial"/>
            </a:rPr>
            <a:t> </a:t>
          </a:r>
          <a:r>
            <a:rPr lang="en-GB" sz="1200" kern="1200" spc="-60" dirty="0" err="1">
              <a:solidFill>
                <a:srgbClr val="46474A"/>
              </a:solidFill>
              <a:latin typeface="Arial"/>
              <a:cs typeface="Arial"/>
            </a:rPr>
            <a:t>estudiantes</a:t>
          </a:r>
          <a:r>
            <a:rPr lang="en-GB" sz="1200" kern="1200" spc="-60" dirty="0">
              <a:solidFill>
                <a:srgbClr val="46474A"/>
              </a:solidFill>
              <a:latin typeface="Arial"/>
              <a:cs typeface="Arial"/>
            </a:rPr>
            <a:t> a </a:t>
          </a:r>
          <a:r>
            <a:rPr lang="en-GB" sz="1200" kern="1200" spc="-60" dirty="0" err="1">
              <a:solidFill>
                <a:srgbClr val="46474A"/>
              </a:solidFill>
              <a:latin typeface="Arial"/>
              <a:cs typeface="Arial"/>
            </a:rPr>
            <a:t>hacer</a:t>
          </a:r>
          <a:r>
            <a:rPr lang="en-GB" sz="1200" kern="1200" spc="-60" dirty="0">
              <a:solidFill>
                <a:srgbClr val="46474A"/>
              </a:solidFill>
              <a:latin typeface="Arial"/>
              <a:cs typeface="Arial"/>
            </a:rPr>
            <a:t> </a:t>
          </a:r>
          <a:r>
            <a:rPr lang="en-GB" sz="1200" kern="1200" spc="-60" dirty="0" err="1">
              <a:solidFill>
                <a:srgbClr val="46474A"/>
              </a:solidFill>
              <a:latin typeface="Arial"/>
              <a:cs typeface="Arial"/>
            </a:rPr>
            <a:t>conexiones</a:t>
          </a:r>
          <a:r>
            <a:rPr lang="en-GB" sz="1200" kern="1200" spc="-60" dirty="0">
              <a:solidFill>
                <a:srgbClr val="46474A"/>
              </a:solidFill>
              <a:latin typeface="Arial"/>
              <a:cs typeface="Arial"/>
            </a:rPr>
            <a:t> </a:t>
          </a:r>
          <a:r>
            <a:rPr lang="en-GB" sz="1200" kern="1200" spc="-60" dirty="0" err="1">
              <a:solidFill>
                <a:srgbClr val="46474A"/>
              </a:solidFill>
              <a:latin typeface="Arial"/>
              <a:cs typeface="Arial"/>
            </a:rPr>
            <a:t>en</a:t>
          </a:r>
          <a:r>
            <a:rPr lang="en-GB" sz="1200" kern="1200" spc="-60" dirty="0">
              <a:solidFill>
                <a:srgbClr val="46474A"/>
              </a:solidFill>
              <a:latin typeface="Arial"/>
              <a:cs typeface="Arial"/>
            </a:rPr>
            <a:t> </a:t>
          </a:r>
          <a:r>
            <a:rPr lang="en-GB" sz="1200" kern="1200" spc="-60" dirty="0" err="1">
              <a:solidFill>
                <a:srgbClr val="46474A"/>
              </a:solidFill>
              <a:latin typeface="Arial"/>
              <a:cs typeface="Arial"/>
            </a:rPr>
            <a:t>una</a:t>
          </a:r>
          <a:r>
            <a:rPr lang="en-GB" sz="1200" kern="1200" spc="-60" dirty="0">
              <a:solidFill>
                <a:srgbClr val="46474A"/>
              </a:solidFill>
              <a:latin typeface="Arial"/>
              <a:cs typeface="Arial"/>
            </a:rPr>
            <a:t> </a:t>
          </a:r>
          <a:r>
            <a:rPr lang="en-GB" sz="1200" kern="1200" spc="-60" dirty="0" err="1">
              <a:solidFill>
                <a:srgbClr val="46474A"/>
              </a:solidFill>
              <a:latin typeface="Arial"/>
              <a:cs typeface="Arial"/>
            </a:rPr>
            <a:t>secuencia</a:t>
          </a:r>
          <a:r>
            <a:rPr lang="en-GB" sz="1200" kern="1200" spc="-60" dirty="0">
              <a:solidFill>
                <a:srgbClr val="46474A"/>
              </a:solidFill>
              <a:latin typeface="Arial"/>
              <a:cs typeface="Arial"/>
            </a:rPr>
            <a:t> de </a:t>
          </a:r>
          <a:r>
            <a:rPr lang="en-GB" sz="1200" kern="1200" spc="-60" dirty="0" err="1">
              <a:solidFill>
                <a:srgbClr val="46474A"/>
              </a:solidFill>
              <a:latin typeface="Arial"/>
              <a:cs typeface="Arial"/>
            </a:rPr>
            <a:t>aprendizaje</a:t>
          </a:r>
          <a:r>
            <a:rPr lang="en-GB" sz="1200" kern="1200" spc="-60" dirty="0">
              <a:solidFill>
                <a:srgbClr val="46474A"/>
              </a:solidFill>
              <a:latin typeface="Arial"/>
              <a:cs typeface="Arial"/>
            </a:rPr>
            <a:t>.</a:t>
          </a:r>
          <a:endParaRPr lang="en-GB" sz="1200" kern="1200" dirty="0"/>
        </a:p>
      </dsp:txBody>
      <dsp:txXfrm>
        <a:off x="6508088" y="1694170"/>
        <a:ext cx="1550519" cy="962715"/>
      </dsp:txXfrm>
    </dsp:sp>
    <dsp:sp modelId="{6355ADDF-0D40-44EC-B8B3-096A937B9179}">
      <dsp:nvSpPr>
        <dsp:cNvPr id="0" name=""/>
        <dsp:cNvSpPr/>
      </dsp:nvSpPr>
      <dsp:spPr>
        <a:xfrm>
          <a:off x="6299201" y="2985213"/>
          <a:ext cx="1610421" cy="2496803"/>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F74ADF-566F-4B2A-AB00-3848370265DE}">
      <dsp:nvSpPr>
        <dsp:cNvPr id="0" name=""/>
        <dsp:cNvSpPr/>
      </dsp:nvSpPr>
      <dsp:spPr>
        <a:xfrm>
          <a:off x="6478137" y="3155202"/>
          <a:ext cx="1610421" cy="249680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spc="-60" dirty="0">
              <a:solidFill>
                <a:srgbClr val="46474A"/>
              </a:solidFill>
              <a:latin typeface="Arial"/>
              <a:cs typeface="Arial"/>
            </a:rPr>
            <a:t>¿Con </a:t>
          </a:r>
          <a:r>
            <a:rPr lang="en-GB" sz="1400" kern="1200" spc="-60" dirty="0" err="1">
              <a:solidFill>
                <a:srgbClr val="46474A"/>
              </a:solidFill>
              <a:latin typeface="Arial"/>
              <a:cs typeface="Arial"/>
            </a:rPr>
            <a:t>qué</a:t>
          </a:r>
          <a:r>
            <a:rPr lang="en-GB" sz="1400" kern="1200" spc="-60" dirty="0">
              <a:solidFill>
                <a:srgbClr val="46474A"/>
              </a:solidFill>
              <a:latin typeface="Arial"/>
              <a:cs typeface="Arial"/>
            </a:rPr>
            <a:t> </a:t>
          </a:r>
          <a:r>
            <a:rPr lang="en-GB" sz="1400" kern="1200" spc="-60" dirty="0" err="1">
              <a:solidFill>
                <a:srgbClr val="46474A"/>
              </a:solidFill>
              <a:latin typeface="Arial"/>
              <a:cs typeface="Arial"/>
            </a:rPr>
            <a:t>frecuencia</a:t>
          </a:r>
          <a:r>
            <a:rPr lang="en-GB" sz="1400" kern="1200" spc="-60" dirty="0">
              <a:solidFill>
                <a:srgbClr val="46474A"/>
              </a:solidFill>
              <a:latin typeface="Arial"/>
              <a:cs typeface="Arial"/>
            </a:rPr>
            <a:t> </a:t>
          </a:r>
          <a:r>
            <a:rPr lang="en-GB" sz="1400" kern="1200" spc="-60" dirty="0" err="1">
              <a:solidFill>
                <a:srgbClr val="46474A"/>
              </a:solidFill>
              <a:latin typeface="Arial"/>
              <a:cs typeface="Arial"/>
            </a:rPr>
            <a:t>ofrezco</a:t>
          </a:r>
          <a:r>
            <a:rPr lang="en-GB" sz="1400" kern="1200" spc="-60" dirty="0">
              <a:solidFill>
                <a:srgbClr val="46474A"/>
              </a:solidFill>
              <a:latin typeface="Arial"/>
              <a:cs typeface="Arial"/>
            </a:rPr>
            <a:t> </a:t>
          </a:r>
          <a:r>
            <a:rPr lang="en-GB" sz="1400" kern="1200" spc="-60" dirty="0" err="1">
              <a:solidFill>
                <a:srgbClr val="46474A"/>
              </a:solidFill>
              <a:latin typeface="Arial"/>
              <a:cs typeface="Arial"/>
            </a:rPr>
            <a:t>oportunidades</a:t>
          </a:r>
          <a:r>
            <a:rPr lang="en-GB" sz="1400" kern="1200" spc="-60" dirty="0">
              <a:solidFill>
                <a:srgbClr val="46474A"/>
              </a:solidFill>
              <a:latin typeface="Arial"/>
              <a:cs typeface="Arial"/>
            </a:rPr>
            <a:t> para que </a:t>
          </a:r>
          <a:r>
            <a:rPr lang="en-GB" sz="1400" kern="1200" spc="-60" dirty="0" err="1">
              <a:solidFill>
                <a:srgbClr val="46474A"/>
              </a:solidFill>
              <a:latin typeface="Arial"/>
              <a:cs typeface="Arial"/>
            </a:rPr>
            <a:t>los</a:t>
          </a:r>
          <a:r>
            <a:rPr lang="en-GB" sz="1400" kern="1200" spc="-60" dirty="0">
              <a:solidFill>
                <a:srgbClr val="46474A"/>
              </a:solidFill>
              <a:latin typeface="Arial"/>
              <a:cs typeface="Arial"/>
            </a:rPr>
            <a:t> </a:t>
          </a:r>
          <a:r>
            <a:rPr lang="en-GB" sz="1400" kern="1200" spc="-60" dirty="0" err="1">
              <a:solidFill>
                <a:srgbClr val="46474A"/>
              </a:solidFill>
              <a:latin typeface="Arial"/>
              <a:cs typeface="Arial"/>
            </a:rPr>
            <a:t>estudiantes</a:t>
          </a:r>
          <a:r>
            <a:rPr lang="en-GB" sz="1400" kern="1200" spc="-60" dirty="0">
              <a:solidFill>
                <a:srgbClr val="46474A"/>
              </a:solidFill>
              <a:latin typeface="Arial"/>
              <a:cs typeface="Arial"/>
            </a:rPr>
            <a:t> </a:t>
          </a:r>
          <a:r>
            <a:rPr lang="en-GB" sz="1400" kern="1200" spc="-60" dirty="0" err="1">
              <a:solidFill>
                <a:srgbClr val="46474A"/>
              </a:solidFill>
              <a:latin typeface="Arial"/>
              <a:cs typeface="Arial"/>
            </a:rPr>
            <a:t>compartan</a:t>
          </a:r>
          <a:r>
            <a:rPr lang="en-GB" sz="1400" kern="1200" spc="-60" dirty="0">
              <a:solidFill>
                <a:srgbClr val="46474A"/>
              </a:solidFill>
              <a:latin typeface="Arial"/>
              <a:cs typeface="Arial"/>
            </a:rPr>
            <a:t> sus </a:t>
          </a:r>
          <a:r>
            <a:rPr lang="en-GB" sz="1400" kern="1200" spc="-60" dirty="0" err="1">
              <a:solidFill>
                <a:srgbClr val="46474A"/>
              </a:solidFill>
              <a:latin typeface="Arial"/>
              <a:cs typeface="Arial"/>
            </a:rPr>
            <a:t>experiencias</a:t>
          </a:r>
          <a:r>
            <a:rPr lang="en-GB" sz="1400" kern="1200" spc="-60" dirty="0">
              <a:solidFill>
                <a:srgbClr val="46474A"/>
              </a:solidFill>
              <a:latin typeface="Arial"/>
              <a:cs typeface="Arial"/>
            </a:rPr>
            <a:t> de fuera del aula?</a:t>
          </a:r>
          <a:endParaRPr lang="en-GB" sz="1400" kern="1200" dirty="0"/>
        </a:p>
      </dsp:txBody>
      <dsp:txXfrm>
        <a:off x="6525305" y="3202370"/>
        <a:ext cx="1516085" cy="240246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633913" cy="3794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057900" y="0"/>
            <a:ext cx="4632325" cy="379413"/>
          </a:xfrm>
          <a:prstGeom prst="rect">
            <a:avLst/>
          </a:prstGeom>
        </p:spPr>
        <p:txBody>
          <a:bodyPr vert="horz" lIns="91440" tIns="45720" rIns="91440" bIns="45720" rtlCol="0"/>
          <a:lstStyle>
            <a:lvl1pPr algn="r">
              <a:defRPr sz="1200"/>
            </a:lvl1pPr>
          </a:lstStyle>
          <a:p>
            <a:fld id="{6DC00E15-ADAD-094C-9C10-704A387E2BBC}" type="datetimeFigureOut">
              <a:rPr lang="en-US" smtClean="0"/>
              <a:t>4/18/26</a:t>
            </a:fld>
            <a:endParaRPr lang="en-US"/>
          </a:p>
        </p:txBody>
      </p:sp>
      <p:sp>
        <p:nvSpPr>
          <p:cNvPr id="4" name="Slide Image Placeholder 3"/>
          <p:cNvSpPr>
            <a:spLocks noGrp="1" noRot="1" noChangeAspect="1"/>
          </p:cNvSpPr>
          <p:nvPr>
            <p:ph type="sldImg" idx="2"/>
          </p:nvPr>
        </p:nvSpPr>
        <p:spPr>
          <a:xfrm>
            <a:off x="3543300" y="946150"/>
            <a:ext cx="3606800" cy="25511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069975" y="3640138"/>
            <a:ext cx="8553450" cy="29781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7183438"/>
            <a:ext cx="4633913" cy="3794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057900" y="7183438"/>
            <a:ext cx="4632325" cy="379412"/>
          </a:xfrm>
          <a:prstGeom prst="rect">
            <a:avLst/>
          </a:prstGeom>
        </p:spPr>
        <p:txBody>
          <a:bodyPr vert="horz" lIns="91440" tIns="45720" rIns="91440" bIns="45720" rtlCol="0" anchor="b"/>
          <a:lstStyle>
            <a:lvl1pPr algn="r">
              <a:defRPr sz="1200"/>
            </a:lvl1pPr>
          </a:lstStyle>
          <a:p>
            <a:fld id="{B9508716-F101-DB4E-BA67-F7DE97C5697F}" type="slidenum">
              <a:rPr lang="en-US" smtClean="0"/>
              <a:t>‹#›</a:t>
            </a:fld>
            <a:endParaRPr lang="en-US"/>
          </a:p>
        </p:txBody>
      </p:sp>
    </p:spTree>
    <p:extLst>
      <p:ext uri="{BB962C8B-B14F-4D97-AF65-F5344CB8AC3E}">
        <p14:creationId xmlns:p14="http://schemas.microsoft.com/office/powerpoint/2010/main" val="24855974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Changes made in English version only:</a:t>
            </a:r>
          </a:p>
          <a:p>
            <a:r>
              <a:rPr lang="en-US" dirty="0"/>
              <a:t>Diagram on p.17 updated to be editable.</a:t>
            </a:r>
          </a:p>
          <a:p>
            <a:r>
              <a:rPr lang="en-US" dirty="0"/>
              <a:t>Connect code definition on slides 15, 20, 46 updated to include personal experience / everyday life</a:t>
            </a:r>
          </a:p>
          <a:p>
            <a:endParaRPr lang="en-US" dirty="0"/>
          </a:p>
          <a:p>
            <a:r>
              <a:rPr lang="en-US" dirty="0"/>
              <a:t>(The two blank pages are designed to improve presentation when printing double-sided.)</a:t>
            </a:r>
          </a:p>
          <a:p>
            <a:endParaRPr lang="en-GB" sz="1800" b="0" i="0" u="none" strike="noStrike" dirty="0">
              <a:solidFill>
                <a:srgbClr val="1155CC"/>
              </a:solidFill>
              <a:effectLst/>
              <a:highlight>
                <a:srgbClr val="FFFF00"/>
              </a:highligh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D3A1FD44-42CB-A34F-A0F5-1F9E4B2EB115}" type="slidenum">
              <a:rPr lang="en-US" smtClean="0"/>
              <a:t>1</a:t>
            </a:fld>
            <a:endParaRPr lang="en-US" dirty="0"/>
          </a:p>
        </p:txBody>
      </p:sp>
    </p:spTree>
    <p:extLst>
      <p:ext uri="{BB962C8B-B14F-4D97-AF65-F5344CB8AC3E}">
        <p14:creationId xmlns:p14="http://schemas.microsoft.com/office/powerpoint/2010/main" val="3660619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7</a:t>
            </a:fld>
            <a:endParaRPr lang="en-US"/>
          </a:p>
        </p:txBody>
      </p:sp>
    </p:spTree>
    <p:extLst>
      <p:ext uri="{BB962C8B-B14F-4D97-AF65-F5344CB8AC3E}">
        <p14:creationId xmlns:p14="http://schemas.microsoft.com/office/powerpoint/2010/main" val="3891363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8</a:t>
            </a:fld>
            <a:endParaRPr lang="en-US"/>
          </a:p>
        </p:txBody>
      </p:sp>
    </p:spTree>
    <p:extLst>
      <p:ext uri="{BB962C8B-B14F-4D97-AF65-F5344CB8AC3E}">
        <p14:creationId xmlns:p14="http://schemas.microsoft.com/office/powerpoint/2010/main" val="32356252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9</a:t>
            </a:fld>
            <a:endParaRPr lang="en-US"/>
          </a:p>
        </p:txBody>
      </p:sp>
    </p:spTree>
    <p:extLst>
      <p:ext uri="{BB962C8B-B14F-4D97-AF65-F5344CB8AC3E}">
        <p14:creationId xmlns:p14="http://schemas.microsoft.com/office/powerpoint/2010/main" val="1208882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587261-4E49-2C31-C704-1B536EE664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A5205B-7F1E-B9DE-1BDF-F4354A3BCD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A4A746-2351-EB29-3027-35C58975EF6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E0A2E5-FE02-5AD5-E258-B8D99306BBBE}"/>
              </a:ext>
            </a:extLst>
          </p:cNvPr>
          <p:cNvSpPr>
            <a:spLocks noGrp="1"/>
          </p:cNvSpPr>
          <p:nvPr>
            <p:ph type="sldNum" sz="quarter" idx="10"/>
          </p:nvPr>
        </p:nvSpPr>
        <p:spPr/>
        <p:txBody>
          <a:bodyPr/>
          <a:lstStyle/>
          <a:p>
            <a:fld id="{D3A1FD44-42CB-A34F-A0F5-1F9E4B2EB115}" type="slidenum">
              <a:rPr lang="en-US" smtClean="0"/>
              <a:t>12</a:t>
            </a:fld>
            <a:endParaRPr lang="en-US"/>
          </a:p>
        </p:txBody>
      </p:sp>
    </p:spTree>
    <p:extLst>
      <p:ext uri="{BB962C8B-B14F-4D97-AF65-F5344CB8AC3E}">
        <p14:creationId xmlns:p14="http://schemas.microsoft.com/office/powerpoint/2010/main" val="25692545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3A1FD44-42CB-A34F-A0F5-1F9E4B2EB115}" type="slidenum">
              <a:rPr lang="en-US" smtClean="0"/>
              <a:t>27</a:t>
            </a:fld>
            <a:endParaRPr lang="en-US"/>
          </a:p>
        </p:txBody>
      </p:sp>
    </p:spTree>
    <p:extLst>
      <p:ext uri="{BB962C8B-B14F-4D97-AF65-F5344CB8AC3E}">
        <p14:creationId xmlns:p14="http://schemas.microsoft.com/office/powerpoint/2010/main" val="4275237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30</a:t>
            </a:fld>
            <a:endParaRPr lang="en-US"/>
          </a:p>
        </p:txBody>
      </p:sp>
    </p:spTree>
    <p:extLst>
      <p:ext uri="{BB962C8B-B14F-4D97-AF65-F5344CB8AC3E}">
        <p14:creationId xmlns:p14="http://schemas.microsoft.com/office/powerpoint/2010/main" val="14088729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41</a:t>
            </a:fld>
            <a:endParaRPr lang="en-US"/>
          </a:p>
        </p:txBody>
      </p:sp>
    </p:spTree>
    <p:extLst>
      <p:ext uri="{BB962C8B-B14F-4D97-AF65-F5344CB8AC3E}">
        <p14:creationId xmlns:p14="http://schemas.microsoft.com/office/powerpoint/2010/main" val="4682505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60</a:t>
            </a:fld>
            <a:endParaRPr lang="en-US"/>
          </a:p>
        </p:txBody>
      </p:sp>
    </p:spTree>
    <p:extLst>
      <p:ext uri="{BB962C8B-B14F-4D97-AF65-F5344CB8AC3E}">
        <p14:creationId xmlns:p14="http://schemas.microsoft.com/office/powerpoint/2010/main" val="37244427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sz="2600" b="1" i="0">
                <a:solidFill>
                  <a:srgbClr val="1A616F"/>
                </a:solidFill>
                <a:latin typeface="Arial"/>
                <a:cs typeface="Arial"/>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sz="14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4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185216" y="648596"/>
            <a:ext cx="8426450" cy="852805"/>
          </a:xfrm>
          <a:prstGeom prst="rect">
            <a:avLst/>
          </a:prstGeom>
        </p:spPr>
        <p:txBody>
          <a:bodyPr wrap="square" lIns="0" tIns="0" rIns="0" bIns="0">
            <a:spAutoFit/>
          </a:bodyPr>
          <a:lstStyle>
            <a:lvl1pPr>
              <a:defRPr sz="2600" b="1" i="0">
                <a:solidFill>
                  <a:srgbClr val="1A616F"/>
                </a:solidFill>
                <a:latin typeface="Arial"/>
                <a:cs typeface="Arial"/>
              </a:defRPr>
            </a:lvl1pPr>
          </a:lstStyle>
          <a:p>
            <a:endParaRPr/>
          </a:p>
        </p:txBody>
      </p:sp>
      <p:sp>
        <p:nvSpPr>
          <p:cNvPr id="3" name="Holder 3"/>
          <p:cNvSpPr>
            <a:spLocks noGrp="1"/>
          </p:cNvSpPr>
          <p:nvPr>
            <p:ph type="body" idx="1"/>
          </p:nvPr>
        </p:nvSpPr>
        <p:spPr>
          <a:xfrm>
            <a:off x="532772" y="2090300"/>
            <a:ext cx="9732010" cy="3782695"/>
          </a:xfrm>
          <a:prstGeom prst="rect">
            <a:avLst/>
          </a:prstGeom>
        </p:spPr>
        <p:txBody>
          <a:bodyPr wrap="square" lIns="0" tIns="0" rIns="0" bIns="0">
            <a:spAutoFit/>
          </a:bodyPr>
          <a:lstStyle>
            <a:lvl1pPr>
              <a:defRPr sz="14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3635756" y="7033450"/>
            <a:ext cx="3421888"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33450"/>
            <a:ext cx="2459482" cy="37814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a:xfrm>
            <a:off x="7699248" y="7033450"/>
            <a:ext cx="2459482" cy="378142"/>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13" Type="http://schemas.openxmlformats.org/officeDocument/2006/relationships/image" Target="../media/image10.png"/><Relationship Id="rId3" Type="http://schemas.openxmlformats.org/officeDocument/2006/relationships/image" Target="../media/image1.jpg"/><Relationship Id="rId7" Type="http://schemas.openxmlformats.org/officeDocument/2006/relationships/image" Target="../media/image5.jpg"/><Relationship Id="rId12" Type="http://schemas.openxmlformats.org/officeDocument/2006/relationships/hyperlink" Target="mailto:T-SEDA@educ.cam.ac.uk"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g"/><Relationship Id="rId11" Type="http://schemas.openxmlformats.org/officeDocument/2006/relationships/image" Target="../media/image9.png"/><Relationship Id="rId5" Type="http://schemas.openxmlformats.org/officeDocument/2006/relationships/image" Target="../media/image3.jpg"/><Relationship Id="rId10"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7.jpg"/><Relationship Id="rId1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hyperlink" Target="http://www.edudialogue.org/" TargetMode="External"/><Relationship Id="rId2" Type="http://schemas.openxmlformats.org/officeDocument/2006/relationships/hyperlink" Target="https://camtree.learnworlds.com/t-seda" TargetMode="External"/><Relationship Id="rId1" Type="http://schemas.openxmlformats.org/officeDocument/2006/relationships/slideLayout" Target="../slideLayouts/slideLayout3.xml"/><Relationship Id="rId5" Type="http://schemas.openxmlformats.org/officeDocument/2006/relationships/hyperlink" Target="http://www.camtree.org/" TargetMode="External"/><Relationship Id="rId4" Type="http://schemas.openxmlformats.org/officeDocument/2006/relationships/hyperlink" Target="http://dx.doi.org/10.1002/rev3.3269"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hyperlink" Target="https://vimeo.com/showcase/12093372" TargetMode="External"/><Relationship Id="rId3" Type="http://schemas.openxmlformats.org/officeDocument/2006/relationships/image" Target="../media/image15.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hyperlink" Target="https://library.camtree.org/" TargetMode="External"/><Relationship Id="rId11" Type="http://schemas.openxmlformats.org/officeDocument/2006/relationships/image" Target="../media/image21.png"/><Relationship Id="rId5" Type="http://schemas.openxmlformats.org/officeDocument/2006/relationships/hyperlink" Target="https://www.camtree.org/" TargetMode="External"/><Relationship Id="rId10" Type="http://schemas.openxmlformats.org/officeDocument/2006/relationships/image" Target="../media/image20.png"/><Relationship Id="rId4" Type="http://schemas.openxmlformats.org/officeDocument/2006/relationships/image" Target="../media/image16.svg"/><Relationship Id="rId9" Type="http://schemas.openxmlformats.org/officeDocument/2006/relationships/image" Target="../media/image19.png"/><Relationship Id="rId14"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hyperlink" Target="https://vimeopro.com/camtree/cedir/" TargetMode="External"/><Relationship Id="rId2" Type="http://schemas.openxmlformats.org/officeDocument/2006/relationships/hyperlink" Target="https://vimeo.com/showcase/12093372" TargetMode="Externa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vimeo.com/showcase/12093372" TargetMode="External"/><Relationship Id="rId1" Type="http://schemas.openxmlformats.org/officeDocument/2006/relationships/slideLayout" Target="../slideLayouts/slideLayout5.xml"/><Relationship Id="rId4" Type="http://schemas.openxmlformats.org/officeDocument/2006/relationships/image" Target="../media/image26.jp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g"/><Relationship Id="rId1" Type="http://schemas.openxmlformats.org/officeDocument/2006/relationships/slideLayout" Target="../slideLayouts/slideLayout5.xml"/><Relationship Id="rId6" Type="http://schemas.openxmlformats.org/officeDocument/2006/relationships/hyperlink" Target="https://vimeo.com/showcase/12093372" TargetMode="External"/><Relationship Id="rId5" Type="http://schemas.openxmlformats.org/officeDocument/2006/relationships/hyperlink" Target="https://www.edudialogue.org/resources/introductory-video-series/" TargetMode="External"/><Relationship Id="rId4" Type="http://schemas.openxmlformats.org/officeDocument/2006/relationships/hyperlink" Target="http://tinyurl.com/ESRCdialogue)"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image" Target="../media/image29.jpg"/><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hyperlink" Target="https://vimeo.com/showcase/12093372" TargetMode="Externa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hyperlink" Target="http://www.gov.uk/government/publications/national-curriculum-in-england-english-programmes-of-study" TargetMode="Externa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hyperlink" Target="mailto:seda@educ.cam.ac.uk" TargetMode="Externa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hyperlink" Target="http://www.educ.cam.ac.uk/research/projects/episteme/" TargetMode="External"/><Relationship Id="rId2" Type="http://schemas.openxmlformats.org/officeDocument/2006/relationships/hyperlink" Target="https://vimeo.com/showcase/12093372" TargetMode="External"/><Relationship Id="rId1" Type="http://schemas.openxmlformats.org/officeDocument/2006/relationships/slideLayout" Target="../slideLayouts/slideLayout5.xml"/><Relationship Id="rId5" Type="http://schemas.openxmlformats.org/officeDocument/2006/relationships/image" Target="../media/image33.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5.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hyperlink" Target="https://library.camtree.org/" TargetMode="External"/><Relationship Id="rId11" Type="http://schemas.openxmlformats.org/officeDocument/2006/relationships/image" Target="../media/image21.png"/><Relationship Id="rId5" Type="http://schemas.openxmlformats.org/officeDocument/2006/relationships/hyperlink" Target="https://www.camtree.org/" TargetMode="External"/><Relationship Id="rId10" Type="http://schemas.openxmlformats.org/officeDocument/2006/relationships/image" Target="../media/image20.png"/><Relationship Id="rId4" Type="http://schemas.openxmlformats.org/officeDocument/2006/relationships/image" Target="../media/image16.svg"/><Relationship Id="rId9" Type="http://schemas.openxmlformats.org/officeDocument/2006/relationships/image" Target="../media/image19.png"/></Relationships>
</file>

<file path=ppt/slides/_rels/slide28.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21.png"/><Relationship Id="rId3" Type="http://schemas.openxmlformats.org/officeDocument/2006/relationships/image" Target="../media/image36.png"/><Relationship Id="rId7" Type="http://schemas.openxmlformats.org/officeDocument/2006/relationships/image" Target="../media/image40.png"/><Relationship Id="rId12" Type="http://schemas.openxmlformats.org/officeDocument/2006/relationships/image" Target="../media/image22.png"/><Relationship Id="rId17" Type="http://schemas.openxmlformats.org/officeDocument/2006/relationships/image" Target="../media/image42.png"/><Relationship Id="rId2" Type="http://schemas.openxmlformats.org/officeDocument/2006/relationships/image" Target="../media/image35.png"/><Relationship Id="rId16" Type="http://schemas.openxmlformats.org/officeDocument/2006/relationships/hyperlink" Target="http://bit.ly/T-SEDA" TargetMode="External"/><Relationship Id="rId1" Type="http://schemas.openxmlformats.org/officeDocument/2006/relationships/slideLayout" Target="../slideLayouts/slideLayout2.xml"/><Relationship Id="rId6" Type="http://schemas.openxmlformats.org/officeDocument/2006/relationships/image" Target="../media/image39.png"/><Relationship Id="rId11" Type="http://schemas.openxmlformats.org/officeDocument/2006/relationships/image" Target="../media/image15.png"/><Relationship Id="rId5" Type="http://schemas.openxmlformats.org/officeDocument/2006/relationships/image" Target="../media/image38.png"/><Relationship Id="rId15" Type="http://schemas.openxmlformats.org/officeDocument/2006/relationships/image" Target="../media/image20.png"/><Relationship Id="rId10" Type="http://schemas.openxmlformats.org/officeDocument/2006/relationships/image" Target="../media/image19.png"/><Relationship Id="rId4" Type="http://schemas.openxmlformats.org/officeDocument/2006/relationships/image" Target="../media/image37.png"/><Relationship Id="rId9" Type="http://schemas.openxmlformats.org/officeDocument/2006/relationships/image" Target="../media/image17.png"/><Relationship Id="rId1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s://vimeo.com/showcase/12093372" TargetMode="External"/><Relationship Id="rId1" Type="http://schemas.openxmlformats.org/officeDocument/2006/relationships/slideLayout" Target="../slideLayouts/slideLayout5.xml"/><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hyperlink" Target="http://tinyurl.com/ESRCdialogue)" TargetMode="External"/><Relationship Id="rId2" Type="http://schemas.openxmlformats.org/officeDocument/2006/relationships/hyperlink" Target="http://tinyurl.com/BAdialogue" TargetMode="External"/><Relationship Id="rId1" Type="http://schemas.openxmlformats.org/officeDocument/2006/relationships/slideLayout" Target="../slideLayouts/slideLayout5.xml"/><Relationship Id="rId4" Type="http://schemas.openxmlformats.org/officeDocument/2006/relationships/hyperlink" Target="http://bit.ly/T-SEDA"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s://doi.org/10.1016/j.tate.2023.104067" TargetMode="External"/><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hyperlink" Target="http://www.camtree.org/"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hyperlink" Target="https://www.camtree.org/course/ethics-in-close-to-practice-research" TargetMode="External"/><Relationship Id="rId2" Type="http://schemas.openxmlformats.org/officeDocument/2006/relationships/hyperlink" Target="https://www.bera.ac.uk/publication/ethical-guidelines-for-educational-research-fifth-edition-2024"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5.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7" Type="http://schemas.openxmlformats.org/officeDocument/2006/relationships/image" Target="../media/image28.png"/><Relationship Id="rId2" Type="http://schemas.openxmlformats.org/officeDocument/2006/relationships/hyperlink" Target="https://www.edudialogue.org/resources/introductory-video-series/collection-2/" TargetMode="External"/><Relationship Id="rId1" Type="http://schemas.openxmlformats.org/officeDocument/2006/relationships/slideLayout" Target="../slideLayouts/slideLayout2.xml"/><Relationship Id="rId6" Type="http://schemas.openxmlformats.org/officeDocument/2006/relationships/image" Target="../media/image56.jpg"/><Relationship Id="rId5" Type="http://schemas.openxmlformats.org/officeDocument/2006/relationships/image" Target="../media/image55.png"/><Relationship Id="rId4" Type="http://schemas.openxmlformats.org/officeDocument/2006/relationships/image" Target="../media/image54.jpg"/></Relationships>
</file>

<file path=ppt/slides/_rels/slide4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bit.ly/T-SEDA)" TargetMode="External"/><Relationship Id="rId4" Type="http://schemas.openxmlformats.org/officeDocument/2006/relationships/hyperlink" Target="https://camtree.learnworlds.com/t-seda"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8.jpg"/><Relationship Id="rId1" Type="http://schemas.openxmlformats.org/officeDocument/2006/relationships/slideLayout" Target="../slideLayouts/slideLayout5.xml"/><Relationship Id="rId4" Type="http://schemas.openxmlformats.org/officeDocument/2006/relationships/image" Target="../media/image59.jp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camtree.learnworlds.com/t-seda"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61.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5.xml"/><Relationship Id="rId6" Type="http://schemas.openxmlformats.org/officeDocument/2006/relationships/image" Target="../media/image61.png"/><Relationship Id="rId5" Type="http://schemas.openxmlformats.org/officeDocument/2006/relationships/image" Target="../media/image65.png"/><Relationship Id="rId4" Type="http://schemas.openxmlformats.org/officeDocument/2006/relationships/image" Target="../media/image64.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5.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4.png"/></Relationships>
</file>

<file path=ppt/slides/_rels/slide5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hyperlink" Target="http://www.edudialogue.org/tools-resources/introductory-video-series/" TargetMode="External"/><Relationship Id="rId3" Type="http://schemas.openxmlformats.org/officeDocument/2006/relationships/hyperlink" Target="https://www.camtree.org/course/how-dialogic-is-your-practice" TargetMode="External"/><Relationship Id="rId7" Type="http://schemas.openxmlformats.org/officeDocument/2006/relationships/image" Target="../media/image13.png"/><Relationship Id="rId2" Type="http://schemas.openxmlformats.org/officeDocument/2006/relationships/hyperlink" Target="https://www.camtree.org/course/what-is-educational-dialogue" TargetMode="External"/><Relationship Id="rId1" Type="http://schemas.openxmlformats.org/officeDocument/2006/relationships/slideLayout" Target="../slideLayouts/slideLayout5.xml"/><Relationship Id="rId6" Type="http://schemas.openxmlformats.org/officeDocument/2006/relationships/hyperlink" Target="https://vimeo.com/showcase/12093372" TargetMode="External"/><Relationship Id="rId5" Type="http://schemas.openxmlformats.org/officeDocument/2006/relationships/hyperlink" Target="https://www.camtree.org/course/ethics-in-close-to-practice-research" TargetMode="External"/><Relationship Id="rId4" Type="http://schemas.openxmlformats.org/officeDocument/2006/relationships/hyperlink" Target="https://www.camtree.org/course/reflective-inquiry-with-tseda" TargetMode="External"/></Relationships>
</file>

<file path=ppt/slides/_rels/slide6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repository.cam.ac.uk/handle/1810/382962."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953389" y="2302512"/>
            <a:ext cx="3133083" cy="1544318"/>
          </a:xfrm>
          <a:prstGeom prst="rect">
            <a:avLst/>
          </a:prstGeom>
          <a:blipFill>
            <a:blip r:embed="rId3" cstate="print"/>
            <a:stretch>
              <a:fillRect/>
            </a:stretch>
          </a:blipFill>
        </p:spPr>
        <p:txBody>
          <a:bodyPr wrap="square" lIns="0" tIns="0" rIns="0" bIns="0" rtlCol="0"/>
          <a:lstStyle/>
          <a:p>
            <a:endParaRPr dirty="0"/>
          </a:p>
        </p:txBody>
      </p:sp>
      <p:sp>
        <p:nvSpPr>
          <p:cNvPr id="4" name="object 4"/>
          <p:cNvSpPr/>
          <p:nvPr/>
        </p:nvSpPr>
        <p:spPr>
          <a:xfrm>
            <a:off x="3948629" y="2161103"/>
            <a:ext cx="3141345" cy="1553210"/>
          </a:xfrm>
          <a:custGeom>
            <a:avLst/>
            <a:gdLst/>
            <a:ahLst/>
            <a:cxnLst/>
            <a:rect l="l" t="t" r="r" b="b"/>
            <a:pathLst>
              <a:path w="3141345" h="1553210">
                <a:moveTo>
                  <a:pt x="0" y="0"/>
                </a:moveTo>
                <a:lnTo>
                  <a:pt x="3141011" y="0"/>
                </a:lnTo>
                <a:lnTo>
                  <a:pt x="3141011" y="1553052"/>
                </a:lnTo>
                <a:lnTo>
                  <a:pt x="0" y="1553052"/>
                </a:lnTo>
                <a:lnTo>
                  <a:pt x="0" y="0"/>
                </a:lnTo>
                <a:close/>
              </a:path>
            </a:pathLst>
          </a:custGeom>
          <a:ln w="9520">
            <a:solidFill>
              <a:srgbClr val="000000"/>
            </a:solidFill>
          </a:ln>
        </p:spPr>
        <p:txBody>
          <a:bodyPr wrap="square" lIns="0" tIns="0" rIns="0" bIns="0" rtlCol="0"/>
          <a:lstStyle/>
          <a:p>
            <a:endParaRPr dirty="0"/>
          </a:p>
        </p:txBody>
      </p:sp>
      <p:sp>
        <p:nvSpPr>
          <p:cNvPr id="5" name="object 5"/>
          <p:cNvSpPr/>
          <p:nvPr/>
        </p:nvSpPr>
        <p:spPr>
          <a:xfrm>
            <a:off x="7090930" y="2298703"/>
            <a:ext cx="2045957" cy="1560193"/>
          </a:xfrm>
          <a:prstGeom prst="rect">
            <a:avLst/>
          </a:prstGeom>
          <a:blipFill>
            <a:blip r:embed="rId4" cstate="print"/>
            <a:stretch>
              <a:fillRect/>
            </a:stretch>
          </a:blipFill>
        </p:spPr>
        <p:txBody>
          <a:bodyPr wrap="square" lIns="0" tIns="0" rIns="0" bIns="0" rtlCol="0"/>
          <a:lstStyle/>
          <a:p>
            <a:endParaRPr dirty="0"/>
          </a:p>
        </p:txBody>
      </p:sp>
      <p:sp>
        <p:nvSpPr>
          <p:cNvPr id="6" name="object 6"/>
          <p:cNvSpPr/>
          <p:nvPr/>
        </p:nvSpPr>
        <p:spPr>
          <a:xfrm>
            <a:off x="7086164" y="2157296"/>
            <a:ext cx="2054860" cy="1569085"/>
          </a:xfrm>
          <a:custGeom>
            <a:avLst/>
            <a:gdLst/>
            <a:ahLst/>
            <a:cxnLst/>
            <a:rect l="l" t="t" r="r" b="b"/>
            <a:pathLst>
              <a:path w="2054859" h="1569085">
                <a:moveTo>
                  <a:pt x="0" y="0"/>
                </a:moveTo>
                <a:lnTo>
                  <a:pt x="2054446" y="0"/>
                </a:lnTo>
                <a:lnTo>
                  <a:pt x="2054446" y="1568919"/>
                </a:lnTo>
                <a:lnTo>
                  <a:pt x="0" y="1568919"/>
                </a:lnTo>
                <a:lnTo>
                  <a:pt x="0" y="0"/>
                </a:lnTo>
                <a:close/>
              </a:path>
            </a:pathLst>
          </a:custGeom>
          <a:ln w="9520">
            <a:solidFill>
              <a:srgbClr val="000000"/>
            </a:solidFill>
          </a:ln>
        </p:spPr>
        <p:txBody>
          <a:bodyPr wrap="square" lIns="0" tIns="0" rIns="0" bIns="0" rtlCol="0"/>
          <a:lstStyle/>
          <a:p>
            <a:endParaRPr dirty="0"/>
          </a:p>
        </p:txBody>
      </p:sp>
      <p:sp>
        <p:nvSpPr>
          <p:cNvPr id="7" name="object 7"/>
          <p:cNvSpPr/>
          <p:nvPr/>
        </p:nvSpPr>
        <p:spPr>
          <a:xfrm>
            <a:off x="4916055" y="3848737"/>
            <a:ext cx="3634092" cy="1380488"/>
          </a:xfrm>
          <a:prstGeom prst="rect">
            <a:avLst/>
          </a:prstGeom>
          <a:blipFill>
            <a:blip r:embed="rId5" cstate="print"/>
            <a:stretch>
              <a:fillRect/>
            </a:stretch>
          </a:blipFill>
        </p:spPr>
        <p:txBody>
          <a:bodyPr wrap="square" lIns="0" tIns="0" rIns="0" bIns="0" rtlCol="0"/>
          <a:lstStyle/>
          <a:p>
            <a:endParaRPr dirty="0"/>
          </a:p>
        </p:txBody>
      </p:sp>
      <p:sp>
        <p:nvSpPr>
          <p:cNvPr id="8" name="object 8"/>
          <p:cNvSpPr/>
          <p:nvPr/>
        </p:nvSpPr>
        <p:spPr>
          <a:xfrm>
            <a:off x="4911289" y="3707329"/>
            <a:ext cx="3642360" cy="1389380"/>
          </a:xfrm>
          <a:custGeom>
            <a:avLst/>
            <a:gdLst/>
            <a:ahLst/>
            <a:cxnLst/>
            <a:rect l="l" t="t" r="r" b="b"/>
            <a:pathLst>
              <a:path w="3642359" h="1389379">
                <a:moveTo>
                  <a:pt x="0" y="0"/>
                </a:moveTo>
                <a:lnTo>
                  <a:pt x="3641771" y="0"/>
                </a:lnTo>
                <a:lnTo>
                  <a:pt x="3641771" y="1389305"/>
                </a:lnTo>
                <a:lnTo>
                  <a:pt x="0" y="1389305"/>
                </a:lnTo>
                <a:lnTo>
                  <a:pt x="0" y="0"/>
                </a:lnTo>
                <a:close/>
              </a:path>
            </a:pathLst>
          </a:custGeom>
          <a:ln w="9520">
            <a:solidFill>
              <a:srgbClr val="000000"/>
            </a:solidFill>
          </a:ln>
        </p:spPr>
        <p:txBody>
          <a:bodyPr wrap="square" lIns="0" tIns="0" rIns="0" bIns="0" rtlCol="0"/>
          <a:lstStyle/>
          <a:p>
            <a:endParaRPr dirty="0"/>
          </a:p>
        </p:txBody>
      </p:sp>
      <p:sp>
        <p:nvSpPr>
          <p:cNvPr id="9" name="object 9"/>
          <p:cNvSpPr/>
          <p:nvPr/>
        </p:nvSpPr>
        <p:spPr>
          <a:xfrm>
            <a:off x="2425585" y="3839212"/>
            <a:ext cx="2482209" cy="1389380"/>
          </a:xfrm>
          <a:prstGeom prst="rect">
            <a:avLst/>
          </a:prstGeom>
          <a:blipFill>
            <a:blip r:embed="rId6" cstate="print"/>
            <a:stretch>
              <a:fillRect/>
            </a:stretch>
          </a:blipFill>
        </p:spPr>
        <p:txBody>
          <a:bodyPr wrap="square" lIns="0" tIns="0" rIns="0" bIns="0" rtlCol="0"/>
          <a:lstStyle/>
          <a:p>
            <a:endParaRPr dirty="0"/>
          </a:p>
        </p:txBody>
      </p:sp>
      <p:sp>
        <p:nvSpPr>
          <p:cNvPr id="10" name="object 10"/>
          <p:cNvSpPr/>
          <p:nvPr/>
        </p:nvSpPr>
        <p:spPr>
          <a:xfrm>
            <a:off x="2420820" y="3697804"/>
            <a:ext cx="2490470" cy="1398270"/>
          </a:xfrm>
          <a:custGeom>
            <a:avLst/>
            <a:gdLst/>
            <a:ahLst/>
            <a:cxnLst/>
            <a:rect l="l" t="t" r="r" b="b"/>
            <a:pathLst>
              <a:path w="2490470" h="1398270">
                <a:moveTo>
                  <a:pt x="0" y="0"/>
                </a:moveTo>
                <a:lnTo>
                  <a:pt x="2490469" y="0"/>
                </a:lnTo>
                <a:lnTo>
                  <a:pt x="2490469" y="1398192"/>
                </a:lnTo>
                <a:lnTo>
                  <a:pt x="0" y="1398192"/>
                </a:lnTo>
                <a:lnTo>
                  <a:pt x="0" y="0"/>
                </a:lnTo>
                <a:close/>
              </a:path>
            </a:pathLst>
          </a:custGeom>
          <a:ln w="9520">
            <a:solidFill>
              <a:srgbClr val="000000"/>
            </a:solidFill>
          </a:ln>
        </p:spPr>
        <p:txBody>
          <a:bodyPr wrap="square" lIns="0" tIns="0" rIns="0" bIns="0" rtlCol="0"/>
          <a:lstStyle/>
          <a:p>
            <a:endParaRPr dirty="0"/>
          </a:p>
        </p:txBody>
      </p:sp>
      <p:sp>
        <p:nvSpPr>
          <p:cNvPr id="11" name="object 11"/>
          <p:cNvSpPr/>
          <p:nvPr/>
        </p:nvSpPr>
        <p:spPr>
          <a:xfrm>
            <a:off x="1868049" y="2298703"/>
            <a:ext cx="2082158" cy="1553843"/>
          </a:xfrm>
          <a:prstGeom prst="rect">
            <a:avLst/>
          </a:prstGeom>
          <a:blipFill>
            <a:blip r:embed="rId7" cstate="print"/>
            <a:stretch>
              <a:fillRect/>
            </a:stretch>
          </a:blipFill>
        </p:spPr>
        <p:txBody>
          <a:bodyPr wrap="square" lIns="0" tIns="0" rIns="0" bIns="0" rtlCol="0"/>
          <a:lstStyle/>
          <a:p>
            <a:endParaRPr dirty="0"/>
          </a:p>
        </p:txBody>
      </p:sp>
      <p:sp>
        <p:nvSpPr>
          <p:cNvPr id="12" name="object 12"/>
          <p:cNvSpPr/>
          <p:nvPr/>
        </p:nvSpPr>
        <p:spPr>
          <a:xfrm>
            <a:off x="1863289" y="2157296"/>
            <a:ext cx="2091055" cy="1562735"/>
          </a:xfrm>
          <a:custGeom>
            <a:avLst/>
            <a:gdLst/>
            <a:ahLst/>
            <a:cxnLst/>
            <a:rect l="l" t="t" r="r" b="b"/>
            <a:pathLst>
              <a:path w="2091054" h="1562735">
                <a:moveTo>
                  <a:pt x="0" y="0"/>
                </a:moveTo>
                <a:lnTo>
                  <a:pt x="2090623" y="0"/>
                </a:lnTo>
                <a:lnTo>
                  <a:pt x="2090623" y="1562573"/>
                </a:lnTo>
                <a:lnTo>
                  <a:pt x="0" y="1562573"/>
                </a:lnTo>
                <a:lnTo>
                  <a:pt x="0" y="0"/>
                </a:lnTo>
                <a:close/>
              </a:path>
            </a:pathLst>
          </a:custGeom>
          <a:ln w="9520">
            <a:solidFill>
              <a:srgbClr val="000000"/>
            </a:solidFill>
          </a:ln>
        </p:spPr>
        <p:txBody>
          <a:bodyPr wrap="square" lIns="0" tIns="0" rIns="0" bIns="0" rtlCol="0"/>
          <a:lstStyle/>
          <a:p>
            <a:endParaRPr dirty="0"/>
          </a:p>
        </p:txBody>
      </p:sp>
      <p:sp>
        <p:nvSpPr>
          <p:cNvPr id="14" name="object 14"/>
          <p:cNvSpPr/>
          <p:nvPr/>
        </p:nvSpPr>
        <p:spPr>
          <a:xfrm>
            <a:off x="6565900" y="6600825"/>
            <a:ext cx="1596618" cy="459754"/>
          </a:xfrm>
          <a:prstGeom prst="rect">
            <a:avLst/>
          </a:prstGeom>
          <a:blipFill>
            <a:blip r:embed="rId8" cstate="print"/>
            <a:stretch>
              <a:fillRect/>
            </a:stretch>
          </a:blipFill>
        </p:spPr>
        <p:txBody>
          <a:bodyPr wrap="square" lIns="0" tIns="0" rIns="0" bIns="0" rtlCol="0"/>
          <a:lstStyle/>
          <a:p>
            <a:endParaRPr dirty="0"/>
          </a:p>
        </p:txBody>
      </p:sp>
      <p:sp>
        <p:nvSpPr>
          <p:cNvPr id="15" name="object 15"/>
          <p:cNvSpPr/>
          <p:nvPr/>
        </p:nvSpPr>
        <p:spPr>
          <a:xfrm>
            <a:off x="3136900" y="6616462"/>
            <a:ext cx="1447800" cy="428480"/>
          </a:xfrm>
          <a:prstGeom prst="rect">
            <a:avLst/>
          </a:prstGeom>
          <a:blipFill>
            <a:blip r:embed="rId9" cstate="print"/>
            <a:stretch>
              <a:fillRect/>
            </a:stretch>
          </a:blipFill>
        </p:spPr>
        <p:txBody>
          <a:bodyPr wrap="square" lIns="0" tIns="0" rIns="0" bIns="0" rtlCol="0"/>
          <a:lstStyle/>
          <a:p>
            <a:endParaRPr dirty="0"/>
          </a:p>
        </p:txBody>
      </p:sp>
      <p:sp>
        <p:nvSpPr>
          <p:cNvPr id="16" name="object 16"/>
          <p:cNvSpPr/>
          <p:nvPr/>
        </p:nvSpPr>
        <p:spPr>
          <a:xfrm>
            <a:off x="4813300" y="6616462"/>
            <a:ext cx="1643133" cy="418074"/>
          </a:xfrm>
          <a:prstGeom prst="rect">
            <a:avLst/>
          </a:prstGeom>
          <a:blipFill>
            <a:blip r:embed="rId10" cstate="print"/>
            <a:stretch>
              <a:fillRect/>
            </a:stretch>
          </a:blipFill>
        </p:spPr>
        <p:txBody>
          <a:bodyPr wrap="square" lIns="0" tIns="0" rIns="0" bIns="0" rtlCol="0"/>
          <a:lstStyle/>
          <a:p>
            <a:endParaRPr dirty="0"/>
          </a:p>
        </p:txBody>
      </p:sp>
      <p:sp>
        <p:nvSpPr>
          <p:cNvPr id="17" name="object 17"/>
          <p:cNvSpPr/>
          <p:nvPr/>
        </p:nvSpPr>
        <p:spPr>
          <a:xfrm>
            <a:off x="546100" y="5686425"/>
            <a:ext cx="2304166" cy="985975"/>
          </a:xfrm>
          <a:prstGeom prst="rect">
            <a:avLst/>
          </a:prstGeom>
          <a:blipFill>
            <a:blip r:embed="rId11" cstate="print"/>
            <a:stretch>
              <a:fillRect/>
            </a:stretch>
          </a:blipFill>
        </p:spPr>
        <p:txBody>
          <a:bodyPr wrap="square" lIns="0" tIns="0" rIns="0" bIns="0" rtlCol="0"/>
          <a:lstStyle/>
          <a:p>
            <a:endParaRPr dirty="0"/>
          </a:p>
        </p:txBody>
      </p:sp>
      <p:sp>
        <p:nvSpPr>
          <p:cNvPr id="18" name="object 18"/>
          <p:cNvSpPr/>
          <p:nvPr/>
        </p:nvSpPr>
        <p:spPr>
          <a:xfrm>
            <a:off x="349369" y="625356"/>
            <a:ext cx="10046096" cy="6641465"/>
          </a:xfrm>
          <a:custGeom>
            <a:avLst/>
            <a:gdLst/>
            <a:ahLst/>
            <a:cxnLst/>
            <a:rect l="l" t="t" r="r" b="b"/>
            <a:pathLst>
              <a:path w="9794875" h="6641465">
                <a:moveTo>
                  <a:pt x="0" y="0"/>
                </a:moveTo>
                <a:lnTo>
                  <a:pt x="9794322" y="0"/>
                </a:lnTo>
                <a:lnTo>
                  <a:pt x="9794322" y="6641251"/>
                </a:lnTo>
                <a:lnTo>
                  <a:pt x="0" y="6641251"/>
                </a:lnTo>
                <a:lnTo>
                  <a:pt x="0" y="0"/>
                </a:lnTo>
                <a:close/>
              </a:path>
            </a:pathLst>
          </a:custGeom>
          <a:ln w="32751">
            <a:solidFill>
              <a:srgbClr val="2791A6"/>
            </a:solidFill>
          </a:ln>
        </p:spPr>
        <p:txBody>
          <a:bodyPr wrap="square" lIns="0" tIns="0" rIns="0" bIns="0" rtlCol="0"/>
          <a:lstStyle/>
          <a:p>
            <a:endParaRPr dirty="0"/>
          </a:p>
        </p:txBody>
      </p:sp>
      <p:sp>
        <p:nvSpPr>
          <p:cNvPr id="23" name="object 13">
            <a:extLst>
              <a:ext uri="{FF2B5EF4-FFF2-40B4-BE49-F238E27FC236}">
                <a16:creationId xmlns:a16="http://schemas.microsoft.com/office/drawing/2014/main" id="{F2BE06AA-CB59-E348-9361-7D6F9A2BE4D0}"/>
              </a:ext>
            </a:extLst>
          </p:cNvPr>
          <p:cNvSpPr txBox="1"/>
          <p:nvPr/>
        </p:nvSpPr>
        <p:spPr>
          <a:xfrm>
            <a:off x="158476" y="6798994"/>
            <a:ext cx="3657600" cy="276999"/>
          </a:xfrm>
          <a:prstGeom prst="rect">
            <a:avLst/>
          </a:prstGeom>
        </p:spPr>
        <p:txBody>
          <a:bodyPr vert="horz" wrap="square" lIns="0" tIns="0" rIns="0" bIns="0" rtlCol="0">
            <a:spAutoFit/>
          </a:bodyPr>
          <a:lstStyle/>
          <a:p>
            <a:pPr marL="369570">
              <a:lnSpc>
                <a:spcPct val="100000"/>
              </a:lnSpc>
              <a:tabLst>
                <a:tab pos="3540125" algn="l"/>
              </a:tabLst>
            </a:pPr>
            <a:r>
              <a:rPr b="1" u="sng" spc="-135" dirty="0">
                <a:solidFill>
                  <a:srgbClr val="0000FF"/>
                </a:solidFill>
                <a:latin typeface="Arial"/>
                <a:cs typeface="Arial"/>
                <a:hlinkClick r:id="rId12"/>
              </a:rPr>
              <a:t>T</a:t>
            </a:r>
            <a:r>
              <a:rPr lang="en-GB" b="1" u="sng" spc="-135" dirty="0">
                <a:solidFill>
                  <a:srgbClr val="0000FF"/>
                </a:solidFill>
                <a:latin typeface="Arial"/>
                <a:cs typeface="Arial"/>
                <a:hlinkClick r:id="rId12"/>
              </a:rPr>
              <a:t>-</a:t>
            </a:r>
            <a:r>
              <a:rPr b="1" u="sng" spc="-135" dirty="0">
                <a:solidFill>
                  <a:srgbClr val="0000FF"/>
                </a:solidFill>
                <a:latin typeface="Arial"/>
                <a:cs typeface="Arial"/>
                <a:hlinkClick r:id="rId12"/>
              </a:rPr>
              <a:t>SEDA@educ.cam.ac.uk</a:t>
            </a:r>
            <a:r>
              <a:rPr sz="1600" b="1" spc="-135" dirty="0">
                <a:solidFill>
                  <a:srgbClr val="0000FF"/>
                </a:solidFill>
                <a:latin typeface="Arial"/>
                <a:cs typeface="Arial"/>
              </a:rPr>
              <a:t>	</a:t>
            </a:r>
            <a:endParaRPr sz="1600" dirty="0">
              <a:latin typeface="Times New Roman"/>
              <a:cs typeface="Times New Roman"/>
            </a:endParaRPr>
          </a:p>
        </p:txBody>
      </p:sp>
      <p:sp>
        <p:nvSpPr>
          <p:cNvPr id="24" name="object 13">
            <a:extLst>
              <a:ext uri="{FF2B5EF4-FFF2-40B4-BE49-F238E27FC236}">
                <a16:creationId xmlns:a16="http://schemas.microsoft.com/office/drawing/2014/main" id="{7096B889-8EB5-E747-9C9C-C8810CEB78E0}"/>
              </a:ext>
            </a:extLst>
          </p:cNvPr>
          <p:cNvSpPr txBox="1"/>
          <p:nvPr/>
        </p:nvSpPr>
        <p:spPr>
          <a:xfrm>
            <a:off x="3365500" y="5391061"/>
            <a:ext cx="3814245" cy="600164"/>
          </a:xfrm>
          <a:prstGeom prst="rect">
            <a:avLst/>
          </a:prstGeom>
        </p:spPr>
        <p:txBody>
          <a:bodyPr vert="horz" wrap="square" lIns="0" tIns="0" rIns="0" bIns="0" rtlCol="0">
            <a:spAutoFit/>
          </a:bodyPr>
          <a:lstStyle/>
          <a:p>
            <a:pPr marL="369570">
              <a:lnSpc>
                <a:spcPct val="100000"/>
              </a:lnSpc>
              <a:tabLst>
                <a:tab pos="3540125" algn="l"/>
              </a:tabLst>
            </a:pPr>
            <a:r>
              <a:rPr sz="1500" b="1" spc="-135" dirty="0">
                <a:solidFill>
                  <a:srgbClr val="0000FF"/>
                </a:solidFill>
                <a:latin typeface="Arial"/>
                <a:cs typeface="Arial"/>
              </a:rPr>
              <a:t>	</a:t>
            </a:r>
            <a:endParaRPr sz="1700" dirty="0">
              <a:latin typeface="Times New Roman"/>
              <a:cs typeface="Times New Roman"/>
            </a:endParaRPr>
          </a:p>
          <a:p>
            <a:pPr marL="12700">
              <a:lnSpc>
                <a:spcPct val="100000"/>
              </a:lnSpc>
            </a:pPr>
            <a:r>
              <a:rPr lang="es-ES_tradnl" sz="2400" b="1" dirty="0">
                <a:solidFill>
                  <a:srgbClr val="2E6A7B"/>
                </a:solidFill>
              </a:rPr>
              <a:t> </a:t>
            </a:r>
            <a:r>
              <a:rPr lang="en-GB" sz="2400" b="1" i="1" kern="0" spc="-135" dirty="0">
                <a:solidFill>
                  <a:srgbClr val="1A616F"/>
                </a:solidFill>
                <a:latin typeface="Arial-BoldItalicMT"/>
                <a:cs typeface="Arial-BoldItalicMT"/>
              </a:rPr>
              <a:t>v.9   </a:t>
            </a:r>
            <a:r>
              <a:rPr lang="es-ES_tradnl" sz="2200" b="1" dirty="0">
                <a:solidFill>
                  <a:srgbClr val="2E6A7B"/>
                </a:solidFill>
              </a:rPr>
              <a:t>©</a:t>
            </a:r>
            <a:r>
              <a:rPr sz="2200" b="1" i="1" kern="0" spc="-165" dirty="0">
                <a:solidFill>
                  <a:srgbClr val="1A616F"/>
                </a:solidFill>
                <a:latin typeface="Arial-BoldItalicMT"/>
                <a:cs typeface="Arial-BoldItalicMT"/>
              </a:rPr>
              <a:t>The </a:t>
            </a:r>
            <a:r>
              <a:rPr sz="2200" b="1" i="1" kern="0" spc="-229" dirty="0">
                <a:solidFill>
                  <a:srgbClr val="1A616F"/>
                </a:solidFill>
                <a:latin typeface="Arial-BoldItalicMT"/>
                <a:cs typeface="Arial-BoldItalicMT"/>
              </a:rPr>
              <a:t>T-SEDA </a:t>
            </a:r>
            <a:r>
              <a:rPr sz="2200" b="1" i="1" kern="0" spc="-135" dirty="0">
                <a:solidFill>
                  <a:srgbClr val="1A616F"/>
                </a:solidFill>
                <a:latin typeface="Arial-BoldItalicMT"/>
                <a:cs typeface="Arial-BoldItalicMT"/>
              </a:rPr>
              <a:t>Collective</a:t>
            </a:r>
            <a:endParaRPr sz="2400" kern="0" dirty="0">
              <a:latin typeface="Arial-BoldItalicMT"/>
              <a:cs typeface="Arial-BoldItalicMT"/>
            </a:endParaRPr>
          </a:p>
        </p:txBody>
      </p:sp>
      <p:sp>
        <p:nvSpPr>
          <p:cNvPr id="25" name="object 2">
            <a:extLst>
              <a:ext uri="{FF2B5EF4-FFF2-40B4-BE49-F238E27FC236}">
                <a16:creationId xmlns:a16="http://schemas.microsoft.com/office/drawing/2014/main" id="{837E7EE3-9AF0-8D4A-A7FE-A6EEB2218A62}"/>
              </a:ext>
            </a:extLst>
          </p:cNvPr>
          <p:cNvSpPr txBox="1">
            <a:spLocks noGrp="1"/>
          </p:cNvSpPr>
          <p:nvPr>
            <p:ph type="title"/>
          </p:nvPr>
        </p:nvSpPr>
        <p:spPr>
          <a:xfrm>
            <a:off x="393700" y="809625"/>
            <a:ext cx="9874131" cy="1122487"/>
          </a:xfrm>
          <a:prstGeom prst="rect">
            <a:avLst/>
          </a:prstGeom>
        </p:spPr>
        <p:txBody>
          <a:bodyPr vert="horz" wrap="square" lIns="0" tIns="0" rIns="0" bIns="0" rtlCol="0">
            <a:spAutoFit/>
          </a:bodyPr>
          <a:lstStyle/>
          <a:p>
            <a:pPr marL="14288" marR="5080" algn="ctr">
              <a:lnSpc>
                <a:spcPct val="110000"/>
              </a:lnSpc>
            </a:pPr>
            <a:r>
              <a:rPr lang="es-ES" sz="2400" b="1" dirty="0">
                <a:effectLst/>
                <a:latin typeface="Helvetica Neue" panose="02000503000000020004" pitchFamily="2" charset="0"/>
                <a:ea typeface="Helvetica Neue" panose="02000503000000020004" pitchFamily="2" charset="0"/>
                <a:cs typeface="Helvetica Neue" panose="02000503000000020004" pitchFamily="2" charset="0"/>
              </a:rPr>
              <a:t>SET DE HERRAMIENTAS</a:t>
            </a:r>
            <a:r>
              <a:rPr lang="en-GB" sz="2400" b="1" dirty="0">
                <a:effectLst/>
                <a:latin typeface="Helvetica Neue" panose="02000503000000020004" pitchFamily="2" charset="0"/>
                <a:ea typeface="Helvetica Neue" panose="02000503000000020004" pitchFamily="2" charset="0"/>
                <a:cs typeface="Helvetica Neue" panose="02000503000000020004" pitchFamily="2" charset="0"/>
              </a:rPr>
              <a:t> </a:t>
            </a:r>
            <a:r>
              <a:rPr lang="en-GB" sz="2400" b="1" dirty="0">
                <a:effectLst/>
                <a:latin typeface="Helvetica Neue" panose="02000503000000020004" pitchFamily="2" charset="0"/>
              </a:rPr>
              <a:t>PARA EL ANÁLISIS </a:t>
            </a:r>
            <a:r>
              <a:rPr lang="es-ES" sz="2400" b="1" dirty="0">
                <a:effectLst/>
                <a:latin typeface="Helvetica Neue" panose="02000503000000020004" pitchFamily="2" charset="0"/>
                <a:ea typeface="Helvetica Neue" panose="02000503000000020004" pitchFamily="2" charset="0"/>
                <a:cs typeface="Helvetica Neue" panose="02000503000000020004" pitchFamily="2" charset="0"/>
              </a:rPr>
              <a:t>SISTEMÁTICO</a:t>
            </a:r>
            <a:r>
              <a:rPr lang="es-ES" sz="2400" b="1" dirty="0">
                <a:effectLst/>
                <a:latin typeface="Calibri" panose="020F0502020204030204" pitchFamily="34" charset="0"/>
                <a:ea typeface="Calibri" panose="020F0502020204030204" pitchFamily="34" charset="0"/>
                <a:cs typeface="Times New Roman" panose="02020603050405020304" pitchFamily="18" charset="0"/>
              </a:rPr>
              <a:t> </a:t>
            </a:r>
            <a:r>
              <a:rPr lang="en-GB" sz="2400" b="1" dirty="0">
                <a:effectLst/>
                <a:latin typeface="Helvetica Neue" panose="02000503000000020004" pitchFamily="2" charset="0"/>
              </a:rPr>
              <a:t>DEL DIÁLOGO EDUCATIVO (T-SEDA): </a:t>
            </a:r>
            <a:br>
              <a:rPr lang="en-GB" sz="2400" b="1" dirty="0">
                <a:effectLst/>
                <a:latin typeface="Helvetica Neue" panose="02000503000000020004" pitchFamily="2" charset="0"/>
              </a:rPr>
            </a:br>
            <a:r>
              <a:rPr lang="es-ES" sz="2000" b="1" dirty="0">
                <a:effectLst/>
                <a:latin typeface="Helvetica Neue" panose="02000503000000020004" pitchFamily="2" charset="0"/>
                <a:ea typeface="Helvetica Neue" panose="02000503000000020004" pitchFamily="2" charset="0"/>
                <a:cs typeface="Helvetica Neue" panose="02000503000000020004" pitchFamily="2" charset="0"/>
              </a:rPr>
              <a:t>Un recurso para la indagación sobre la prácti</a:t>
            </a:r>
            <a:r>
              <a:rPr lang="es-ES" sz="1800" b="1" dirty="0">
                <a:effectLst/>
                <a:latin typeface="Helvetica Neue" panose="02000503000000020004" pitchFamily="2" charset="0"/>
                <a:ea typeface="Helvetica Neue" panose="02000503000000020004" pitchFamily="2" charset="0"/>
                <a:cs typeface="Helvetica Neue" panose="02000503000000020004" pitchFamily="2" charset="0"/>
              </a:rPr>
              <a:t>ca</a:t>
            </a:r>
            <a:r>
              <a:rPr lang="en-GB" sz="1600" dirty="0">
                <a:effectLst/>
                <a:latin typeface="Helvetica Neue" panose="02000503000000020004" pitchFamily="2" charset="0"/>
                <a:ea typeface="Helvetica Neue" panose="02000503000000020004" pitchFamily="2" charset="0"/>
                <a:cs typeface="Helvetica Neue" panose="02000503000000020004" pitchFamily="2" charset="0"/>
              </a:rPr>
              <a:t> </a:t>
            </a:r>
            <a:endParaRPr sz="2400" dirty="0">
              <a:highlight>
                <a:srgbClr val="00FF00"/>
              </a:highlight>
              <a:latin typeface="Helvetica Neue" panose="02000503000000020004" pitchFamily="2" charset="0"/>
              <a:ea typeface="Helvetica Neue" panose="02000503000000020004" pitchFamily="2" charset="0"/>
              <a:cs typeface="Helvetica Neue" panose="02000503000000020004" pitchFamily="2" charset="0"/>
            </a:endParaRPr>
          </a:p>
        </p:txBody>
      </p:sp>
      <p:pic>
        <p:nvPicPr>
          <p:cNvPr id="19" name="Picture 18" descr="Logo&#10;&#10;Description automatically generated">
            <a:extLst>
              <a:ext uri="{FF2B5EF4-FFF2-40B4-BE49-F238E27FC236}">
                <a16:creationId xmlns:a16="http://schemas.microsoft.com/office/drawing/2014/main" id="{4B68D237-A5EA-C847-9D0B-F88697737CA8}"/>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699500" y="5385207"/>
            <a:ext cx="1596618" cy="1596618"/>
          </a:xfrm>
          <a:prstGeom prst="rect">
            <a:avLst/>
          </a:prstGeom>
        </p:spPr>
      </p:pic>
      <p:pic>
        <p:nvPicPr>
          <p:cNvPr id="26" name="Picture 25" descr="A grey and black sign with a person in a circle&#10;&#10;Description automatically generated with low confidence">
            <a:extLst>
              <a:ext uri="{FF2B5EF4-FFF2-40B4-BE49-F238E27FC236}">
                <a16:creationId xmlns:a16="http://schemas.microsoft.com/office/drawing/2014/main" id="{F7B66ADE-B571-BA46-88FF-12D96AD16D9C}"/>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023100" y="5581627"/>
            <a:ext cx="969884" cy="333398"/>
          </a:xfrm>
          <a:prstGeom prst="rect">
            <a:avLst/>
          </a:prstGeom>
        </p:spPr>
      </p:pic>
      <p:sp>
        <p:nvSpPr>
          <p:cNvPr id="2" name="TextBox 1">
            <a:extLst>
              <a:ext uri="{FF2B5EF4-FFF2-40B4-BE49-F238E27FC236}">
                <a16:creationId xmlns:a16="http://schemas.microsoft.com/office/drawing/2014/main" id="{3C061EAB-4DB3-37AD-F6D5-22E05A53EBB6}"/>
              </a:ext>
            </a:extLst>
          </p:cNvPr>
          <p:cNvSpPr txBox="1"/>
          <p:nvPr/>
        </p:nvSpPr>
        <p:spPr>
          <a:xfrm>
            <a:off x="8256677" y="6764893"/>
            <a:ext cx="2177931" cy="369332"/>
          </a:xfrm>
          <a:prstGeom prst="rect">
            <a:avLst/>
          </a:prstGeom>
          <a:noFill/>
        </p:spPr>
        <p:txBody>
          <a:bodyPr wrap="square" rtlCol="0">
            <a:spAutoFit/>
          </a:bodyPr>
          <a:lstStyle/>
          <a:p>
            <a:r>
              <a:rPr lang="en-GB" b="1" u="sng" spc="-60" dirty="0" err="1">
                <a:solidFill>
                  <a:srgbClr val="0000FF"/>
                </a:solidFill>
                <a:latin typeface="Arial"/>
                <a:cs typeface="Arial"/>
              </a:rPr>
              <a:t>camtree.org</a:t>
            </a:r>
            <a:r>
              <a:rPr lang="en-GB" b="1" u="sng" spc="-60" dirty="0">
                <a:solidFill>
                  <a:srgbClr val="0000FF"/>
                </a:solidFill>
                <a:latin typeface="Arial"/>
                <a:cs typeface="Arial"/>
              </a:rPr>
              <a:t>/t-</a:t>
            </a:r>
            <a:r>
              <a:rPr lang="en-GB" b="1" u="sng" spc="-60" dirty="0" err="1">
                <a:solidFill>
                  <a:srgbClr val="0000FF"/>
                </a:solidFill>
                <a:latin typeface="Arial"/>
                <a:cs typeface="Arial"/>
              </a:rPr>
              <a:t>seda</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49789" y="619006"/>
            <a:ext cx="2487930" cy="409575"/>
          </a:xfrm>
          <a:prstGeom prst="rect">
            <a:avLst/>
          </a:prstGeom>
          <a:solidFill>
            <a:srgbClr val="D9F1F6"/>
          </a:solidFill>
        </p:spPr>
        <p:txBody>
          <a:bodyPr vert="horz" wrap="square" lIns="0" tIns="11430" rIns="0" bIns="0" rtlCol="0">
            <a:spAutoFit/>
          </a:bodyPr>
          <a:lstStyle/>
          <a:p>
            <a:pPr marL="245745">
              <a:lnSpc>
                <a:spcPct val="100000"/>
              </a:lnSpc>
              <a:spcBef>
                <a:spcPts val="90"/>
              </a:spcBef>
            </a:pPr>
            <a:r>
              <a:rPr sz="1800" spc="-120" dirty="0"/>
              <a:t>Parte</a:t>
            </a:r>
            <a:r>
              <a:rPr sz="1800" spc="-130" dirty="0"/>
              <a:t> </a:t>
            </a:r>
            <a:r>
              <a:rPr sz="1800" spc="-70" dirty="0"/>
              <a:t>a.</a:t>
            </a:r>
            <a:r>
              <a:rPr sz="1800" spc="-80" dirty="0"/>
              <a:t> </a:t>
            </a:r>
            <a:r>
              <a:rPr sz="1800" spc="-50" dirty="0"/>
              <a:t>Introducción</a:t>
            </a:r>
            <a:endParaRPr sz="1800"/>
          </a:p>
        </p:txBody>
      </p:sp>
      <p:sp>
        <p:nvSpPr>
          <p:cNvPr id="3" name="object 3"/>
          <p:cNvSpPr txBox="1"/>
          <p:nvPr/>
        </p:nvSpPr>
        <p:spPr>
          <a:xfrm>
            <a:off x="4531595" y="730892"/>
            <a:ext cx="2030730" cy="238125"/>
          </a:xfrm>
          <a:prstGeom prst="rect">
            <a:avLst/>
          </a:prstGeom>
        </p:spPr>
        <p:txBody>
          <a:bodyPr vert="horz" wrap="square" lIns="0" tIns="11430" rIns="0" bIns="0" rtlCol="0">
            <a:spAutoFit/>
          </a:bodyPr>
          <a:lstStyle/>
          <a:p>
            <a:pPr marL="12700">
              <a:lnSpc>
                <a:spcPct val="100000"/>
              </a:lnSpc>
              <a:spcBef>
                <a:spcPts val="90"/>
              </a:spcBef>
            </a:pPr>
            <a:r>
              <a:rPr sz="1400" b="1" spc="-100" dirty="0">
                <a:latin typeface="Arial"/>
                <a:cs typeface="Arial"/>
              </a:rPr>
              <a:t>Introducción:</a:t>
            </a:r>
            <a:r>
              <a:rPr sz="1400" b="1" spc="-30" dirty="0">
                <a:latin typeface="Arial"/>
                <a:cs typeface="Arial"/>
              </a:rPr>
              <a:t> </a:t>
            </a:r>
            <a:r>
              <a:rPr sz="1400" b="1" spc="-130" dirty="0">
                <a:latin typeface="Arial"/>
                <a:cs typeface="Arial"/>
              </a:rPr>
              <a:t>Sobre</a:t>
            </a:r>
            <a:r>
              <a:rPr sz="1400" b="1" spc="-20" dirty="0">
                <a:latin typeface="Arial"/>
                <a:cs typeface="Arial"/>
              </a:rPr>
              <a:t> </a:t>
            </a:r>
            <a:r>
              <a:rPr sz="1400" b="1" spc="-155" dirty="0">
                <a:latin typeface="Arial"/>
                <a:cs typeface="Arial"/>
              </a:rPr>
              <a:t>T-</a:t>
            </a:r>
            <a:r>
              <a:rPr sz="1400" b="1" spc="-185" dirty="0">
                <a:latin typeface="Arial"/>
                <a:cs typeface="Arial"/>
              </a:rPr>
              <a:t>SEDA</a:t>
            </a:r>
            <a:endParaRPr sz="1400">
              <a:latin typeface="Arial"/>
              <a:cs typeface="Arial"/>
            </a:endParaRPr>
          </a:p>
        </p:txBody>
      </p:sp>
      <p:sp>
        <p:nvSpPr>
          <p:cNvPr id="4" name="object 4"/>
          <p:cNvSpPr txBox="1"/>
          <p:nvPr/>
        </p:nvSpPr>
        <p:spPr>
          <a:xfrm>
            <a:off x="610241" y="1419225"/>
            <a:ext cx="4577080" cy="1548950"/>
          </a:xfrm>
          <a:prstGeom prst="rect">
            <a:avLst/>
          </a:prstGeom>
          <a:ln w="31750">
            <a:solidFill>
              <a:srgbClr val="2791A6"/>
            </a:solidFill>
          </a:ln>
        </p:spPr>
        <p:txBody>
          <a:bodyPr vert="horz" wrap="square" lIns="0" tIns="92075" rIns="0" bIns="0" rtlCol="0">
            <a:spAutoFit/>
          </a:bodyPr>
          <a:lstStyle/>
          <a:p>
            <a:pPr marL="99695" algn="just">
              <a:lnSpc>
                <a:spcPct val="100000"/>
              </a:lnSpc>
              <a:spcBef>
                <a:spcPts val="725"/>
              </a:spcBef>
            </a:pPr>
            <a:r>
              <a:rPr sz="1100" b="1" spc="-120" dirty="0">
                <a:latin typeface="Arial"/>
                <a:cs typeface="Arial"/>
              </a:rPr>
              <a:t>¿Qué</a:t>
            </a:r>
            <a:r>
              <a:rPr sz="1100" b="1" spc="-45" dirty="0">
                <a:latin typeface="Arial"/>
                <a:cs typeface="Arial"/>
              </a:rPr>
              <a:t> </a:t>
            </a:r>
            <a:r>
              <a:rPr sz="1100" b="1" spc="-130" dirty="0">
                <a:latin typeface="Arial"/>
                <a:cs typeface="Arial"/>
              </a:rPr>
              <a:t>es</a:t>
            </a:r>
            <a:r>
              <a:rPr sz="1100" b="1" spc="-40" dirty="0">
                <a:latin typeface="Arial"/>
                <a:cs typeface="Arial"/>
              </a:rPr>
              <a:t> </a:t>
            </a:r>
            <a:r>
              <a:rPr sz="1100" b="1" spc="-100" dirty="0">
                <a:latin typeface="Arial"/>
                <a:cs typeface="Arial"/>
              </a:rPr>
              <a:t>T-</a:t>
            </a:r>
            <a:r>
              <a:rPr sz="1100" b="1" spc="-10" dirty="0">
                <a:latin typeface="Arial"/>
                <a:cs typeface="Arial"/>
              </a:rPr>
              <a:t>SEDA?</a:t>
            </a:r>
            <a:endParaRPr sz="1100" dirty="0">
              <a:latin typeface="Arial"/>
              <a:cs typeface="Arial"/>
            </a:endParaRPr>
          </a:p>
          <a:p>
            <a:pPr marL="99695" marR="113030" algn="just">
              <a:lnSpc>
                <a:spcPct val="120700"/>
              </a:lnSpc>
              <a:spcBef>
                <a:spcPts val="615"/>
              </a:spcBef>
            </a:pPr>
            <a:r>
              <a:rPr sz="1100" spc="-100" dirty="0">
                <a:latin typeface="Arial"/>
                <a:cs typeface="Arial"/>
              </a:rPr>
              <a:t>T-</a:t>
            </a:r>
            <a:r>
              <a:rPr sz="1100" spc="-185" dirty="0">
                <a:latin typeface="Arial"/>
                <a:cs typeface="Arial"/>
              </a:rPr>
              <a:t>SEDA</a:t>
            </a:r>
            <a:r>
              <a:rPr sz="1100" spc="370" dirty="0">
                <a:latin typeface="Arial"/>
                <a:cs typeface="Arial"/>
              </a:rPr>
              <a:t> </a:t>
            </a:r>
            <a:r>
              <a:rPr sz="1100" spc="-105" dirty="0">
                <a:latin typeface="Arial"/>
                <a:cs typeface="Arial"/>
              </a:rPr>
              <a:t>es</a:t>
            </a:r>
            <a:r>
              <a:rPr sz="1100" spc="375" dirty="0">
                <a:latin typeface="Arial"/>
                <a:cs typeface="Arial"/>
              </a:rPr>
              <a:t> </a:t>
            </a:r>
            <a:r>
              <a:rPr sz="1100" spc="-45" dirty="0">
                <a:latin typeface="Arial"/>
                <a:cs typeface="Arial"/>
              </a:rPr>
              <a:t>la</a:t>
            </a:r>
            <a:r>
              <a:rPr sz="1100" spc="375" dirty="0">
                <a:latin typeface="Arial"/>
                <a:cs typeface="Arial"/>
              </a:rPr>
              <a:t> </a:t>
            </a:r>
            <a:r>
              <a:rPr sz="1100" spc="-65" dirty="0">
                <a:latin typeface="Arial"/>
                <a:cs typeface="Arial"/>
              </a:rPr>
              <a:t>sigla</a:t>
            </a:r>
            <a:r>
              <a:rPr sz="1100" spc="375" dirty="0">
                <a:latin typeface="Arial"/>
                <a:cs typeface="Arial"/>
              </a:rPr>
              <a:t> </a:t>
            </a:r>
            <a:r>
              <a:rPr sz="1100" spc="-55" dirty="0">
                <a:latin typeface="Arial"/>
                <a:cs typeface="Arial"/>
              </a:rPr>
              <a:t>de</a:t>
            </a:r>
            <a:r>
              <a:rPr sz="1100" spc="375" dirty="0">
                <a:latin typeface="Arial"/>
                <a:cs typeface="Arial"/>
              </a:rPr>
              <a:t> </a:t>
            </a:r>
            <a:r>
              <a:rPr lang="es-MX" sz="1100" i="1" spc="-80" dirty="0">
                <a:latin typeface="Arial"/>
                <a:cs typeface="Arial"/>
              </a:rPr>
              <a:t>Toolkit for Systematic </a:t>
            </a:r>
            <a:r>
              <a:rPr sz="1100" i="1" spc="-50" dirty="0">
                <a:latin typeface="Arial"/>
                <a:cs typeface="Arial"/>
              </a:rPr>
              <a:t>Educational</a:t>
            </a:r>
            <a:r>
              <a:rPr sz="1100" i="1" spc="375" dirty="0">
                <a:latin typeface="Arial"/>
                <a:cs typeface="Arial"/>
              </a:rPr>
              <a:t> </a:t>
            </a:r>
            <a:r>
              <a:rPr sz="1100" i="1" spc="-60" dirty="0">
                <a:latin typeface="Arial"/>
                <a:cs typeface="Arial"/>
              </a:rPr>
              <a:t>Dialogue</a:t>
            </a:r>
            <a:r>
              <a:rPr lang="es-ES" sz="1100" i="1" spc="-60" dirty="0">
                <a:latin typeface="Arial"/>
                <a:cs typeface="Arial"/>
              </a:rPr>
              <a:t> </a:t>
            </a:r>
            <a:r>
              <a:rPr lang="es-ES" sz="1100" i="1" spc="-60" dirty="0" err="1">
                <a:latin typeface="Arial"/>
                <a:cs typeface="Arial"/>
              </a:rPr>
              <a:t>Analysis</a:t>
            </a:r>
            <a:r>
              <a:rPr sz="1100" i="1" spc="-50" dirty="0">
                <a:latin typeface="Arial"/>
                <a:cs typeface="Arial"/>
              </a:rPr>
              <a:t> </a:t>
            </a:r>
            <a:r>
              <a:rPr sz="1100" spc="-65" dirty="0">
                <a:latin typeface="Arial"/>
                <a:cs typeface="Arial"/>
              </a:rPr>
              <a:t>(</a:t>
            </a:r>
            <a:r>
              <a:rPr lang="es-ES" sz="1100" spc="-65" dirty="0">
                <a:latin typeface="Arial"/>
                <a:cs typeface="Arial"/>
              </a:rPr>
              <a:t>set de herramientas </a:t>
            </a:r>
            <a:r>
              <a:rPr sz="1100" spc="-55" dirty="0">
                <a:latin typeface="Arial"/>
                <a:cs typeface="Arial"/>
              </a:rPr>
              <a:t>para</a:t>
            </a:r>
            <a:r>
              <a:rPr sz="1100" spc="185" dirty="0">
                <a:latin typeface="Arial"/>
                <a:cs typeface="Arial"/>
              </a:rPr>
              <a:t> </a:t>
            </a:r>
            <a:r>
              <a:rPr sz="1100" spc="-30" dirty="0" err="1">
                <a:latin typeface="Arial"/>
                <a:cs typeface="Arial"/>
              </a:rPr>
              <a:t>el</a:t>
            </a:r>
            <a:r>
              <a:rPr sz="1100" spc="185" dirty="0">
                <a:latin typeface="Arial"/>
                <a:cs typeface="Arial"/>
              </a:rPr>
              <a:t> </a:t>
            </a:r>
            <a:r>
              <a:rPr lang="es-ES" sz="1100" spc="185" dirty="0">
                <a:latin typeface="Arial"/>
                <a:cs typeface="Arial"/>
              </a:rPr>
              <a:t>análisis sistemático del </a:t>
            </a:r>
            <a:r>
              <a:rPr sz="1100" spc="-45" dirty="0" err="1">
                <a:latin typeface="Arial"/>
                <a:cs typeface="Arial"/>
              </a:rPr>
              <a:t>diálogo</a:t>
            </a:r>
            <a:r>
              <a:rPr sz="1100" spc="185" dirty="0">
                <a:latin typeface="Arial"/>
                <a:cs typeface="Arial"/>
              </a:rPr>
              <a:t> </a:t>
            </a:r>
            <a:r>
              <a:rPr sz="1100" spc="-40" dirty="0">
                <a:latin typeface="Arial"/>
                <a:cs typeface="Arial"/>
              </a:rPr>
              <a:t>educativo).</a:t>
            </a:r>
            <a:r>
              <a:rPr sz="1100" spc="185" dirty="0">
                <a:latin typeface="Arial"/>
                <a:cs typeface="Arial"/>
              </a:rPr>
              <a:t> </a:t>
            </a:r>
            <a:r>
              <a:rPr sz="1100" spc="-175" dirty="0">
                <a:latin typeface="Arial"/>
                <a:cs typeface="Arial"/>
              </a:rPr>
              <a:t>Es</a:t>
            </a:r>
            <a:r>
              <a:rPr sz="1100" spc="185" dirty="0">
                <a:latin typeface="Arial"/>
                <a:cs typeface="Arial"/>
              </a:rPr>
              <a:t> </a:t>
            </a:r>
            <a:r>
              <a:rPr sz="1100" spc="-55" dirty="0">
                <a:latin typeface="Arial"/>
                <a:cs typeface="Arial"/>
              </a:rPr>
              <a:t>una</a:t>
            </a:r>
            <a:r>
              <a:rPr sz="1100" spc="185" dirty="0">
                <a:latin typeface="Arial"/>
                <a:cs typeface="Arial"/>
              </a:rPr>
              <a:t> </a:t>
            </a:r>
            <a:r>
              <a:rPr sz="1100" spc="-50" dirty="0">
                <a:latin typeface="Arial"/>
                <a:cs typeface="Arial"/>
              </a:rPr>
              <a:t>colección</a:t>
            </a:r>
            <a:r>
              <a:rPr sz="1100" spc="185" dirty="0">
                <a:latin typeface="Arial"/>
                <a:cs typeface="Arial"/>
              </a:rPr>
              <a:t> </a:t>
            </a:r>
            <a:r>
              <a:rPr sz="1100" spc="-50" dirty="0">
                <a:latin typeface="Arial"/>
                <a:cs typeface="Arial"/>
              </a:rPr>
              <a:t>de</a:t>
            </a:r>
            <a:r>
              <a:rPr sz="1100" spc="-35" dirty="0">
                <a:latin typeface="Arial"/>
                <a:cs typeface="Arial"/>
              </a:rPr>
              <a:t> </a:t>
            </a:r>
            <a:r>
              <a:rPr sz="1100" spc="-40" dirty="0">
                <a:latin typeface="Arial"/>
                <a:cs typeface="Arial"/>
              </a:rPr>
              <a:t>herramientas</a:t>
            </a:r>
            <a:r>
              <a:rPr sz="1100" spc="-114" dirty="0">
                <a:latin typeface="Arial"/>
                <a:cs typeface="Arial"/>
              </a:rPr>
              <a:t> </a:t>
            </a:r>
            <a:r>
              <a:rPr sz="1100" spc="-60" dirty="0">
                <a:latin typeface="Arial"/>
                <a:cs typeface="Arial"/>
              </a:rPr>
              <a:t>y</a:t>
            </a:r>
            <a:r>
              <a:rPr sz="1100" spc="-114" dirty="0">
                <a:latin typeface="Arial"/>
                <a:cs typeface="Arial"/>
              </a:rPr>
              <a:t> </a:t>
            </a:r>
            <a:r>
              <a:rPr sz="1100" spc="-60" dirty="0">
                <a:latin typeface="Arial"/>
                <a:cs typeface="Arial"/>
              </a:rPr>
              <a:t>recursos</a:t>
            </a:r>
            <a:r>
              <a:rPr sz="1100" spc="-114" dirty="0">
                <a:latin typeface="Arial"/>
                <a:cs typeface="Arial"/>
              </a:rPr>
              <a:t> </a:t>
            </a:r>
            <a:r>
              <a:rPr sz="1100" spc="-45" dirty="0">
                <a:latin typeface="Arial"/>
                <a:cs typeface="Arial"/>
              </a:rPr>
              <a:t>que</a:t>
            </a:r>
            <a:r>
              <a:rPr sz="1100" spc="-114" dirty="0">
                <a:latin typeface="Arial"/>
                <a:cs typeface="Arial"/>
              </a:rPr>
              <a:t> </a:t>
            </a:r>
            <a:r>
              <a:rPr sz="1100" spc="-35" dirty="0">
                <a:latin typeface="Arial"/>
                <a:cs typeface="Arial"/>
              </a:rPr>
              <a:t>le</a:t>
            </a:r>
            <a:r>
              <a:rPr sz="1100" spc="-114" dirty="0">
                <a:latin typeface="Arial"/>
                <a:cs typeface="Arial"/>
              </a:rPr>
              <a:t> </a:t>
            </a:r>
            <a:r>
              <a:rPr sz="1100" spc="-55" dirty="0">
                <a:latin typeface="Arial"/>
                <a:cs typeface="Arial"/>
              </a:rPr>
              <a:t>ayudarán</a:t>
            </a:r>
            <a:r>
              <a:rPr sz="1100" spc="-114" dirty="0">
                <a:latin typeface="Arial"/>
                <a:cs typeface="Arial"/>
              </a:rPr>
              <a:t> </a:t>
            </a:r>
            <a:r>
              <a:rPr sz="1100" spc="-95" dirty="0">
                <a:latin typeface="Arial"/>
                <a:cs typeface="Arial"/>
              </a:rPr>
              <a:t>a</a:t>
            </a:r>
            <a:r>
              <a:rPr sz="1100" spc="-114" dirty="0">
                <a:latin typeface="Arial"/>
                <a:cs typeface="Arial"/>
              </a:rPr>
              <a:t> </a:t>
            </a:r>
            <a:r>
              <a:rPr sz="1100" spc="-35" dirty="0">
                <a:latin typeface="Arial"/>
                <a:cs typeface="Arial"/>
              </a:rPr>
              <a:t>promover</a:t>
            </a:r>
            <a:r>
              <a:rPr sz="1100" spc="-114" dirty="0">
                <a:latin typeface="Arial"/>
                <a:cs typeface="Arial"/>
              </a:rPr>
              <a:t> </a:t>
            </a:r>
            <a:r>
              <a:rPr sz="1100" spc="-35" dirty="0">
                <a:latin typeface="Arial"/>
                <a:cs typeface="Arial"/>
              </a:rPr>
              <a:t>un</a:t>
            </a:r>
            <a:r>
              <a:rPr sz="1100" spc="-114" dirty="0">
                <a:latin typeface="Arial"/>
                <a:cs typeface="Arial"/>
              </a:rPr>
              <a:t> </a:t>
            </a:r>
            <a:r>
              <a:rPr sz="1100" spc="-45" dirty="0">
                <a:latin typeface="Arial"/>
                <a:cs typeface="Arial"/>
              </a:rPr>
              <a:t>diálogo</a:t>
            </a:r>
            <a:r>
              <a:rPr sz="1100" spc="-114" dirty="0">
                <a:latin typeface="Arial"/>
                <a:cs typeface="Arial"/>
              </a:rPr>
              <a:t> </a:t>
            </a:r>
            <a:r>
              <a:rPr sz="1100" spc="-50" dirty="0">
                <a:latin typeface="Arial"/>
                <a:cs typeface="Arial"/>
              </a:rPr>
              <a:t>de</a:t>
            </a:r>
            <a:r>
              <a:rPr sz="1100" spc="-114" dirty="0">
                <a:latin typeface="Arial"/>
                <a:cs typeface="Arial"/>
              </a:rPr>
              <a:t> </a:t>
            </a:r>
            <a:r>
              <a:rPr sz="1100" spc="-30" dirty="0">
                <a:latin typeface="Arial"/>
                <a:cs typeface="Arial"/>
              </a:rPr>
              <a:t>alta</a:t>
            </a:r>
            <a:r>
              <a:rPr sz="1100" spc="-15" dirty="0">
                <a:latin typeface="Arial"/>
                <a:cs typeface="Arial"/>
              </a:rPr>
              <a:t> </a:t>
            </a:r>
            <a:r>
              <a:rPr sz="1100" spc="-50" dirty="0">
                <a:latin typeface="Arial"/>
                <a:cs typeface="Arial"/>
              </a:rPr>
              <a:t>calidad</a:t>
            </a:r>
            <a:r>
              <a:rPr sz="1100" spc="440" dirty="0">
                <a:latin typeface="Arial"/>
                <a:cs typeface="Arial"/>
              </a:rPr>
              <a:t> </a:t>
            </a:r>
            <a:r>
              <a:rPr sz="1100" spc="-50" dirty="0">
                <a:latin typeface="Arial"/>
                <a:cs typeface="Arial"/>
              </a:rPr>
              <a:t>en</a:t>
            </a:r>
            <a:r>
              <a:rPr sz="1100" spc="440" dirty="0">
                <a:latin typeface="Arial"/>
                <a:cs typeface="Arial"/>
              </a:rPr>
              <a:t> </a:t>
            </a:r>
            <a:r>
              <a:rPr sz="1100" spc="-85" dirty="0">
                <a:latin typeface="Arial"/>
                <a:cs typeface="Arial"/>
              </a:rPr>
              <a:t>su</a:t>
            </a:r>
            <a:r>
              <a:rPr sz="1100" spc="440" dirty="0">
                <a:latin typeface="Arial"/>
                <a:cs typeface="Arial"/>
              </a:rPr>
              <a:t> </a:t>
            </a:r>
            <a:r>
              <a:rPr sz="1100" spc="-20" dirty="0">
                <a:latin typeface="Arial"/>
                <a:cs typeface="Arial"/>
              </a:rPr>
              <a:t>entorno</a:t>
            </a:r>
            <a:r>
              <a:rPr sz="1100" spc="440" dirty="0">
                <a:latin typeface="Arial"/>
                <a:cs typeface="Arial"/>
              </a:rPr>
              <a:t> </a:t>
            </a:r>
            <a:r>
              <a:rPr sz="1100" spc="-50" dirty="0">
                <a:latin typeface="Arial"/>
                <a:cs typeface="Arial"/>
              </a:rPr>
              <a:t>de</a:t>
            </a:r>
            <a:r>
              <a:rPr sz="1100" spc="440" dirty="0">
                <a:latin typeface="Arial"/>
                <a:cs typeface="Arial"/>
              </a:rPr>
              <a:t> </a:t>
            </a:r>
            <a:r>
              <a:rPr sz="1100" spc="-50" dirty="0">
                <a:latin typeface="Arial"/>
                <a:cs typeface="Arial"/>
              </a:rPr>
              <a:t>aprendizaje.</a:t>
            </a:r>
            <a:r>
              <a:rPr sz="1100" spc="440" dirty="0">
                <a:latin typeface="Arial"/>
                <a:cs typeface="Arial"/>
              </a:rPr>
              <a:t> </a:t>
            </a:r>
            <a:r>
              <a:rPr sz="1100" spc="-114" dirty="0">
                <a:latin typeface="Arial"/>
                <a:cs typeface="Arial"/>
              </a:rPr>
              <a:t>Le</a:t>
            </a:r>
            <a:r>
              <a:rPr sz="1100" spc="440" dirty="0">
                <a:latin typeface="Arial"/>
                <a:cs typeface="Arial"/>
              </a:rPr>
              <a:t> </a:t>
            </a:r>
            <a:r>
              <a:rPr sz="1100" spc="-55" dirty="0">
                <a:latin typeface="Arial"/>
                <a:cs typeface="Arial"/>
              </a:rPr>
              <a:t>ayudará</a:t>
            </a:r>
            <a:r>
              <a:rPr sz="1100" spc="440" dirty="0">
                <a:latin typeface="Arial"/>
                <a:cs typeface="Arial"/>
              </a:rPr>
              <a:t> </a:t>
            </a:r>
            <a:r>
              <a:rPr sz="1100" spc="-95" dirty="0">
                <a:latin typeface="Arial"/>
                <a:cs typeface="Arial"/>
              </a:rPr>
              <a:t>a</a:t>
            </a:r>
            <a:r>
              <a:rPr sz="1100" spc="440" dirty="0">
                <a:latin typeface="Arial"/>
                <a:cs typeface="Arial"/>
              </a:rPr>
              <a:t> </a:t>
            </a:r>
            <a:r>
              <a:rPr sz="1100" spc="-45" dirty="0">
                <a:latin typeface="Arial"/>
                <a:cs typeface="Arial"/>
              </a:rPr>
              <a:t>investigar</a:t>
            </a:r>
            <a:r>
              <a:rPr sz="1100" spc="-25" dirty="0">
                <a:latin typeface="Arial"/>
                <a:cs typeface="Arial"/>
              </a:rPr>
              <a:t> </a:t>
            </a:r>
            <a:r>
              <a:rPr sz="1100" spc="-30" dirty="0">
                <a:latin typeface="Arial"/>
                <a:cs typeface="Arial"/>
              </a:rPr>
              <a:t>información</a:t>
            </a:r>
            <a:r>
              <a:rPr sz="1100" spc="-20" dirty="0">
                <a:latin typeface="Arial"/>
                <a:cs typeface="Arial"/>
              </a:rPr>
              <a:t> </a:t>
            </a:r>
            <a:r>
              <a:rPr sz="1100" spc="-55" dirty="0">
                <a:latin typeface="Arial"/>
                <a:cs typeface="Arial"/>
              </a:rPr>
              <a:t>sobre</a:t>
            </a:r>
            <a:r>
              <a:rPr sz="1100" spc="-20" dirty="0">
                <a:latin typeface="Arial"/>
                <a:cs typeface="Arial"/>
              </a:rPr>
              <a:t> </a:t>
            </a:r>
            <a:r>
              <a:rPr sz="1100" spc="-30" dirty="0">
                <a:latin typeface="Arial"/>
                <a:cs typeface="Arial"/>
              </a:rPr>
              <a:t>el</a:t>
            </a:r>
            <a:r>
              <a:rPr sz="1100" spc="-20" dirty="0">
                <a:latin typeface="Arial"/>
                <a:cs typeface="Arial"/>
              </a:rPr>
              <a:t> </a:t>
            </a:r>
            <a:r>
              <a:rPr sz="1100" spc="-45" dirty="0">
                <a:latin typeface="Arial"/>
                <a:cs typeface="Arial"/>
              </a:rPr>
              <a:t>diálogo</a:t>
            </a:r>
            <a:r>
              <a:rPr sz="1100" spc="-20" dirty="0">
                <a:latin typeface="Arial"/>
                <a:cs typeface="Arial"/>
              </a:rPr>
              <a:t> </a:t>
            </a:r>
            <a:r>
              <a:rPr sz="1100" spc="-50" dirty="0">
                <a:latin typeface="Arial"/>
                <a:cs typeface="Arial"/>
              </a:rPr>
              <a:t>en</a:t>
            </a:r>
            <a:r>
              <a:rPr sz="1100" spc="-20" dirty="0">
                <a:latin typeface="Arial"/>
                <a:cs typeface="Arial"/>
              </a:rPr>
              <a:t> </a:t>
            </a:r>
            <a:r>
              <a:rPr sz="1100" spc="-85" dirty="0">
                <a:latin typeface="Arial"/>
                <a:cs typeface="Arial"/>
              </a:rPr>
              <a:t>su</a:t>
            </a:r>
            <a:r>
              <a:rPr sz="1100" spc="-20" dirty="0">
                <a:latin typeface="Arial"/>
                <a:cs typeface="Arial"/>
              </a:rPr>
              <a:t> entorno </a:t>
            </a:r>
            <a:r>
              <a:rPr sz="1100" spc="-60" dirty="0">
                <a:latin typeface="Arial"/>
                <a:cs typeface="Arial"/>
              </a:rPr>
              <a:t>y</a:t>
            </a:r>
            <a:r>
              <a:rPr sz="1100" spc="-20" dirty="0">
                <a:latin typeface="Arial"/>
                <a:cs typeface="Arial"/>
              </a:rPr>
              <a:t> </a:t>
            </a:r>
            <a:r>
              <a:rPr sz="1100" spc="-45" dirty="0">
                <a:latin typeface="Arial"/>
                <a:cs typeface="Arial"/>
              </a:rPr>
              <a:t>realizar</a:t>
            </a:r>
            <a:r>
              <a:rPr sz="1100" spc="-20" dirty="0">
                <a:latin typeface="Arial"/>
                <a:cs typeface="Arial"/>
              </a:rPr>
              <a:t> </a:t>
            </a:r>
            <a:r>
              <a:rPr sz="1100" spc="-55" dirty="0">
                <a:latin typeface="Arial"/>
                <a:cs typeface="Arial"/>
              </a:rPr>
              <a:t>los</a:t>
            </a:r>
            <a:r>
              <a:rPr sz="1100" spc="-20" dirty="0">
                <a:latin typeface="Arial"/>
                <a:cs typeface="Arial"/>
              </a:rPr>
              <a:t> </a:t>
            </a:r>
            <a:r>
              <a:rPr sz="1100" spc="-65" dirty="0">
                <a:latin typeface="Arial"/>
                <a:cs typeface="Arial"/>
              </a:rPr>
              <a:t>cambios</a:t>
            </a:r>
            <a:r>
              <a:rPr sz="1100" spc="-20" dirty="0">
                <a:latin typeface="Arial"/>
                <a:cs typeface="Arial"/>
              </a:rPr>
              <a:t> </a:t>
            </a:r>
            <a:r>
              <a:rPr sz="1100" spc="-45" dirty="0">
                <a:latin typeface="Arial"/>
                <a:cs typeface="Arial"/>
              </a:rPr>
              <a:t>que</a:t>
            </a:r>
            <a:r>
              <a:rPr sz="1100" spc="-35" dirty="0">
                <a:latin typeface="Arial"/>
                <a:cs typeface="Arial"/>
              </a:rPr>
              <a:t> </a:t>
            </a:r>
            <a:r>
              <a:rPr sz="1100" spc="-80" dirty="0">
                <a:latin typeface="Arial"/>
                <a:cs typeface="Arial"/>
              </a:rPr>
              <a:t>desea</a:t>
            </a:r>
            <a:r>
              <a:rPr sz="1100" spc="-65" dirty="0">
                <a:latin typeface="Arial"/>
                <a:cs typeface="Arial"/>
              </a:rPr>
              <a:t> </a:t>
            </a:r>
            <a:r>
              <a:rPr sz="1100" spc="-40" dirty="0">
                <a:latin typeface="Arial"/>
                <a:cs typeface="Arial"/>
              </a:rPr>
              <a:t>ver.</a:t>
            </a:r>
            <a:endParaRPr sz="1100" dirty="0">
              <a:latin typeface="Arial"/>
              <a:cs typeface="Arial"/>
            </a:endParaRPr>
          </a:p>
        </p:txBody>
      </p:sp>
      <p:sp>
        <p:nvSpPr>
          <p:cNvPr id="5" name="object 5"/>
          <p:cNvSpPr txBox="1"/>
          <p:nvPr/>
        </p:nvSpPr>
        <p:spPr>
          <a:xfrm>
            <a:off x="620396" y="5294095"/>
            <a:ext cx="4535806" cy="2063898"/>
          </a:xfrm>
          <a:prstGeom prst="rect">
            <a:avLst/>
          </a:prstGeom>
          <a:ln w="31750">
            <a:solidFill>
              <a:srgbClr val="2791A6"/>
            </a:solidFill>
          </a:ln>
        </p:spPr>
        <p:txBody>
          <a:bodyPr vert="horz" wrap="square" lIns="0" tIns="91440" rIns="0" bIns="0" rtlCol="0">
            <a:spAutoFit/>
          </a:bodyPr>
          <a:lstStyle/>
          <a:p>
            <a:pPr marL="97155" algn="just">
              <a:lnSpc>
                <a:spcPct val="100000"/>
              </a:lnSpc>
              <a:spcBef>
                <a:spcPts val="720"/>
              </a:spcBef>
            </a:pPr>
            <a:r>
              <a:rPr sz="1200" b="1" spc="-110" dirty="0">
                <a:latin typeface="Arial"/>
                <a:cs typeface="Arial"/>
              </a:rPr>
              <a:t>¿Para</a:t>
            </a:r>
            <a:r>
              <a:rPr sz="1200" b="1" spc="-45" dirty="0">
                <a:latin typeface="Arial"/>
                <a:cs typeface="Arial"/>
              </a:rPr>
              <a:t> </a:t>
            </a:r>
            <a:r>
              <a:rPr sz="1200" b="1" spc="-85" dirty="0">
                <a:latin typeface="Arial"/>
                <a:cs typeface="Arial"/>
              </a:rPr>
              <a:t>quién</a:t>
            </a:r>
            <a:r>
              <a:rPr sz="1200" b="1" spc="-40" dirty="0">
                <a:latin typeface="Arial"/>
                <a:cs typeface="Arial"/>
              </a:rPr>
              <a:t> </a:t>
            </a:r>
            <a:r>
              <a:rPr sz="1200" b="1" spc="-135" dirty="0">
                <a:latin typeface="Arial"/>
                <a:cs typeface="Arial"/>
              </a:rPr>
              <a:t>es</a:t>
            </a:r>
            <a:r>
              <a:rPr sz="1200" b="1" spc="-40" dirty="0">
                <a:latin typeface="Arial"/>
                <a:cs typeface="Arial"/>
              </a:rPr>
              <a:t> </a:t>
            </a:r>
            <a:r>
              <a:rPr sz="1200" b="1" spc="-100" dirty="0">
                <a:latin typeface="Arial"/>
                <a:cs typeface="Arial"/>
              </a:rPr>
              <a:t>T-</a:t>
            </a:r>
            <a:r>
              <a:rPr sz="1200" b="1" spc="-20" dirty="0">
                <a:latin typeface="Arial"/>
                <a:cs typeface="Arial"/>
              </a:rPr>
              <a:t>SEDA?</a:t>
            </a:r>
            <a:endParaRPr sz="1200" dirty="0">
              <a:latin typeface="Arial"/>
              <a:cs typeface="Arial"/>
            </a:endParaRPr>
          </a:p>
          <a:p>
            <a:pPr marL="97155" marR="114935" algn="just">
              <a:lnSpc>
                <a:spcPct val="115700"/>
              </a:lnSpc>
              <a:spcBef>
                <a:spcPts val="685"/>
              </a:spcBef>
            </a:pPr>
            <a:r>
              <a:rPr sz="1200" spc="-100" dirty="0">
                <a:latin typeface="Arial"/>
                <a:cs typeface="Arial"/>
              </a:rPr>
              <a:t>T-</a:t>
            </a:r>
            <a:r>
              <a:rPr sz="1200" spc="-180" dirty="0">
                <a:latin typeface="Arial"/>
                <a:cs typeface="Arial"/>
              </a:rPr>
              <a:t>SEDA</a:t>
            </a:r>
            <a:r>
              <a:rPr sz="1200" spc="195" dirty="0">
                <a:latin typeface="Arial"/>
                <a:cs typeface="Arial"/>
              </a:rPr>
              <a:t> </a:t>
            </a:r>
            <a:r>
              <a:rPr sz="1200" spc="-50" dirty="0">
                <a:latin typeface="Arial"/>
                <a:cs typeface="Arial"/>
              </a:rPr>
              <a:t>puede</a:t>
            </a:r>
            <a:r>
              <a:rPr sz="1200" spc="195" dirty="0">
                <a:latin typeface="Arial"/>
                <a:cs typeface="Arial"/>
              </a:rPr>
              <a:t> </a:t>
            </a:r>
            <a:r>
              <a:rPr sz="1200" spc="-65" dirty="0">
                <a:latin typeface="Arial"/>
                <a:cs typeface="Arial"/>
              </a:rPr>
              <a:t>ser</a:t>
            </a:r>
            <a:r>
              <a:rPr sz="1200" spc="195" dirty="0">
                <a:latin typeface="Arial"/>
                <a:cs typeface="Arial"/>
              </a:rPr>
              <a:t> </a:t>
            </a:r>
            <a:r>
              <a:rPr sz="1200" spc="-30" dirty="0">
                <a:latin typeface="Arial"/>
                <a:cs typeface="Arial"/>
              </a:rPr>
              <a:t>utilizado</a:t>
            </a:r>
            <a:r>
              <a:rPr sz="1200" spc="195" dirty="0">
                <a:latin typeface="Arial"/>
                <a:cs typeface="Arial"/>
              </a:rPr>
              <a:t> </a:t>
            </a:r>
            <a:r>
              <a:rPr sz="1200" spc="-20" dirty="0">
                <a:latin typeface="Arial"/>
                <a:cs typeface="Arial"/>
              </a:rPr>
              <a:t>por</a:t>
            </a:r>
            <a:r>
              <a:rPr sz="1200" spc="200" dirty="0">
                <a:latin typeface="Arial"/>
                <a:cs typeface="Arial"/>
              </a:rPr>
              <a:t> </a:t>
            </a:r>
            <a:r>
              <a:rPr sz="1200" spc="-45" dirty="0">
                <a:latin typeface="Arial"/>
                <a:cs typeface="Arial"/>
              </a:rPr>
              <a:t>profesores</a:t>
            </a:r>
            <a:r>
              <a:rPr sz="1200" spc="195" dirty="0">
                <a:latin typeface="Arial"/>
                <a:cs typeface="Arial"/>
              </a:rPr>
              <a:t> </a:t>
            </a:r>
            <a:r>
              <a:rPr sz="1200" spc="-60" dirty="0">
                <a:latin typeface="Arial"/>
                <a:cs typeface="Arial"/>
              </a:rPr>
              <a:t>y</a:t>
            </a:r>
            <a:r>
              <a:rPr sz="1200" spc="195" dirty="0">
                <a:latin typeface="Arial"/>
                <a:cs typeface="Arial"/>
              </a:rPr>
              <a:t> </a:t>
            </a:r>
            <a:r>
              <a:rPr sz="1200" spc="-50" dirty="0">
                <a:latin typeface="Arial"/>
                <a:cs typeface="Arial"/>
              </a:rPr>
              <a:t>profesoras</a:t>
            </a:r>
            <a:r>
              <a:rPr sz="1200" spc="195" dirty="0">
                <a:latin typeface="Arial"/>
                <a:cs typeface="Arial"/>
              </a:rPr>
              <a:t> </a:t>
            </a:r>
            <a:r>
              <a:rPr sz="1200" spc="-50" dirty="0">
                <a:latin typeface="Arial"/>
                <a:cs typeface="Arial"/>
              </a:rPr>
              <a:t>en</a:t>
            </a:r>
            <a:r>
              <a:rPr sz="1200" spc="195" dirty="0">
                <a:latin typeface="Arial"/>
                <a:cs typeface="Arial"/>
              </a:rPr>
              <a:t> </a:t>
            </a:r>
            <a:r>
              <a:rPr sz="1200" spc="-40" dirty="0">
                <a:latin typeface="Arial"/>
                <a:cs typeface="Arial"/>
              </a:rPr>
              <a:t>cualquier</a:t>
            </a:r>
            <a:r>
              <a:rPr sz="1200" spc="10" dirty="0">
                <a:latin typeface="Arial"/>
                <a:cs typeface="Arial"/>
              </a:rPr>
              <a:t> </a:t>
            </a:r>
            <a:r>
              <a:rPr sz="1200" spc="-50" dirty="0">
                <a:latin typeface="Arial"/>
                <a:cs typeface="Arial"/>
              </a:rPr>
              <a:t>etapa</a:t>
            </a:r>
            <a:r>
              <a:rPr sz="1200" spc="25" dirty="0">
                <a:latin typeface="Arial"/>
                <a:cs typeface="Arial"/>
              </a:rPr>
              <a:t> </a:t>
            </a:r>
            <a:r>
              <a:rPr sz="1200" spc="-45" dirty="0">
                <a:latin typeface="Arial"/>
                <a:cs typeface="Arial"/>
              </a:rPr>
              <a:t>educativa,</a:t>
            </a:r>
            <a:r>
              <a:rPr sz="1200" spc="25" dirty="0">
                <a:latin typeface="Arial"/>
                <a:cs typeface="Arial"/>
              </a:rPr>
              <a:t> </a:t>
            </a:r>
            <a:r>
              <a:rPr sz="1200" spc="-70" dirty="0">
                <a:latin typeface="Arial"/>
                <a:cs typeface="Arial"/>
              </a:rPr>
              <a:t>desde</a:t>
            </a:r>
            <a:r>
              <a:rPr sz="1200" spc="25" dirty="0">
                <a:latin typeface="Arial"/>
                <a:cs typeface="Arial"/>
              </a:rPr>
              <a:t> </a:t>
            </a:r>
            <a:r>
              <a:rPr sz="1200" spc="-55" dirty="0">
                <a:latin typeface="Arial"/>
                <a:cs typeface="Arial"/>
              </a:rPr>
              <a:t>los</a:t>
            </a:r>
            <a:r>
              <a:rPr sz="1200" spc="25" dirty="0">
                <a:latin typeface="Arial"/>
                <a:cs typeface="Arial"/>
              </a:rPr>
              <a:t> </a:t>
            </a:r>
            <a:r>
              <a:rPr sz="1200" spc="-35" dirty="0">
                <a:latin typeface="Arial"/>
                <a:cs typeface="Arial"/>
              </a:rPr>
              <a:t>primeros</a:t>
            </a:r>
            <a:r>
              <a:rPr sz="1200" spc="25" dirty="0">
                <a:latin typeface="Arial"/>
                <a:cs typeface="Arial"/>
              </a:rPr>
              <a:t> </a:t>
            </a:r>
            <a:r>
              <a:rPr sz="1200" spc="-80" dirty="0">
                <a:latin typeface="Arial"/>
                <a:cs typeface="Arial"/>
              </a:rPr>
              <a:t>años</a:t>
            </a:r>
            <a:r>
              <a:rPr sz="1200" spc="25" dirty="0">
                <a:latin typeface="Arial"/>
                <a:cs typeface="Arial"/>
              </a:rPr>
              <a:t> </a:t>
            </a:r>
            <a:r>
              <a:rPr sz="1200" spc="-60" dirty="0">
                <a:latin typeface="Arial"/>
                <a:cs typeface="Arial"/>
              </a:rPr>
              <a:t>hasta</a:t>
            </a:r>
            <a:r>
              <a:rPr sz="1200" spc="25" dirty="0">
                <a:latin typeface="Arial"/>
                <a:cs typeface="Arial"/>
              </a:rPr>
              <a:t> </a:t>
            </a:r>
            <a:r>
              <a:rPr sz="1200" spc="-45" dirty="0">
                <a:latin typeface="Arial"/>
                <a:cs typeface="Arial"/>
              </a:rPr>
              <a:t>estudiantes</a:t>
            </a:r>
            <a:r>
              <a:rPr sz="1200" spc="25" dirty="0">
                <a:latin typeface="Arial"/>
                <a:cs typeface="Arial"/>
              </a:rPr>
              <a:t> </a:t>
            </a:r>
            <a:r>
              <a:rPr sz="1200" spc="-40" dirty="0">
                <a:latin typeface="Arial"/>
                <a:cs typeface="Arial"/>
              </a:rPr>
              <a:t>adultos.</a:t>
            </a:r>
            <a:r>
              <a:rPr sz="1200" spc="25" dirty="0">
                <a:latin typeface="Arial"/>
                <a:cs typeface="Arial"/>
              </a:rPr>
              <a:t> </a:t>
            </a:r>
            <a:r>
              <a:rPr sz="1200" spc="-165" dirty="0">
                <a:latin typeface="Arial"/>
                <a:cs typeface="Arial"/>
              </a:rPr>
              <a:t>Se</a:t>
            </a:r>
            <a:r>
              <a:rPr sz="1200" spc="-35" dirty="0">
                <a:latin typeface="Arial"/>
                <a:cs typeface="Arial"/>
              </a:rPr>
              <a:t> </a:t>
            </a:r>
            <a:r>
              <a:rPr sz="1200" spc="-50" dirty="0">
                <a:latin typeface="Arial"/>
                <a:cs typeface="Arial"/>
              </a:rPr>
              <a:t>puede</a:t>
            </a:r>
            <a:r>
              <a:rPr sz="1200" spc="-65" dirty="0">
                <a:latin typeface="Arial"/>
                <a:cs typeface="Arial"/>
              </a:rPr>
              <a:t> </a:t>
            </a:r>
            <a:r>
              <a:rPr sz="1200" spc="-20" dirty="0">
                <a:latin typeface="Arial"/>
                <a:cs typeface="Arial"/>
              </a:rPr>
              <a:t>utilizar</a:t>
            </a:r>
            <a:r>
              <a:rPr sz="1200" spc="-65" dirty="0">
                <a:latin typeface="Arial"/>
                <a:cs typeface="Arial"/>
              </a:rPr>
              <a:t> </a:t>
            </a:r>
            <a:r>
              <a:rPr sz="1200" spc="-50" dirty="0">
                <a:latin typeface="Arial"/>
                <a:cs typeface="Arial"/>
              </a:rPr>
              <a:t>en</a:t>
            </a:r>
            <a:r>
              <a:rPr sz="1200" spc="-65" dirty="0">
                <a:latin typeface="Arial"/>
                <a:cs typeface="Arial"/>
              </a:rPr>
              <a:t> </a:t>
            </a:r>
            <a:r>
              <a:rPr sz="1200" spc="-35" dirty="0">
                <a:latin typeface="Arial"/>
                <a:cs typeface="Arial"/>
              </a:rPr>
              <a:t>entornos</a:t>
            </a:r>
            <a:r>
              <a:rPr sz="1200" spc="-65" dirty="0">
                <a:latin typeface="Arial"/>
                <a:cs typeface="Arial"/>
              </a:rPr>
              <a:t> </a:t>
            </a:r>
            <a:r>
              <a:rPr sz="1200" spc="-45" dirty="0">
                <a:latin typeface="Arial"/>
                <a:cs typeface="Arial"/>
              </a:rPr>
              <a:t>formales</a:t>
            </a:r>
            <a:r>
              <a:rPr sz="1200" spc="-65" dirty="0">
                <a:latin typeface="Arial"/>
                <a:cs typeface="Arial"/>
              </a:rPr>
              <a:t> </a:t>
            </a:r>
            <a:r>
              <a:rPr sz="1200" spc="-50" dirty="0">
                <a:latin typeface="Arial"/>
                <a:cs typeface="Arial"/>
              </a:rPr>
              <a:t>de</a:t>
            </a:r>
            <a:r>
              <a:rPr sz="1200" spc="-65" dirty="0">
                <a:latin typeface="Arial"/>
                <a:cs typeface="Arial"/>
              </a:rPr>
              <a:t> </a:t>
            </a:r>
            <a:r>
              <a:rPr sz="1200" spc="-50" dirty="0">
                <a:latin typeface="Arial"/>
                <a:cs typeface="Arial"/>
              </a:rPr>
              <a:t>aprendizaje</a:t>
            </a:r>
            <a:r>
              <a:rPr sz="1200" spc="-65" dirty="0">
                <a:latin typeface="Arial"/>
                <a:cs typeface="Arial"/>
              </a:rPr>
              <a:t> </a:t>
            </a:r>
            <a:r>
              <a:rPr sz="1200" spc="-50" dirty="0">
                <a:latin typeface="Arial"/>
                <a:cs typeface="Arial"/>
              </a:rPr>
              <a:t>presencial</a:t>
            </a:r>
            <a:r>
              <a:rPr sz="1200" spc="-65" dirty="0">
                <a:latin typeface="Arial"/>
                <a:cs typeface="Arial"/>
              </a:rPr>
              <a:t> </a:t>
            </a:r>
            <a:r>
              <a:rPr sz="1200" spc="-35" dirty="0">
                <a:latin typeface="Arial"/>
                <a:cs typeface="Arial"/>
              </a:rPr>
              <a:t>o</a:t>
            </a:r>
            <a:r>
              <a:rPr sz="1200" spc="-65" dirty="0">
                <a:latin typeface="Arial"/>
                <a:cs typeface="Arial"/>
              </a:rPr>
              <a:t> </a:t>
            </a:r>
            <a:r>
              <a:rPr sz="1200" spc="-50" dirty="0">
                <a:latin typeface="Arial"/>
                <a:cs typeface="Arial"/>
              </a:rPr>
              <a:t>en</a:t>
            </a:r>
            <a:r>
              <a:rPr sz="1200" spc="-65" dirty="0">
                <a:latin typeface="Arial"/>
                <a:cs typeface="Arial"/>
              </a:rPr>
              <a:t> </a:t>
            </a:r>
            <a:r>
              <a:rPr sz="1200" spc="-50" dirty="0">
                <a:latin typeface="Arial"/>
                <a:cs typeface="Arial"/>
              </a:rPr>
              <a:t>línea,</a:t>
            </a:r>
            <a:r>
              <a:rPr sz="1200" spc="-45" dirty="0">
                <a:latin typeface="Arial"/>
                <a:cs typeface="Arial"/>
              </a:rPr>
              <a:t> </a:t>
            </a:r>
            <a:r>
              <a:rPr sz="1200" spc="-60" dirty="0">
                <a:latin typeface="Arial"/>
                <a:cs typeface="Arial"/>
              </a:rPr>
              <a:t>en</a:t>
            </a:r>
            <a:r>
              <a:rPr sz="1200" spc="-5" dirty="0">
                <a:latin typeface="Arial"/>
                <a:cs typeface="Arial"/>
              </a:rPr>
              <a:t> </a:t>
            </a:r>
            <a:r>
              <a:rPr sz="1200" spc="-75" dirty="0">
                <a:latin typeface="Arial"/>
                <a:cs typeface="Arial"/>
              </a:rPr>
              <a:t>aulas</a:t>
            </a:r>
            <a:r>
              <a:rPr sz="1200" spc="-10" dirty="0">
                <a:latin typeface="Arial"/>
                <a:cs typeface="Arial"/>
              </a:rPr>
              <a:t> </a:t>
            </a:r>
            <a:r>
              <a:rPr sz="1200" spc="-70" dirty="0">
                <a:latin typeface="Arial"/>
                <a:cs typeface="Arial"/>
              </a:rPr>
              <a:t>escolares</a:t>
            </a:r>
            <a:r>
              <a:rPr sz="1200" spc="-10" dirty="0">
                <a:latin typeface="Arial"/>
                <a:cs typeface="Arial"/>
              </a:rPr>
              <a:t> </a:t>
            </a:r>
            <a:r>
              <a:rPr sz="1200" spc="-60" dirty="0">
                <a:latin typeface="Arial"/>
                <a:cs typeface="Arial"/>
              </a:rPr>
              <a:t>y</a:t>
            </a:r>
            <a:r>
              <a:rPr sz="1200" spc="-10" dirty="0">
                <a:latin typeface="Arial"/>
                <a:cs typeface="Arial"/>
              </a:rPr>
              <a:t> </a:t>
            </a:r>
            <a:r>
              <a:rPr sz="1200" spc="-55" dirty="0">
                <a:latin typeface="Arial"/>
                <a:cs typeface="Arial"/>
              </a:rPr>
              <a:t>seminarios</a:t>
            </a:r>
            <a:r>
              <a:rPr sz="1200" spc="-10" dirty="0">
                <a:latin typeface="Arial"/>
                <a:cs typeface="Arial"/>
              </a:rPr>
              <a:t> </a:t>
            </a:r>
            <a:r>
              <a:rPr sz="1200" spc="-35" dirty="0">
                <a:latin typeface="Arial"/>
                <a:cs typeface="Arial"/>
              </a:rPr>
              <a:t>universitarios,</a:t>
            </a:r>
            <a:r>
              <a:rPr sz="1200" spc="-10" dirty="0">
                <a:latin typeface="Arial"/>
                <a:cs typeface="Arial"/>
              </a:rPr>
              <a:t> </a:t>
            </a:r>
            <a:r>
              <a:rPr sz="1200" spc="-35" dirty="0">
                <a:latin typeface="Arial"/>
                <a:cs typeface="Arial"/>
              </a:rPr>
              <a:t>o</a:t>
            </a:r>
            <a:r>
              <a:rPr sz="1200" spc="-10" dirty="0">
                <a:latin typeface="Arial"/>
                <a:cs typeface="Arial"/>
              </a:rPr>
              <a:t> </a:t>
            </a:r>
            <a:r>
              <a:rPr sz="1200" spc="-50" dirty="0">
                <a:latin typeface="Arial"/>
                <a:cs typeface="Arial"/>
              </a:rPr>
              <a:t>en</a:t>
            </a:r>
            <a:r>
              <a:rPr sz="1200" spc="-10" dirty="0">
                <a:latin typeface="Arial"/>
                <a:cs typeface="Arial"/>
              </a:rPr>
              <a:t> </a:t>
            </a:r>
            <a:r>
              <a:rPr sz="1200" spc="-35" dirty="0">
                <a:latin typeface="Arial"/>
                <a:cs typeface="Arial"/>
              </a:rPr>
              <a:t>entornos</a:t>
            </a:r>
            <a:r>
              <a:rPr sz="1200" spc="-10" dirty="0">
                <a:latin typeface="Arial"/>
                <a:cs typeface="Arial"/>
              </a:rPr>
              <a:t> </a:t>
            </a:r>
            <a:r>
              <a:rPr sz="1200" spc="-40" dirty="0">
                <a:latin typeface="Arial"/>
                <a:cs typeface="Arial"/>
              </a:rPr>
              <a:t>informales</a:t>
            </a:r>
            <a:r>
              <a:rPr sz="1200" spc="-75" dirty="0">
                <a:latin typeface="Arial"/>
                <a:cs typeface="Arial"/>
              </a:rPr>
              <a:t> </a:t>
            </a:r>
            <a:r>
              <a:rPr sz="1200" spc="-55" dirty="0">
                <a:latin typeface="Arial"/>
                <a:cs typeface="Arial"/>
              </a:rPr>
              <a:t>como</a:t>
            </a:r>
            <a:r>
              <a:rPr sz="1200" spc="80" dirty="0">
                <a:latin typeface="Arial"/>
                <a:cs typeface="Arial"/>
              </a:rPr>
              <a:t> </a:t>
            </a:r>
            <a:r>
              <a:rPr sz="1200" spc="-65" dirty="0">
                <a:latin typeface="Arial"/>
                <a:cs typeface="Arial"/>
              </a:rPr>
              <a:t>clubes</a:t>
            </a:r>
            <a:r>
              <a:rPr sz="1200" spc="80" dirty="0">
                <a:latin typeface="Arial"/>
                <a:cs typeface="Arial"/>
              </a:rPr>
              <a:t> </a:t>
            </a:r>
            <a:r>
              <a:rPr sz="1200" spc="-50" dirty="0">
                <a:latin typeface="Arial"/>
                <a:cs typeface="Arial"/>
              </a:rPr>
              <a:t>de</a:t>
            </a:r>
            <a:r>
              <a:rPr sz="1200" spc="80" dirty="0">
                <a:latin typeface="Arial"/>
                <a:cs typeface="Arial"/>
              </a:rPr>
              <a:t> </a:t>
            </a:r>
            <a:r>
              <a:rPr sz="1200" spc="-40" dirty="0">
                <a:latin typeface="Arial"/>
                <a:cs typeface="Arial"/>
              </a:rPr>
              <a:t>ocio</a:t>
            </a:r>
            <a:r>
              <a:rPr sz="1200" spc="80" dirty="0">
                <a:latin typeface="Arial"/>
                <a:cs typeface="Arial"/>
              </a:rPr>
              <a:t> </a:t>
            </a:r>
            <a:r>
              <a:rPr sz="1200" spc="-60" dirty="0">
                <a:latin typeface="Arial"/>
                <a:cs typeface="Arial"/>
              </a:rPr>
              <a:t>y</a:t>
            </a:r>
            <a:r>
              <a:rPr sz="1200" spc="80" dirty="0">
                <a:latin typeface="Arial"/>
                <a:cs typeface="Arial"/>
              </a:rPr>
              <a:t> </a:t>
            </a:r>
            <a:r>
              <a:rPr sz="1200" spc="-20" dirty="0">
                <a:latin typeface="Arial"/>
                <a:cs typeface="Arial"/>
              </a:rPr>
              <a:t>tiempo</a:t>
            </a:r>
            <a:r>
              <a:rPr sz="1200" spc="80" dirty="0">
                <a:latin typeface="Arial"/>
                <a:cs typeface="Arial"/>
              </a:rPr>
              <a:t> </a:t>
            </a:r>
            <a:r>
              <a:rPr sz="1200" spc="-20" dirty="0">
                <a:latin typeface="Arial"/>
                <a:cs typeface="Arial"/>
              </a:rPr>
              <a:t>libre.</a:t>
            </a:r>
            <a:r>
              <a:rPr sz="1200" spc="80" dirty="0">
                <a:latin typeface="Arial"/>
                <a:cs typeface="Arial"/>
              </a:rPr>
              <a:t> </a:t>
            </a:r>
            <a:r>
              <a:rPr lang="en-GB" sz="1200" dirty="0" err="1">
                <a:latin typeface="Arial Unicode MS"/>
                <a:cs typeface="Arial Unicode MS"/>
              </a:rPr>
              <a:t>Puede</a:t>
            </a:r>
            <a:r>
              <a:rPr lang="en-GB" sz="1200" dirty="0">
                <a:latin typeface="Arial Unicode MS"/>
                <a:cs typeface="Arial Unicode MS"/>
              </a:rPr>
              <a:t> </a:t>
            </a:r>
            <a:r>
              <a:rPr lang="en-GB" sz="1200" dirty="0" err="1">
                <a:latin typeface="Arial Unicode MS"/>
                <a:cs typeface="Arial Unicode MS"/>
              </a:rPr>
              <a:t>utilizarse</a:t>
            </a:r>
            <a:r>
              <a:rPr lang="en-GB" sz="1200" dirty="0">
                <a:latin typeface="Arial Unicode MS"/>
                <a:cs typeface="Arial Unicode MS"/>
              </a:rPr>
              <a:t> para </a:t>
            </a:r>
            <a:r>
              <a:rPr lang="en-GB" sz="1200" dirty="0" err="1">
                <a:latin typeface="Arial Unicode MS"/>
                <a:cs typeface="Arial Unicode MS"/>
              </a:rPr>
              <a:t>el</a:t>
            </a:r>
            <a:r>
              <a:rPr lang="en-GB" sz="1200" dirty="0">
                <a:latin typeface="Arial Unicode MS"/>
                <a:cs typeface="Arial Unicode MS"/>
              </a:rPr>
              <a:t> </a:t>
            </a:r>
            <a:r>
              <a:rPr lang="en-GB" sz="1200" dirty="0" err="1">
                <a:latin typeface="Arial Unicode MS"/>
                <a:cs typeface="Arial Unicode MS"/>
              </a:rPr>
              <a:t>diálogo</a:t>
            </a:r>
            <a:r>
              <a:rPr lang="en-GB" sz="1200" dirty="0">
                <a:latin typeface="Arial Unicode MS"/>
                <a:cs typeface="Arial Unicode MS"/>
              </a:rPr>
              <a:t> entre </a:t>
            </a:r>
            <a:r>
              <a:rPr lang="en-GB" sz="1200" dirty="0" err="1">
                <a:latin typeface="Arial Unicode MS"/>
                <a:cs typeface="Arial Unicode MS"/>
              </a:rPr>
              <a:t>adultos</a:t>
            </a:r>
            <a:r>
              <a:rPr lang="en-GB" sz="1200" dirty="0">
                <a:latin typeface="Arial Unicode MS"/>
                <a:cs typeface="Arial Unicode MS"/>
              </a:rPr>
              <a:t>, </a:t>
            </a:r>
            <a:r>
              <a:rPr lang="en-GB" sz="1200" dirty="0" err="1">
                <a:latin typeface="Arial Unicode MS"/>
                <a:cs typeface="Arial Unicode MS"/>
              </a:rPr>
              <a:t>incluidos</a:t>
            </a:r>
            <a:r>
              <a:rPr lang="en-GB" sz="1200" dirty="0">
                <a:latin typeface="Arial Unicode MS"/>
                <a:cs typeface="Arial Unicode MS"/>
              </a:rPr>
              <a:t> </a:t>
            </a:r>
            <a:r>
              <a:rPr lang="en-GB" sz="1200" dirty="0" err="1">
                <a:latin typeface="Arial Unicode MS"/>
                <a:cs typeface="Arial Unicode MS"/>
              </a:rPr>
              <a:t>los</a:t>
            </a:r>
            <a:r>
              <a:rPr lang="en-GB" sz="1200" dirty="0">
                <a:latin typeface="Arial Unicode MS"/>
                <a:cs typeface="Arial Unicode MS"/>
              </a:rPr>
              <a:t> </a:t>
            </a:r>
            <a:r>
              <a:rPr lang="en-GB" sz="1200" dirty="0" err="1">
                <a:latin typeface="Arial Unicode MS"/>
                <a:cs typeface="Arial Unicode MS"/>
              </a:rPr>
              <a:t>docentes</a:t>
            </a:r>
            <a:r>
              <a:rPr lang="en-GB" sz="1200" dirty="0">
                <a:latin typeface="Arial Unicode MS"/>
                <a:cs typeface="Arial Unicode MS"/>
              </a:rPr>
              <a:t>. Este manual </a:t>
            </a:r>
            <a:r>
              <a:rPr lang="en-GB" sz="1200" dirty="0" err="1">
                <a:latin typeface="Arial Unicode MS"/>
                <a:cs typeface="Arial Unicode MS"/>
              </a:rPr>
              <a:t>ofrece</a:t>
            </a:r>
            <a:r>
              <a:rPr lang="en-GB" sz="1200" dirty="0">
                <a:latin typeface="Arial Unicode MS"/>
                <a:cs typeface="Arial Unicode MS"/>
              </a:rPr>
              <a:t> </a:t>
            </a:r>
            <a:r>
              <a:rPr lang="en-GB" sz="1200" dirty="0" err="1">
                <a:latin typeface="Arial Unicode MS"/>
                <a:cs typeface="Arial Unicode MS"/>
              </a:rPr>
              <a:t>ejemplos</a:t>
            </a:r>
            <a:r>
              <a:rPr lang="en-GB" sz="1200" dirty="0">
                <a:latin typeface="Arial Unicode MS"/>
                <a:cs typeface="Arial Unicode MS"/>
              </a:rPr>
              <a:t> de </a:t>
            </a:r>
            <a:r>
              <a:rPr lang="en-GB" sz="1200" dirty="0" err="1">
                <a:latin typeface="Arial Unicode MS"/>
                <a:cs typeface="Arial Unicode MS"/>
              </a:rPr>
              <a:t>cómo</a:t>
            </a:r>
            <a:r>
              <a:rPr lang="en-GB" sz="1200" dirty="0">
                <a:latin typeface="Arial Unicode MS"/>
                <a:cs typeface="Arial Unicode MS"/>
              </a:rPr>
              <a:t> se ha </a:t>
            </a:r>
            <a:r>
              <a:rPr lang="en-GB" sz="1200" dirty="0" err="1">
                <a:latin typeface="Arial Unicode MS"/>
                <a:cs typeface="Arial Unicode MS"/>
              </a:rPr>
              <a:t>utilizado</a:t>
            </a:r>
            <a:r>
              <a:rPr lang="en-GB" sz="1200" dirty="0">
                <a:latin typeface="Arial Unicode MS"/>
                <a:cs typeface="Arial Unicode MS"/>
              </a:rPr>
              <a:t> T-SEDA.</a:t>
            </a:r>
            <a:endParaRPr sz="1200" dirty="0">
              <a:latin typeface="Arial"/>
              <a:cs typeface="Arial"/>
            </a:endParaRPr>
          </a:p>
        </p:txBody>
      </p:sp>
      <p:sp>
        <p:nvSpPr>
          <p:cNvPr id="6" name="object 6"/>
          <p:cNvSpPr txBox="1"/>
          <p:nvPr/>
        </p:nvSpPr>
        <p:spPr>
          <a:xfrm>
            <a:off x="622941" y="3150446"/>
            <a:ext cx="4535805" cy="1959191"/>
          </a:xfrm>
          <a:prstGeom prst="rect">
            <a:avLst/>
          </a:prstGeom>
          <a:ln w="31750">
            <a:solidFill>
              <a:srgbClr val="2791A6"/>
            </a:solidFill>
          </a:ln>
        </p:spPr>
        <p:txBody>
          <a:bodyPr vert="horz" wrap="square" lIns="0" tIns="92710" rIns="0" bIns="0" rtlCol="0">
            <a:spAutoFit/>
          </a:bodyPr>
          <a:lstStyle/>
          <a:p>
            <a:pPr marL="98425" algn="just">
              <a:lnSpc>
                <a:spcPct val="100000"/>
              </a:lnSpc>
              <a:spcBef>
                <a:spcPts val="730"/>
              </a:spcBef>
            </a:pPr>
            <a:r>
              <a:rPr sz="1100" b="1" spc="-145" dirty="0">
                <a:latin typeface="Arial"/>
                <a:cs typeface="Arial"/>
              </a:rPr>
              <a:t>¿Cómo</a:t>
            </a:r>
            <a:r>
              <a:rPr sz="1100" b="1" spc="-25" dirty="0">
                <a:latin typeface="Arial"/>
                <a:cs typeface="Arial"/>
              </a:rPr>
              <a:t> </a:t>
            </a:r>
            <a:r>
              <a:rPr sz="1100" b="1" spc="-95" dirty="0">
                <a:latin typeface="Arial"/>
                <a:cs typeface="Arial"/>
              </a:rPr>
              <a:t>funciona</a:t>
            </a:r>
            <a:r>
              <a:rPr sz="1100" b="1" spc="-30" dirty="0">
                <a:latin typeface="Arial"/>
                <a:cs typeface="Arial"/>
              </a:rPr>
              <a:t> </a:t>
            </a:r>
            <a:r>
              <a:rPr sz="1100" b="1" spc="-100" dirty="0">
                <a:latin typeface="Arial"/>
                <a:cs typeface="Arial"/>
              </a:rPr>
              <a:t>T-</a:t>
            </a:r>
            <a:r>
              <a:rPr sz="1100" b="1" spc="-20" dirty="0">
                <a:latin typeface="Arial"/>
                <a:cs typeface="Arial"/>
              </a:rPr>
              <a:t>SEDA?</a:t>
            </a:r>
            <a:endParaRPr sz="1100" dirty="0">
              <a:latin typeface="Arial"/>
              <a:cs typeface="Arial"/>
            </a:endParaRPr>
          </a:p>
          <a:p>
            <a:pPr marL="98425" marR="113664" algn="just">
              <a:lnSpc>
                <a:spcPct val="121000"/>
              </a:lnSpc>
              <a:spcBef>
                <a:spcPts val="585"/>
              </a:spcBef>
            </a:pPr>
            <a:r>
              <a:rPr sz="1100" spc="-80" dirty="0">
                <a:latin typeface="Arial"/>
                <a:cs typeface="Arial"/>
              </a:rPr>
              <a:t>Puede</a:t>
            </a:r>
            <a:r>
              <a:rPr sz="1100" spc="-90" dirty="0">
                <a:latin typeface="Arial"/>
                <a:cs typeface="Arial"/>
              </a:rPr>
              <a:t> </a:t>
            </a:r>
            <a:r>
              <a:rPr sz="1100" spc="-20" dirty="0">
                <a:latin typeface="Arial"/>
                <a:cs typeface="Arial"/>
              </a:rPr>
              <a:t>utilizar</a:t>
            </a:r>
            <a:r>
              <a:rPr sz="1100" spc="-90" dirty="0">
                <a:latin typeface="Arial"/>
                <a:cs typeface="Arial"/>
              </a:rPr>
              <a:t> </a:t>
            </a:r>
            <a:r>
              <a:rPr sz="1100" spc="-100" dirty="0">
                <a:latin typeface="Arial"/>
                <a:cs typeface="Arial"/>
              </a:rPr>
              <a:t>T-</a:t>
            </a:r>
            <a:r>
              <a:rPr sz="1100" spc="-180" dirty="0">
                <a:latin typeface="Arial"/>
                <a:cs typeface="Arial"/>
              </a:rPr>
              <a:t>SEDA</a:t>
            </a:r>
            <a:r>
              <a:rPr sz="1100" spc="-90" dirty="0">
                <a:latin typeface="Arial"/>
                <a:cs typeface="Arial"/>
              </a:rPr>
              <a:t> </a:t>
            </a:r>
            <a:r>
              <a:rPr sz="1100" spc="-55" dirty="0">
                <a:latin typeface="Arial"/>
                <a:cs typeface="Arial"/>
              </a:rPr>
              <a:t>para</a:t>
            </a:r>
            <a:r>
              <a:rPr sz="1100" spc="-90" dirty="0">
                <a:latin typeface="Arial"/>
                <a:cs typeface="Arial"/>
              </a:rPr>
              <a:t> </a:t>
            </a:r>
            <a:r>
              <a:rPr sz="1100" spc="-55" dirty="0">
                <a:latin typeface="Arial"/>
                <a:cs typeface="Arial"/>
              </a:rPr>
              <a:t>hacer</a:t>
            </a:r>
            <a:r>
              <a:rPr sz="1100" spc="-90" dirty="0">
                <a:latin typeface="Arial"/>
                <a:cs typeface="Arial"/>
              </a:rPr>
              <a:t> </a:t>
            </a:r>
            <a:r>
              <a:rPr sz="1100" spc="-55" dirty="0">
                <a:latin typeface="Arial"/>
                <a:cs typeface="Arial"/>
              </a:rPr>
              <a:t>una</a:t>
            </a:r>
            <a:r>
              <a:rPr sz="1100" spc="-90" dirty="0">
                <a:latin typeface="Arial"/>
                <a:cs typeface="Arial"/>
              </a:rPr>
              <a:t> </a:t>
            </a:r>
            <a:r>
              <a:rPr sz="1100" spc="-45" dirty="0">
                <a:latin typeface="Arial"/>
                <a:cs typeface="Arial"/>
              </a:rPr>
              <a:t>investigación</a:t>
            </a:r>
            <a:r>
              <a:rPr sz="1100" spc="-90" dirty="0">
                <a:latin typeface="Arial"/>
                <a:cs typeface="Arial"/>
              </a:rPr>
              <a:t> </a:t>
            </a:r>
            <a:r>
              <a:rPr sz="1100" spc="-55" dirty="0">
                <a:latin typeface="Arial"/>
                <a:cs typeface="Arial"/>
              </a:rPr>
              <a:t>sobre</a:t>
            </a:r>
            <a:r>
              <a:rPr sz="1100" spc="-90" dirty="0">
                <a:latin typeface="Arial"/>
                <a:cs typeface="Arial"/>
              </a:rPr>
              <a:t> </a:t>
            </a:r>
            <a:r>
              <a:rPr sz="1100" spc="-30" dirty="0">
                <a:latin typeface="Arial"/>
                <a:cs typeface="Arial"/>
              </a:rPr>
              <a:t>el</a:t>
            </a:r>
            <a:r>
              <a:rPr sz="1100" spc="-90" dirty="0">
                <a:latin typeface="Arial"/>
                <a:cs typeface="Arial"/>
              </a:rPr>
              <a:t> </a:t>
            </a:r>
            <a:r>
              <a:rPr sz="1100" spc="-45" dirty="0">
                <a:latin typeface="Arial"/>
                <a:cs typeface="Arial"/>
              </a:rPr>
              <a:t>diálogo</a:t>
            </a:r>
            <a:r>
              <a:rPr sz="1100" spc="-90" dirty="0">
                <a:latin typeface="Arial"/>
                <a:cs typeface="Arial"/>
              </a:rPr>
              <a:t> </a:t>
            </a:r>
            <a:r>
              <a:rPr sz="1100" spc="-50" dirty="0">
                <a:latin typeface="Arial"/>
                <a:cs typeface="Arial"/>
              </a:rPr>
              <a:t>en</a:t>
            </a:r>
            <a:r>
              <a:rPr sz="1100" spc="-20" dirty="0">
                <a:latin typeface="Arial"/>
                <a:cs typeface="Arial"/>
              </a:rPr>
              <a:t> </a:t>
            </a:r>
            <a:r>
              <a:rPr sz="1100" spc="-85" dirty="0">
                <a:latin typeface="Arial"/>
                <a:cs typeface="Arial"/>
              </a:rPr>
              <a:t>su</a:t>
            </a:r>
            <a:r>
              <a:rPr sz="1100" spc="-75" dirty="0">
                <a:latin typeface="Arial"/>
                <a:cs typeface="Arial"/>
              </a:rPr>
              <a:t> </a:t>
            </a:r>
            <a:r>
              <a:rPr sz="1100" spc="-20" dirty="0">
                <a:latin typeface="Arial"/>
                <a:cs typeface="Arial"/>
              </a:rPr>
              <a:t>entorno</a:t>
            </a:r>
            <a:r>
              <a:rPr sz="1100" spc="-75" dirty="0">
                <a:latin typeface="Arial"/>
                <a:cs typeface="Arial"/>
              </a:rPr>
              <a:t> </a:t>
            </a:r>
            <a:r>
              <a:rPr sz="1100" spc="-50" dirty="0">
                <a:latin typeface="Arial"/>
                <a:cs typeface="Arial"/>
              </a:rPr>
              <a:t>de</a:t>
            </a:r>
            <a:r>
              <a:rPr sz="1100" spc="-75" dirty="0">
                <a:latin typeface="Arial"/>
                <a:cs typeface="Arial"/>
              </a:rPr>
              <a:t> </a:t>
            </a:r>
            <a:r>
              <a:rPr sz="1100" spc="-50" dirty="0">
                <a:latin typeface="Arial"/>
                <a:cs typeface="Arial"/>
              </a:rPr>
              <a:t>aprendizaje.</a:t>
            </a:r>
            <a:r>
              <a:rPr sz="1100" spc="-75" dirty="0">
                <a:latin typeface="Arial"/>
                <a:cs typeface="Arial"/>
              </a:rPr>
              <a:t> </a:t>
            </a:r>
            <a:r>
              <a:rPr sz="1100" spc="-45" dirty="0">
                <a:latin typeface="Arial"/>
                <a:cs typeface="Arial"/>
              </a:rPr>
              <a:t>Durante</a:t>
            </a:r>
            <a:r>
              <a:rPr sz="1100" spc="-75" dirty="0">
                <a:latin typeface="Arial"/>
                <a:cs typeface="Arial"/>
              </a:rPr>
              <a:t> </a:t>
            </a:r>
            <a:r>
              <a:rPr sz="1100" spc="-60" dirty="0">
                <a:latin typeface="Arial"/>
                <a:cs typeface="Arial"/>
              </a:rPr>
              <a:t>esta</a:t>
            </a:r>
            <a:r>
              <a:rPr sz="1100" spc="-75" dirty="0">
                <a:latin typeface="Arial"/>
                <a:cs typeface="Arial"/>
              </a:rPr>
              <a:t> </a:t>
            </a:r>
            <a:r>
              <a:rPr sz="1100" spc="-45" dirty="0">
                <a:latin typeface="Arial"/>
                <a:cs typeface="Arial"/>
              </a:rPr>
              <a:t>investigación,</a:t>
            </a:r>
            <a:r>
              <a:rPr sz="1100" spc="-75" dirty="0">
                <a:latin typeface="Arial"/>
                <a:cs typeface="Arial"/>
              </a:rPr>
              <a:t> </a:t>
            </a:r>
            <a:r>
              <a:rPr sz="1100" spc="-100" dirty="0">
                <a:latin typeface="Arial"/>
                <a:cs typeface="Arial"/>
              </a:rPr>
              <a:t>se</a:t>
            </a:r>
            <a:r>
              <a:rPr sz="1100" spc="-75" dirty="0">
                <a:latin typeface="Arial"/>
                <a:cs typeface="Arial"/>
              </a:rPr>
              <a:t> </a:t>
            </a:r>
            <a:r>
              <a:rPr sz="1100" spc="-45" dirty="0">
                <a:latin typeface="Arial"/>
                <a:cs typeface="Arial"/>
              </a:rPr>
              <a:t>volverá</a:t>
            </a:r>
            <a:r>
              <a:rPr sz="1100" spc="-75" dirty="0">
                <a:latin typeface="Arial"/>
                <a:cs typeface="Arial"/>
              </a:rPr>
              <a:t> </a:t>
            </a:r>
            <a:r>
              <a:rPr sz="1100" spc="-100" dirty="0">
                <a:latin typeface="Arial"/>
                <a:cs typeface="Arial"/>
              </a:rPr>
              <a:t>más</a:t>
            </a:r>
            <a:r>
              <a:rPr sz="1100" spc="-70" dirty="0">
                <a:latin typeface="Arial"/>
                <a:cs typeface="Arial"/>
              </a:rPr>
              <a:t> </a:t>
            </a:r>
            <a:r>
              <a:rPr sz="1100" spc="-50" dirty="0">
                <a:latin typeface="Arial"/>
                <a:cs typeface="Arial"/>
              </a:rPr>
              <a:t>consciente</a:t>
            </a:r>
            <a:r>
              <a:rPr sz="1100" spc="-85" dirty="0">
                <a:latin typeface="Arial"/>
                <a:cs typeface="Arial"/>
              </a:rPr>
              <a:t> </a:t>
            </a:r>
            <a:r>
              <a:rPr sz="1100" spc="-50" dirty="0">
                <a:latin typeface="Arial"/>
                <a:cs typeface="Arial"/>
              </a:rPr>
              <a:t>de</a:t>
            </a:r>
            <a:r>
              <a:rPr sz="1100" spc="-85" dirty="0">
                <a:latin typeface="Arial"/>
                <a:cs typeface="Arial"/>
              </a:rPr>
              <a:t> </a:t>
            </a:r>
            <a:r>
              <a:rPr sz="1100" spc="-55" dirty="0">
                <a:latin typeface="Arial"/>
                <a:cs typeface="Arial"/>
              </a:rPr>
              <a:t>cómo</a:t>
            </a:r>
            <a:r>
              <a:rPr sz="1100" spc="-85" dirty="0">
                <a:latin typeface="Arial"/>
                <a:cs typeface="Arial"/>
              </a:rPr>
              <a:t> </a:t>
            </a:r>
            <a:r>
              <a:rPr sz="1100" spc="-100" dirty="0">
                <a:latin typeface="Arial"/>
                <a:cs typeface="Arial"/>
              </a:rPr>
              <a:t>es</a:t>
            </a:r>
            <a:r>
              <a:rPr sz="1100" spc="-85" dirty="0">
                <a:latin typeface="Arial"/>
                <a:cs typeface="Arial"/>
              </a:rPr>
              <a:t> </a:t>
            </a:r>
            <a:r>
              <a:rPr sz="1100" spc="-30" dirty="0">
                <a:latin typeface="Arial"/>
                <a:cs typeface="Arial"/>
              </a:rPr>
              <a:t>el</a:t>
            </a:r>
            <a:r>
              <a:rPr sz="1100" spc="-85" dirty="0">
                <a:latin typeface="Arial"/>
                <a:cs typeface="Arial"/>
              </a:rPr>
              <a:t> </a:t>
            </a:r>
            <a:r>
              <a:rPr sz="1100" spc="-45" dirty="0">
                <a:latin typeface="Arial"/>
                <a:cs typeface="Arial"/>
              </a:rPr>
              <a:t>diálogo</a:t>
            </a:r>
            <a:r>
              <a:rPr sz="1100" spc="-85" dirty="0">
                <a:latin typeface="Arial"/>
                <a:cs typeface="Arial"/>
              </a:rPr>
              <a:t> </a:t>
            </a:r>
            <a:r>
              <a:rPr sz="1100" spc="-50" dirty="0">
                <a:latin typeface="Arial"/>
                <a:cs typeface="Arial"/>
              </a:rPr>
              <a:t>en</a:t>
            </a:r>
            <a:r>
              <a:rPr sz="1100" spc="-85" dirty="0">
                <a:latin typeface="Arial"/>
                <a:cs typeface="Arial"/>
              </a:rPr>
              <a:t> </a:t>
            </a:r>
            <a:r>
              <a:rPr sz="1100" spc="-55" dirty="0">
                <a:latin typeface="Arial"/>
                <a:cs typeface="Arial"/>
              </a:rPr>
              <a:t>este</a:t>
            </a:r>
            <a:r>
              <a:rPr sz="1100" spc="-85" dirty="0">
                <a:latin typeface="Arial"/>
                <a:cs typeface="Arial"/>
              </a:rPr>
              <a:t> </a:t>
            </a:r>
            <a:r>
              <a:rPr sz="1100" spc="-35" dirty="0">
                <a:latin typeface="Arial"/>
                <a:cs typeface="Arial"/>
              </a:rPr>
              <a:t>momento,</a:t>
            </a:r>
            <a:r>
              <a:rPr sz="1100" spc="-85" dirty="0">
                <a:latin typeface="Arial"/>
                <a:cs typeface="Arial"/>
              </a:rPr>
              <a:t> </a:t>
            </a:r>
            <a:r>
              <a:rPr sz="1100" spc="-50" dirty="0">
                <a:latin typeface="Arial"/>
                <a:cs typeface="Arial"/>
              </a:rPr>
              <a:t>averiguará</a:t>
            </a:r>
            <a:r>
              <a:rPr sz="1100" spc="-85" dirty="0">
                <a:latin typeface="Arial"/>
                <a:cs typeface="Arial"/>
              </a:rPr>
              <a:t> </a:t>
            </a:r>
            <a:r>
              <a:rPr sz="1100" spc="-45" dirty="0">
                <a:latin typeface="Arial"/>
                <a:cs typeface="Arial"/>
              </a:rPr>
              <a:t>qué</a:t>
            </a:r>
            <a:r>
              <a:rPr sz="1100" spc="-85" dirty="0">
                <a:latin typeface="Arial"/>
                <a:cs typeface="Arial"/>
              </a:rPr>
              <a:t> </a:t>
            </a:r>
            <a:r>
              <a:rPr sz="1100" spc="-100" dirty="0">
                <a:latin typeface="Arial"/>
                <a:cs typeface="Arial"/>
              </a:rPr>
              <a:t>es</a:t>
            </a:r>
            <a:r>
              <a:rPr sz="1100" spc="-75" dirty="0">
                <a:latin typeface="Arial"/>
                <a:cs typeface="Arial"/>
              </a:rPr>
              <a:t> </a:t>
            </a:r>
            <a:r>
              <a:rPr sz="1100" spc="-30" dirty="0">
                <a:latin typeface="Arial"/>
                <a:cs typeface="Arial"/>
              </a:rPr>
              <a:t>el </a:t>
            </a:r>
            <a:r>
              <a:rPr sz="1100" spc="-45" dirty="0">
                <a:latin typeface="Arial"/>
                <a:cs typeface="Arial"/>
              </a:rPr>
              <a:t>diálogo</a:t>
            </a:r>
            <a:r>
              <a:rPr sz="1100" spc="-30" dirty="0">
                <a:latin typeface="Arial"/>
                <a:cs typeface="Arial"/>
              </a:rPr>
              <a:t> </a:t>
            </a:r>
            <a:r>
              <a:rPr sz="1100" spc="-50" dirty="0">
                <a:latin typeface="Arial"/>
                <a:cs typeface="Arial"/>
              </a:rPr>
              <a:t>de</a:t>
            </a:r>
            <a:r>
              <a:rPr sz="1100" spc="-30" dirty="0">
                <a:latin typeface="Arial"/>
                <a:cs typeface="Arial"/>
              </a:rPr>
              <a:t> </a:t>
            </a:r>
            <a:r>
              <a:rPr sz="1100" spc="-55" dirty="0">
                <a:latin typeface="Arial"/>
                <a:cs typeface="Arial"/>
              </a:rPr>
              <a:t>buena</a:t>
            </a:r>
            <a:r>
              <a:rPr sz="1100" spc="-30" dirty="0">
                <a:latin typeface="Arial"/>
                <a:cs typeface="Arial"/>
              </a:rPr>
              <a:t> </a:t>
            </a:r>
            <a:r>
              <a:rPr sz="1100" spc="-50" dirty="0">
                <a:latin typeface="Arial"/>
                <a:cs typeface="Arial"/>
              </a:rPr>
              <a:t>calidad</a:t>
            </a:r>
            <a:r>
              <a:rPr sz="1100" spc="-30" dirty="0">
                <a:latin typeface="Arial"/>
                <a:cs typeface="Arial"/>
              </a:rPr>
              <a:t> </a:t>
            </a:r>
            <a:r>
              <a:rPr sz="1100" spc="-60" dirty="0">
                <a:latin typeface="Arial"/>
                <a:cs typeface="Arial"/>
              </a:rPr>
              <a:t>y</a:t>
            </a:r>
            <a:r>
              <a:rPr sz="1100" spc="-30" dirty="0">
                <a:latin typeface="Arial"/>
                <a:cs typeface="Arial"/>
              </a:rPr>
              <a:t> </a:t>
            </a:r>
            <a:r>
              <a:rPr sz="1100" spc="-55" dirty="0">
                <a:latin typeface="Arial"/>
                <a:cs typeface="Arial"/>
              </a:rPr>
              <a:t>cómo</a:t>
            </a:r>
            <a:r>
              <a:rPr sz="1100" spc="-30" dirty="0">
                <a:latin typeface="Arial"/>
                <a:cs typeface="Arial"/>
              </a:rPr>
              <a:t> </a:t>
            </a:r>
            <a:r>
              <a:rPr sz="1100" spc="-35" dirty="0">
                <a:latin typeface="Arial"/>
                <a:cs typeface="Arial"/>
              </a:rPr>
              <a:t>investigarlo,</a:t>
            </a:r>
            <a:r>
              <a:rPr sz="1100" spc="-30" dirty="0">
                <a:latin typeface="Arial"/>
                <a:cs typeface="Arial"/>
              </a:rPr>
              <a:t> </a:t>
            </a:r>
            <a:r>
              <a:rPr sz="1100" spc="-60" dirty="0">
                <a:latin typeface="Arial"/>
                <a:cs typeface="Arial"/>
              </a:rPr>
              <a:t>y</a:t>
            </a:r>
            <a:r>
              <a:rPr sz="1100" spc="-30" dirty="0">
                <a:latin typeface="Arial"/>
                <a:cs typeface="Arial"/>
              </a:rPr>
              <a:t> </a:t>
            </a:r>
            <a:r>
              <a:rPr sz="1100" spc="-40" dirty="0">
                <a:latin typeface="Arial"/>
                <a:cs typeface="Arial"/>
              </a:rPr>
              <a:t>decidirá</a:t>
            </a:r>
            <a:r>
              <a:rPr sz="1100" spc="-30" dirty="0">
                <a:latin typeface="Arial"/>
                <a:cs typeface="Arial"/>
              </a:rPr>
              <a:t> </a:t>
            </a:r>
            <a:r>
              <a:rPr sz="1100" spc="-45" dirty="0">
                <a:latin typeface="Arial"/>
                <a:cs typeface="Arial"/>
              </a:rPr>
              <a:t>qué</a:t>
            </a:r>
            <a:r>
              <a:rPr sz="1100" spc="-30" dirty="0">
                <a:latin typeface="Arial"/>
                <a:cs typeface="Arial"/>
              </a:rPr>
              <a:t> </a:t>
            </a:r>
            <a:r>
              <a:rPr sz="1100" spc="-80" dirty="0">
                <a:latin typeface="Arial"/>
                <a:cs typeface="Arial"/>
              </a:rPr>
              <a:t>desea</a:t>
            </a:r>
            <a:r>
              <a:rPr sz="1100" spc="-50" dirty="0">
                <a:latin typeface="Arial"/>
                <a:cs typeface="Arial"/>
              </a:rPr>
              <a:t> </a:t>
            </a:r>
            <a:r>
              <a:rPr sz="1100" spc="-45" dirty="0">
                <a:latin typeface="Arial"/>
                <a:cs typeface="Arial"/>
              </a:rPr>
              <a:t>averiguar</a:t>
            </a:r>
            <a:r>
              <a:rPr sz="1100" spc="30" dirty="0">
                <a:latin typeface="Arial"/>
                <a:cs typeface="Arial"/>
              </a:rPr>
              <a:t> </a:t>
            </a:r>
            <a:r>
              <a:rPr sz="1100" spc="-55" dirty="0">
                <a:latin typeface="Arial"/>
                <a:cs typeface="Arial"/>
              </a:rPr>
              <a:t>sobre</a:t>
            </a:r>
            <a:r>
              <a:rPr sz="1100" spc="30" dirty="0">
                <a:latin typeface="Arial"/>
                <a:cs typeface="Arial"/>
              </a:rPr>
              <a:t> </a:t>
            </a:r>
            <a:r>
              <a:rPr sz="1100" spc="-30" dirty="0">
                <a:latin typeface="Arial"/>
                <a:cs typeface="Arial"/>
              </a:rPr>
              <a:t>el</a:t>
            </a:r>
            <a:r>
              <a:rPr sz="1100" spc="30" dirty="0">
                <a:latin typeface="Arial"/>
                <a:cs typeface="Arial"/>
              </a:rPr>
              <a:t> </a:t>
            </a:r>
            <a:r>
              <a:rPr sz="1100" spc="-45" dirty="0">
                <a:latin typeface="Arial"/>
                <a:cs typeface="Arial"/>
              </a:rPr>
              <a:t>diálogo</a:t>
            </a:r>
            <a:r>
              <a:rPr sz="1100" spc="30" dirty="0">
                <a:latin typeface="Arial"/>
                <a:cs typeface="Arial"/>
              </a:rPr>
              <a:t> </a:t>
            </a:r>
            <a:r>
              <a:rPr sz="1100" spc="-50" dirty="0">
                <a:latin typeface="Arial"/>
                <a:cs typeface="Arial"/>
              </a:rPr>
              <a:t>en</a:t>
            </a:r>
            <a:r>
              <a:rPr sz="1100" spc="30" dirty="0">
                <a:latin typeface="Arial"/>
                <a:cs typeface="Arial"/>
              </a:rPr>
              <a:t> </a:t>
            </a:r>
            <a:r>
              <a:rPr sz="1100" spc="-85" dirty="0">
                <a:latin typeface="Arial"/>
                <a:cs typeface="Arial"/>
              </a:rPr>
              <a:t>su</a:t>
            </a:r>
            <a:r>
              <a:rPr sz="1100" spc="30" dirty="0">
                <a:latin typeface="Arial"/>
                <a:cs typeface="Arial"/>
              </a:rPr>
              <a:t> </a:t>
            </a:r>
            <a:r>
              <a:rPr sz="1100" spc="-75" dirty="0">
                <a:latin typeface="Arial"/>
                <a:cs typeface="Arial"/>
              </a:rPr>
              <a:t>sala.</a:t>
            </a:r>
            <a:r>
              <a:rPr sz="1100" spc="30" dirty="0">
                <a:latin typeface="Arial"/>
                <a:cs typeface="Arial"/>
              </a:rPr>
              <a:t> </a:t>
            </a:r>
            <a:r>
              <a:rPr sz="1100" spc="-105" dirty="0">
                <a:latin typeface="Arial"/>
                <a:cs typeface="Arial"/>
              </a:rPr>
              <a:t>El</a:t>
            </a:r>
            <a:r>
              <a:rPr sz="1100" spc="30" dirty="0">
                <a:latin typeface="Arial"/>
                <a:cs typeface="Arial"/>
              </a:rPr>
              <a:t> </a:t>
            </a:r>
            <a:r>
              <a:rPr sz="1100" dirty="0">
                <a:latin typeface="Arial"/>
                <a:cs typeface="Arial"/>
              </a:rPr>
              <a:t>kit</a:t>
            </a:r>
            <a:r>
              <a:rPr sz="1100" spc="30" dirty="0">
                <a:latin typeface="Arial"/>
                <a:cs typeface="Arial"/>
              </a:rPr>
              <a:t> </a:t>
            </a:r>
            <a:r>
              <a:rPr sz="1100" spc="-100" dirty="0">
                <a:latin typeface="Arial"/>
                <a:cs typeface="Arial"/>
              </a:rPr>
              <a:t>T-</a:t>
            </a:r>
            <a:r>
              <a:rPr sz="1100" spc="-180" dirty="0">
                <a:latin typeface="Arial"/>
                <a:cs typeface="Arial"/>
              </a:rPr>
              <a:t>SEDA</a:t>
            </a:r>
            <a:r>
              <a:rPr sz="1100" spc="30" dirty="0">
                <a:latin typeface="Arial"/>
                <a:cs typeface="Arial"/>
              </a:rPr>
              <a:t> </a:t>
            </a:r>
            <a:r>
              <a:rPr sz="1100" spc="-65" dirty="0">
                <a:latin typeface="Arial"/>
                <a:cs typeface="Arial"/>
              </a:rPr>
              <a:t>ha</a:t>
            </a:r>
            <a:r>
              <a:rPr sz="1100" spc="30" dirty="0">
                <a:latin typeface="Arial"/>
                <a:cs typeface="Arial"/>
              </a:rPr>
              <a:t> </a:t>
            </a:r>
            <a:r>
              <a:rPr sz="1100" spc="-50" dirty="0">
                <a:latin typeface="Arial"/>
                <a:cs typeface="Arial"/>
              </a:rPr>
              <a:t>sido</a:t>
            </a:r>
            <a:r>
              <a:rPr sz="1100" spc="30" dirty="0">
                <a:latin typeface="Arial"/>
                <a:cs typeface="Arial"/>
              </a:rPr>
              <a:t> </a:t>
            </a:r>
            <a:r>
              <a:rPr sz="1100" spc="-55" dirty="0">
                <a:latin typeface="Arial"/>
                <a:cs typeface="Arial"/>
              </a:rPr>
              <a:t>diseñado</a:t>
            </a:r>
            <a:r>
              <a:rPr sz="1100" spc="-20" dirty="0">
                <a:latin typeface="Arial"/>
                <a:cs typeface="Arial"/>
              </a:rPr>
              <a:t> </a:t>
            </a:r>
            <a:r>
              <a:rPr sz="1100" spc="-55" dirty="0">
                <a:latin typeface="Arial"/>
                <a:cs typeface="Arial"/>
              </a:rPr>
              <a:t>para</a:t>
            </a:r>
            <a:r>
              <a:rPr sz="1100" spc="-35" dirty="0">
                <a:latin typeface="Arial"/>
                <a:cs typeface="Arial"/>
              </a:rPr>
              <a:t> </a:t>
            </a:r>
            <a:r>
              <a:rPr sz="1100" spc="-25" dirty="0">
                <a:latin typeface="Arial"/>
                <a:cs typeface="Arial"/>
              </a:rPr>
              <a:t>brindar</a:t>
            </a:r>
            <a:r>
              <a:rPr sz="1100" spc="-35" dirty="0">
                <a:latin typeface="Arial"/>
                <a:cs typeface="Arial"/>
              </a:rPr>
              <a:t> </a:t>
            </a:r>
            <a:r>
              <a:rPr sz="1100" spc="-55" dirty="0">
                <a:latin typeface="Arial"/>
                <a:cs typeface="Arial"/>
              </a:rPr>
              <a:t>apoyo</a:t>
            </a:r>
            <a:r>
              <a:rPr sz="1100" spc="-35" dirty="0">
                <a:latin typeface="Arial"/>
                <a:cs typeface="Arial"/>
              </a:rPr>
              <a:t> </a:t>
            </a:r>
            <a:r>
              <a:rPr sz="1100" spc="-60" dirty="0">
                <a:latin typeface="Arial"/>
                <a:cs typeface="Arial"/>
              </a:rPr>
              <a:t>y</a:t>
            </a:r>
            <a:r>
              <a:rPr sz="1100" spc="-35" dirty="0">
                <a:latin typeface="Arial"/>
                <a:cs typeface="Arial"/>
              </a:rPr>
              <a:t> </a:t>
            </a:r>
            <a:r>
              <a:rPr sz="1100" spc="-65" dirty="0">
                <a:latin typeface="Arial"/>
                <a:cs typeface="Arial"/>
              </a:rPr>
              <a:t>ser</a:t>
            </a:r>
            <a:r>
              <a:rPr sz="1100" spc="-35" dirty="0">
                <a:latin typeface="Arial"/>
                <a:cs typeface="Arial"/>
              </a:rPr>
              <a:t> </a:t>
            </a:r>
            <a:r>
              <a:rPr sz="1100" spc="-30" dirty="0">
                <a:latin typeface="Arial"/>
                <a:cs typeface="Arial"/>
              </a:rPr>
              <a:t>flexible.</a:t>
            </a:r>
            <a:r>
              <a:rPr sz="1100" spc="-35" dirty="0">
                <a:latin typeface="Arial"/>
                <a:cs typeface="Arial"/>
              </a:rPr>
              <a:t> </a:t>
            </a:r>
            <a:r>
              <a:rPr sz="1100" spc="-175" dirty="0">
                <a:latin typeface="Arial"/>
                <a:cs typeface="Arial"/>
              </a:rPr>
              <a:t>Es</a:t>
            </a:r>
            <a:r>
              <a:rPr sz="1100" spc="-35" dirty="0">
                <a:latin typeface="Arial"/>
                <a:cs typeface="Arial"/>
              </a:rPr>
              <a:t> </a:t>
            </a:r>
            <a:r>
              <a:rPr sz="1100" spc="-55" dirty="0">
                <a:latin typeface="Arial"/>
                <a:cs typeface="Arial"/>
              </a:rPr>
              <a:t>una</a:t>
            </a:r>
            <a:r>
              <a:rPr sz="1100" spc="-35" dirty="0">
                <a:latin typeface="Arial"/>
                <a:cs typeface="Arial"/>
              </a:rPr>
              <a:t> </a:t>
            </a:r>
            <a:r>
              <a:rPr sz="1100" spc="-75" dirty="0">
                <a:latin typeface="Arial"/>
                <a:cs typeface="Arial"/>
              </a:rPr>
              <a:t>guía</a:t>
            </a:r>
            <a:r>
              <a:rPr sz="1100" spc="-35" dirty="0">
                <a:latin typeface="Arial"/>
                <a:cs typeface="Arial"/>
              </a:rPr>
              <a:t> </a:t>
            </a:r>
            <a:r>
              <a:rPr sz="1100" spc="-75" dirty="0">
                <a:latin typeface="Arial"/>
                <a:cs typeface="Arial"/>
              </a:rPr>
              <a:t>paso</a:t>
            </a:r>
            <a:r>
              <a:rPr sz="1100" spc="-35" dirty="0">
                <a:latin typeface="Arial"/>
                <a:cs typeface="Arial"/>
              </a:rPr>
              <a:t> </a:t>
            </a:r>
            <a:r>
              <a:rPr sz="1100" spc="-95" dirty="0">
                <a:latin typeface="Arial"/>
                <a:cs typeface="Arial"/>
              </a:rPr>
              <a:t>a</a:t>
            </a:r>
            <a:r>
              <a:rPr sz="1100" spc="-35" dirty="0">
                <a:latin typeface="Arial"/>
                <a:cs typeface="Arial"/>
              </a:rPr>
              <a:t> </a:t>
            </a:r>
            <a:r>
              <a:rPr sz="1100" spc="-70" dirty="0">
                <a:latin typeface="Arial"/>
                <a:cs typeface="Arial"/>
              </a:rPr>
              <a:t>paso,</a:t>
            </a:r>
            <a:r>
              <a:rPr sz="1100" spc="-35" dirty="0">
                <a:latin typeface="Arial"/>
                <a:cs typeface="Arial"/>
              </a:rPr>
              <a:t> </a:t>
            </a:r>
            <a:r>
              <a:rPr sz="1100" spc="-30" dirty="0">
                <a:latin typeface="Arial"/>
                <a:cs typeface="Arial"/>
              </a:rPr>
              <a:t>pero</a:t>
            </a:r>
            <a:r>
              <a:rPr sz="1100" spc="-35" dirty="0">
                <a:latin typeface="Arial"/>
                <a:cs typeface="Arial"/>
              </a:rPr>
              <a:t> </a:t>
            </a:r>
            <a:r>
              <a:rPr sz="1100" spc="-60" dirty="0">
                <a:latin typeface="Arial"/>
                <a:cs typeface="Arial"/>
              </a:rPr>
              <a:t>usted</a:t>
            </a:r>
            <a:r>
              <a:rPr sz="1100" spc="-20" dirty="0">
                <a:latin typeface="Arial"/>
                <a:cs typeface="Arial"/>
              </a:rPr>
              <a:t> </a:t>
            </a:r>
            <a:r>
              <a:rPr sz="1100" spc="-30" dirty="0">
                <a:latin typeface="Arial"/>
                <a:cs typeface="Arial"/>
              </a:rPr>
              <a:t>también</a:t>
            </a:r>
            <a:r>
              <a:rPr sz="1100" spc="130" dirty="0">
                <a:latin typeface="Arial"/>
                <a:cs typeface="Arial"/>
              </a:rPr>
              <a:t> </a:t>
            </a:r>
            <a:r>
              <a:rPr sz="1100" spc="-50" dirty="0">
                <a:latin typeface="Arial"/>
                <a:cs typeface="Arial"/>
              </a:rPr>
              <a:t>puede</a:t>
            </a:r>
            <a:r>
              <a:rPr sz="1100" spc="130" dirty="0">
                <a:latin typeface="Arial"/>
                <a:cs typeface="Arial"/>
              </a:rPr>
              <a:t> </a:t>
            </a:r>
            <a:r>
              <a:rPr sz="1100" spc="-45" dirty="0">
                <a:latin typeface="Arial"/>
                <a:cs typeface="Arial"/>
              </a:rPr>
              <a:t>adaptar</a:t>
            </a:r>
            <a:r>
              <a:rPr sz="1100" spc="125" dirty="0">
                <a:latin typeface="Arial"/>
                <a:cs typeface="Arial"/>
              </a:rPr>
              <a:t> </a:t>
            </a:r>
            <a:r>
              <a:rPr sz="1100" spc="-35" dirty="0">
                <a:latin typeface="Arial"/>
                <a:cs typeface="Arial"/>
              </a:rPr>
              <a:t>o</a:t>
            </a:r>
            <a:r>
              <a:rPr sz="1100" spc="130" dirty="0">
                <a:latin typeface="Arial"/>
                <a:cs typeface="Arial"/>
              </a:rPr>
              <a:t> </a:t>
            </a:r>
            <a:r>
              <a:rPr sz="1100" spc="-50" dirty="0">
                <a:latin typeface="Arial"/>
                <a:cs typeface="Arial"/>
              </a:rPr>
              <a:t>diseñar</a:t>
            </a:r>
            <a:r>
              <a:rPr sz="1100" spc="125" dirty="0">
                <a:latin typeface="Arial"/>
                <a:cs typeface="Arial"/>
              </a:rPr>
              <a:t> </a:t>
            </a:r>
            <a:r>
              <a:rPr sz="1100" spc="-55" dirty="0">
                <a:latin typeface="Arial"/>
                <a:cs typeface="Arial"/>
              </a:rPr>
              <a:t>los</a:t>
            </a:r>
            <a:r>
              <a:rPr sz="1100" spc="130" dirty="0">
                <a:latin typeface="Arial"/>
                <a:cs typeface="Arial"/>
              </a:rPr>
              <a:t> </a:t>
            </a:r>
            <a:r>
              <a:rPr sz="1100" spc="-45" dirty="0">
                <a:latin typeface="Arial"/>
                <a:cs typeface="Arial"/>
              </a:rPr>
              <a:t>materiales</a:t>
            </a:r>
            <a:r>
              <a:rPr sz="1100" spc="130" dirty="0">
                <a:latin typeface="Arial"/>
                <a:cs typeface="Arial"/>
              </a:rPr>
              <a:t> </a:t>
            </a:r>
            <a:r>
              <a:rPr sz="1100" spc="-75" dirty="0">
                <a:latin typeface="Arial"/>
                <a:cs typeface="Arial"/>
              </a:rPr>
              <a:t>según</a:t>
            </a:r>
            <a:r>
              <a:rPr sz="1100" spc="130" dirty="0">
                <a:latin typeface="Arial"/>
                <a:cs typeface="Arial"/>
              </a:rPr>
              <a:t> </a:t>
            </a:r>
            <a:r>
              <a:rPr sz="1100" spc="-100" dirty="0">
                <a:latin typeface="Arial"/>
                <a:cs typeface="Arial"/>
              </a:rPr>
              <a:t>sus</a:t>
            </a:r>
            <a:r>
              <a:rPr sz="1100" spc="130" dirty="0">
                <a:latin typeface="Arial"/>
                <a:cs typeface="Arial"/>
              </a:rPr>
              <a:t> </a:t>
            </a:r>
            <a:r>
              <a:rPr sz="1100" spc="-45" dirty="0">
                <a:latin typeface="Arial"/>
                <a:cs typeface="Arial"/>
              </a:rPr>
              <a:t>propias</a:t>
            </a:r>
            <a:r>
              <a:rPr sz="1100" spc="-70" dirty="0">
                <a:latin typeface="Arial"/>
                <a:cs typeface="Arial"/>
              </a:rPr>
              <a:t> necesidades</a:t>
            </a:r>
            <a:r>
              <a:rPr sz="1100" spc="-65" dirty="0">
                <a:latin typeface="Arial"/>
                <a:cs typeface="Arial"/>
              </a:rPr>
              <a:t> </a:t>
            </a:r>
            <a:r>
              <a:rPr sz="1100" spc="-70" dirty="0">
                <a:latin typeface="Arial"/>
                <a:cs typeface="Arial"/>
              </a:rPr>
              <a:t>e</a:t>
            </a:r>
            <a:r>
              <a:rPr sz="1100" spc="-65" dirty="0">
                <a:latin typeface="Arial"/>
                <a:cs typeface="Arial"/>
              </a:rPr>
              <a:t> </a:t>
            </a:r>
            <a:r>
              <a:rPr sz="1100" spc="-45" dirty="0">
                <a:latin typeface="Arial"/>
                <a:cs typeface="Arial"/>
              </a:rPr>
              <a:t>intereses.</a:t>
            </a:r>
            <a:endParaRPr sz="1100" dirty="0">
              <a:latin typeface="Arial"/>
              <a:cs typeface="Arial"/>
            </a:endParaRPr>
          </a:p>
        </p:txBody>
      </p:sp>
      <p:sp>
        <p:nvSpPr>
          <p:cNvPr id="7" name="object 7"/>
          <p:cNvSpPr txBox="1"/>
          <p:nvPr/>
        </p:nvSpPr>
        <p:spPr>
          <a:xfrm>
            <a:off x="5725413" y="4927600"/>
            <a:ext cx="4716780" cy="1229504"/>
          </a:xfrm>
          <a:prstGeom prst="rect">
            <a:avLst/>
          </a:prstGeom>
          <a:ln w="31750">
            <a:solidFill>
              <a:srgbClr val="2791A6"/>
            </a:solidFill>
          </a:ln>
        </p:spPr>
        <p:txBody>
          <a:bodyPr vert="horz" wrap="square" lIns="0" tIns="93980" rIns="0" bIns="0" rtlCol="0">
            <a:spAutoFit/>
          </a:bodyPr>
          <a:lstStyle/>
          <a:p>
            <a:pPr marL="99060" algn="just">
              <a:lnSpc>
                <a:spcPct val="100000"/>
              </a:lnSpc>
              <a:spcBef>
                <a:spcPts val="740"/>
              </a:spcBef>
            </a:pPr>
            <a:r>
              <a:rPr sz="1200" b="1" spc="-120" dirty="0">
                <a:latin typeface="Arial"/>
                <a:cs typeface="Arial"/>
              </a:rPr>
              <a:t>¿Qué</a:t>
            </a:r>
            <a:r>
              <a:rPr sz="1200" b="1" spc="-45" dirty="0">
                <a:latin typeface="Arial"/>
                <a:cs typeface="Arial"/>
              </a:rPr>
              <a:t> </a:t>
            </a:r>
            <a:r>
              <a:rPr sz="1200" b="1" spc="-90" dirty="0">
                <a:latin typeface="Arial"/>
                <a:cs typeface="Arial"/>
              </a:rPr>
              <a:t>necesito</a:t>
            </a:r>
            <a:r>
              <a:rPr sz="1200" b="1" spc="-40" dirty="0">
                <a:latin typeface="Arial"/>
                <a:cs typeface="Arial"/>
              </a:rPr>
              <a:t> </a:t>
            </a:r>
            <a:r>
              <a:rPr sz="1200" b="1" spc="-10" dirty="0">
                <a:latin typeface="Arial"/>
                <a:cs typeface="Arial"/>
              </a:rPr>
              <a:t>saber?</a:t>
            </a:r>
            <a:endParaRPr sz="1200" dirty="0">
              <a:latin typeface="Arial"/>
              <a:cs typeface="Arial"/>
            </a:endParaRPr>
          </a:p>
          <a:p>
            <a:pPr marL="99060" marR="210185" algn="just">
              <a:lnSpc>
                <a:spcPct val="120600"/>
              </a:lnSpc>
              <a:spcBef>
                <a:spcPts val="590"/>
              </a:spcBef>
            </a:pPr>
            <a:r>
              <a:rPr sz="1200" spc="-80" dirty="0">
                <a:latin typeface="Arial"/>
                <a:cs typeface="Arial"/>
              </a:rPr>
              <a:t>Puede</a:t>
            </a:r>
            <a:r>
              <a:rPr sz="1200" spc="-65" dirty="0">
                <a:latin typeface="Arial"/>
                <a:cs typeface="Arial"/>
              </a:rPr>
              <a:t> </a:t>
            </a:r>
            <a:r>
              <a:rPr sz="1200" spc="-30" dirty="0">
                <a:latin typeface="Arial"/>
                <a:cs typeface="Arial"/>
              </a:rPr>
              <a:t>encontrar</a:t>
            </a:r>
            <a:r>
              <a:rPr sz="1200" spc="-65" dirty="0">
                <a:latin typeface="Arial"/>
                <a:cs typeface="Arial"/>
              </a:rPr>
              <a:t> </a:t>
            </a:r>
            <a:r>
              <a:rPr sz="1200" spc="-15" dirty="0">
                <a:latin typeface="Arial"/>
                <a:cs typeface="Arial"/>
              </a:rPr>
              <a:t>todo</a:t>
            </a:r>
            <a:r>
              <a:rPr sz="1200" spc="-65" dirty="0">
                <a:latin typeface="Arial"/>
                <a:cs typeface="Arial"/>
              </a:rPr>
              <a:t> </a:t>
            </a:r>
            <a:r>
              <a:rPr sz="1200" spc="-15" dirty="0">
                <a:latin typeface="Arial"/>
                <a:cs typeface="Arial"/>
              </a:rPr>
              <a:t>lo</a:t>
            </a:r>
            <a:r>
              <a:rPr sz="1200" spc="-65" dirty="0">
                <a:latin typeface="Arial"/>
                <a:cs typeface="Arial"/>
              </a:rPr>
              <a:t> </a:t>
            </a:r>
            <a:r>
              <a:rPr sz="1200" spc="-45" dirty="0">
                <a:latin typeface="Arial"/>
                <a:cs typeface="Arial"/>
              </a:rPr>
              <a:t>que</a:t>
            </a:r>
            <a:r>
              <a:rPr sz="1200" spc="-65" dirty="0">
                <a:latin typeface="Arial"/>
                <a:cs typeface="Arial"/>
              </a:rPr>
              <a:t> </a:t>
            </a:r>
            <a:r>
              <a:rPr sz="1200" spc="-55" dirty="0">
                <a:latin typeface="Arial"/>
                <a:cs typeface="Arial"/>
              </a:rPr>
              <a:t>necesita</a:t>
            </a:r>
            <a:r>
              <a:rPr sz="1200" spc="-65" dirty="0">
                <a:latin typeface="Arial"/>
                <a:cs typeface="Arial"/>
              </a:rPr>
              <a:t> </a:t>
            </a:r>
            <a:r>
              <a:rPr sz="1200" spc="-50" dirty="0">
                <a:latin typeface="Arial"/>
                <a:cs typeface="Arial"/>
              </a:rPr>
              <a:t>en</a:t>
            </a:r>
            <a:r>
              <a:rPr sz="1200" spc="-65" dirty="0">
                <a:latin typeface="Arial"/>
                <a:cs typeface="Arial"/>
              </a:rPr>
              <a:t> </a:t>
            </a:r>
            <a:r>
              <a:rPr sz="1200" spc="-55" dirty="0">
                <a:latin typeface="Arial"/>
                <a:cs typeface="Arial"/>
              </a:rPr>
              <a:t>este</a:t>
            </a:r>
            <a:r>
              <a:rPr sz="1200" spc="-65" dirty="0">
                <a:latin typeface="Arial"/>
                <a:cs typeface="Arial"/>
              </a:rPr>
              <a:t> </a:t>
            </a:r>
            <a:r>
              <a:rPr sz="1200" spc="5" dirty="0">
                <a:latin typeface="Arial"/>
                <a:cs typeface="Arial"/>
              </a:rPr>
              <a:t>kit</a:t>
            </a:r>
            <a:r>
              <a:rPr sz="1200" spc="-65" dirty="0">
                <a:latin typeface="Arial"/>
                <a:cs typeface="Arial"/>
              </a:rPr>
              <a:t> </a:t>
            </a:r>
            <a:r>
              <a:rPr sz="1200" spc="-60" dirty="0">
                <a:latin typeface="Arial"/>
                <a:cs typeface="Arial"/>
              </a:rPr>
              <a:t>y</a:t>
            </a:r>
            <a:r>
              <a:rPr sz="1200" spc="-65" dirty="0">
                <a:latin typeface="Arial"/>
                <a:cs typeface="Arial"/>
              </a:rPr>
              <a:t> </a:t>
            </a:r>
            <a:r>
              <a:rPr sz="1200" spc="-50" dirty="0">
                <a:latin typeface="Arial"/>
                <a:cs typeface="Arial"/>
              </a:rPr>
              <a:t>en</a:t>
            </a:r>
            <a:r>
              <a:rPr sz="1200" spc="-65" dirty="0">
                <a:latin typeface="Arial"/>
                <a:cs typeface="Arial"/>
              </a:rPr>
              <a:t> </a:t>
            </a:r>
            <a:r>
              <a:rPr sz="1200" spc="-30" dirty="0">
                <a:latin typeface="Arial"/>
                <a:cs typeface="Arial"/>
              </a:rPr>
              <a:t>el</a:t>
            </a:r>
            <a:r>
              <a:rPr sz="1200" spc="-65" dirty="0">
                <a:latin typeface="Arial"/>
                <a:cs typeface="Arial"/>
              </a:rPr>
              <a:t> </a:t>
            </a:r>
            <a:r>
              <a:rPr sz="1200" spc="-20" dirty="0">
                <a:latin typeface="Arial"/>
                <a:cs typeface="Arial"/>
              </a:rPr>
              <a:t>sitio</a:t>
            </a:r>
            <a:r>
              <a:rPr sz="1200" spc="-65" dirty="0">
                <a:latin typeface="Arial"/>
                <a:cs typeface="Arial"/>
              </a:rPr>
              <a:t> </a:t>
            </a:r>
            <a:r>
              <a:rPr sz="1200" spc="-40" dirty="0">
                <a:latin typeface="Arial"/>
                <a:cs typeface="Arial"/>
              </a:rPr>
              <a:t>web</a:t>
            </a:r>
            <a:r>
              <a:rPr sz="1200" spc="-65" dirty="0">
                <a:latin typeface="Arial"/>
                <a:cs typeface="Arial"/>
              </a:rPr>
              <a:t> </a:t>
            </a:r>
            <a:r>
              <a:rPr sz="1200" spc="-50" dirty="0">
                <a:latin typeface="Arial"/>
                <a:cs typeface="Arial"/>
              </a:rPr>
              <a:t>de</a:t>
            </a:r>
            <a:r>
              <a:rPr sz="1200" spc="-65" dirty="0">
                <a:latin typeface="Arial"/>
                <a:cs typeface="Arial"/>
              </a:rPr>
              <a:t> </a:t>
            </a:r>
            <a:r>
              <a:rPr sz="1200" spc="-100" dirty="0">
                <a:latin typeface="Arial"/>
                <a:cs typeface="Arial"/>
              </a:rPr>
              <a:t>T-</a:t>
            </a:r>
            <a:r>
              <a:rPr sz="1200" spc="-35" dirty="0">
                <a:latin typeface="Arial"/>
                <a:cs typeface="Arial"/>
              </a:rPr>
              <a:t> </a:t>
            </a:r>
            <a:r>
              <a:rPr sz="1200" spc="-150" dirty="0">
                <a:latin typeface="Arial"/>
                <a:cs typeface="Arial"/>
              </a:rPr>
              <a:t>SEDA:</a:t>
            </a:r>
            <a:r>
              <a:rPr lang="en-GB" sz="1200" spc="-65" dirty="0">
                <a:latin typeface="Arial"/>
                <a:cs typeface="Arial"/>
              </a:rPr>
              <a:t> </a:t>
            </a:r>
            <a:r>
              <a:rPr lang="en-GB" sz="1200" u="sng" kern="0" dirty="0">
                <a:solidFill>
                  <a:srgbClr val="0000FF"/>
                </a:solidFill>
                <a:latin typeface="Arial"/>
                <a:cs typeface="Arial"/>
                <a:hlinkClick r:id="rId2"/>
              </a:rPr>
              <a:t>https://camtree.learnworlds.com/t-seda</a:t>
            </a:r>
            <a:r>
              <a:rPr sz="1200" spc="-40" dirty="0">
                <a:latin typeface="Arial"/>
                <a:cs typeface="Arial"/>
                <a:hlinkClick r:id="rId3"/>
              </a:rPr>
              <a:t>.</a:t>
            </a:r>
            <a:r>
              <a:rPr sz="1200" spc="-65" dirty="0">
                <a:latin typeface="Arial"/>
                <a:cs typeface="Arial"/>
              </a:rPr>
              <a:t> </a:t>
            </a:r>
            <a:r>
              <a:rPr sz="1200" spc="-114" dirty="0">
                <a:latin typeface="Arial"/>
                <a:cs typeface="Arial"/>
              </a:rPr>
              <a:t>A</a:t>
            </a:r>
            <a:r>
              <a:rPr sz="1200" spc="-65" dirty="0">
                <a:latin typeface="Arial"/>
                <a:cs typeface="Arial"/>
              </a:rPr>
              <a:t> </a:t>
            </a:r>
            <a:r>
              <a:rPr sz="1200" spc="-15" dirty="0">
                <a:latin typeface="Arial"/>
                <a:cs typeface="Arial"/>
              </a:rPr>
              <a:t>lo</a:t>
            </a:r>
            <a:r>
              <a:rPr sz="1200" spc="-65" dirty="0">
                <a:latin typeface="Arial"/>
                <a:cs typeface="Arial"/>
              </a:rPr>
              <a:t> </a:t>
            </a:r>
            <a:r>
              <a:rPr sz="1200" spc="-40" dirty="0">
                <a:latin typeface="Arial"/>
                <a:cs typeface="Arial"/>
              </a:rPr>
              <a:t>largo</a:t>
            </a:r>
            <a:r>
              <a:rPr sz="1200" spc="-65" dirty="0">
                <a:latin typeface="Arial"/>
                <a:cs typeface="Arial"/>
              </a:rPr>
              <a:t> </a:t>
            </a:r>
            <a:r>
              <a:rPr sz="1200" spc="-30" dirty="0">
                <a:latin typeface="Arial"/>
                <a:cs typeface="Arial"/>
              </a:rPr>
              <a:t>del</a:t>
            </a:r>
            <a:r>
              <a:rPr sz="1200" spc="-65" dirty="0">
                <a:latin typeface="Arial"/>
                <a:cs typeface="Arial"/>
              </a:rPr>
              <a:t> </a:t>
            </a:r>
            <a:r>
              <a:rPr sz="1200" spc="-45" dirty="0">
                <a:latin typeface="Arial"/>
                <a:cs typeface="Arial"/>
              </a:rPr>
              <a:t>paquete, </a:t>
            </a:r>
            <a:r>
              <a:rPr sz="1200" spc="-100" dirty="0">
                <a:latin typeface="Arial"/>
                <a:cs typeface="Arial"/>
              </a:rPr>
              <a:t>se</a:t>
            </a:r>
            <a:r>
              <a:rPr sz="1200" spc="-65" dirty="0">
                <a:latin typeface="Arial"/>
                <a:cs typeface="Arial"/>
              </a:rPr>
              <a:t> </a:t>
            </a:r>
            <a:r>
              <a:rPr sz="1200" spc="-30" dirty="0">
                <a:latin typeface="Arial"/>
                <a:cs typeface="Arial"/>
              </a:rPr>
              <a:t>le</a:t>
            </a:r>
            <a:r>
              <a:rPr sz="1200" spc="-65" dirty="0">
                <a:latin typeface="Arial"/>
                <a:cs typeface="Arial"/>
              </a:rPr>
              <a:t> </a:t>
            </a:r>
            <a:r>
              <a:rPr sz="1200" spc="-40" dirty="0">
                <a:latin typeface="Arial"/>
                <a:cs typeface="Arial"/>
              </a:rPr>
              <a:t>indicará</a:t>
            </a:r>
            <a:r>
              <a:rPr sz="1200" spc="-65" dirty="0">
                <a:latin typeface="Arial"/>
                <a:cs typeface="Arial"/>
              </a:rPr>
              <a:t> </a:t>
            </a:r>
            <a:r>
              <a:rPr sz="1200" spc="-45" dirty="0">
                <a:latin typeface="Arial"/>
                <a:cs typeface="Arial"/>
              </a:rPr>
              <a:t>donde</a:t>
            </a:r>
            <a:r>
              <a:rPr sz="1200" spc="-65" dirty="0">
                <a:latin typeface="Arial"/>
                <a:cs typeface="Arial"/>
              </a:rPr>
              <a:t> </a:t>
            </a:r>
            <a:r>
              <a:rPr sz="1200" spc="-50" dirty="0">
                <a:latin typeface="Arial"/>
                <a:cs typeface="Arial"/>
              </a:rPr>
              <a:t>puede</a:t>
            </a:r>
            <a:r>
              <a:rPr sz="1200" spc="-65" dirty="0">
                <a:latin typeface="Arial"/>
                <a:cs typeface="Arial"/>
              </a:rPr>
              <a:t> </a:t>
            </a:r>
            <a:r>
              <a:rPr sz="1200" spc="-30" dirty="0">
                <a:latin typeface="Arial"/>
                <a:cs typeface="Arial"/>
              </a:rPr>
              <a:t>encontrar</a:t>
            </a:r>
            <a:r>
              <a:rPr sz="1200" spc="-65" dirty="0">
                <a:latin typeface="Arial"/>
                <a:cs typeface="Arial"/>
              </a:rPr>
              <a:t> </a:t>
            </a:r>
            <a:r>
              <a:rPr sz="1200" spc="-45" dirty="0">
                <a:latin typeface="Arial"/>
                <a:cs typeface="Arial"/>
              </a:rPr>
              <a:t>la</a:t>
            </a:r>
            <a:r>
              <a:rPr sz="1200" spc="-65" dirty="0">
                <a:latin typeface="Arial"/>
                <a:cs typeface="Arial"/>
              </a:rPr>
              <a:t> </a:t>
            </a:r>
            <a:r>
              <a:rPr sz="1200" spc="-30" dirty="0">
                <a:latin typeface="Arial"/>
                <a:cs typeface="Arial"/>
              </a:rPr>
              <a:t>información</a:t>
            </a:r>
            <a:r>
              <a:rPr sz="1200" spc="-65" dirty="0">
                <a:latin typeface="Arial"/>
                <a:cs typeface="Arial"/>
              </a:rPr>
              <a:t> </a:t>
            </a:r>
            <a:r>
              <a:rPr sz="1200" spc="-45" dirty="0">
                <a:latin typeface="Arial"/>
                <a:cs typeface="Arial"/>
              </a:rPr>
              <a:t>que</a:t>
            </a:r>
            <a:r>
              <a:rPr sz="1200" spc="-65" dirty="0">
                <a:latin typeface="Arial"/>
                <a:cs typeface="Arial"/>
              </a:rPr>
              <a:t> </a:t>
            </a:r>
            <a:r>
              <a:rPr sz="1200" spc="-55" dirty="0" err="1">
                <a:latin typeface="Arial"/>
                <a:cs typeface="Arial"/>
              </a:rPr>
              <a:t>necesita</a:t>
            </a:r>
            <a:r>
              <a:rPr sz="1200" spc="-55" dirty="0">
                <a:latin typeface="Arial"/>
                <a:cs typeface="Arial"/>
              </a:rPr>
              <a:t>.</a:t>
            </a:r>
            <a:endParaRPr sz="1200" dirty="0">
              <a:latin typeface="Arial"/>
              <a:cs typeface="Arial"/>
            </a:endParaRPr>
          </a:p>
        </p:txBody>
      </p:sp>
      <p:sp>
        <p:nvSpPr>
          <p:cNvPr id="9" name="object 6">
            <a:extLst>
              <a:ext uri="{FF2B5EF4-FFF2-40B4-BE49-F238E27FC236}">
                <a16:creationId xmlns:a16="http://schemas.microsoft.com/office/drawing/2014/main" id="{862CF3EC-9874-39C5-8E43-2D283FE61118}"/>
              </a:ext>
            </a:extLst>
          </p:cNvPr>
          <p:cNvSpPr txBox="1"/>
          <p:nvPr/>
        </p:nvSpPr>
        <p:spPr>
          <a:xfrm>
            <a:off x="5700594" y="1390257"/>
            <a:ext cx="4741599" cy="3132204"/>
          </a:xfrm>
          <a:prstGeom prst="rect">
            <a:avLst/>
          </a:prstGeom>
          <a:ln w="31733">
            <a:solidFill>
              <a:srgbClr val="2791A6"/>
            </a:solidFill>
          </a:ln>
        </p:spPr>
        <p:txBody>
          <a:bodyPr vert="horz" wrap="square" lIns="0" tIns="76835" rIns="0" bIns="0" rtlCol="0">
            <a:spAutoFit/>
          </a:bodyPr>
          <a:lstStyle/>
          <a:p>
            <a:pPr marL="74854" marR="86944" rtl="0">
              <a:lnSpc>
                <a:spcPct val="120000"/>
              </a:lnSpc>
              <a:spcBef>
                <a:spcPts val="526"/>
              </a:spcBef>
              <a:spcAft>
                <a:spcPts val="0"/>
              </a:spcAft>
            </a:pPr>
            <a:r>
              <a:rPr lang="en-GB" sz="1200" b="1" i="0" u="none" strike="noStrike" dirty="0" err="1">
                <a:solidFill>
                  <a:srgbClr val="000000"/>
                </a:solidFill>
                <a:effectLst/>
                <a:latin typeface="Arial" panose="020B0604020202020204" pitchFamily="34" charset="0"/>
                <a:cs typeface="Arial" panose="020B0604020202020204" pitchFamily="34" charset="0"/>
              </a:rPr>
              <a:t>Trabajar</a:t>
            </a:r>
            <a:r>
              <a:rPr lang="en-GB" sz="1200" b="1" i="0" u="none" strike="noStrike" dirty="0">
                <a:solidFill>
                  <a:srgbClr val="000000"/>
                </a:solidFill>
                <a:effectLst/>
                <a:latin typeface="Arial" panose="020B0604020202020204" pitchFamily="34" charset="0"/>
                <a:cs typeface="Arial" panose="020B0604020202020204" pitchFamily="34" charset="0"/>
              </a:rPr>
              <a:t> con </a:t>
            </a:r>
            <a:r>
              <a:rPr lang="en-GB" sz="1200" b="1" i="0" u="none" strike="noStrike" dirty="0" err="1">
                <a:solidFill>
                  <a:srgbClr val="000000"/>
                </a:solidFill>
                <a:effectLst/>
                <a:latin typeface="Arial" panose="020B0604020202020204" pitchFamily="34" charset="0"/>
                <a:cs typeface="Arial" panose="020B0604020202020204" pitchFamily="34" charset="0"/>
              </a:rPr>
              <a:t>colegas</a:t>
            </a:r>
            <a:endParaRPr lang="en-GB" sz="1200" b="1" i="0" u="none" strike="noStrike" dirty="0">
              <a:solidFill>
                <a:srgbClr val="000000"/>
              </a:solidFill>
              <a:effectLst/>
              <a:latin typeface="Arial" panose="020B0604020202020204" pitchFamily="34" charset="0"/>
              <a:cs typeface="Arial" panose="020B0604020202020204" pitchFamily="34" charset="0"/>
            </a:endParaRPr>
          </a:p>
          <a:p>
            <a:pPr marL="74854" marR="86944" rtl="0">
              <a:lnSpc>
                <a:spcPct val="120000"/>
              </a:lnSpc>
              <a:spcBef>
                <a:spcPts val="526"/>
              </a:spcBef>
              <a:spcAft>
                <a:spcPts val="0"/>
              </a:spcAft>
            </a:pPr>
            <a:r>
              <a:rPr lang="en-GB" sz="1200" i="0" u="none" strike="noStrike" dirty="0" err="1">
                <a:solidFill>
                  <a:srgbClr val="000000"/>
                </a:solidFill>
                <a:effectLst/>
                <a:latin typeface="Arial" panose="020B0604020202020204" pitchFamily="34" charset="0"/>
                <a:cs typeface="Arial" panose="020B0604020202020204" pitchFamily="34" charset="0"/>
              </a:rPr>
              <a:t>Puede</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limitarse</a:t>
            </a:r>
            <a:r>
              <a:rPr lang="en-GB" sz="1200" i="0" u="none" strike="noStrike" dirty="0">
                <a:solidFill>
                  <a:srgbClr val="000000"/>
                </a:solidFill>
                <a:effectLst/>
                <a:latin typeface="Arial" panose="020B0604020202020204" pitchFamily="34" charset="0"/>
                <a:cs typeface="Arial" panose="020B0604020202020204" pitchFamily="34" charset="0"/>
              </a:rPr>
              <a:t> a </a:t>
            </a:r>
            <a:r>
              <a:rPr lang="en-GB" sz="1200" i="0" u="none" strike="noStrike" dirty="0" err="1">
                <a:solidFill>
                  <a:srgbClr val="000000"/>
                </a:solidFill>
                <a:effectLst/>
                <a:latin typeface="Arial" panose="020B0604020202020204" pitchFamily="34" charset="0"/>
                <a:cs typeface="Arial" panose="020B0604020202020204" pitchFamily="34" charset="0"/>
              </a:rPr>
              <a:t>observar</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dirty="0" err="1">
                <a:solidFill>
                  <a:srgbClr val="000000"/>
                </a:solidFill>
                <a:latin typeface="Arial" panose="020B0604020202020204" pitchFamily="34" charset="0"/>
                <a:cs typeface="Arial" panose="020B0604020202020204" pitchFamily="34" charset="0"/>
              </a:rPr>
              <a:t>s</a:t>
            </a:r>
            <a:r>
              <a:rPr lang="en-GB" sz="1200" i="0" u="none" strike="noStrike" dirty="0" err="1">
                <a:solidFill>
                  <a:srgbClr val="000000"/>
                </a:solidFill>
                <a:effectLst/>
                <a:latin typeface="Arial" panose="020B0604020202020204" pitchFamily="34" charset="0"/>
                <a:cs typeface="Arial" panose="020B0604020202020204" pitchFamily="34" charset="0"/>
              </a:rPr>
              <a:t>u</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propia</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práctica</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pero</a:t>
            </a:r>
            <a:r>
              <a:rPr lang="en-GB" sz="1200" i="0" u="none" strike="noStrike" dirty="0">
                <a:solidFill>
                  <a:srgbClr val="000000"/>
                </a:solidFill>
                <a:effectLst/>
                <a:latin typeface="Arial" panose="020B0604020202020204" pitchFamily="34" charset="0"/>
                <a:cs typeface="Arial" panose="020B0604020202020204" pitchFamily="34" charset="0"/>
              </a:rPr>
              <a:t> es </a:t>
            </a:r>
            <a:r>
              <a:rPr lang="en-GB" sz="1200" i="0" u="none" strike="noStrike" dirty="0" err="1">
                <a:solidFill>
                  <a:srgbClr val="000000"/>
                </a:solidFill>
                <a:effectLst/>
                <a:latin typeface="Arial" panose="020B0604020202020204" pitchFamily="34" charset="0"/>
                <a:cs typeface="Arial" panose="020B0604020202020204" pitchFamily="34" charset="0"/>
              </a:rPr>
              <a:t>muy</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eficaz</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llevar</a:t>
            </a:r>
            <a:r>
              <a:rPr lang="en-GB" sz="1200" i="0" u="none" strike="noStrike" dirty="0">
                <a:solidFill>
                  <a:srgbClr val="000000"/>
                </a:solidFill>
                <a:effectLst/>
                <a:latin typeface="Arial" panose="020B0604020202020204" pitchFamily="34" charset="0"/>
                <a:cs typeface="Arial" panose="020B0604020202020204" pitchFamily="34" charset="0"/>
              </a:rPr>
              <a:t> a </a:t>
            </a:r>
            <a:r>
              <a:rPr lang="en-GB" sz="1200" i="0" u="none" strike="noStrike" dirty="0" err="1">
                <a:solidFill>
                  <a:srgbClr val="000000"/>
                </a:solidFill>
                <a:effectLst/>
                <a:latin typeface="Arial" panose="020B0604020202020204" pitchFamily="34" charset="0"/>
                <a:cs typeface="Arial" panose="020B0604020202020204" pitchFamily="34" charset="0"/>
              </a:rPr>
              <a:t>cabo</a:t>
            </a:r>
            <a:r>
              <a:rPr lang="en-GB" sz="1200" i="0" u="none" strike="noStrike" dirty="0">
                <a:solidFill>
                  <a:srgbClr val="000000"/>
                </a:solidFill>
                <a:effectLst/>
                <a:latin typeface="Arial" panose="020B0604020202020204" pitchFamily="34" charset="0"/>
                <a:cs typeface="Arial" panose="020B0604020202020204" pitchFamily="34" charset="0"/>
              </a:rPr>
              <a:t> la </a:t>
            </a:r>
            <a:r>
              <a:rPr lang="en-GB" sz="1200" i="0" u="none" strike="noStrike" dirty="0" err="1">
                <a:solidFill>
                  <a:srgbClr val="000000"/>
                </a:solidFill>
                <a:effectLst/>
                <a:latin typeface="Arial" panose="020B0604020202020204" pitchFamily="34" charset="0"/>
                <a:cs typeface="Arial" panose="020B0604020202020204" pitchFamily="34" charset="0"/>
              </a:rPr>
              <a:t>indagación</a:t>
            </a:r>
            <a:r>
              <a:rPr lang="en-GB" sz="1200" i="0" u="none" strike="noStrike" dirty="0">
                <a:solidFill>
                  <a:srgbClr val="000000"/>
                </a:solidFill>
                <a:effectLst/>
                <a:latin typeface="Arial" panose="020B0604020202020204" pitchFamily="34" charset="0"/>
                <a:cs typeface="Arial" panose="020B0604020202020204" pitchFamily="34" charset="0"/>
              </a:rPr>
              <a:t> junto con </a:t>
            </a:r>
            <a:r>
              <a:rPr lang="en-GB" sz="1200" i="0" u="none" strike="noStrike" dirty="0" err="1">
                <a:solidFill>
                  <a:srgbClr val="000000"/>
                </a:solidFill>
                <a:effectLst/>
                <a:latin typeface="Arial" panose="020B0604020202020204" pitchFamily="34" charset="0"/>
                <a:cs typeface="Arial" panose="020B0604020202020204" pitchFamily="34" charset="0"/>
              </a:rPr>
              <a:t>otras</a:t>
            </a:r>
            <a:r>
              <a:rPr lang="en-GB" sz="1200" i="0" u="none" strike="noStrike" dirty="0">
                <a:solidFill>
                  <a:srgbClr val="000000"/>
                </a:solidFill>
                <a:effectLst/>
                <a:latin typeface="Arial" panose="020B0604020202020204" pitchFamily="34" charset="0"/>
                <a:cs typeface="Arial" panose="020B0604020202020204" pitchFamily="34" charset="0"/>
              </a:rPr>
              <a:t> personas que </a:t>
            </a:r>
            <a:r>
              <a:rPr lang="en-GB" sz="1200" i="0" u="none" strike="noStrike" dirty="0" err="1">
                <a:solidFill>
                  <a:srgbClr val="000000"/>
                </a:solidFill>
                <a:effectLst/>
                <a:latin typeface="Arial" panose="020B0604020202020204" pitchFamily="34" charset="0"/>
                <a:cs typeface="Arial" panose="020B0604020202020204" pitchFamily="34" charset="0"/>
              </a:rPr>
              <a:t>compartan</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el</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interés</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por</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desarrollar</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el</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diálogo</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Recomendamos</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esta</a:t>
            </a:r>
            <a:r>
              <a:rPr lang="en-GB" sz="1200" i="0" u="none" strike="noStrike" dirty="0">
                <a:solidFill>
                  <a:srgbClr val="000000"/>
                </a:solidFill>
                <a:effectLst/>
                <a:latin typeface="Arial" panose="020B0604020202020204" pitchFamily="34" charset="0"/>
                <a:cs typeface="Arial" panose="020B0604020202020204" pitchFamily="34" charset="0"/>
              </a:rPr>
              <a:t> forma de </a:t>
            </a:r>
            <a:r>
              <a:rPr lang="en-GB" sz="1200" i="0" u="none" strike="noStrike" dirty="0" err="1">
                <a:solidFill>
                  <a:srgbClr val="000000"/>
                </a:solidFill>
                <a:effectLst/>
                <a:latin typeface="Arial" panose="020B0604020202020204" pitchFamily="34" charset="0"/>
                <a:cs typeface="Arial" panose="020B0604020202020204" pitchFamily="34" charset="0"/>
              </a:rPr>
              <a:t>trabajar</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siempre</a:t>
            </a:r>
            <a:r>
              <a:rPr lang="en-GB" sz="1200" i="0" u="none" strike="noStrike" dirty="0">
                <a:solidFill>
                  <a:srgbClr val="000000"/>
                </a:solidFill>
                <a:effectLst/>
                <a:latin typeface="Arial" panose="020B0604020202020204" pitchFamily="34" charset="0"/>
                <a:cs typeface="Arial" panose="020B0604020202020204" pitchFamily="34" charset="0"/>
              </a:rPr>
              <a:t> que sea </a:t>
            </a:r>
            <a:r>
              <a:rPr lang="en-GB" sz="1200" i="0" u="none" strike="noStrike" dirty="0" err="1">
                <a:solidFill>
                  <a:srgbClr val="000000"/>
                </a:solidFill>
                <a:effectLst/>
                <a:latin typeface="Arial" panose="020B0604020202020204" pitchFamily="34" charset="0"/>
                <a:cs typeface="Arial" panose="020B0604020202020204" pitchFamily="34" charset="0"/>
              </a:rPr>
              <a:t>posible</a:t>
            </a:r>
            <a:r>
              <a:rPr lang="en-GB" sz="1200" i="0" u="none" strike="noStrike" dirty="0">
                <a:solidFill>
                  <a:srgbClr val="000000"/>
                </a:solidFill>
                <a:effectLst/>
                <a:latin typeface="Arial" panose="020B0604020202020204" pitchFamily="34" charset="0"/>
                <a:cs typeface="Arial" panose="020B0604020202020204" pitchFamily="34" charset="0"/>
              </a:rPr>
              <a:t>, para </a:t>
            </a:r>
            <a:r>
              <a:rPr lang="en-GB" sz="1200" i="0" u="none" strike="noStrike" dirty="0" err="1">
                <a:solidFill>
                  <a:srgbClr val="000000"/>
                </a:solidFill>
                <a:effectLst/>
                <a:latin typeface="Arial" panose="020B0604020202020204" pitchFamily="34" charset="0"/>
                <a:cs typeface="Arial" panose="020B0604020202020204" pitchFamily="34" charset="0"/>
              </a:rPr>
              <a:t>así</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apoyar</a:t>
            </a:r>
            <a:r>
              <a:rPr lang="en-GB" sz="1200" i="0" u="none" strike="noStrike" dirty="0">
                <a:solidFill>
                  <a:srgbClr val="000000"/>
                </a:solidFill>
                <a:effectLst/>
                <a:latin typeface="Arial" panose="020B0604020202020204" pitchFamily="34" charset="0"/>
                <a:cs typeface="Arial" panose="020B0604020202020204" pitchFamily="34" charset="0"/>
              </a:rPr>
              <a:t> la </a:t>
            </a:r>
            <a:r>
              <a:rPr lang="en-GB" sz="1200" i="0" u="none" strike="noStrike" dirty="0" err="1">
                <a:solidFill>
                  <a:srgbClr val="000000"/>
                </a:solidFill>
                <a:effectLst/>
                <a:latin typeface="Arial" panose="020B0604020202020204" pitchFamily="34" charset="0"/>
                <a:cs typeface="Arial" panose="020B0604020202020204" pitchFamily="34" charset="0"/>
              </a:rPr>
              <a:t>reflexión</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crítica</a:t>
            </a:r>
            <a:r>
              <a:rPr lang="en-GB" sz="1200" i="0" u="none" strike="noStrike" dirty="0">
                <a:solidFill>
                  <a:srgbClr val="000000"/>
                </a:solidFill>
                <a:effectLst/>
                <a:latin typeface="Arial" panose="020B0604020202020204" pitchFamily="34" charset="0"/>
                <a:cs typeface="Arial" panose="020B0604020202020204" pitchFamily="34" charset="0"/>
              </a:rPr>
              <a:t> con </a:t>
            </a:r>
            <a:r>
              <a:rPr lang="en-GB" sz="1200" i="0" u="none" strike="noStrike" dirty="0" err="1">
                <a:solidFill>
                  <a:srgbClr val="000000"/>
                </a:solidFill>
                <a:effectLst/>
                <a:latin typeface="Arial" panose="020B0604020202020204" pitchFamily="34" charset="0"/>
                <a:cs typeface="Arial" panose="020B0604020202020204" pitchFamily="34" charset="0"/>
              </a:rPr>
              <a:t>los</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colegas</a:t>
            </a:r>
            <a:r>
              <a:rPr lang="en-GB" sz="1200" i="0" u="none" strike="noStrike" dirty="0">
                <a:solidFill>
                  <a:srgbClr val="000000"/>
                </a:solidFill>
                <a:effectLst/>
                <a:latin typeface="Arial" panose="020B0604020202020204" pitchFamily="34" charset="0"/>
                <a:cs typeface="Arial" panose="020B0604020202020204" pitchFamily="34" charset="0"/>
              </a:rPr>
              <a:t>. La </a:t>
            </a:r>
            <a:r>
              <a:rPr lang="en-GB" sz="1200" i="0" u="none" strike="noStrike" dirty="0" err="1">
                <a:solidFill>
                  <a:srgbClr val="000000"/>
                </a:solidFill>
                <a:effectLst/>
                <a:latin typeface="Arial" panose="020B0604020202020204" pitchFamily="34" charset="0"/>
                <a:cs typeface="Arial" panose="020B0604020202020204" pitchFamily="34" charset="0"/>
              </a:rPr>
              <a:t>investigación</a:t>
            </a:r>
            <a:r>
              <a:rPr lang="en-GB" sz="1200" i="0" u="none" strike="noStrike" dirty="0">
                <a:solidFill>
                  <a:srgbClr val="000000"/>
                </a:solidFill>
                <a:effectLst/>
                <a:latin typeface="Arial" panose="020B0604020202020204" pitchFamily="34" charset="0"/>
                <a:cs typeface="Arial" panose="020B0604020202020204" pitchFamily="34" charset="0"/>
              </a:rPr>
              <a:t> T-SEDA </a:t>
            </a:r>
            <a:r>
              <a:rPr lang="en-GB" sz="1200" i="0" u="none" strike="noStrike" dirty="0" err="1">
                <a:solidFill>
                  <a:srgbClr val="000000"/>
                </a:solidFill>
                <a:effectLst/>
                <a:latin typeface="Arial" panose="020B0604020202020204" pitchFamily="34" charset="0"/>
                <a:cs typeface="Arial" panose="020B0604020202020204" pitchFamily="34" charset="0"/>
              </a:rPr>
              <a:t>puede</a:t>
            </a:r>
            <a:r>
              <a:rPr lang="en-GB" sz="1200" i="0" u="none" strike="noStrike" dirty="0">
                <a:solidFill>
                  <a:srgbClr val="000000"/>
                </a:solidFill>
                <a:effectLst/>
                <a:latin typeface="Arial" panose="020B0604020202020204" pitchFamily="34" charset="0"/>
                <a:cs typeface="Arial" panose="020B0604020202020204" pitchFamily="34" charset="0"/>
              </a:rPr>
              <a:t> ser </a:t>
            </a:r>
            <a:r>
              <a:rPr lang="en-GB" sz="1200" i="0" u="none" strike="noStrike" dirty="0" err="1">
                <a:solidFill>
                  <a:srgbClr val="000000"/>
                </a:solidFill>
                <a:effectLst/>
                <a:latin typeface="Arial" panose="020B0604020202020204" pitchFamily="34" charset="0"/>
                <a:cs typeface="Arial" panose="020B0604020202020204" pitchFamily="34" charset="0"/>
              </a:rPr>
              <a:t>incluso</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el</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el</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foco</a:t>
            </a:r>
            <a:r>
              <a:rPr lang="en-GB" sz="1200" i="0" u="none" strike="noStrike" dirty="0">
                <a:solidFill>
                  <a:srgbClr val="000000"/>
                </a:solidFill>
                <a:effectLst/>
                <a:latin typeface="Arial" panose="020B0604020202020204" pitchFamily="34" charset="0"/>
                <a:cs typeface="Arial" panose="020B0604020202020204" pitchFamily="34" charset="0"/>
              </a:rPr>
              <a:t> de </a:t>
            </a:r>
            <a:r>
              <a:rPr lang="en-GB" sz="1200" i="0" u="none" strike="noStrike" dirty="0" err="1">
                <a:solidFill>
                  <a:srgbClr val="000000"/>
                </a:solidFill>
                <a:effectLst/>
                <a:latin typeface="Arial" panose="020B0604020202020204" pitchFamily="34" charset="0"/>
                <a:cs typeface="Arial" panose="020B0604020202020204" pitchFamily="34" charset="0"/>
              </a:rPr>
              <a:t>trabajo</a:t>
            </a:r>
            <a:r>
              <a:rPr lang="en-GB" sz="1200" i="0" u="none" strike="noStrike" dirty="0">
                <a:solidFill>
                  <a:srgbClr val="000000"/>
                </a:solidFill>
                <a:effectLst/>
                <a:latin typeface="Arial" panose="020B0604020202020204" pitchFamily="34" charset="0"/>
                <a:cs typeface="Arial" panose="020B0604020202020204" pitchFamily="34" charset="0"/>
              </a:rPr>
              <a:t> de </a:t>
            </a:r>
            <a:r>
              <a:rPr lang="en-GB" sz="1200" i="0" u="none" strike="noStrike" dirty="0" err="1">
                <a:solidFill>
                  <a:srgbClr val="000000"/>
                </a:solidFill>
                <a:effectLst/>
                <a:latin typeface="Arial" panose="020B0604020202020204" pitchFamily="34" charset="0"/>
                <a:cs typeface="Arial" panose="020B0604020202020204" pitchFamily="34" charset="0"/>
              </a:rPr>
              <a:t>toda</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una</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escuela</a:t>
            </a:r>
            <a:r>
              <a:rPr lang="en-GB" sz="1200" i="0" u="none" strike="noStrike" dirty="0">
                <a:solidFill>
                  <a:srgbClr val="000000"/>
                </a:solidFill>
                <a:effectLst/>
                <a:latin typeface="Arial" panose="020B0604020202020204" pitchFamily="34" charset="0"/>
                <a:cs typeface="Arial" panose="020B0604020202020204" pitchFamily="34" charset="0"/>
              </a:rPr>
              <a:t> o </a:t>
            </a:r>
            <a:r>
              <a:rPr lang="en-GB" sz="1200" i="0" u="none" strike="noStrike" dirty="0" err="1">
                <a:solidFill>
                  <a:srgbClr val="000000"/>
                </a:solidFill>
                <a:effectLst/>
                <a:latin typeface="Arial" panose="020B0604020202020204" pitchFamily="34" charset="0"/>
                <a:cs typeface="Arial" panose="020B0604020202020204" pitchFamily="34" charset="0"/>
              </a:rPr>
              <a:t>institución</a:t>
            </a:r>
            <a:r>
              <a:rPr lang="en-GB" sz="1200" i="0" u="none" strike="noStrike" dirty="0">
                <a:solidFill>
                  <a:srgbClr val="000000"/>
                </a:solidFill>
                <a:effectLst/>
                <a:latin typeface="Arial" panose="020B0604020202020204" pitchFamily="34" charset="0"/>
                <a:cs typeface="Arial" panose="020B0604020202020204" pitchFamily="34" charset="0"/>
              </a:rPr>
              <a:t>. </a:t>
            </a:r>
          </a:p>
          <a:p>
            <a:pPr marL="74854" marR="86944" rtl="0">
              <a:lnSpc>
                <a:spcPct val="120000"/>
              </a:lnSpc>
              <a:spcBef>
                <a:spcPts val="526"/>
              </a:spcBef>
              <a:spcAft>
                <a:spcPts val="0"/>
              </a:spcAft>
            </a:pPr>
            <a:endParaRPr lang="en-GB" sz="1200" b="1" i="0" u="none" strike="noStrike" dirty="0">
              <a:solidFill>
                <a:srgbClr val="000000"/>
              </a:solidFill>
              <a:effectLst/>
              <a:latin typeface="Arial" panose="020B0604020202020204" pitchFamily="34" charset="0"/>
              <a:cs typeface="Arial" panose="020B0604020202020204" pitchFamily="34" charset="0"/>
            </a:endParaRPr>
          </a:p>
          <a:p>
            <a:pPr marL="74854" marR="86944" rtl="0">
              <a:lnSpc>
                <a:spcPct val="120000"/>
              </a:lnSpc>
              <a:spcBef>
                <a:spcPts val="526"/>
              </a:spcBef>
              <a:spcAft>
                <a:spcPts val="0"/>
              </a:spcAft>
            </a:pPr>
            <a:r>
              <a:rPr lang="en-GB" sz="1200" i="0" u="none" strike="noStrike" dirty="0" err="1">
                <a:solidFill>
                  <a:srgbClr val="000000"/>
                </a:solidFill>
                <a:effectLst/>
                <a:latin typeface="Arial" panose="020B0604020202020204" pitchFamily="34" charset="0"/>
                <a:cs typeface="Arial" panose="020B0604020202020204" pitchFamily="34" charset="0"/>
              </a:rPr>
              <a:t>Hemos</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comprobado</a:t>
            </a:r>
            <a:r>
              <a:rPr lang="en-GB" sz="1200" i="0" u="none" strike="noStrike" dirty="0">
                <a:solidFill>
                  <a:srgbClr val="000000"/>
                </a:solidFill>
                <a:effectLst/>
                <a:latin typeface="Arial" panose="020B0604020202020204" pitchFamily="34" charset="0"/>
                <a:cs typeface="Arial" panose="020B0604020202020204" pitchFamily="34" charset="0"/>
              </a:rPr>
              <a:t> que </a:t>
            </a:r>
            <a:r>
              <a:rPr lang="en-GB" sz="1200" i="0" u="none" strike="noStrike" dirty="0" err="1">
                <a:solidFill>
                  <a:srgbClr val="000000"/>
                </a:solidFill>
                <a:effectLst/>
                <a:latin typeface="Arial" panose="020B0604020202020204" pitchFamily="34" charset="0"/>
                <a:cs typeface="Arial" panose="020B0604020202020204" pitchFamily="34" charset="0"/>
              </a:rPr>
              <a:t>funciona</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muy</a:t>
            </a:r>
            <a:r>
              <a:rPr lang="en-GB" sz="1200" i="0" u="none" strike="noStrike" dirty="0">
                <a:solidFill>
                  <a:srgbClr val="000000"/>
                </a:solidFill>
                <a:effectLst/>
                <a:latin typeface="Arial" panose="020B0604020202020204" pitchFamily="34" charset="0"/>
                <a:cs typeface="Arial" panose="020B0604020202020204" pitchFamily="34" charset="0"/>
              </a:rPr>
              <a:t> bien </a:t>
            </a:r>
            <a:r>
              <a:rPr lang="en-GB" sz="1200" i="0" u="none" strike="noStrike" dirty="0" err="1">
                <a:solidFill>
                  <a:srgbClr val="000000"/>
                </a:solidFill>
                <a:effectLst/>
                <a:latin typeface="Arial" panose="020B0604020202020204" pitchFamily="34" charset="0"/>
                <a:cs typeface="Arial" panose="020B0604020202020204" pitchFamily="34" charset="0"/>
              </a:rPr>
              <a:t>contar</a:t>
            </a:r>
            <a:r>
              <a:rPr lang="en-GB" sz="1200" i="0" u="none" strike="noStrike" dirty="0">
                <a:solidFill>
                  <a:srgbClr val="000000"/>
                </a:solidFill>
                <a:effectLst/>
                <a:latin typeface="Arial" panose="020B0604020202020204" pitchFamily="34" charset="0"/>
                <a:cs typeface="Arial" panose="020B0604020202020204" pitchFamily="34" charset="0"/>
              </a:rPr>
              <a:t> con un </a:t>
            </a:r>
            <a:r>
              <a:rPr lang="en-GB" sz="1200" i="0" u="none" strike="noStrike" dirty="0" err="1">
                <a:solidFill>
                  <a:srgbClr val="000000"/>
                </a:solidFill>
                <a:effectLst/>
                <a:latin typeface="Arial" panose="020B0604020202020204" pitchFamily="34" charset="0"/>
                <a:cs typeface="Arial" panose="020B0604020202020204" pitchFamily="34" charset="0"/>
              </a:rPr>
              <a:t>facilitador</a:t>
            </a:r>
            <a:r>
              <a:rPr lang="en-GB" sz="1200" i="0" u="none" strike="noStrike" dirty="0">
                <a:solidFill>
                  <a:srgbClr val="000000"/>
                </a:solidFill>
                <a:effectLst/>
                <a:latin typeface="Arial" panose="020B0604020202020204" pitchFamily="34" charset="0"/>
                <a:cs typeface="Arial" panose="020B0604020202020204" pitchFamily="34" charset="0"/>
              </a:rPr>
              <a:t> local que </a:t>
            </a:r>
            <a:r>
              <a:rPr lang="en-GB" sz="1200" i="0" u="none" strike="noStrike" dirty="0" err="1">
                <a:solidFill>
                  <a:srgbClr val="000000"/>
                </a:solidFill>
                <a:effectLst/>
                <a:latin typeface="Arial" panose="020B0604020202020204" pitchFamily="34" charset="0"/>
                <a:cs typeface="Arial" panose="020B0604020202020204" pitchFamily="34" charset="0"/>
              </a:rPr>
              <a:t>pueda</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convocar</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reuniones</a:t>
            </a:r>
            <a:r>
              <a:rPr lang="en-GB" sz="1200" i="0" u="none" strike="noStrike" dirty="0">
                <a:solidFill>
                  <a:srgbClr val="000000"/>
                </a:solidFill>
                <a:effectLst/>
                <a:latin typeface="Arial" panose="020B0604020202020204" pitchFamily="34" charset="0"/>
                <a:cs typeface="Arial" panose="020B0604020202020204" pitchFamily="34" charset="0"/>
              </a:rPr>
              <a:t> entre </a:t>
            </a:r>
            <a:r>
              <a:rPr lang="en-GB" sz="1200" i="0" u="none" strike="noStrike" dirty="0" err="1">
                <a:solidFill>
                  <a:srgbClr val="000000"/>
                </a:solidFill>
                <a:effectLst/>
                <a:latin typeface="Arial" panose="020B0604020202020204" pitchFamily="34" charset="0"/>
                <a:cs typeface="Arial" panose="020B0604020202020204" pitchFamily="34" charset="0"/>
              </a:rPr>
              <a:t>colegas</a:t>
            </a:r>
            <a:r>
              <a:rPr lang="en-GB" sz="1200" i="0" u="none" strike="noStrike" dirty="0">
                <a:solidFill>
                  <a:srgbClr val="000000"/>
                </a:solidFill>
                <a:effectLst/>
                <a:latin typeface="Arial" panose="020B0604020202020204" pitchFamily="34" charset="0"/>
                <a:cs typeface="Arial" panose="020B0604020202020204" pitchFamily="34" charset="0"/>
              </a:rPr>
              <a:t> y </a:t>
            </a:r>
            <a:r>
              <a:rPr lang="en-GB" sz="1200" i="0" u="none" strike="noStrike" dirty="0" err="1">
                <a:solidFill>
                  <a:srgbClr val="000000"/>
                </a:solidFill>
                <a:effectLst/>
                <a:latin typeface="Arial" panose="020B0604020202020204" pitchFamily="34" charset="0"/>
                <a:cs typeface="Arial" panose="020B0604020202020204" pitchFamily="34" charset="0"/>
              </a:rPr>
              <a:t>ofrecer</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apoyo</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a:solidFill>
                  <a:srgbClr val="000000"/>
                </a:solidFill>
                <a:effectLst/>
                <a:latin typeface="Arial" panose="020B0604020202020204" pitchFamily="34" charset="0"/>
                <a:cs typeface="Arial" panose="020B0604020202020204" pitchFamily="34" charset="0"/>
                <a:hlinkClick r:id="rId4"/>
              </a:rPr>
              <a:t>Aquí</a:t>
            </a:r>
            <a:r>
              <a:rPr lang="en-GB" sz="1200" i="0" u="none" strike="noStrike" dirty="0">
                <a:solidFill>
                  <a:srgbClr val="000000"/>
                </a:solidFill>
                <a:effectLst/>
                <a:latin typeface="Arial" panose="020B0604020202020204" pitchFamily="34" charset="0"/>
                <a:cs typeface="Arial" panose="020B0604020202020204" pitchFamily="34" charset="0"/>
              </a:rPr>
              <a:t> se </a:t>
            </a:r>
            <a:r>
              <a:rPr lang="en-GB" sz="1200" i="0" u="none" strike="noStrike" dirty="0" err="1">
                <a:solidFill>
                  <a:srgbClr val="000000"/>
                </a:solidFill>
                <a:effectLst/>
                <a:latin typeface="Arial" panose="020B0604020202020204" pitchFamily="34" charset="0"/>
                <a:cs typeface="Arial" panose="020B0604020202020204" pitchFamily="34" charset="0"/>
              </a:rPr>
              <a:t>puede</a:t>
            </a:r>
            <a:r>
              <a:rPr lang="en-GB" sz="1200" i="0" u="none" strike="noStrike" dirty="0">
                <a:solidFill>
                  <a:srgbClr val="000000"/>
                </a:solidFill>
                <a:effectLst/>
                <a:latin typeface="Arial" panose="020B0604020202020204" pitchFamily="34" charset="0"/>
                <a:cs typeface="Arial" panose="020B0604020202020204" pitchFamily="34" charset="0"/>
              </a:rPr>
              <a:t> leer un </a:t>
            </a:r>
            <a:r>
              <a:rPr lang="en-GB" sz="1200" i="0" u="none" strike="noStrike" dirty="0" err="1">
                <a:solidFill>
                  <a:srgbClr val="000000"/>
                </a:solidFill>
                <a:effectLst/>
                <a:latin typeface="Arial" panose="020B0604020202020204" pitchFamily="34" charset="0"/>
                <a:cs typeface="Arial" panose="020B0604020202020204" pitchFamily="34" charset="0"/>
              </a:rPr>
              <a:t>artículo</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publicado</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sobre</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cómo</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funciona</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i="0" u="none" strike="noStrike" dirty="0" err="1">
                <a:solidFill>
                  <a:srgbClr val="000000"/>
                </a:solidFill>
                <a:effectLst/>
                <a:latin typeface="Arial" panose="020B0604020202020204" pitchFamily="34" charset="0"/>
                <a:cs typeface="Arial" panose="020B0604020202020204" pitchFamily="34" charset="0"/>
              </a:rPr>
              <a:t>esto</a:t>
            </a:r>
            <a:r>
              <a:rPr lang="en-GB" sz="1200" i="0" u="none" strike="noStrike" dirty="0">
                <a:solidFill>
                  <a:srgbClr val="000000"/>
                </a:solidFill>
                <a:effectLst/>
                <a:latin typeface="Arial" panose="020B0604020202020204" pitchFamily="34" charset="0"/>
                <a:cs typeface="Arial" panose="020B0604020202020204" pitchFamily="34" charset="0"/>
              </a:rPr>
              <a:t> y a </a:t>
            </a:r>
            <a:r>
              <a:rPr lang="en-GB" sz="1200" i="0" u="none" strike="noStrike" dirty="0" err="1">
                <a:solidFill>
                  <a:srgbClr val="000000"/>
                </a:solidFill>
                <a:effectLst/>
                <a:latin typeface="Arial" panose="020B0604020202020204" pitchFamily="34" charset="0"/>
                <a:cs typeface="Arial" panose="020B0604020202020204" pitchFamily="34" charset="0"/>
              </a:rPr>
              <a:t>través</a:t>
            </a:r>
            <a:r>
              <a:rPr lang="en-GB" sz="1200" i="0" u="none" strike="noStrike" dirty="0">
                <a:solidFill>
                  <a:srgbClr val="000000"/>
                </a:solidFill>
                <a:effectLst/>
                <a:latin typeface="Arial" panose="020B0604020202020204" pitchFamily="34" charset="0"/>
                <a:cs typeface="Arial" panose="020B0604020202020204" pitchFamily="34" charset="0"/>
              </a:rPr>
              <a:t> de </a:t>
            </a:r>
            <a:r>
              <a:rPr lang="en-GB" sz="1200" i="0" u="none" strike="noStrike" dirty="0">
                <a:solidFill>
                  <a:srgbClr val="000000"/>
                </a:solidFill>
                <a:effectLst/>
                <a:latin typeface="Arial" panose="020B0604020202020204" pitchFamily="34" charset="0"/>
                <a:cs typeface="Arial" panose="020B0604020202020204" pitchFamily="34" charset="0"/>
                <a:hlinkClick r:id="rId5"/>
              </a:rPr>
              <a:t>Camtree</a:t>
            </a:r>
            <a:r>
              <a:rPr lang="en-GB" sz="1200" i="0" u="none" strike="noStrike" dirty="0">
                <a:solidFill>
                  <a:srgbClr val="000000"/>
                </a:solidFill>
                <a:effectLst/>
                <a:latin typeface="Arial" panose="020B0604020202020204" pitchFamily="34" charset="0"/>
                <a:cs typeface="Arial" panose="020B0604020202020204" pitchFamily="34" charset="0"/>
              </a:rPr>
              <a:t> se </a:t>
            </a:r>
            <a:r>
              <a:rPr lang="en-GB" sz="1200" i="0" u="none" strike="noStrike" dirty="0" err="1">
                <a:solidFill>
                  <a:srgbClr val="000000"/>
                </a:solidFill>
                <a:effectLst/>
                <a:latin typeface="Arial" panose="020B0604020202020204" pitchFamily="34" charset="0"/>
                <a:cs typeface="Arial" panose="020B0604020202020204" pitchFamily="34" charset="0"/>
              </a:rPr>
              <a:t>puede</a:t>
            </a:r>
            <a:r>
              <a:rPr lang="en-GB" sz="1200" i="0" u="none" strike="noStrike" dirty="0">
                <a:solidFill>
                  <a:srgbClr val="000000"/>
                </a:solidFill>
                <a:effectLst/>
                <a:latin typeface="Arial" panose="020B0604020202020204" pitchFamily="34" charset="0"/>
                <a:cs typeface="Arial" panose="020B0604020202020204" pitchFamily="34" charset="0"/>
              </a:rPr>
              <a:t> acceder a un </a:t>
            </a:r>
            <a:r>
              <a:rPr lang="en-GB" sz="1200" i="0" u="none" strike="noStrike" dirty="0" err="1">
                <a:solidFill>
                  <a:srgbClr val="000000"/>
                </a:solidFill>
                <a:effectLst/>
                <a:latin typeface="Arial" panose="020B0604020202020204" pitchFamily="34" charset="0"/>
                <a:cs typeface="Arial" panose="020B0604020202020204" pitchFamily="34" charset="0"/>
              </a:rPr>
              <a:t>curso</a:t>
            </a:r>
            <a:r>
              <a:rPr lang="en-GB" sz="1200" i="0" u="none" strike="noStrike" dirty="0">
                <a:solidFill>
                  <a:srgbClr val="000000"/>
                </a:solidFill>
                <a:effectLst/>
                <a:latin typeface="Arial" panose="020B0604020202020204" pitchFamily="34" charset="0"/>
                <a:cs typeface="Arial" panose="020B0604020202020204" pitchFamily="34" charset="0"/>
              </a:rPr>
              <a:t> para </a:t>
            </a:r>
            <a:r>
              <a:rPr lang="en-GB" sz="1200" i="0" u="none" strike="noStrike" dirty="0" err="1">
                <a:solidFill>
                  <a:srgbClr val="000000"/>
                </a:solidFill>
                <a:effectLst/>
                <a:latin typeface="Arial" panose="020B0604020202020204" pitchFamily="34" charset="0"/>
                <a:cs typeface="Arial" panose="020B0604020202020204" pitchFamily="34" charset="0"/>
              </a:rPr>
              <a:t>facilitadores</a:t>
            </a:r>
            <a:r>
              <a:rPr lang="en-GB" sz="1200" b="1" i="0" u="none" strike="noStrike" dirty="0">
                <a:solidFill>
                  <a:srgbClr val="000000"/>
                </a:solidFill>
                <a:effectLst/>
                <a:latin typeface="Arial" panose="020B0604020202020204" pitchFamily="34" charset="0"/>
                <a:cs typeface="Arial" panose="020B0604020202020204" pitchFamily="34" charset="0"/>
              </a:rPr>
              <a:t>.</a:t>
            </a:r>
            <a:endParaRPr lang="en-GB" sz="1200" dirty="0">
              <a:latin typeface="Arial Unicode MS"/>
              <a:cs typeface="Arial Unicode M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1133226" y="3077833"/>
            <a:ext cx="2463800" cy="1000760"/>
            <a:chOff x="1133226" y="3077833"/>
            <a:chExt cx="2463800" cy="1000760"/>
          </a:xfrm>
        </p:grpSpPr>
        <p:sp>
          <p:nvSpPr>
            <p:cNvPr id="3" name="object 3"/>
            <p:cNvSpPr/>
            <p:nvPr/>
          </p:nvSpPr>
          <p:spPr>
            <a:xfrm>
              <a:off x="1145926" y="3090533"/>
              <a:ext cx="2438400" cy="975360"/>
            </a:xfrm>
            <a:custGeom>
              <a:avLst/>
              <a:gdLst/>
              <a:ahLst/>
              <a:cxnLst/>
              <a:rect l="l" t="t" r="r" b="b"/>
              <a:pathLst>
                <a:path w="2438400" h="975360">
                  <a:moveTo>
                    <a:pt x="1950246" y="0"/>
                  </a:moveTo>
                  <a:lnTo>
                    <a:pt x="0" y="0"/>
                  </a:lnTo>
                  <a:lnTo>
                    <a:pt x="487560" y="487561"/>
                  </a:lnTo>
                  <a:lnTo>
                    <a:pt x="0" y="975121"/>
                  </a:lnTo>
                  <a:lnTo>
                    <a:pt x="1950246" y="975121"/>
                  </a:lnTo>
                  <a:lnTo>
                    <a:pt x="2437804" y="487561"/>
                  </a:lnTo>
                  <a:lnTo>
                    <a:pt x="1950246" y="0"/>
                  </a:lnTo>
                  <a:close/>
                </a:path>
              </a:pathLst>
            </a:custGeom>
            <a:solidFill>
              <a:srgbClr val="1A616F"/>
            </a:solidFill>
          </p:spPr>
          <p:txBody>
            <a:bodyPr wrap="square" lIns="0" tIns="0" rIns="0" bIns="0" rtlCol="0"/>
            <a:lstStyle/>
            <a:p>
              <a:endParaRPr/>
            </a:p>
          </p:txBody>
        </p:sp>
        <p:sp>
          <p:nvSpPr>
            <p:cNvPr id="4" name="object 4"/>
            <p:cNvSpPr/>
            <p:nvPr/>
          </p:nvSpPr>
          <p:spPr>
            <a:xfrm>
              <a:off x="1145926" y="3090533"/>
              <a:ext cx="2438400" cy="975360"/>
            </a:xfrm>
            <a:custGeom>
              <a:avLst/>
              <a:gdLst/>
              <a:ahLst/>
              <a:cxnLst/>
              <a:rect l="l" t="t" r="r" b="b"/>
              <a:pathLst>
                <a:path w="2438400" h="975360">
                  <a:moveTo>
                    <a:pt x="0" y="0"/>
                  </a:moveTo>
                  <a:lnTo>
                    <a:pt x="1950246" y="0"/>
                  </a:lnTo>
                  <a:lnTo>
                    <a:pt x="2437804" y="487561"/>
                  </a:lnTo>
                  <a:lnTo>
                    <a:pt x="1950246" y="975121"/>
                  </a:lnTo>
                  <a:lnTo>
                    <a:pt x="0" y="975121"/>
                  </a:lnTo>
                  <a:lnTo>
                    <a:pt x="487560" y="487561"/>
                  </a:lnTo>
                  <a:lnTo>
                    <a:pt x="0" y="0"/>
                  </a:lnTo>
                  <a:close/>
                </a:path>
              </a:pathLst>
            </a:custGeom>
            <a:ln w="25400">
              <a:solidFill>
                <a:srgbClr val="FFFFFF"/>
              </a:solidFill>
            </a:ln>
          </p:spPr>
          <p:txBody>
            <a:bodyPr wrap="square" lIns="0" tIns="0" rIns="0" bIns="0" rtlCol="0"/>
            <a:lstStyle/>
            <a:p>
              <a:endParaRPr/>
            </a:p>
          </p:txBody>
        </p:sp>
      </p:grpSp>
      <p:sp>
        <p:nvSpPr>
          <p:cNvPr id="5" name="object 5"/>
          <p:cNvSpPr txBox="1"/>
          <p:nvPr/>
        </p:nvSpPr>
        <p:spPr>
          <a:xfrm>
            <a:off x="1767643" y="3140042"/>
            <a:ext cx="1215390" cy="764540"/>
          </a:xfrm>
          <a:prstGeom prst="rect">
            <a:avLst/>
          </a:prstGeom>
        </p:spPr>
        <p:txBody>
          <a:bodyPr vert="horz" wrap="square" lIns="0" tIns="76200" rIns="0" bIns="0" rtlCol="0">
            <a:spAutoFit/>
          </a:bodyPr>
          <a:lstStyle/>
          <a:p>
            <a:pPr algn="ctr">
              <a:lnSpc>
                <a:spcPct val="100000"/>
              </a:lnSpc>
              <a:spcBef>
                <a:spcPts val="600"/>
              </a:spcBef>
            </a:pPr>
            <a:r>
              <a:rPr sz="1600" spc="-65" dirty="0">
                <a:solidFill>
                  <a:srgbClr val="FFFFFF"/>
                </a:solidFill>
                <a:latin typeface="Arial"/>
                <a:cs typeface="Arial"/>
              </a:rPr>
              <a:t>Herramienta</a:t>
            </a:r>
            <a:r>
              <a:rPr sz="1600" spc="-60" dirty="0">
                <a:solidFill>
                  <a:srgbClr val="FFFFFF"/>
                </a:solidFill>
                <a:latin typeface="Arial"/>
                <a:cs typeface="Arial"/>
              </a:rPr>
              <a:t> </a:t>
            </a:r>
            <a:r>
              <a:rPr sz="1600" spc="-50" dirty="0">
                <a:solidFill>
                  <a:srgbClr val="FFFFFF"/>
                </a:solidFill>
                <a:latin typeface="Arial"/>
                <a:cs typeface="Arial"/>
              </a:rPr>
              <a:t>1</a:t>
            </a:r>
            <a:endParaRPr sz="1600">
              <a:latin typeface="Arial"/>
              <a:cs typeface="Arial"/>
            </a:endParaRPr>
          </a:p>
          <a:p>
            <a:pPr marL="94615" marR="87630" indent="-635" algn="ctr">
              <a:lnSpc>
                <a:spcPts val="1440"/>
              </a:lnSpc>
              <a:spcBef>
                <a:spcPts val="545"/>
              </a:spcBef>
            </a:pPr>
            <a:r>
              <a:rPr sz="1300" spc="-45" dirty="0">
                <a:solidFill>
                  <a:srgbClr val="FFFFFF"/>
                </a:solidFill>
                <a:latin typeface="Arial"/>
                <a:cs typeface="Arial"/>
              </a:rPr>
              <a:t>Plantilla</a:t>
            </a:r>
            <a:r>
              <a:rPr sz="1300" spc="-35" dirty="0">
                <a:solidFill>
                  <a:srgbClr val="FFFFFF"/>
                </a:solidFill>
                <a:latin typeface="Arial"/>
                <a:cs typeface="Arial"/>
              </a:rPr>
              <a:t> de </a:t>
            </a:r>
            <a:r>
              <a:rPr sz="1300" spc="-60" dirty="0">
                <a:solidFill>
                  <a:srgbClr val="FFFFFF"/>
                </a:solidFill>
                <a:latin typeface="Arial"/>
                <a:cs typeface="Arial"/>
              </a:rPr>
              <a:t>autoevaluación</a:t>
            </a:r>
            <a:endParaRPr sz="1300">
              <a:latin typeface="Arial"/>
              <a:cs typeface="Arial"/>
            </a:endParaRPr>
          </a:p>
        </p:txBody>
      </p:sp>
      <p:grpSp>
        <p:nvGrpSpPr>
          <p:cNvPr id="6" name="object 6"/>
          <p:cNvGrpSpPr/>
          <p:nvPr/>
        </p:nvGrpSpPr>
        <p:grpSpPr>
          <a:xfrm>
            <a:off x="3254116" y="3160718"/>
            <a:ext cx="2049145" cy="835025"/>
            <a:chOff x="3254116" y="3160718"/>
            <a:chExt cx="2049145" cy="835025"/>
          </a:xfrm>
        </p:grpSpPr>
        <p:sp>
          <p:nvSpPr>
            <p:cNvPr id="7" name="object 7"/>
            <p:cNvSpPr/>
            <p:nvPr/>
          </p:nvSpPr>
          <p:spPr>
            <a:xfrm>
              <a:off x="3266816" y="3173418"/>
              <a:ext cx="2023745" cy="809625"/>
            </a:xfrm>
            <a:custGeom>
              <a:avLst/>
              <a:gdLst/>
              <a:ahLst/>
              <a:cxnLst/>
              <a:rect l="l" t="t" r="r" b="b"/>
              <a:pathLst>
                <a:path w="2023745" h="809625">
                  <a:moveTo>
                    <a:pt x="1618701" y="0"/>
                  </a:moveTo>
                  <a:lnTo>
                    <a:pt x="0" y="0"/>
                  </a:lnTo>
                  <a:lnTo>
                    <a:pt x="404675" y="404675"/>
                  </a:lnTo>
                  <a:lnTo>
                    <a:pt x="0" y="809350"/>
                  </a:lnTo>
                  <a:lnTo>
                    <a:pt x="1618701" y="809350"/>
                  </a:lnTo>
                  <a:lnTo>
                    <a:pt x="2023376" y="404675"/>
                  </a:lnTo>
                  <a:lnTo>
                    <a:pt x="1618701" y="0"/>
                  </a:lnTo>
                  <a:close/>
                </a:path>
              </a:pathLst>
            </a:custGeom>
            <a:solidFill>
              <a:srgbClr val="2791A6">
                <a:alpha val="74899"/>
              </a:srgbClr>
            </a:solidFill>
          </p:spPr>
          <p:txBody>
            <a:bodyPr wrap="square" lIns="0" tIns="0" rIns="0" bIns="0" rtlCol="0"/>
            <a:lstStyle/>
            <a:p>
              <a:endParaRPr/>
            </a:p>
          </p:txBody>
        </p:sp>
        <p:sp>
          <p:nvSpPr>
            <p:cNvPr id="8" name="object 8"/>
            <p:cNvSpPr/>
            <p:nvPr/>
          </p:nvSpPr>
          <p:spPr>
            <a:xfrm>
              <a:off x="3266816" y="3173418"/>
              <a:ext cx="2023745" cy="809625"/>
            </a:xfrm>
            <a:custGeom>
              <a:avLst/>
              <a:gdLst/>
              <a:ahLst/>
              <a:cxnLst/>
              <a:rect l="l" t="t" r="r" b="b"/>
              <a:pathLst>
                <a:path w="2023745" h="809625">
                  <a:moveTo>
                    <a:pt x="0" y="0"/>
                  </a:moveTo>
                  <a:lnTo>
                    <a:pt x="1618702" y="0"/>
                  </a:lnTo>
                  <a:lnTo>
                    <a:pt x="2023377" y="404675"/>
                  </a:lnTo>
                  <a:lnTo>
                    <a:pt x="1618702" y="809351"/>
                  </a:lnTo>
                  <a:lnTo>
                    <a:pt x="0" y="809351"/>
                  </a:lnTo>
                  <a:lnTo>
                    <a:pt x="404675" y="404675"/>
                  </a:lnTo>
                  <a:lnTo>
                    <a:pt x="0" y="0"/>
                  </a:lnTo>
                  <a:close/>
                </a:path>
              </a:pathLst>
            </a:custGeom>
            <a:ln w="25400">
              <a:solidFill>
                <a:srgbClr val="D0D8E8"/>
              </a:solidFill>
            </a:ln>
          </p:spPr>
          <p:txBody>
            <a:bodyPr wrap="square" lIns="0" tIns="0" rIns="0" bIns="0" rtlCol="0"/>
            <a:lstStyle/>
            <a:p>
              <a:endParaRPr/>
            </a:p>
          </p:txBody>
        </p:sp>
      </p:grpSp>
      <p:sp>
        <p:nvSpPr>
          <p:cNvPr id="9" name="object 9"/>
          <p:cNvSpPr txBox="1"/>
          <p:nvPr/>
        </p:nvSpPr>
        <p:spPr>
          <a:xfrm>
            <a:off x="3705385" y="3196724"/>
            <a:ext cx="1159510" cy="737235"/>
          </a:xfrm>
          <a:prstGeom prst="rect">
            <a:avLst/>
          </a:prstGeom>
        </p:spPr>
        <p:txBody>
          <a:bodyPr vert="horz" wrap="square" lIns="0" tIns="26669" rIns="0" bIns="0" rtlCol="0">
            <a:spAutoFit/>
          </a:bodyPr>
          <a:lstStyle/>
          <a:p>
            <a:pPr marL="12700" marR="5080" algn="ctr">
              <a:lnSpc>
                <a:spcPct val="91500"/>
              </a:lnSpc>
              <a:spcBef>
                <a:spcPts val="209"/>
              </a:spcBef>
            </a:pPr>
            <a:r>
              <a:rPr sz="1000" spc="-65" dirty="0">
                <a:latin typeface="Arial"/>
                <a:cs typeface="Arial"/>
              </a:rPr>
              <a:t>Comience</a:t>
            </a:r>
            <a:r>
              <a:rPr sz="1000" spc="-40" dirty="0">
                <a:latin typeface="Arial"/>
                <a:cs typeface="Arial"/>
              </a:rPr>
              <a:t> </a:t>
            </a:r>
            <a:r>
              <a:rPr sz="1000" spc="-70" dirty="0">
                <a:latin typeface="Arial"/>
                <a:cs typeface="Arial"/>
              </a:rPr>
              <a:t>su</a:t>
            </a:r>
            <a:r>
              <a:rPr sz="1000" spc="-35" dirty="0">
                <a:latin typeface="Arial"/>
                <a:cs typeface="Arial"/>
              </a:rPr>
              <a:t> </a:t>
            </a:r>
            <a:r>
              <a:rPr sz="1000" spc="-40" dirty="0">
                <a:latin typeface="Arial"/>
                <a:cs typeface="Arial"/>
              </a:rPr>
              <a:t>viaje </a:t>
            </a:r>
            <a:r>
              <a:rPr sz="1000" spc="-25" dirty="0">
                <a:latin typeface="Arial"/>
                <a:cs typeface="Arial"/>
              </a:rPr>
              <a:t>por </a:t>
            </a:r>
            <a:r>
              <a:rPr sz="1000" spc="-90" dirty="0">
                <a:latin typeface="Arial"/>
                <a:cs typeface="Arial"/>
              </a:rPr>
              <a:t>T-</a:t>
            </a:r>
            <a:r>
              <a:rPr sz="1000" spc="-155" dirty="0">
                <a:latin typeface="Arial"/>
                <a:cs typeface="Arial"/>
              </a:rPr>
              <a:t>SEDA</a:t>
            </a:r>
            <a:r>
              <a:rPr sz="1000" spc="-15" dirty="0">
                <a:latin typeface="Arial"/>
                <a:cs typeface="Arial"/>
              </a:rPr>
              <a:t> </a:t>
            </a:r>
            <a:r>
              <a:rPr sz="1000" spc="-25" dirty="0">
                <a:latin typeface="Arial"/>
                <a:cs typeface="Arial"/>
              </a:rPr>
              <a:t>reflexionando </a:t>
            </a:r>
            <a:r>
              <a:rPr sz="1000" b="1" spc="-10" dirty="0">
                <a:latin typeface="Arial"/>
                <a:cs typeface="Arial"/>
              </a:rPr>
              <a:t>sistemáticamente </a:t>
            </a:r>
            <a:r>
              <a:rPr sz="1000" spc="-45" dirty="0">
                <a:latin typeface="Arial"/>
                <a:cs typeface="Arial"/>
              </a:rPr>
              <a:t>sobre </a:t>
            </a:r>
            <a:r>
              <a:rPr sz="1000" spc="-75" dirty="0">
                <a:latin typeface="Arial"/>
                <a:cs typeface="Arial"/>
              </a:rPr>
              <a:t>su</a:t>
            </a:r>
            <a:r>
              <a:rPr sz="1000" spc="-45" dirty="0">
                <a:latin typeface="Arial"/>
                <a:cs typeface="Arial"/>
              </a:rPr>
              <a:t> </a:t>
            </a:r>
            <a:r>
              <a:rPr sz="1000" spc="-10" dirty="0">
                <a:latin typeface="Arial"/>
                <a:cs typeface="Arial"/>
              </a:rPr>
              <a:t>práctica actual</a:t>
            </a:r>
            <a:endParaRPr sz="1000">
              <a:latin typeface="Arial"/>
              <a:cs typeface="Arial"/>
            </a:endParaRPr>
          </a:p>
        </p:txBody>
      </p:sp>
      <p:grpSp>
        <p:nvGrpSpPr>
          <p:cNvPr id="10" name="object 10"/>
          <p:cNvGrpSpPr/>
          <p:nvPr/>
        </p:nvGrpSpPr>
        <p:grpSpPr>
          <a:xfrm>
            <a:off x="1133226" y="4189471"/>
            <a:ext cx="2463800" cy="1000760"/>
            <a:chOff x="1133226" y="4189471"/>
            <a:chExt cx="2463800" cy="1000760"/>
          </a:xfrm>
        </p:grpSpPr>
        <p:sp>
          <p:nvSpPr>
            <p:cNvPr id="11" name="object 11"/>
            <p:cNvSpPr/>
            <p:nvPr/>
          </p:nvSpPr>
          <p:spPr>
            <a:xfrm>
              <a:off x="1145926" y="4202171"/>
              <a:ext cx="2438400" cy="975360"/>
            </a:xfrm>
            <a:custGeom>
              <a:avLst/>
              <a:gdLst/>
              <a:ahLst/>
              <a:cxnLst/>
              <a:rect l="l" t="t" r="r" b="b"/>
              <a:pathLst>
                <a:path w="2438400" h="975360">
                  <a:moveTo>
                    <a:pt x="1950246" y="0"/>
                  </a:moveTo>
                  <a:lnTo>
                    <a:pt x="0" y="0"/>
                  </a:lnTo>
                  <a:lnTo>
                    <a:pt x="487560" y="487561"/>
                  </a:lnTo>
                  <a:lnTo>
                    <a:pt x="0" y="975121"/>
                  </a:lnTo>
                  <a:lnTo>
                    <a:pt x="1950246" y="975121"/>
                  </a:lnTo>
                  <a:lnTo>
                    <a:pt x="2437804" y="487561"/>
                  </a:lnTo>
                  <a:lnTo>
                    <a:pt x="1950246" y="0"/>
                  </a:lnTo>
                  <a:close/>
                </a:path>
              </a:pathLst>
            </a:custGeom>
            <a:solidFill>
              <a:srgbClr val="1A616F"/>
            </a:solidFill>
          </p:spPr>
          <p:txBody>
            <a:bodyPr wrap="square" lIns="0" tIns="0" rIns="0" bIns="0" rtlCol="0"/>
            <a:lstStyle/>
            <a:p>
              <a:endParaRPr/>
            </a:p>
          </p:txBody>
        </p:sp>
        <p:sp>
          <p:nvSpPr>
            <p:cNvPr id="12" name="object 12"/>
            <p:cNvSpPr/>
            <p:nvPr/>
          </p:nvSpPr>
          <p:spPr>
            <a:xfrm>
              <a:off x="1145926" y="4202171"/>
              <a:ext cx="2438400" cy="975360"/>
            </a:xfrm>
            <a:custGeom>
              <a:avLst/>
              <a:gdLst/>
              <a:ahLst/>
              <a:cxnLst/>
              <a:rect l="l" t="t" r="r" b="b"/>
              <a:pathLst>
                <a:path w="2438400" h="975360">
                  <a:moveTo>
                    <a:pt x="0" y="0"/>
                  </a:moveTo>
                  <a:lnTo>
                    <a:pt x="1950246" y="0"/>
                  </a:lnTo>
                  <a:lnTo>
                    <a:pt x="2437804" y="487561"/>
                  </a:lnTo>
                  <a:lnTo>
                    <a:pt x="1950246" y="975121"/>
                  </a:lnTo>
                  <a:lnTo>
                    <a:pt x="0" y="975121"/>
                  </a:lnTo>
                  <a:lnTo>
                    <a:pt x="487560" y="487561"/>
                  </a:lnTo>
                  <a:lnTo>
                    <a:pt x="0" y="0"/>
                  </a:lnTo>
                  <a:close/>
                </a:path>
              </a:pathLst>
            </a:custGeom>
            <a:ln w="25400">
              <a:solidFill>
                <a:srgbClr val="FFFFFF"/>
              </a:solidFill>
            </a:ln>
          </p:spPr>
          <p:txBody>
            <a:bodyPr wrap="square" lIns="0" tIns="0" rIns="0" bIns="0" rtlCol="0"/>
            <a:lstStyle/>
            <a:p>
              <a:endParaRPr/>
            </a:p>
          </p:txBody>
        </p:sp>
      </p:grpSp>
      <p:sp>
        <p:nvSpPr>
          <p:cNvPr id="13" name="object 13"/>
          <p:cNvSpPr txBox="1"/>
          <p:nvPr/>
        </p:nvSpPr>
        <p:spPr>
          <a:xfrm>
            <a:off x="1649914" y="4191546"/>
            <a:ext cx="1449070" cy="901700"/>
          </a:xfrm>
          <a:prstGeom prst="rect">
            <a:avLst/>
          </a:prstGeom>
        </p:spPr>
        <p:txBody>
          <a:bodyPr vert="horz" wrap="square" lIns="0" tIns="65404" rIns="0" bIns="0" rtlCol="0">
            <a:spAutoFit/>
          </a:bodyPr>
          <a:lstStyle/>
          <a:p>
            <a:pPr marL="203200">
              <a:lnSpc>
                <a:spcPct val="100000"/>
              </a:lnSpc>
              <a:spcBef>
                <a:spcPts val="515"/>
              </a:spcBef>
            </a:pPr>
            <a:r>
              <a:rPr sz="1400" spc="-55" dirty="0">
                <a:solidFill>
                  <a:srgbClr val="FFFFFF"/>
                </a:solidFill>
                <a:latin typeface="Arial"/>
                <a:cs typeface="Arial"/>
              </a:rPr>
              <a:t>Herramienta</a:t>
            </a:r>
            <a:r>
              <a:rPr sz="1400" spc="-30" dirty="0">
                <a:solidFill>
                  <a:srgbClr val="FFFFFF"/>
                </a:solidFill>
                <a:latin typeface="Arial"/>
                <a:cs typeface="Arial"/>
              </a:rPr>
              <a:t> </a:t>
            </a:r>
            <a:r>
              <a:rPr sz="1400" spc="-50" dirty="0">
                <a:solidFill>
                  <a:srgbClr val="FFFFFF"/>
                </a:solidFill>
                <a:latin typeface="Arial"/>
                <a:cs typeface="Arial"/>
              </a:rPr>
              <a:t>2</a:t>
            </a:r>
            <a:endParaRPr sz="1400">
              <a:latin typeface="Arial"/>
              <a:cs typeface="Arial"/>
            </a:endParaRPr>
          </a:p>
          <a:p>
            <a:pPr marL="12700" marR="5080" algn="ctr">
              <a:lnSpc>
                <a:spcPct val="91500"/>
              </a:lnSpc>
              <a:spcBef>
                <a:spcPts val="520"/>
              </a:spcBef>
            </a:pPr>
            <a:r>
              <a:rPr sz="1300" spc="-85" dirty="0">
                <a:solidFill>
                  <a:srgbClr val="FFFFFF"/>
                </a:solidFill>
                <a:latin typeface="Arial"/>
                <a:cs typeface="Arial"/>
              </a:rPr>
              <a:t>Ciclo</a:t>
            </a:r>
            <a:r>
              <a:rPr sz="1300" spc="-50" dirty="0">
                <a:solidFill>
                  <a:srgbClr val="FFFFFF"/>
                </a:solidFill>
                <a:latin typeface="Arial"/>
                <a:cs typeface="Arial"/>
              </a:rPr>
              <a:t> </a:t>
            </a:r>
            <a:r>
              <a:rPr sz="1300" spc="-45" dirty="0">
                <a:solidFill>
                  <a:srgbClr val="FFFFFF"/>
                </a:solidFill>
                <a:latin typeface="Arial"/>
                <a:cs typeface="Arial"/>
              </a:rPr>
              <a:t>reflexivo</a:t>
            </a:r>
            <a:r>
              <a:rPr sz="1300" spc="-50" dirty="0">
                <a:solidFill>
                  <a:srgbClr val="FFFFFF"/>
                </a:solidFill>
                <a:latin typeface="Arial"/>
                <a:cs typeface="Arial"/>
              </a:rPr>
              <a:t> </a:t>
            </a:r>
            <a:r>
              <a:rPr sz="1300" spc="-75" dirty="0">
                <a:solidFill>
                  <a:srgbClr val="FFFFFF"/>
                </a:solidFill>
                <a:latin typeface="Arial"/>
                <a:cs typeface="Arial"/>
              </a:rPr>
              <a:t>para</a:t>
            </a:r>
            <a:r>
              <a:rPr sz="1300" spc="-50" dirty="0">
                <a:solidFill>
                  <a:srgbClr val="FFFFFF"/>
                </a:solidFill>
                <a:latin typeface="Arial"/>
                <a:cs typeface="Arial"/>
              </a:rPr>
              <a:t> </a:t>
            </a:r>
            <a:r>
              <a:rPr sz="1300" spc="-25" dirty="0">
                <a:solidFill>
                  <a:srgbClr val="FFFFFF"/>
                </a:solidFill>
                <a:latin typeface="Arial"/>
                <a:cs typeface="Arial"/>
              </a:rPr>
              <a:t>la </a:t>
            </a:r>
            <a:r>
              <a:rPr sz="1300" spc="-65" dirty="0">
                <a:solidFill>
                  <a:srgbClr val="FFFFFF"/>
                </a:solidFill>
                <a:latin typeface="Arial"/>
                <a:cs typeface="Arial"/>
              </a:rPr>
              <a:t>investigación</a:t>
            </a:r>
            <a:r>
              <a:rPr sz="1300" spc="-10" dirty="0">
                <a:solidFill>
                  <a:srgbClr val="FFFFFF"/>
                </a:solidFill>
                <a:latin typeface="Arial"/>
                <a:cs typeface="Arial"/>
              </a:rPr>
              <a:t> </a:t>
            </a:r>
            <a:r>
              <a:rPr sz="1300" spc="-75" dirty="0">
                <a:solidFill>
                  <a:srgbClr val="FFFFFF"/>
                </a:solidFill>
                <a:latin typeface="Arial"/>
                <a:cs typeface="Arial"/>
              </a:rPr>
              <a:t>en</a:t>
            </a:r>
            <a:r>
              <a:rPr sz="1300" spc="-5" dirty="0">
                <a:solidFill>
                  <a:srgbClr val="FFFFFF"/>
                </a:solidFill>
                <a:latin typeface="Arial"/>
                <a:cs typeface="Arial"/>
              </a:rPr>
              <a:t> </a:t>
            </a:r>
            <a:r>
              <a:rPr sz="1300" spc="-25" dirty="0">
                <a:solidFill>
                  <a:srgbClr val="FFFFFF"/>
                </a:solidFill>
                <a:latin typeface="Arial"/>
                <a:cs typeface="Arial"/>
              </a:rPr>
              <a:t>el </a:t>
            </a:r>
            <a:r>
              <a:rPr sz="1300" spc="-20" dirty="0">
                <a:solidFill>
                  <a:srgbClr val="FFFFFF"/>
                </a:solidFill>
                <a:latin typeface="Arial"/>
                <a:cs typeface="Arial"/>
              </a:rPr>
              <a:t>aula</a:t>
            </a:r>
            <a:endParaRPr sz="1300">
              <a:latin typeface="Arial"/>
              <a:cs typeface="Arial"/>
            </a:endParaRPr>
          </a:p>
        </p:txBody>
      </p:sp>
      <p:grpSp>
        <p:nvGrpSpPr>
          <p:cNvPr id="14" name="object 14"/>
          <p:cNvGrpSpPr/>
          <p:nvPr/>
        </p:nvGrpSpPr>
        <p:grpSpPr>
          <a:xfrm>
            <a:off x="3254116" y="4272357"/>
            <a:ext cx="2049145" cy="835025"/>
            <a:chOff x="3254116" y="4272357"/>
            <a:chExt cx="2049145" cy="835025"/>
          </a:xfrm>
        </p:grpSpPr>
        <p:sp>
          <p:nvSpPr>
            <p:cNvPr id="15" name="object 15"/>
            <p:cNvSpPr/>
            <p:nvPr/>
          </p:nvSpPr>
          <p:spPr>
            <a:xfrm>
              <a:off x="3266816" y="4285057"/>
              <a:ext cx="2023745" cy="809625"/>
            </a:xfrm>
            <a:custGeom>
              <a:avLst/>
              <a:gdLst/>
              <a:ahLst/>
              <a:cxnLst/>
              <a:rect l="l" t="t" r="r" b="b"/>
              <a:pathLst>
                <a:path w="2023745" h="809625">
                  <a:moveTo>
                    <a:pt x="1618701" y="0"/>
                  </a:moveTo>
                  <a:lnTo>
                    <a:pt x="0" y="0"/>
                  </a:lnTo>
                  <a:lnTo>
                    <a:pt x="404675" y="404675"/>
                  </a:lnTo>
                  <a:lnTo>
                    <a:pt x="0" y="809350"/>
                  </a:lnTo>
                  <a:lnTo>
                    <a:pt x="1618701" y="809350"/>
                  </a:lnTo>
                  <a:lnTo>
                    <a:pt x="2023376" y="404675"/>
                  </a:lnTo>
                  <a:lnTo>
                    <a:pt x="1618701" y="0"/>
                  </a:lnTo>
                  <a:close/>
                </a:path>
              </a:pathLst>
            </a:custGeom>
            <a:solidFill>
              <a:srgbClr val="2791A6">
                <a:alpha val="74899"/>
              </a:srgbClr>
            </a:solidFill>
          </p:spPr>
          <p:txBody>
            <a:bodyPr wrap="square" lIns="0" tIns="0" rIns="0" bIns="0" rtlCol="0"/>
            <a:lstStyle/>
            <a:p>
              <a:endParaRPr/>
            </a:p>
          </p:txBody>
        </p:sp>
        <p:sp>
          <p:nvSpPr>
            <p:cNvPr id="16" name="object 16"/>
            <p:cNvSpPr/>
            <p:nvPr/>
          </p:nvSpPr>
          <p:spPr>
            <a:xfrm>
              <a:off x="3266816" y="4285057"/>
              <a:ext cx="2023745" cy="809625"/>
            </a:xfrm>
            <a:custGeom>
              <a:avLst/>
              <a:gdLst/>
              <a:ahLst/>
              <a:cxnLst/>
              <a:rect l="l" t="t" r="r" b="b"/>
              <a:pathLst>
                <a:path w="2023745" h="809625">
                  <a:moveTo>
                    <a:pt x="0" y="0"/>
                  </a:moveTo>
                  <a:lnTo>
                    <a:pt x="1618702" y="0"/>
                  </a:lnTo>
                  <a:lnTo>
                    <a:pt x="2023377" y="404675"/>
                  </a:lnTo>
                  <a:lnTo>
                    <a:pt x="1618702" y="809351"/>
                  </a:lnTo>
                  <a:lnTo>
                    <a:pt x="0" y="809351"/>
                  </a:lnTo>
                  <a:lnTo>
                    <a:pt x="404675" y="404675"/>
                  </a:lnTo>
                  <a:lnTo>
                    <a:pt x="0" y="0"/>
                  </a:lnTo>
                  <a:close/>
                </a:path>
              </a:pathLst>
            </a:custGeom>
            <a:ln w="25400">
              <a:solidFill>
                <a:srgbClr val="D0D8E8"/>
              </a:solidFill>
            </a:ln>
          </p:spPr>
          <p:txBody>
            <a:bodyPr wrap="square" lIns="0" tIns="0" rIns="0" bIns="0" rtlCol="0"/>
            <a:lstStyle/>
            <a:p>
              <a:endParaRPr/>
            </a:p>
          </p:txBody>
        </p:sp>
      </p:grpSp>
      <p:sp>
        <p:nvSpPr>
          <p:cNvPr id="17" name="object 17"/>
          <p:cNvSpPr txBox="1"/>
          <p:nvPr/>
        </p:nvSpPr>
        <p:spPr>
          <a:xfrm>
            <a:off x="3753581" y="4257428"/>
            <a:ext cx="1062355" cy="833119"/>
          </a:xfrm>
          <a:prstGeom prst="rect">
            <a:avLst/>
          </a:prstGeom>
        </p:spPr>
        <p:txBody>
          <a:bodyPr vert="horz" wrap="square" lIns="0" tIns="26034" rIns="0" bIns="0" rtlCol="0">
            <a:spAutoFit/>
          </a:bodyPr>
          <a:lstStyle/>
          <a:p>
            <a:pPr marL="12065" marR="5080" algn="ctr">
              <a:lnSpc>
                <a:spcPct val="91400"/>
              </a:lnSpc>
              <a:spcBef>
                <a:spcPts val="204"/>
              </a:spcBef>
            </a:pPr>
            <a:r>
              <a:rPr sz="950" spc="-30" dirty="0">
                <a:latin typeface="Arial"/>
                <a:cs typeface="Arial"/>
              </a:rPr>
              <a:t>Utilice el</a:t>
            </a:r>
            <a:r>
              <a:rPr sz="950" spc="-25" dirty="0">
                <a:latin typeface="Arial"/>
                <a:cs typeface="Arial"/>
              </a:rPr>
              <a:t> </a:t>
            </a:r>
            <a:r>
              <a:rPr sz="950" spc="-40" dirty="0">
                <a:latin typeface="Arial"/>
                <a:cs typeface="Arial"/>
              </a:rPr>
              <a:t>ciclo</a:t>
            </a:r>
            <a:r>
              <a:rPr sz="950" spc="-30" dirty="0">
                <a:latin typeface="Arial"/>
                <a:cs typeface="Arial"/>
              </a:rPr>
              <a:t> </a:t>
            </a:r>
            <a:r>
              <a:rPr sz="950" spc="-25" dirty="0">
                <a:latin typeface="Arial"/>
                <a:cs typeface="Arial"/>
              </a:rPr>
              <a:t>de </a:t>
            </a:r>
            <a:r>
              <a:rPr sz="950" spc="-30" dirty="0">
                <a:latin typeface="Arial"/>
                <a:cs typeface="Arial"/>
              </a:rPr>
              <a:t>reflexión </a:t>
            </a:r>
            <a:r>
              <a:rPr sz="950" spc="-60" dirty="0">
                <a:latin typeface="Arial"/>
                <a:cs typeface="Arial"/>
              </a:rPr>
              <a:t>paso</a:t>
            </a:r>
            <a:r>
              <a:rPr sz="950" spc="-25" dirty="0">
                <a:latin typeface="Arial"/>
                <a:cs typeface="Arial"/>
              </a:rPr>
              <a:t> </a:t>
            </a:r>
            <a:r>
              <a:rPr sz="950" spc="-75" dirty="0">
                <a:latin typeface="Arial"/>
                <a:cs typeface="Arial"/>
              </a:rPr>
              <a:t>a</a:t>
            </a:r>
            <a:r>
              <a:rPr sz="950" spc="-30" dirty="0">
                <a:latin typeface="Arial"/>
                <a:cs typeface="Arial"/>
              </a:rPr>
              <a:t> </a:t>
            </a:r>
            <a:r>
              <a:rPr sz="950" spc="-55" dirty="0">
                <a:latin typeface="Arial"/>
                <a:cs typeface="Arial"/>
              </a:rPr>
              <a:t>paso </a:t>
            </a:r>
            <a:r>
              <a:rPr sz="950" spc="-45" dirty="0">
                <a:latin typeface="Arial"/>
                <a:cs typeface="Arial"/>
              </a:rPr>
              <a:t>para</a:t>
            </a:r>
            <a:r>
              <a:rPr sz="950" spc="-20" dirty="0">
                <a:latin typeface="Arial"/>
                <a:cs typeface="Arial"/>
              </a:rPr>
              <a:t> </a:t>
            </a:r>
            <a:r>
              <a:rPr sz="950" spc="-25" dirty="0">
                <a:latin typeface="Arial"/>
                <a:cs typeface="Arial"/>
              </a:rPr>
              <a:t>transformar</a:t>
            </a:r>
            <a:r>
              <a:rPr sz="950" spc="-15" dirty="0">
                <a:latin typeface="Arial"/>
                <a:cs typeface="Arial"/>
              </a:rPr>
              <a:t> </a:t>
            </a:r>
            <a:r>
              <a:rPr sz="950" spc="-25" dirty="0">
                <a:latin typeface="Arial"/>
                <a:cs typeface="Arial"/>
              </a:rPr>
              <a:t>su </a:t>
            </a:r>
            <a:r>
              <a:rPr sz="950" spc="-35" dirty="0">
                <a:latin typeface="Arial"/>
                <a:cs typeface="Arial"/>
              </a:rPr>
              <a:t>práctica </a:t>
            </a:r>
            <a:r>
              <a:rPr sz="950" spc="-50" dirty="0">
                <a:latin typeface="Arial"/>
                <a:cs typeface="Arial"/>
              </a:rPr>
              <a:t>y</a:t>
            </a:r>
            <a:r>
              <a:rPr sz="950" spc="-35" dirty="0">
                <a:latin typeface="Arial"/>
                <a:cs typeface="Arial"/>
              </a:rPr>
              <a:t> lleve </a:t>
            </a:r>
            <a:r>
              <a:rPr sz="950" spc="-25" dirty="0">
                <a:latin typeface="Arial"/>
                <a:cs typeface="Arial"/>
              </a:rPr>
              <a:t>un </a:t>
            </a:r>
            <a:r>
              <a:rPr sz="950" spc="-30" dirty="0">
                <a:latin typeface="Arial"/>
                <a:cs typeface="Arial"/>
              </a:rPr>
              <a:t>registro </a:t>
            </a:r>
            <a:r>
              <a:rPr sz="950" spc="-45" dirty="0">
                <a:latin typeface="Arial"/>
                <a:cs typeface="Arial"/>
              </a:rPr>
              <a:t>de</a:t>
            </a:r>
            <a:r>
              <a:rPr sz="950" spc="-25" dirty="0">
                <a:latin typeface="Arial"/>
                <a:cs typeface="Arial"/>
              </a:rPr>
              <a:t> </a:t>
            </a:r>
            <a:r>
              <a:rPr sz="950" spc="-20" dirty="0">
                <a:latin typeface="Arial"/>
                <a:cs typeface="Arial"/>
              </a:rPr>
              <a:t>cómo </a:t>
            </a:r>
            <a:r>
              <a:rPr sz="950" spc="-65" dirty="0">
                <a:latin typeface="Arial"/>
                <a:cs typeface="Arial"/>
              </a:rPr>
              <a:t>sucede</a:t>
            </a:r>
            <a:r>
              <a:rPr sz="950" spc="-35" dirty="0">
                <a:latin typeface="Arial"/>
                <a:cs typeface="Arial"/>
              </a:rPr>
              <a:t> </a:t>
            </a:r>
            <a:r>
              <a:rPr sz="950" spc="-10" dirty="0">
                <a:latin typeface="Arial"/>
                <a:cs typeface="Arial"/>
              </a:rPr>
              <a:t>esto.</a:t>
            </a:r>
            <a:endParaRPr sz="950">
              <a:latin typeface="Arial"/>
              <a:cs typeface="Arial"/>
            </a:endParaRPr>
          </a:p>
        </p:txBody>
      </p:sp>
      <p:grpSp>
        <p:nvGrpSpPr>
          <p:cNvPr id="18" name="object 18"/>
          <p:cNvGrpSpPr/>
          <p:nvPr/>
        </p:nvGrpSpPr>
        <p:grpSpPr>
          <a:xfrm>
            <a:off x="1133226" y="5301111"/>
            <a:ext cx="2463800" cy="1002665"/>
            <a:chOff x="1133226" y="5301111"/>
            <a:chExt cx="2463800" cy="1002665"/>
          </a:xfrm>
        </p:grpSpPr>
        <p:sp>
          <p:nvSpPr>
            <p:cNvPr id="19" name="object 19"/>
            <p:cNvSpPr/>
            <p:nvPr/>
          </p:nvSpPr>
          <p:spPr>
            <a:xfrm>
              <a:off x="1145926" y="5313811"/>
              <a:ext cx="2438400" cy="977265"/>
            </a:xfrm>
            <a:custGeom>
              <a:avLst/>
              <a:gdLst/>
              <a:ahLst/>
              <a:cxnLst/>
              <a:rect l="l" t="t" r="r" b="b"/>
              <a:pathLst>
                <a:path w="2438400" h="977264">
                  <a:moveTo>
                    <a:pt x="1949246" y="0"/>
                  </a:moveTo>
                  <a:lnTo>
                    <a:pt x="0" y="0"/>
                  </a:lnTo>
                  <a:lnTo>
                    <a:pt x="488559" y="488561"/>
                  </a:lnTo>
                  <a:lnTo>
                    <a:pt x="0" y="977119"/>
                  </a:lnTo>
                  <a:lnTo>
                    <a:pt x="1949246" y="977119"/>
                  </a:lnTo>
                  <a:lnTo>
                    <a:pt x="2437804" y="488561"/>
                  </a:lnTo>
                  <a:lnTo>
                    <a:pt x="1949246" y="0"/>
                  </a:lnTo>
                  <a:close/>
                </a:path>
              </a:pathLst>
            </a:custGeom>
            <a:solidFill>
              <a:srgbClr val="1A616F"/>
            </a:solidFill>
          </p:spPr>
          <p:txBody>
            <a:bodyPr wrap="square" lIns="0" tIns="0" rIns="0" bIns="0" rtlCol="0"/>
            <a:lstStyle/>
            <a:p>
              <a:endParaRPr/>
            </a:p>
          </p:txBody>
        </p:sp>
        <p:sp>
          <p:nvSpPr>
            <p:cNvPr id="20" name="object 20"/>
            <p:cNvSpPr/>
            <p:nvPr/>
          </p:nvSpPr>
          <p:spPr>
            <a:xfrm>
              <a:off x="1145926" y="5313811"/>
              <a:ext cx="2438400" cy="977265"/>
            </a:xfrm>
            <a:custGeom>
              <a:avLst/>
              <a:gdLst/>
              <a:ahLst/>
              <a:cxnLst/>
              <a:rect l="l" t="t" r="r" b="b"/>
              <a:pathLst>
                <a:path w="2438400" h="977264">
                  <a:moveTo>
                    <a:pt x="0" y="0"/>
                  </a:moveTo>
                  <a:lnTo>
                    <a:pt x="1949246" y="0"/>
                  </a:lnTo>
                  <a:lnTo>
                    <a:pt x="2437804" y="488561"/>
                  </a:lnTo>
                  <a:lnTo>
                    <a:pt x="1949246" y="977120"/>
                  </a:lnTo>
                  <a:lnTo>
                    <a:pt x="0" y="977120"/>
                  </a:lnTo>
                  <a:lnTo>
                    <a:pt x="488560" y="488561"/>
                  </a:lnTo>
                  <a:lnTo>
                    <a:pt x="0" y="0"/>
                  </a:lnTo>
                  <a:close/>
                </a:path>
              </a:pathLst>
            </a:custGeom>
            <a:ln w="25400">
              <a:solidFill>
                <a:srgbClr val="FFFFFF"/>
              </a:solidFill>
            </a:ln>
          </p:spPr>
          <p:txBody>
            <a:bodyPr wrap="square" lIns="0" tIns="0" rIns="0" bIns="0" rtlCol="0"/>
            <a:lstStyle/>
            <a:p>
              <a:endParaRPr/>
            </a:p>
          </p:txBody>
        </p:sp>
      </p:grpSp>
      <p:sp>
        <p:nvSpPr>
          <p:cNvPr id="21" name="object 21"/>
          <p:cNvSpPr txBox="1"/>
          <p:nvPr/>
        </p:nvSpPr>
        <p:spPr>
          <a:xfrm>
            <a:off x="1660644" y="5257357"/>
            <a:ext cx="1426210" cy="986155"/>
          </a:xfrm>
          <a:prstGeom prst="rect">
            <a:avLst/>
          </a:prstGeom>
        </p:spPr>
        <p:txBody>
          <a:bodyPr vert="horz" wrap="square" lIns="0" tIns="78105" rIns="0" bIns="0" rtlCol="0">
            <a:spAutoFit/>
          </a:bodyPr>
          <a:lstStyle/>
          <a:p>
            <a:pPr algn="ctr">
              <a:lnSpc>
                <a:spcPct val="100000"/>
              </a:lnSpc>
              <a:spcBef>
                <a:spcPts val="615"/>
              </a:spcBef>
            </a:pPr>
            <a:r>
              <a:rPr sz="1400" spc="-55" dirty="0">
                <a:solidFill>
                  <a:srgbClr val="FFFFFF"/>
                </a:solidFill>
                <a:latin typeface="Arial"/>
                <a:cs typeface="Arial"/>
              </a:rPr>
              <a:t>Herramienta</a:t>
            </a:r>
            <a:r>
              <a:rPr sz="1400" spc="-30" dirty="0">
                <a:solidFill>
                  <a:srgbClr val="FFFFFF"/>
                </a:solidFill>
                <a:latin typeface="Arial"/>
                <a:cs typeface="Arial"/>
              </a:rPr>
              <a:t> </a:t>
            </a:r>
            <a:r>
              <a:rPr sz="1400" spc="-50" dirty="0">
                <a:solidFill>
                  <a:srgbClr val="FFFFFF"/>
                </a:solidFill>
                <a:latin typeface="Arial"/>
                <a:cs typeface="Arial"/>
              </a:rPr>
              <a:t>3</a:t>
            </a:r>
            <a:endParaRPr sz="1400">
              <a:latin typeface="Arial"/>
              <a:cs typeface="Arial"/>
            </a:endParaRPr>
          </a:p>
          <a:p>
            <a:pPr marL="12065" marR="5080" algn="ctr">
              <a:lnSpc>
                <a:spcPct val="91500"/>
              </a:lnSpc>
              <a:spcBef>
                <a:spcPts val="535"/>
              </a:spcBef>
            </a:pPr>
            <a:r>
              <a:rPr sz="1100" spc="-95" dirty="0">
                <a:solidFill>
                  <a:srgbClr val="FFFFFF"/>
                </a:solidFill>
                <a:latin typeface="Arial"/>
                <a:cs typeface="Arial"/>
              </a:rPr>
              <a:t>Esquema</a:t>
            </a:r>
            <a:r>
              <a:rPr sz="1100" spc="-30" dirty="0">
                <a:solidFill>
                  <a:srgbClr val="FFFFFF"/>
                </a:solidFill>
                <a:latin typeface="Arial"/>
                <a:cs typeface="Arial"/>
              </a:rPr>
              <a:t> </a:t>
            </a:r>
            <a:r>
              <a:rPr sz="1100" spc="-60" dirty="0">
                <a:solidFill>
                  <a:srgbClr val="FFFFFF"/>
                </a:solidFill>
                <a:latin typeface="Arial"/>
                <a:cs typeface="Arial"/>
              </a:rPr>
              <a:t>de</a:t>
            </a:r>
            <a:r>
              <a:rPr sz="1100" spc="-30" dirty="0">
                <a:solidFill>
                  <a:srgbClr val="FFFFFF"/>
                </a:solidFill>
                <a:latin typeface="Arial"/>
                <a:cs typeface="Arial"/>
              </a:rPr>
              <a:t> </a:t>
            </a:r>
            <a:r>
              <a:rPr sz="1100" spc="-40" dirty="0">
                <a:solidFill>
                  <a:srgbClr val="FFFFFF"/>
                </a:solidFill>
                <a:latin typeface="Arial"/>
                <a:cs typeface="Arial"/>
              </a:rPr>
              <a:t>codificación </a:t>
            </a:r>
            <a:r>
              <a:rPr sz="1100" spc="-55" dirty="0">
                <a:solidFill>
                  <a:srgbClr val="FFFFFF"/>
                </a:solidFill>
                <a:latin typeface="Arial"/>
                <a:cs typeface="Arial"/>
              </a:rPr>
              <a:t>para </a:t>
            </a:r>
            <a:r>
              <a:rPr sz="1100" spc="-10" dirty="0">
                <a:solidFill>
                  <a:srgbClr val="FFFFFF"/>
                </a:solidFill>
                <a:latin typeface="Arial"/>
                <a:cs typeface="Arial"/>
              </a:rPr>
              <a:t>identificar </a:t>
            </a:r>
            <a:r>
              <a:rPr sz="1100" spc="-60" dirty="0">
                <a:solidFill>
                  <a:srgbClr val="FFFFFF"/>
                </a:solidFill>
                <a:latin typeface="Arial"/>
                <a:cs typeface="Arial"/>
              </a:rPr>
              <a:t>características</a:t>
            </a:r>
            <a:r>
              <a:rPr sz="1100" spc="10" dirty="0">
                <a:solidFill>
                  <a:srgbClr val="FFFFFF"/>
                </a:solidFill>
                <a:latin typeface="Arial"/>
                <a:cs typeface="Arial"/>
              </a:rPr>
              <a:t> </a:t>
            </a:r>
            <a:r>
              <a:rPr sz="1100" spc="-65" dirty="0">
                <a:solidFill>
                  <a:srgbClr val="FFFFFF"/>
                </a:solidFill>
                <a:latin typeface="Arial"/>
                <a:cs typeface="Arial"/>
              </a:rPr>
              <a:t>clave</a:t>
            </a:r>
            <a:r>
              <a:rPr sz="1100" spc="10" dirty="0">
                <a:solidFill>
                  <a:srgbClr val="FFFFFF"/>
                </a:solidFill>
                <a:latin typeface="Arial"/>
                <a:cs typeface="Arial"/>
              </a:rPr>
              <a:t> </a:t>
            </a:r>
            <a:r>
              <a:rPr sz="1100" spc="-25" dirty="0">
                <a:solidFill>
                  <a:srgbClr val="FFFFFF"/>
                </a:solidFill>
                <a:latin typeface="Arial"/>
                <a:cs typeface="Arial"/>
              </a:rPr>
              <a:t>del </a:t>
            </a:r>
            <a:r>
              <a:rPr sz="1100" spc="-10" dirty="0">
                <a:solidFill>
                  <a:srgbClr val="FFFFFF"/>
                </a:solidFill>
                <a:latin typeface="Arial"/>
                <a:cs typeface="Arial"/>
              </a:rPr>
              <a:t>diálogo</a:t>
            </a:r>
            <a:endParaRPr sz="1100">
              <a:latin typeface="Arial"/>
              <a:cs typeface="Arial"/>
            </a:endParaRPr>
          </a:p>
        </p:txBody>
      </p:sp>
      <p:grpSp>
        <p:nvGrpSpPr>
          <p:cNvPr id="22" name="object 22"/>
          <p:cNvGrpSpPr/>
          <p:nvPr/>
        </p:nvGrpSpPr>
        <p:grpSpPr>
          <a:xfrm>
            <a:off x="3254116" y="5384996"/>
            <a:ext cx="2049145" cy="835025"/>
            <a:chOff x="3254116" y="5384996"/>
            <a:chExt cx="2049145" cy="835025"/>
          </a:xfrm>
        </p:grpSpPr>
        <p:sp>
          <p:nvSpPr>
            <p:cNvPr id="23" name="object 23"/>
            <p:cNvSpPr/>
            <p:nvPr/>
          </p:nvSpPr>
          <p:spPr>
            <a:xfrm>
              <a:off x="3266816" y="5397696"/>
              <a:ext cx="2023745" cy="809625"/>
            </a:xfrm>
            <a:custGeom>
              <a:avLst/>
              <a:gdLst/>
              <a:ahLst/>
              <a:cxnLst/>
              <a:rect l="l" t="t" r="r" b="b"/>
              <a:pathLst>
                <a:path w="2023745" h="809625">
                  <a:moveTo>
                    <a:pt x="1618701" y="0"/>
                  </a:moveTo>
                  <a:lnTo>
                    <a:pt x="0" y="0"/>
                  </a:lnTo>
                  <a:lnTo>
                    <a:pt x="404675" y="404675"/>
                  </a:lnTo>
                  <a:lnTo>
                    <a:pt x="0" y="809350"/>
                  </a:lnTo>
                  <a:lnTo>
                    <a:pt x="1618701" y="809350"/>
                  </a:lnTo>
                  <a:lnTo>
                    <a:pt x="2023376" y="404675"/>
                  </a:lnTo>
                  <a:lnTo>
                    <a:pt x="1618701" y="0"/>
                  </a:lnTo>
                  <a:close/>
                </a:path>
              </a:pathLst>
            </a:custGeom>
            <a:solidFill>
              <a:srgbClr val="2791A6">
                <a:alpha val="74899"/>
              </a:srgbClr>
            </a:solidFill>
          </p:spPr>
          <p:txBody>
            <a:bodyPr wrap="square" lIns="0" tIns="0" rIns="0" bIns="0" rtlCol="0"/>
            <a:lstStyle/>
            <a:p>
              <a:endParaRPr/>
            </a:p>
          </p:txBody>
        </p:sp>
        <p:sp>
          <p:nvSpPr>
            <p:cNvPr id="24" name="object 24"/>
            <p:cNvSpPr/>
            <p:nvPr/>
          </p:nvSpPr>
          <p:spPr>
            <a:xfrm>
              <a:off x="3266816" y="5397696"/>
              <a:ext cx="2023745" cy="809625"/>
            </a:xfrm>
            <a:custGeom>
              <a:avLst/>
              <a:gdLst/>
              <a:ahLst/>
              <a:cxnLst/>
              <a:rect l="l" t="t" r="r" b="b"/>
              <a:pathLst>
                <a:path w="2023745" h="809625">
                  <a:moveTo>
                    <a:pt x="0" y="0"/>
                  </a:moveTo>
                  <a:lnTo>
                    <a:pt x="1618702" y="0"/>
                  </a:lnTo>
                  <a:lnTo>
                    <a:pt x="2023377" y="404675"/>
                  </a:lnTo>
                  <a:lnTo>
                    <a:pt x="1618702" y="809351"/>
                  </a:lnTo>
                  <a:lnTo>
                    <a:pt x="0" y="809351"/>
                  </a:lnTo>
                  <a:lnTo>
                    <a:pt x="404675" y="404675"/>
                  </a:lnTo>
                  <a:lnTo>
                    <a:pt x="0" y="0"/>
                  </a:lnTo>
                  <a:close/>
                </a:path>
              </a:pathLst>
            </a:custGeom>
            <a:ln w="25400">
              <a:solidFill>
                <a:srgbClr val="D0D8E8"/>
              </a:solidFill>
            </a:ln>
          </p:spPr>
          <p:txBody>
            <a:bodyPr wrap="square" lIns="0" tIns="0" rIns="0" bIns="0" rtlCol="0"/>
            <a:lstStyle/>
            <a:p>
              <a:endParaRPr/>
            </a:p>
          </p:txBody>
        </p:sp>
      </p:grpSp>
      <p:sp>
        <p:nvSpPr>
          <p:cNvPr id="25" name="object 25"/>
          <p:cNvSpPr txBox="1"/>
          <p:nvPr/>
        </p:nvSpPr>
        <p:spPr>
          <a:xfrm>
            <a:off x="3695828" y="5348612"/>
            <a:ext cx="1178560" cy="874394"/>
          </a:xfrm>
          <a:prstGeom prst="rect">
            <a:avLst/>
          </a:prstGeom>
        </p:spPr>
        <p:txBody>
          <a:bodyPr vert="horz" wrap="square" lIns="0" tIns="26670" rIns="0" bIns="0" rtlCol="0">
            <a:spAutoFit/>
          </a:bodyPr>
          <a:lstStyle/>
          <a:p>
            <a:pPr marL="12700" marR="5080" algn="ctr">
              <a:lnSpc>
                <a:spcPct val="91200"/>
              </a:lnSpc>
              <a:spcBef>
                <a:spcPts val="210"/>
              </a:spcBef>
            </a:pPr>
            <a:r>
              <a:rPr sz="1000" spc="-20" dirty="0">
                <a:latin typeface="Arial"/>
                <a:cs typeface="Arial"/>
              </a:rPr>
              <a:t>Identifique</a:t>
            </a:r>
            <a:r>
              <a:rPr sz="1000" spc="-5" dirty="0">
                <a:latin typeface="Arial"/>
                <a:cs typeface="Arial"/>
              </a:rPr>
              <a:t> </a:t>
            </a:r>
            <a:r>
              <a:rPr sz="1000" spc="-35" dirty="0">
                <a:latin typeface="Arial"/>
                <a:cs typeface="Arial"/>
              </a:rPr>
              <a:t>momentos </a:t>
            </a:r>
            <a:r>
              <a:rPr sz="1000" spc="-45" dirty="0">
                <a:latin typeface="Arial"/>
                <a:cs typeface="Arial"/>
              </a:rPr>
              <a:t>de</a:t>
            </a:r>
            <a:r>
              <a:rPr sz="1000" spc="-40" dirty="0">
                <a:latin typeface="Arial"/>
                <a:cs typeface="Arial"/>
              </a:rPr>
              <a:t> diálogo</a:t>
            </a:r>
            <a:r>
              <a:rPr sz="1000" spc="-35" dirty="0">
                <a:latin typeface="Arial"/>
                <a:cs typeface="Arial"/>
              </a:rPr>
              <a:t> </a:t>
            </a:r>
            <a:r>
              <a:rPr sz="1000" spc="-45" dirty="0">
                <a:latin typeface="Arial"/>
                <a:cs typeface="Arial"/>
              </a:rPr>
              <a:t>de</a:t>
            </a:r>
            <a:r>
              <a:rPr sz="1000" spc="-40" dirty="0">
                <a:latin typeface="Arial"/>
                <a:cs typeface="Arial"/>
              </a:rPr>
              <a:t> </a:t>
            </a:r>
            <a:r>
              <a:rPr sz="1000" spc="-20" dirty="0">
                <a:latin typeface="Arial"/>
                <a:cs typeface="Arial"/>
              </a:rPr>
              <a:t>alta </a:t>
            </a:r>
            <a:r>
              <a:rPr sz="1000" spc="-45" dirty="0">
                <a:latin typeface="Arial"/>
                <a:cs typeface="Arial"/>
              </a:rPr>
              <a:t>calidad </a:t>
            </a:r>
            <a:r>
              <a:rPr sz="1000" spc="-40" dirty="0">
                <a:latin typeface="Arial"/>
                <a:cs typeface="Arial"/>
              </a:rPr>
              <a:t>en</a:t>
            </a:r>
            <a:r>
              <a:rPr sz="1000" spc="-45" dirty="0">
                <a:latin typeface="Arial"/>
                <a:cs typeface="Arial"/>
              </a:rPr>
              <a:t> </a:t>
            </a:r>
            <a:r>
              <a:rPr sz="1000" spc="-75" dirty="0">
                <a:latin typeface="Arial"/>
                <a:cs typeface="Arial"/>
              </a:rPr>
              <a:t>su</a:t>
            </a:r>
            <a:r>
              <a:rPr sz="1000" spc="-45" dirty="0">
                <a:latin typeface="Arial"/>
                <a:cs typeface="Arial"/>
              </a:rPr>
              <a:t> </a:t>
            </a:r>
            <a:r>
              <a:rPr sz="1000" spc="-70" dirty="0">
                <a:latin typeface="Arial"/>
                <a:cs typeface="Arial"/>
              </a:rPr>
              <a:t>sala</a:t>
            </a:r>
            <a:r>
              <a:rPr sz="1000" spc="-40" dirty="0">
                <a:latin typeface="Arial"/>
                <a:cs typeface="Arial"/>
              </a:rPr>
              <a:t> </a:t>
            </a:r>
            <a:r>
              <a:rPr sz="1000" spc="-25" dirty="0">
                <a:latin typeface="Arial"/>
                <a:cs typeface="Arial"/>
              </a:rPr>
              <a:t>de </a:t>
            </a:r>
            <a:r>
              <a:rPr sz="1000" spc="-75" dirty="0">
                <a:latin typeface="Arial"/>
                <a:cs typeface="Arial"/>
              </a:rPr>
              <a:t>clases</a:t>
            </a:r>
            <a:r>
              <a:rPr sz="1000" spc="-50" dirty="0">
                <a:latin typeface="Arial"/>
                <a:cs typeface="Arial"/>
              </a:rPr>
              <a:t> </a:t>
            </a:r>
            <a:r>
              <a:rPr sz="1000" spc="-45" dirty="0">
                <a:latin typeface="Arial"/>
                <a:cs typeface="Arial"/>
              </a:rPr>
              <a:t>y</a:t>
            </a:r>
            <a:r>
              <a:rPr sz="1000" spc="-50" dirty="0">
                <a:latin typeface="Arial"/>
                <a:cs typeface="Arial"/>
              </a:rPr>
              <a:t> </a:t>
            </a:r>
            <a:r>
              <a:rPr sz="1000" spc="-25" dirty="0">
                <a:latin typeface="Arial"/>
                <a:cs typeface="Arial"/>
              </a:rPr>
              <a:t>las </a:t>
            </a:r>
            <a:r>
              <a:rPr sz="1000" spc="-50" dirty="0">
                <a:latin typeface="Arial"/>
                <a:cs typeface="Arial"/>
              </a:rPr>
              <a:t>condiciones</a:t>
            </a:r>
            <a:r>
              <a:rPr sz="1000" spc="-15" dirty="0">
                <a:latin typeface="Arial"/>
                <a:cs typeface="Arial"/>
              </a:rPr>
              <a:t> </a:t>
            </a:r>
            <a:r>
              <a:rPr sz="1000" spc="-40" dirty="0">
                <a:latin typeface="Arial"/>
                <a:cs typeface="Arial"/>
              </a:rPr>
              <a:t>que</a:t>
            </a:r>
            <a:r>
              <a:rPr sz="1000" spc="-15" dirty="0">
                <a:latin typeface="Arial"/>
                <a:cs typeface="Arial"/>
              </a:rPr>
              <a:t> </a:t>
            </a:r>
            <a:r>
              <a:rPr sz="1000" spc="-25" dirty="0">
                <a:latin typeface="Arial"/>
                <a:cs typeface="Arial"/>
              </a:rPr>
              <a:t>los </a:t>
            </a:r>
            <a:r>
              <a:rPr sz="1000" spc="-10" dirty="0">
                <a:latin typeface="Arial"/>
                <a:cs typeface="Arial"/>
              </a:rPr>
              <a:t>crean.</a:t>
            </a:r>
            <a:endParaRPr sz="1000">
              <a:latin typeface="Arial"/>
              <a:cs typeface="Arial"/>
            </a:endParaRPr>
          </a:p>
        </p:txBody>
      </p:sp>
      <p:sp>
        <p:nvSpPr>
          <p:cNvPr id="26" name="object 26"/>
          <p:cNvSpPr txBox="1"/>
          <p:nvPr/>
        </p:nvSpPr>
        <p:spPr>
          <a:xfrm>
            <a:off x="6331591" y="3491873"/>
            <a:ext cx="3711575" cy="1209040"/>
          </a:xfrm>
          <a:prstGeom prst="rect">
            <a:avLst/>
          </a:prstGeom>
          <a:ln w="31750">
            <a:solidFill>
              <a:srgbClr val="2791A6"/>
            </a:solidFill>
          </a:ln>
        </p:spPr>
        <p:txBody>
          <a:bodyPr vert="horz" wrap="square" lIns="0" tIns="54610" rIns="0" bIns="0" rtlCol="0">
            <a:spAutoFit/>
          </a:bodyPr>
          <a:lstStyle/>
          <a:p>
            <a:pPr marL="99060" marR="113030" algn="just">
              <a:lnSpc>
                <a:spcPct val="120600"/>
              </a:lnSpc>
              <a:spcBef>
                <a:spcPts val="430"/>
              </a:spcBef>
            </a:pPr>
            <a:r>
              <a:rPr sz="1200" spc="-135" dirty="0">
                <a:latin typeface="Arial"/>
                <a:cs typeface="Arial"/>
              </a:rPr>
              <a:t>Las</a:t>
            </a:r>
            <a:r>
              <a:rPr sz="1200" spc="480" dirty="0">
                <a:latin typeface="Arial"/>
                <a:cs typeface="Arial"/>
              </a:rPr>
              <a:t> </a:t>
            </a:r>
            <a:r>
              <a:rPr sz="1200" spc="-70" dirty="0">
                <a:latin typeface="Arial"/>
                <a:cs typeface="Arial"/>
              </a:rPr>
              <a:t>buenas</a:t>
            </a:r>
            <a:r>
              <a:rPr sz="1200" spc="480" dirty="0">
                <a:latin typeface="Arial"/>
                <a:cs typeface="Arial"/>
              </a:rPr>
              <a:t> </a:t>
            </a:r>
            <a:r>
              <a:rPr sz="1200" spc="-55" dirty="0">
                <a:latin typeface="Arial"/>
                <a:cs typeface="Arial"/>
              </a:rPr>
              <a:t>investigaciones</a:t>
            </a:r>
            <a:r>
              <a:rPr sz="1200" spc="480" dirty="0">
                <a:latin typeface="Arial"/>
                <a:cs typeface="Arial"/>
              </a:rPr>
              <a:t> </a:t>
            </a:r>
            <a:r>
              <a:rPr sz="1200" spc="-60" dirty="0">
                <a:latin typeface="Arial"/>
                <a:cs typeface="Arial"/>
              </a:rPr>
              <a:t>comienzan</a:t>
            </a:r>
            <a:r>
              <a:rPr sz="1200" spc="480" dirty="0">
                <a:latin typeface="Arial"/>
                <a:cs typeface="Arial"/>
              </a:rPr>
              <a:t> </a:t>
            </a:r>
            <a:r>
              <a:rPr sz="1200" spc="-25" dirty="0">
                <a:latin typeface="Arial"/>
                <a:cs typeface="Arial"/>
              </a:rPr>
              <a:t>identificando</a:t>
            </a:r>
            <a:r>
              <a:rPr sz="1200" spc="-20" dirty="0">
                <a:latin typeface="Arial"/>
                <a:cs typeface="Arial"/>
              </a:rPr>
              <a:t> </a:t>
            </a:r>
            <a:r>
              <a:rPr sz="1200" spc="-70" dirty="0">
                <a:latin typeface="Arial"/>
                <a:cs typeface="Arial"/>
              </a:rPr>
              <a:t>aspectos</a:t>
            </a:r>
            <a:r>
              <a:rPr sz="1200" spc="-50" dirty="0">
                <a:latin typeface="Arial"/>
                <a:cs typeface="Arial"/>
              </a:rPr>
              <a:t> </a:t>
            </a:r>
            <a:r>
              <a:rPr sz="1200" spc="-40" dirty="0">
                <a:latin typeface="Arial"/>
                <a:cs typeface="Arial"/>
              </a:rPr>
              <a:t>problemáticos,</a:t>
            </a:r>
            <a:r>
              <a:rPr sz="1200" spc="-50" dirty="0">
                <a:latin typeface="Arial"/>
                <a:cs typeface="Arial"/>
              </a:rPr>
              <a:t> </a:t>
            </a:r>
            <a:r>
              <a:rPr sz="1200" spc="-55" dirty="0">
                <a:latin typeface="Arial"/>
                <a:cs typeface="Arial"/>
              </a:rPr>
              <a:t>desconcertantes</a:t>
            </a:r>
            <a:r>
              <a:rPr sz="1200" spc="-50" dirty="0">
                <a:latin typeface="Arial"/>
                <a:cs typeface="Arial"/>
              </a:rPr>
              <a:t> </a:t>
            </a:r>
            <a:r>
              <a:rPr sz="1200" spc="-35" dirty="0">
                <a:latin typeface="Arial"/>
                <a:cs typeface="Arial"/>
              </a:rPr>
              <a:t>o</a:t>
            </a:r>
            <a:r>
              <a:rPr sz="1200" spc="-50" dirty="0">
                <a:latin typeface="Arial"/>
                <a:cs typeface="Arial"/>
              </a:rPr>
              <a:t> </a:t>
            </a:r>
            <a:r>
              <a:rPr sz="1200" spc="-45" dirty="0">
                <a:latin typeface="Arial"/>
                <a:cs typeface="Arial"/>
              </a:rPr>
              <a:t>interesantes</a:t>
            </a:r>
            <a:r>
              <a:rPr sz="1200" spc="-75" dirty="0">
                <a:latin typeface="Arial"/>
                <a:cs typeface="Arial"/>
              </a:rPr>
              <a:t> </a:t>
            </a:r>
            <a:r>
              <a:rPr sz="1200" spc="-50" dirty="0">
                <a:latin typeface="Arial"/>
                <a:cs typeface="Arial"/>
              </a:rPr>
              <a:t>de</a:t>
            </a:r>
            <a:r>
              <a:rPr sz="1200" spc="-120" dirty="0">
                <a:latin typeface="Arial"/>
                <a:cs typeface="Arial"/>
              </a:rPr>
              <a:t> </a:t>
            </a:r>
            <a:r>
              <a:rPr sz="1200" spc="-45" dirty="0">
                <a:latin typeface="Arial"/>
                <a:cs typeface="Arial"/>
              </a:rPr>
              <a:t>la</a:t>
            </a:r>
            <a:r>
              <a:rPr sz="1200" spc="-120" dirty="0">
                <a:latin typeface="Arial"/>
                <a:cs typeface="Arial"/>
              </a:rPr>
              <a:t> </a:t>
            </a:r>
            <a:r>
              <a:rPr sz="1200" spc="-45" dirty="0">
                <a:latin typeface="Arial"/>
                <a:cs typeface="Arial"/>
              </a:rPr>
              <a:t>práctica.</a:t>
            </a:r>
            <a:r>
              <a:rPr sz="1200" spc="-120" dirty="0">
                <a:latin typeface="Arial"/>
                <a:cs typeface="Arial"/>
              </a:rPr>
              <a:t> </a:t>
            </a:r>
            <a:r>
              <a:rPr sz="1200" spc="-145" dirty="0">
                <a:latin typeface="Arial"/>
                <a:cs typeface="Arial"/>
              </a:rPr>
              <a:t>Su</a:t>
            </a:r>
            <a:r>
              <a:rPr sz="1200" spc="-120" dirty="0">
                <a:latin typeface="Arial"/>
                <a:cs typeface="Arial"/>
              </a:rPr>
              <a:t> </a:t>
            </a:r>
            <a:r>
              <a:rPr sz="1200" spc="-30" dirty="0">
                <a:latin typeface="Arial"/>
                <a:cs typeface="Arial"/>
              </a:rPr>
              <a:t>auto-</a:t>
            </a:r>
            <a:r>
              <a:rPr sz="1200" spc="-50" dirty="0">
                <a:latin typeface="Arial"/>
                <a:cs typeface="Arial"/>
              </a:rPr>
              <a:t>evaluación</a:t>
            </a:r>
            <a:r>
              <a:rPr sz="1200" spc="-120" dirty="0">
                <a:latin typeface="Arial"/>
                <a:cs typeface="Arial"/>
              </a:rPr>
              <a:t> </a:t>
            </a:r>
            <a:r>
              <a:rPr sz="1200" spc="-15" dirty="0">
                <a:latin typeface="Arial"/>
                <a:cs typeface="Arial"/>
              </a:rPr>
              <a:t>lo</a:t>
            </a:r>
            <a:r>
              <a:rPr sz="1200" spc="-120" dirty="0">
                <a:latin typeface="Arial"/>
                <a:cs typeface="Arial"/>
              </a:rPr>
              <a:t> </a:t>
            </a:r>
            <a:r>
              <a:rPr sz="1200" spc="-55" dirty="0">
                <a:latin typeface="Arial"/>
                <a:cs typeface="Arial"/>
              </a:rPr>
              <a:t>ayudará</a:t>
            </a:r>
            <a:r>
              <a:rPr sz="1200" spc="-120" dirty="0">
                <a:latin typeface="Arial"/>
                <a:cs typeface="Arial"/>
              </a:rPr>
              <a:t> </a:t>
            </a:r>
            <a:r>
              <a:rPr sz="1200" spc="-95" dirty="0">
                <a:latin typeface="Arial"/>
                <a:cs typeface="Arial"/>
              </a:rPr>
              <a:t>a</a:t>
            </a:r>
            <a:r>
              <a:rPr sz="1200" spc="-120" dirty="0">
                <a:latin typeface="Arial"/>
                <a:cs typeface="Arial"/>
              </a:rPr>
              <a:t> </a:t>
            </a:r>
            <a:r>
              <a:rPr sz="1200" spc="-55" dirty="0">
                <a:latin typeface="Arial"/>
                <a:cs typeface="Arial"/>
              </a:rPr>
              <a:t>hacer</a:t>
            </a:r>
            <a:r>
              <a:rPr sz="1200" spc="-120" dirty="0">
                <a:latin typeface="Arial"/>
                <a:cs typeface="Arial"/>
              </a:rPr>
              <a:t> </a:t>
            </a:r>
            <a:r>
              <a:rPr sz="1200" spc="-45" dirty="0">
                <a:latin typeface="Arial"/>
                <a:cs typeface="Arial"/>
              </a:rPr>
              <a:t>esto</a:t>
            </a:r>
            <a:r>
              <a:rPr sz="1200" spc="5" dirty="0">
                <a:latin typeface="Arial"/>
                <a:cs typeface="Arial"/>
              </a:rPr>
              <a:t> </a:t>
            </a:r>
            <a:r>
              <a:rPr sz="1200" spc="-60" dirty="0">
                <a:latin typeface="Arial"/>
                <a:cs typeface="Arial"/>
              </a:rPr>
              <a:t>y</a:t>
            </a:r>
            <a:r>
              <a:rPr sz="1200" spc="-65" dirty="0">
                <a:latin typeface="Arial"/>
                <a:cs typeface="Arial"/>
              </a:rPr>
              <a:t> </a:t>
            </a:r>
            <a:r>
              <a:rPr sz="1200" spc="-95" dirty="0">
                <a:latin typeface="Arial"/>
                <a:cs typeface="Arial"/>
              </a:rPr>
              <a:t>a</a:t>
            </a:r>
            <a:r>
              <a:rPr sz="1200" spc="-65" dirty="0">
                <a:latin typeface="Arial"/>
                <a:cs typeface="Arial"/>
              </a:rPr>
              <a:t> </a:t>
            </a:r>
            <a:r>
              <a:rPr sz="1200" spc="-40" dirty="0">
                <a:latin typeface="Arial"/>
                <a:cs typeface="Arial"/>
              </a:rPr>
              <a:t>descubrir</a:t>
            </a:r>
            <a:r>
              <a:rPr sz="1200" spc="-65" dirty="0">
                <a:latin typeface="Arial"/>
                <a:cs typeface="Arial"/>
              </a:rPr>
              <a:t> </a:t>
            </a:r>
            <a:r>
              <a:rPr sz="1200" spc="-50" dirty="0">
                <a:latin typeface="Arial"/>
                <a:cs typeface="Arial"/>
              </a:rPr>
              <a:t>en</a:t>
            </a:r>
            <a:r>
              <a:rPr sz="1200" spc="-65" dirty="0">
                <a:latin typeface="Arial"/>
                <a:cs typeface="Arial"/>
              </a:rPr>
              <a:t> </a:t>
            </a:r>
            <a:r>
              <a:rPr sz="1200" spc="-45" dirty="0">
                <a:latin typeface="Arial"/>
                <a:cs typeface="Arial"/>
              </a:rPr>
              <a:t>qué</a:t>
            </a:r>
            <a:r>
              <a:rPr sz="1200" spc="-65" dirty="0">
                <a:latin typeface="Arial"/>
                <a:cs typeface="Arial"/>
              </a:rPr>
              <a:t> </a:t>
            </a:r>
            <a:r>
              <a:rPr sz="1200" spc="-80" dirty="0">
                <a:latin typeface="Arial"/>
                <a:cs typeface="Arial"/>
              </a:rPr>
              <a:t>desea</a:t>
            </a:r>
            <a:r>
              <a:rPr sz="1200" spc="-65" dirty="0">
                <a:latin typeface="Arial"/>
                <a:cs typeface="Arial"/>
              </a:rPr>
              <a:t> </a:t>
            </a:r>
            <a:r>
              <a:rPr sz="1200" spc="-45" dirty="0">
                <a:latin typeface="Arial"/>
                <a:cs typeface="Arial"/>
              </a:rPr>
              <a:t>enfocar</a:t>
            </a:r>
            <a:r>
              <a:rPr sz="1200" spc="-65" dirty="0">
                <a:latin typeface="Arial"/>
                <a:cs typeface="Arial"/>
              </a:rPr>
              <a:t> </a:t>
            </a:r>
            <a:r>
              <a:rPr sz="1200" spc="-85" dirty="0">
                <a:latin typeface="Arial"/>
                <a:cs typeface="Arial"/>
              </a:rPr>
              <a:t>su</a:t>
            </a:r>
            <a:r>
              <a:rPr sz="1200" spc="-65" dirty="0">
                <a:latin typeface="Arial"/>
                <a:cs typeface="Arial"/>
              </a:rPr>
              <a:t> </a:t>
            </a:r>
            <a:r>
              <a:rPr sz="1200" spc="-45" dirty="0">
                <a:latin typeface="Arial"/>
                <a:cs typeface="Arial"/>
              </a:rPr>
              <a:t>investigación.</a:t>
            </a:r>
            <a:endParaRPr sz="1200">
              <a:latin typeface="Arial"/>
              <a:cs typeface="Arial"/>
            </a:endParaRPr>
          </a:p>
        </p:txBody>
      </p:sp>
      <p:sp>
        <p:nvSpPr>
          <p:cNvPr id="27" name="object 27"/>
          <p:cNvSpPr txBox="1"/>
          <p:nvPr/>
        </p:nvSpPr>
        <p:spPr>
          <a:xfrm>
            <a:off x="6334766" y="4863473"/>
            <a:ext cx="3696335" cy="858519"/>
          </a:xfrm>
          <a:prstGeom prst="rect">
            <a:avLst/>
          </a:prstGeom>
          <a:ln w="31750">
            <a:solidFill>
              <a:srgbClr val="2791A6"/>
            </a:solidFill>
          </a:ln>
        </p:spPr>
        <p:txBody>
          <a:bodyPr vert="horz" wrap="square" lIns="0" tIns="52705" rIns="0" bIns="0" rtlCol="0">
            <a:spAutoFit/>
          </a:bodyPr>
          <a:lstStyle/>
          <a:p>
            <a:pPr marL="99060" marR="113664">
              <a:lnSpc>
                <a:spcPct val="121700"/>
              </a:lnSpc>
              <a:spcBef>
                <a:spcPts val="415"/>
              </a:spcBef>
            </a:pPr>
            <a:r>
              <a:rPr sz="1200" spc="-75" dirty="0">
                <a:latin typeface="Arial"/>
                <a:cs typeface="Arial"/>
              </a:rPr>
              <a:t>Esta</a:t>
            </a:r>
            <a:r>
              <a:rPr sz="1200" spc="-10" dirty="0">
                <a:latin typeface="Arial"/>
                <a:cs typeface="Arial"/>
              </a:rPr>
              <a:t> </a:t>
            </a:r>
            <a:r>
              <a:rPr sz="1200" spc="-45" dirty="0">
                <a:latin typeface="Arial"/>
                <a:cs typeface="Arial"/>
              </a:rPr>
              <a:t>guía</a:t>
            </a:r>
            <a:r>
              <a:rPr sz="1200" spc="-5" dirty="0">
                <a:latin typeface="Arial"/>
                <a:cs typeface="Arial"/>
              </a:rPr>
              <a:t> </a:t>
            </a:r>
            <a:r>
              <a:rPr sz="1200" dirty="0">
                <a:latin typeface="Arial"/>
                <a:cs typeface="Arial"/>
              </a:rPr>
              <a:t>lo</a:t>
            </a:r>
            <a:r>
              <a:rPr sz="1200" spc="-5" dirty="0">
                <a:latin typeface="Arial"/>
                <a:cs typeface="Arial"/>
              </a:rPr>
              <a:t> </a:t>
            </a:r>
            <a:r>
              <a:rPr sz="1200" spc="-10" dirty="0">
                <a:latin typeface="Arial"/>
                <a:cs typeface="Arial"/>
              </a:rPr>
              <a:t>orientará </a:t>
            </a:r>
            <a:r>
              <a:rPr sz="1200" dirty="0">
                <a:latin typeface="Arial"/>
                <a:cs typeface="Arial"/>
              </a:rPr>
              <a:t>en</a:t>
            </a:r>
            <a:r>
              <a:rPr sz="1200" spc="-5" dirty="0">
                <a:latin typeface="Arial"/>
                <a:cs typeface="Arial"/>
              </a:rPr>
              <a:t> </a:t>
            </a:r>
            <a:r>
              <a:rPr sz="1200" dirty="0">
                <a:latin typeface="Arial"/>
                <a:cs typeface="Arial"/>
              </a:rPr>
              <a:t>el</a:t>
            </a:r>
            <a:r>
              <a:rPr sz="1200" spc="-5" dirty="0">
                <a:latin typeface="Arial"/>
                <a:cs typeface="Arial"/>
              </a:rPr>
              <a:t> </a:t>
            </a:r>
            <a:r>
              <a:rPr sz="1200" spc="-40" dirty="0">
                <a:latin typeface="Arial"/>
                <a:cs typeface="Arial"/>
              </a:rPr>
              <a:t>proceso</a:t>
            </a:r>
            <a:r>
              <a:rPr sz="1200" spc="-5" dirty="0">
                <a:latin typeface="Arial"/>
                <a:cs typeface="Arial"/>
              </a:rPr>
              <a:t> </a:t>
            </a:r>
            <a:r>
              <a:rPr sz="1200" dirty="0">
                <a:latin typeface="Arial"/>
                <a:cs typeface="Arial"/>
              </a:rPr>
              <a:t>de</a:t>
            </a:r>
            <a:r>
              <a:rPr sz="1200" spc="-10" dirty="0">
                <a:latin typeface="Arial"/>
                <a:cs typeface="Arial"/>
              </a:rPr>
              <a:t> </a:t>
            </a:r>
            <a:r>
              <a:rPr sz="1200" spc="-40" dirty="0">
                <a:latin typeface="Arial"/>
                <a:cs typeface="Arial"/>
              </a:rPr>
              <a:t>establecer</a:t>
            </a:r>
            <a:r>
              <a:rPr sz="1200" spc="-5" dirty="0">
                <a:latin typeface="Arial"/>
                <a:cs typeface="Arial"/>
              </a:rPr>
              <a:t> </a:t>
            </a:r>
            <a:r>
              <a:rPr sz="1200" spc="-35" dirty="0">
                <a:latin typeface="Arial"/>
                <a:cs typeface="Arial"/>
              </a:rPr>
              <a:t>una </a:t>
            </a:r>
            <a:r>
              <a:rPr sz="1200" spc="-50" dirty="0">
                <a:latin typeface="Arial"/>
                <a:cs typeface="Arial"/>
              </a:rPr>
              <a:t>investigación</a:t>
            </a:r>
            <a:r>
              <a:rPr sz="1200" spc="-25" dirty="0">
                <a:latin typeface="Arial"/>
                <a:cs typeface="Arial"/>
              </a:rPr>
              <a:t> </a:t>
            </a:r>
            <a:r>
              <a:rPr sz="1200" spc="-55" dirty="0">
                <a:latin typeface="Arial"/>
                <a:cs typeface="Arial"/>
              </a:rPr>
              <a:t>sobre</a:t>
            </a:r>
            <a:r>
              <a:rPr sz="1200" spc="-25" dirty="0">
                <a:latin typeface="Arial"/>
                <a:cs typeface="Arial"/>
              </a:rPr>
              <a:t> </a:t>
            </a:r>
            <a:r>
              <a:rPr sz="1200" spc="-35" dirty="0">
                <a:latin typeface="Arial"/>
                <a:cs typeface="Arial"/>
              </a:rPr>
              <a:t>el</a:t>
            </a:r>
            <a:r>
              <a:rPr sz="1200" spc="-25" dirty="0">
                <a:latin typeface="Arial"/>
                <a:cs typeface="Arial"/>
              </a:rPr>
              <a:t> </a:t>
            </a:r>
            <a:r>
              <a:rPr sz="1200" spc="-10" dirty="0">
                <a:latin typeface="Arial"/>
                <a:cs typeface="Arial"/>
              </a:rPr>
              <a:t>diálogo.</a:t>
            </a:r>
            <a:endParaRPr sz="1200">
              <a:latin typeface="Arial"/>
              <a:cs typeface="Arial"/>
            </a:endParaRPr>
          </a:p>
        </p:txBody>
      </p:sp>
      <p:sp>
        <p:nvSpPr>
          <p:cNvPr id="28" name="object 28"/>
          <p:cNvSpPr txBox="1"/>
          <p:nvPr/>
        </p:nvSpPr>
        <p:spPr>
          <a:xfrm>
            <a:off x="6336037" y="5875025"/>
            <a:ext cx="3707129" cy="1117600"/>
          </a:xfrm>
          <a:prstGeom prst="rect">
            <a:avLst/>
          </a:prstGeom>
          <a:ln w="31750">
            <a:solidFill>
              <a:srgbClr val="2791A6"/>
            </a:solidFill>
          </a:ln>
        </p:spPr>
        <p:txBody>
          <a:bodyPr vert="horz" wrap="square" lIns="0" tIns="55244" rIns="0" bIns="0" rtlCol="0">
            <a:spAutoFit/>
          </a:bodyPr>
          <a:lstStyle/>
          <a:p>
            <a:pPr marL="97790" marR="114935" algn="just">
              <a:lnSpc>
                <a:spcPct val="120600"/>
              </a:lnSpc>
              <a:spcBef>
                <a:spcPts val="434"/>
              </a:spcBef>
            </a:pPr>
            <a:r>
              <a:rPr sz="1200" spc="-100" dirty="0">
                <a:latin typeface="Arial"/>
                <a:cs typeface="Arial"/>
              </a:rPr>
              <a:t>El</a:t>
            </a:r>
            <a:r>
              <a:rPr sz="1200" spc="15" dirty="0">
                <a:latin typeface="Arial"/>
                <a:cs typeface="Arial"/>
              </a:rPr>
              <a:t> </a:t>
            </a:r>
            <a:r>
              <a:rPr sz="1200" spc="-70" dirty="0">
                <a:latin typeface="Arial"/>
                <a:cs typeface="Arial"/>
              </a:rPr>
              <a:t>esquema</a:t>
            </a:r>
            <a:r>
              <a:rPr sz="1200" spc="-15" dirty="0">
                <a:latin typeface="Arial"/>
                <a:cs typeface="Arial"/>
              </a:rPr>
              <a:t> </a:t>
            </a:r>
            <a:r>
              <a:rPr sz="1200" dirty="0">
                <a:latin typeface="Arial"/>
                <a:cs typeface="Arial"/>
              </a:rPr>
              <a:t>de</a:t>
            </a:r>
            <a:r>
              <a:rPr sz="1200" spc="-70" dirty="0">
                <a:latin typeface="Arial"/>
                <a:cs typeface="Arial"/>
              </a:rPr>
              <a:t> </a:t>
            </a:r>
            <a:r>
              <a:rPr sz="1200" spc="-35" dirty="0">
                <a:latin typeface="Arial"/>
                <a:cs typeface="Arial"/>
              </a:rPr>
              <a:t>codificación</a:t>
            </a:r>
            <a:r>
              <a:rPr sz="1200" spc="-25" dirty="0">
                <a:latin typeface="Arial"/>
                <a:cs typeface="Arial"/>
              </a:rPr>
              <a:t> </a:t>
            </a:r>
            <a:r>
              <a:rPr sz="1200" spc="-20" dirty="0">
                <a:latin typeface="Arial"/>
                <a:cs typeface="Arial"/>
              </a:rPr>
              <a:t>identifica </a:t>
            </a:r>
            <a:r>
              <a:rPr sz="1200" spc="-35" dirty="0">
                <a:latin typeface="Arial"/>
                <a:cs typeface="Arial"/>
              </a:rPr>
              <a:t>los</a:t>
            </a:r>
            <a:r>
              <a:rPr sz="1200" spc="-25" dirty="0">
                <a:latin typeface="Arial"/>
                <a:cs typeface="Arial"/>
              </a:rPr>
              <a:t> </a:t>
            </a:r>
            <a:r>
              <a:rPr sz="1200" spc="-10" dirty="0">
                <a:latin typeface="Arial"/>
                <a:cs typeface="Arial"/>
              </a:rPr>
              <a:t>tipos</a:t>
            </a:r>
            <a:r>
              <a:rPr sz="1200" spc="-20" dirty="0">
                <a:latin typeface="Arial"/>
                <a:cs typeface="Arial"/>
              </a:rPr>
              <a:t> </a:t>
            </a:r>
            <a:r>
              <a:rPr sz="1200" dirty="0">
                <a:latin typeface="Arial"/>
                <a:cs typeface="Arial"/>
              </a:rPr>
              <a:t>de</a:t>
            </a:r>
            <a:r>
              <a:rPr sz="1200" spc="-25" dirty="0">
                <a:latin typeface="Arial"/>
                <a:cs typeface="Arial"/>
              </a:rPr>
              <a:t> </a:t>
            </a:r>
            <a:r>
              <a:rPr sz="1200" spc="-85" dirty="0">
                <a:latin typeface="Arial"/>
                <a:cs typeface="Arial"/>
              </a:rPr>
              <a:t>cosas </a:t>
            </a:r>
            <a:r>
              <a:rPr sz="1200" dirty="0">
                <a:latin typeface="Arial"/>
                <a:cs typeface="Arial"/>
              </a:rPr>
              <a:t>que</a:t>
            </a:r>
            <a:r>
              <a:rPr sz="1200" spc="-20" dirty="0">
                <a:latin typeface="Arial"/>
                <a:cs typeface="Arial"/>
              </a:rPr>
              <a:t> </a:t>
            </a:r>
            <a:r>
              <a:rPr sz="1200" spc="-25" dirty="0">
                <a:latin typeface="Arial"/>
                <a:cs typeface="Arial"/>
              </a:rPr>
              <a:t>puede </a:t>
            </a:r>
            <a:r>
              <a:rPr sz="1200" dirty="0">
                <a:latin typeface="Arial"/>
                <a:cs typeface="Arial"/>
              </a:rPr>
              <a:t>oír</a:t>
            </a:r>
            <a:r>
              <a:rPr sz="1200" spc="-20" dirty="0">
                <a:latin typeface="Arial"/>
                <a:cs typeface="Arial"/>
              </a:rPr>
              <a:t> </a:t>
            </a:r>
            <a:r>
              <a:rPr sz="1200" dirty="0">
                <a:latin typeface="Arial"/>
                <a:cs typeface="Arial"/>
              </a:rPr>
              <a:t>y</a:t>
            </a:r>
            <a:r>
              <a:rPr sz="1200" spc="-20" dirty="0">
                <a:latin typeface="Arial"/>
                <a:cs typeface="Arial"/>
              </a:rPr>
              <a:t> </a:t>
            </a:r>
            <a:r>
              <a:rPr sz="1200" dirty="0">
                <a:latin typeface="Arial"/>
                <a:cs typeface="Arial"/>
              </a:rPr>
              <a:t>que</a:t>
            </a:r>
            <a:r>
              <a:rPr sz="1200" spc="-20" dirty="0">
                <a:latin typeface="Arial"/>
                <a:cs typeface="Arial"/>
              </a:rPr>
              <a:t> son </a:t>
            </a:r>
            <a:r>
              <a:rPr sz="1200" spc="-30" dirty="0">
                <a:latin typeface="Arial"/>
                <a:cs typeface="Arial"/>
              </a:rPr>
              <a:t>ejemplos</a:t>
            </a:r>
            <a:r>
              <a:rPr sz="1200" spc="-15" dirty="0">
                <a:latin typeface="Arial"/>
                <a:cs typeface="Arial"/>
              </a:rPr>
              <a:t> </a:t>
            </a:r>
            <a:r>
              <a:rPr sz="1200" dirty="0">
                <a:latin typeface="Arial"/>
                <a:cs typeface="Arial"/>
              </a:rPr>
              <a:t>de</a:t>
            </a:r>
            <a:r>
              <a:rPr sz="1200" spc="-20" dirty="0">
                <a:latin typeface="Arial"/>
                <a:cs typeface="Arial"/>
              </a:rPr>
              <a:t> </a:t>
            </a:r>
            <a:r>
              <a:rPr sz="1200" spc="-40" dirty="0">
                <a:latin typeface="Arial"/>
                <a:cs typeface="Arial"/>
              </a:rPr>
              <a:t>diálogos</a:t>
            </a:r>
            <a:r>
              <a:rPr sz="1200" spc="-20" dirty="0">
                <a:latin typeface="Arial"/>
                <a:cs typeface="Arial"/>
              </a:rPr>
              <a:t> </a:t>
            </a:r>
            <a:r>
              <a:rPr sz="1200" dirty="0">
                <a:latin typeface="Arial"/>
                <a:cs typeface="Arial"/>
              </a:rPr>
              <a:t>de</a:t>
            </a:r>
            <a:r>
              <a:rPr sz="1200" spc="-20" dirty="0">
                <a:latin typeface="Arial"/>
                <a:cs typeface="Arial"/>
              </a:rPr>
              <a:t> alta </a:t>
            </a:r>
            <a:r>
              <a:rPr sz="1200" dirty="0">
                <a:latin typeface="Arial"/>
                <a:cs typeface="Arial"/>
              </a:rPr>
              <a:t>calidad.</a:t>
            </a:r>
            <a:r>
              <a:rPr sz="1200" spc="170" dirty="0">
                <a:latin typeface="Arial"/>
                <a:cs typeface="Arial"/>
              </a:rPr>
              <a:t> </a:t>
            </a:r>
            <a:r>
              <a:rPr sz="1200" dirty="0">
                <a:latin typeface="Arial"/>
                <a:cs typeface="Arial"/>
              </a:rPr>
              <a:t>Estos</a:t>
            </a:r>
            <a:r>
              <a:rPr sz="1200" spc="170" dirty="0">
                <a:latin typeface="Arial"/>
                <a:cs typeface="Arial"/>
              </a:rPr>
              <a:t> </a:t>
            </a:r>
            <a:r>
              <a:rPr sz="1200" dirty="0">
                <a:latin typeface="Arial"/>
                <a:cs typeface="Arial"/>
              </a:rPr>
              <a:t>proporcionarán</a:t>
            </a:r>
            <a:r>
              <a:rPr sz="1200" spc="165" dirty="0">
                <a:latin typeface="Arial"/>
                <a:cs typeface="Arial"/>
              </a:rPr>
              <a:t> </a:t>
            </a:r>
            <a:r>
              <a:rPr sz="1200" dirty="0">
                <a:latin typeface="Arial"/>
                <a:cs typeface="Arial"/>
              </a:rPr>
              <a:t>un</a:t>
            </a:r>
            <a:r>
              <a:rPr sz="1200" spc="170" dirty="0">
                <a:latin typeface="Arial"/>
                <a:cs typeface="Arial"/>
              </a:rPr>
              <a:t> </a:t>
            </a:r>
            <a:r>
              <a:rPr sz="1200" dirty="0">
                <a:latin typeface="Arial"/>
                <a:cs typeface="Arial"/>
              </a:rPr>
              <a:t>enfoque</a:t>
            </a:r>
            <a:r>
              <a:rPr sz="1200" spc="170" dirty="0">
                <a:latin typeface="Arial"/>
                <a:cs typeface="Arial"/>
              </a:rPr>
              <a:t> </a:t>
            </a:r>
            <a:r>
              <a:rPr sz="1200" dirty="0">
                <a:latin typeface="Arial"/>
                <a:cs typeface="Arial"/>
              </a:rPr>
              <a:t>para</a:t>
            </a:r>
            <a:r>
              <a:rPr sz="1200" spc="170" dirty="0">
                <a:latin typeface="Arial"/>
                <a:cs typeface="Arial"/>
              </a:rPr>
              <a:t> </a:t>
            </a:r>
            <a:r>
              <a:rPr sz="1200" spc="-35" dirty="0">
                <a:latin typeface="Arial"/>
                <a:cs typeface="Arial"/>
              </a:rPr>
              <a:t>su </a:t>
            </a:r>
            <a:r>
              <a:rPr sz="1200" spc="-50" dirty="0">
                <a:latin typeface="Arial"/>
                <a:cs typeface="Arial"/>
              </a:rPr>
              <a:t>investigación</a:t>
            </a:r>
            <a:r>
              <a:rPr sz="1200" spc="-35" dirty="0">
                <a:latin typeface="Arial"/>
                <a:cs typeface="Arial"/>
              </a:rPr>
              <a:t> </a:t>
            </a:r>
            <a:r>
              <a:rPr sz="1200" spc="-50" dirty="0">
                <a:latin typeface="Arial"/>
                <a:cs typeface="Arial"/>
              </a:rPr>
              <a:t>en</a:t>
            </a:r>
            <a:r>
              <a:rPr sz="1200" spc="-30" dirty="0">
                <a:latin typeface="Arial"/>
                <a:cs typeface="Arial"/>
              </a:rPr>
              <a:t> </a:t>
            </a:r>
            <a:r>
              <a:rPr sz="1200" spc="-35" dirty="0">
                <a:latin typeface="Arial"/>
                <a:cs typeface="Arial"/>
              </a:rPr>
              <a:t>el</a:t>
            </a:r>
            <a:r>
              <a:rPr sz="1200" spc="-30" dirty="0">
                <a:latin typeface="Arial"/>
                <a:cs typeface="Arial"/>
              </a:rPr>
              <a:t> </a:t>
            </a:r>
            <a:r>
              <a:rPr sz="1200" spc="-20" dirty="0">
                <a:latin typeface="Arial"/>
                <a:cs typeface="Arial"/>
              </a:rPr>
              <a:t>aula.</a:t>
            </a:r>
            <a:endParaRPr sz="1200">
              <a:latin typeface="Arial"/>
              <a:cs typeface="Arial"/>
            </a:endParaRPr>
          </a:p>
        </p:txBody>
      </p:sp>
      <p:sp>
        <p:nvSpPr>
          <p:cNvPr id="29" name="object 29"/>
          <p:cNvSpPr txBox="1"/>
          <p:nvPr/>
        </p:nvSpPr>
        <p:spPr>
          <a:xfrm>
            <a:off x="666934" y="657225"/>
            <a:ext cx="4864100" cy="1939634"/>
          </a:xfrm>
          <a:prstGeom prst="rect">
            <a:avLst/>
          </a:prstGeom>
          <a:ln w="31750">
            <a:solidFill>
              <a:srgbClr val="2791A6"/>
            </a:solidFill>
          </a:ln>
        </p:spPr>
        <p:txBody>
          <a:bodyPr vert="horz" wrap="square" lIns="0" tIns="90170" rIns="0" bIns="0" rtlCol="0">
            <a:spAutoFit/>
          </a:bodyPr>
          <a:lstStyle/>
          <a:p>
            <a:pPr marL="1043305" algn="just">
              <a:lnSpc>
                <a:spcPct val="100000"/>
              </a:lnSpc>
              <a:spcBef>
                <a:spcPts val="710"/>
              </a:spcBef>
            </a:pPr>
            <a:r>
              <a:rPr sz="1400" b="1" spc="-200" dirty="0">
                <a:latin typeface="Arial"/>
                <a:cs typeface="Arial"/>
              </a:rPr>
              <a:t>Las</a:t>
            </a:r>
            <a:r>
              <a:rPr sz="1400" b="1" spc="-40" dirty="0">
                <a:latin typeface="Arial"/>
                <a:cs typeface="Arial"/>
              </a:rPr>
              <a:t> </a:t>
            </a:r>
            <a:r>
              <a:rPr sz="1400" b="1" spc="-95" dirty="0">
                <a:latin typeface="Arial"/>
                <a:cs typeface="Arial"/>
              </a:rPr>
              <a:t>herramientas</a:t>
            </a:r>
            <a:r>
              <a:rPr sz="1400" b="1" spc="-35" dirty="0">
                <a:latin typeface="Arial"/>
                <a:cs typeface="Arial"/>
              </a:rPr>
              <a:t> </a:t>
            </a:r>
            <a:r>
              <a:rPr sz="1400" b="1" spc="-105" dirty="0">
                <a:latin typeface="Arial"/>
                <a:cs typeface="Arial"/>
              </a:rPr>
              <a:t>centrales</a:t>
            </a:r>
            <a:r>
              <a:rPr sz="1400" b="1" spc="-40" dirty="0">
                <a:latin typeface="Arial"/>
                <a:cs typeface="Arial"/>
              </a:rPr>
              <a:t> </a:t>
            </a:r>
            <a:r>
              <a:rPr sz="1400" b="1" spc="-95" dirty="0">
                <a:latin typeface="Arial"/>
                <a:cs typeface="Arial"/>
              </a:rPr>
              <a:t>de</a:t>
            </a:r>
            <a:r>
              <a:rPr sz="1400" b="1" spc="-30" dirty="0">
                <a:latin typeface="Arial"/>
                <a:cs typeface="Arial"/>
              </a:rPr>
              <a:t> </a:t>
            </a:r>
            <a:r>
              <a:rPr sz="1400" b="1" spc="-155" dirty="0">
                <a:latin typeface="Arial"/>
                <a:cs typeface="Arial"/>
              </a:rPr>
              <a:t>T-</a:t>
            </a:r>
            <a:r>
              <a:rPr sz="1400" b="1" spc="-20" dirty="0">
                <a:latin typeface="Arial"/>
                <a:cs typeface="Arial"/>
              </a:rPr>
              <a:t>SEDA</a:t>
            </a:r>
            <a:endParaRPr sz="1400" dirty="0">
              <a:latin typeface="Arial"/>
              <a:cs typeface="Arial"/>
            </a:endParaRPr>
          </a:p>
          <a:p>
            <a:pPr marL="97790" marR="114935" algn="just">
              <a:lnSpc>
                <a:spcPct val="120800"/>
              </a:lnSpc>
              <a:spcBef>
                <a:spcPts val="670"/>
              </a:spcBef>
            </a:pPr>
            <a:r>
              <a:rPr sz="1200" spc="-95" dirty="0">
                <a:latin typeface="Arial"/>
                <a:cs typeface="Arial"/>
              </a:rPr>
              <a:t>Hay</a:t>
            </a:r>
            <a:r>
              <a:rPr sz="1200" spc="-25" dirty="0">
                <a:latin typeface="Arial"/>
                <a:cs typeface="Arial"/>
              </a:rPr>
              <a:t> </a:t>
            </a:r>
            <a:r>
              <a:rPr sz="1200" spc="-30" dirty="0">
                <a:latin typeface="Arial"/>
                <a:cs typeface="Arial"/>
              </a:rPr>
              <a:t>tres</a:t>
            </a:r>
            <a:r>
              <a:rPr sz="1200" spc="-25" dirty="0">
                <a:latin typeface="Arial"/>
                <a:cs typeface="Arial"/>
              </a:rPr>
              <a:t> </a:t>
            </a:r>
            <a:r>
              <a:rPr sz="1200" spc="-40" dirty="0">
                <a:latin typeface="Arial"/>
                <a:cs typeface="Arial"/>
              </a:rPr>
              <a:t>herramientas</a:t>
            </a:r>
            <a:r>
              <a:rPr sz="1200" spc="-25" dirty="0">
                <a:latin typeface="Arial"/>
                <a:cs typeface="Arial"/>
              </a:rPr>
              <a:t> </a:t>
            </a:r>
            <a:r>
              <a:rPr sz="1200" spc="-45" dirty="0">
                <a:latin typeface="Arial"/>
                <a:cs typeface="Arial"/>
              </a:rPr>
              <a:t>centrales</a:t>
            </a:r>
            <a:r>
              <a:rPr sz="1200" spc="-25" dirty="0">
                <a:latin typeface="Arial"/>
                <a:cs typeface="Arial"/>
              </a:rPr>
              <a:t> </a:t>
            </a:r>
            <a:r>
              <a:rPr sz="1200" spc="-45" dirty="0">
                <a:latin typeface="Arial"/>
                <a:cs typeface="Arial"/>
              </a:rPr>
              <a:t>que</a:t>
            </a:r>
            <a:r>
              <a:rPr sz="1200" spc="-25" dirty="0">
                <a:latin typeface="Arial"/>
                <a:cs typeface="Arial"/>
              </a:rPr>
              <a:t> </a:t>
            </a:r>
            <a:r>
              <a:rPr sz="1200" spc="-30" dirty="0">
                <a:latin typeface="Arial"/>
                <a:cs typeface="Arial"/>
              </a:rPr>
              <a:t>le</a:t>
            </a:r>
            <a:r>
              <a:rPr sz="1200" spc="-25" dirty="0">
                <a:latin typeface="Arial"/>
                <a:cs typeface="Arial"/>
              </a:rPr>
              <a:t> </a:t>
            </a:r>
            <a:r>
              <a:rPr sz="1200" spc="-20" dirty="0">
                <a:latin typeface="Arial"/>
                <a:cs typeface="Arial"/>
              </a:rPr>
              <a:t>permitirán</a:t>
            </a:r>
            <a:r>
              <a:rPr sz="1200" spc="-25" dirty="0">
                <a:latin typeface="Arial"/>
                <a:cs typeface="Arial"/>
              </a:rPr>
              <a:t> </a:t>
            </a:r>
            <a:r>
              <a:rPr sz="1200" spc="-45" dirty="0">
                <a:latin typeface="Arial"/>
                <a:cs typeface="Arial"/>
              </a:rPr>
              <a:t>realizar</a:t>
            </a:r>
            <a:r>
              <a:rPr sz="1200" spc="-25" dirty="0">
                <a:latin typeface="Arial"/>
                <a:cs typeface="Arial"/>
              </a:rPr>
              <a:t> </a:t>
            </a:r>
            <a:r>
              <a:rPr sz="1200" spc="-85" dirty="0">
                <a:latin typeface="Arial"/>
                <a:cs typeface="Arial"/>
              </a:rPr>
              <a:t>su</a:t>
            </a:r>
            <a:r>
              <a:rPr sz="1200" spc="-25" dirty="0">
                <a:latin typeface="Arial"/>
                <a:cs typeface="Arial"/>
              </a:rPr>
              <a:t> </a:t>
            </a:r>
            <a:r>
              <a:rPr sz="1200" spc="-45" dirty="0">
                <a:latin typeface="Arial"/>
                <a:cs typeface="Arial"/>
              </a:rPr>
              <a:t>investigación</a:t>
            </a:r>
            <a:r>
              <a:rPr sz="1200" spc="-20" dirty="0">
                <a:latin typeface="Arial"/>
                <a:cs typeface="Arial"/>
              </a:rPr>
              <a:t> </a:t>
            </a:r>
            <a:r>
              <a:rPr sz="1200" spc="-55" dirty="0">
                <a:latin typeface="Arial"/>
                <a:cs typeface="Arial"/>
              </a:rPr>
              <a:t>para</a:t>
            </a:r>
            <a:r>
              <a:rPr sz="1200" spc="10" dirty="0">
                <a:latin typeface="Arial"/>
                <a:cs typeface="Arial"/>
              </a:rPr>
              <a:t> </a:t>
            </a:r>
            <a:r>
              <a:rPr sz="1200" spc="-20" dirty="0">
                <a:latin typeface="Arial"/>
                <a:cs typeface="Arial"/>
              </a:rPr>
              <a:t>identificar</a:t>
            </a:r>
            <a:r>
              <a:rPr sz="1200" spc="10" dirty="0">
                <a:latin typeface="Arial"/>
                <a:cs typeface="Arial"/>
              </a:rPr>
              <a:t> </a:t>
            </a:r>
            <a:r>
              <a:rPr sz="1200" spc="-45" dirty="0">
                <a:latin typeface="Arial"/>
                <a:cs typeface="Arial"/>
              </a:rPr>
              <a:t>sistemáticamente</a:t>
            </a:r>
            <a:r>
              <a:rPr sz="1200" spc="10" dirty="0">
                <a:latin typeface="Arial"/>
                <a:cs typeface="Arial"/>
              </a:rPr>
              <a:t> </a:t>
            </a:r>
            <a:r>
              <a:rPr sz="1200" spc="-55" dirty="0">
                <a:latin typeface="Arial"/>
                <a:cs typeface="Arial"/>
              </a:rPr>
              <a:t>cómo</a:t>
            </a:r>
            <a:r>
              <a:rPr sz="1200" spc="10" dirty="0">
                <a:latin typeface="Arial"/>
                <a:cs typeface="Arial"/>
              </a:rPr>
              <a:t> </a:t>
            </a:r>
            <a:r>
              <a:rPr sz="1200" spc="-100" dirty="0">
                <a:latin typeface="Arial"/>
                <a:cs typeface="Arial"/>
              </a:rPr>
              <a:t>es</a:t>
            </a:r>
            <a:r>
              <a:rPr sz="1200" spc="10" dirty="0">
                <a:latin typeface="Arial"/>
                <a:cs typeface="Arial"/>
              </a:rPr>
              <a:t> </a:t>
            </a:r>
            <a:r>
              <a:rPr sz="1200" spc="-30" dirty="0">
                <a:latin typeface="Arial"/>
                <a:cs typeface="Arial"/>
              </a:rPr>
              <a:t>el</a:t>
            </a:r>
            <a:r>
              <a:rPr sz="1200" spc="10" dirty="0">
                <a:latin typeface="Arial"/>
                <a:cs typeface="Arial"/>
              </a:rPr>
              <a:t> </a:t>
            </a:r>
            <a:r>
              <a:rPr sz="1200" spc="-45" dirty="0">
                <a:latin typeface="Arial"/>
                <a:cs typeface="Arial"/>
              </a:rPr>
              <a:t>diálogo</a:t>
            </a:r>
            <a:r>
              <a:rPr sz="1200" spc="10" dirty="0">
                <a:latin typeface="Arial"/>
                <a:cs typeface="Arial"/>
              </a:rPr>
              <a:t> </a:t>
            </a:r>
            <a:r>
              <a:rPr sz="1200" spc="-50" dirty="0">
                <a:latin typeface="Arial"/>
                <a:cs typeface="Arial"/>
              </a:rPr>
              <a:t>de</a:t>
            </a:r>
            <a:r>
              <a:rPr sz="1200" spc="10" dirty="0">
                <a:latin typeface="Arial"/>
                <a:cs typeface="Arial"/>
              </a:rPr>
              <a:t> </a:t>
            </a:r>
            <a:r>
              <a:rPr sz="1200" spc="-100" dirty="0">
                <a:latin typeface="Arial"/>
                <a:cs typeface="Arial"/>
              </a:rPr>
              <a:t>sus</a:t>
            </a:r>
            <a:r>
              <a:rPr sz="1200" spc="10" dirty="0">
                <a:latin typeface="Arial"/>
                <a:cs typeface="Arial"/>
              </a:rPr>
              <a:t> </a:t>
            </a:r>
            <a:r>
              <a:rPr sz="1200" spc="-45" dirty="0">
                <a:latin typeface="Arial"/>
                <a:cs typeface="Arial"/>
              </a:rPr>
              <a:t>estudiantes</a:t>
            </a:r>
            <a:r>
              <a:rPr sz="1200" spc="10" dirty="0">
                <a:latin typeface="Arial"/>
                <a:cs typeface="Arial"/>
              </a:rPr>
              <a:t> </a:t>
            </a:r>
            <a:r>
              <a:rPr sz="1200" spc="-60" dirty="0">
                <a:latin typeface="Arial"/>
                <a:cs typeface="Arial"/>
              </a:rPr>
              <a:t>y</a:t>
            </a:r>
            <a:r>
              <a:rPr sz="1200" spc="-35" dirty="0">
                <a:latin typeface="Arial"/>
                <a:cs typeface="Arial"/>
              </a:rPr>
              <a:t> </a:t>
            </a:r>
            <a:r>
              <a:rPr sz="1200" spc="-85" dirty="0">
                <a:latin typeface="Arial"/>
                <a:cs typeface="Arial"/>
              </a:rPr>
              <a:t>su</a:t>
            </a:r>
            <a:r>
              <a:rPr sz="1200" spc="220" dirty="0">
                <a:latin typeface="Arial"/>
                <a:cs typeface="Arial"/>
              </a:rPr>
              <a:t> </a:t>
            </a:r>
            <a:r>
              <a:rPr sz="1200" spc="-30" dirty="0" err="1">
                <a:latin typeface="Arial"/>
                <a:cs typeface="Arial"/>
              </a:rPr>
              <a:t>propia</a:t>
            </a:r>
            <a:r>
              <a:rPr sz="1200" spc="220" dirty="0">
                <a:latin typeface="Arial"/>
                <a:cs typeface="Arial"/>
              </a:rPr>
              <a:t> </a:t>
            </a:r>
            <a:r>
              <a:rPr sz="1200" spc="-45" dirty="0" err="1">
                <a:latin typeface="Arial"/>
                <a:cs typeface="Arial"/>
              </a:rPr>
              <a:t>práctica</a:t>
            </a:r>
            <a:r>
              <a:rPr sz="1200" spc="-50" dirty="0">
                <a:latin typeface="Arial"/>
                <a:cs typeface="Arial"/>
              </a:rPr>
              <a:t>,</a:t>
            </a:r>
            <a:r>
              <a:rPr sz="1200" spc="220" dirty="0">
                <a:latin typeface="Arial"/>
                <a:cs typeface="Arial"/>
              </a:rPr>
              <a:t> </a:t>
            </a:r>
            <a:r>
              <a:rPr sz="1200" spc="-55" dirty="0">
                <a:latin typeface="Arial"/>
                <a:cs typeface="Arial"/>
              </a:rPr>
              <a:t>cómo</a:t>
            </a:r>
            <a:r>
              <a:rPr sz="1200" spc="220" dirty="0">
                <a:latin typeface="Arial"/>
                <a:cs typeface="Arial"/>
              </a:rPr>
              <a:t> </a:t>
            </a:r>
            <a:r>
              <a:rPr sz="1200" spc="-20" dirty="0">
                <a:latin typeface="Arial"/>
                <a:cs typeface="Arial"/>
              </a:rPr>
              <a:t>utilizar</a:t>
            </a:r>
            <a:r>
              <a:rPr sz="1200" spc="220" dirty="0">
                <a:latin typeface="Arial"/>
                <a:cs typeface="Arial"/>
              </a:rPr>
              <a:t> </a:t>
            </a:r>
            <a:r>
              <a:rPr sz="1200" spc="-45" dirty="0">
                <a:latin typeface="Arial"/>
                <a:cs typeface="Arial"/>
              </a:rPr>
              <a:t>esto</a:t>
            </a:r>
            <a:r>
              <a:rPr sz="1200" spc="220" dirty="0">
                <a:latin typeface="Arial"/>
                <a:cs typeface="Arial"/>
              </a:rPr>
              <a:t> </a:t>
            </a:r>
            <a:r>
              <a:rPr sz="1200" spc="-55" dirty="0">
                <a:latin typeface="Arial"/>
                <a:cs typeface="Arial"/>
              </a:rPr>
              <a:t>como</a:t>
            </a:r>
            <a:r>
              <a:rPr sz="1200" spc="220" dirty="0">
                <a:latin typeface="Arial"/>
                <a:cs typeface="Arial"/>
              </a:rPr>
              <a:t> </a:t>
            </a:r>
            <a:r>
              <a:rPr sz="1200" spc="-15" dirty="0">
                <a:latin typeface="Arial"/>
                <a:cs typeface="Arial"/>
              </a:rPr>
              <a:t>punto</a:t>
            </a:r>
            <a:r>
              <a:rPr sz="1200" spc="220" dirty="0">
                <a:latin typeface="Arial"/>
                <a:cs typeface="Arial"/>
              </a:rPr>
              <a:t> </a:t>
            </a:r>
            <a:r>
              <a:rPr sz="1200" spc="-85" dirty="0">
                <a:latin typeface="Arial"/>
                <a:cs typeface="Arial"/>
              </a:rPr>
              <a:t>de</a:t>
            </a:r>
            <a:r>
              <a:rPr sz="1200" spc="-35" dirty="0">
                <a:latin typeface="Arial"/>
                <a:cs typeface="Arial"/>
              </a:rPr>
              <a:t> </a:t>
            </a:r>
            <a:r>
              <a:rPr sz="1200" spc="-25" dirty="0">
                <a:latin typeface="Arial"/>
                <a:cs typeface="Arial"/>
              </a:rPr>
              <a:t>partida</a:t>
            </a:r>
            <a:r>
              <a:rPr sz="1200" spc="-100" dirty="0">
                <a:latin typeface="Arial"/>
                <a:cs typeface="Arial"/>
              </a:rPr>
              <a:t> </a:t>
            </a:r>
            <a:r>
              <a:rPr sz="1200" spc="-55" dirty="0">
                <a:latin typeface="Arial"/>
                <a:cs typeface="Arial"/>
              </a:rPr>
              <a:t>para</a:t>
            </a:r>
            <a:r>
              <a:rPr sz="1200" spc="-100" dirty="0">
                <a:latin typeface="Arial"/>
                <a:cs typeface="Arial"/>
              </a:rPr>
              <a:t> </a:t>
            </a:r>
            <a:r>
              <a:rPr sz="1200" spc="-35" dirty="0">
                <a:latin typeface="Arial"/>
                <a:cs typeface="Arial"/>
              </a:rPr>
              <a:t>desarrollar</a:t>
            </a:r>
            <a:r>
              <a:rPr sz="1200" spc="-100" dirty="0">
                <a:latin typeface="Arial"/>
                <a:cs typeface="Arial"/>
              </a:rPr>
              <a:t> </a:t>
            </a:r>
            <a:r>
              <a:rPr sz="1200" spc="-55" dirty="0" err="1">
                <a:latin typeface="Arial"/>
                <a:cs typeface="Arial"/>
              </a:rPr>
              <a:t>una</a:t>
            </a:r>
            <a:r>
              <a:rPr sz="1200" spc="-105" dirty="0">
                <a:latin typeface="Arial"/>
                <a:cs typeface="Arial"/>
              </a:rPr>
              <a:t> </a:t>
            </a:r>
            <a:r>
              <a:rPr sz="1200" spc="-45" dirty="0" err="1">
                <a:latin typeface="Arial"/>
                <a:cs typeface="Arial"/>
              </a:rPr>
              <a:t>investigación</a:t>
            </a:r>
            <a:r>
              <a:rPr sz="1200" spc="-100" dirty="0">
                <a:latin typeface="Arial"/>
                <a:cs typeface="Arial"/>
              </a:rPr>
              <a:t> </a:t>
            </a:r>
            <a:r>
              <a:rPr sz="1200" spc="-60" dirty="0">
                <a:latin typeface="Arial"/>
                <a:cs typeface="Arial"/>
              </a:rPr>
              <a:t>y</a:t>
            </a:r>
            <a:r>
              <a:rPr sz="1200" spc="-100" dirty="0">
                <a:latin typeface="Arial"/>
                <a:cs typeface="Arial"/>
              </a:rPr>
              <a:t> </a:t>
            </a:r>
            <a:r>
              <a:rPr sz="1200" spc="-35" dirty="0">
                <a:latin typeface="Arial"/>
                <a:cs typeface="Arial"/>
              </a:rPr>
              <a:t>un</a:t>
            </a:r>
            <a:r>
              <a:rPr sz="1200" spc="-100" dirty="0">
                <a:latin typeface="Arial"/>
                <a:cs typeface="Arial"/>
              </a:rPr>
              <a:t> </a:t>
            </a:r>
            <a:r>
              <a:rPr sz="1200" spc="-70" dirty="0">
                <a:latin typeface="Arial"/>
                <a:cs typeface="Arial"/>
              </a:rPr>
              <a:t>esquema</a:t>
            </a:r>
            <a:r>
              <a:rPr sz="1200" spc="-100" dirty="0">
                <a:latin typeface="Arial"/>
                <a:cs typeface="Arial"/>
              </a:rPr>
              <a:t> </a:t>
            </a:r>
            <a:r>
              <a:rPr sz="1200" spc="-50" dirty="0">
                <a:latin typeface="Arial"/>
                <a:cs typeface="Arial"/>
              </a:rPr>
              <a:t>de</a:t>
            </a:r>
            <a:r>
              <a:rPr sz="1200" spc="-35" dirty="0">
                <a:latin typeface="Arial"/>
                <a:cs typeface="Arial"/>
              </a:rPr>
              <a:t> </a:t>
            </a:r>
            <a:r>
              <a:rPr sz="1200" spc="-40" dirty="0">
                <a:latin typeface="Arial"/>
                <a:cs typeface="Arial"/>
              </a:rPr>
              <a:t>codificación</a:t>
            </a:r>
            <a:r>
              <a:rPr sz="1200" spc="50" dirty="0">
                <a:latin typeface="Arial"/>
                <a:cs typeface="Arial"/>
              </a:rPr>
              <a:t> </a:t>
            </a:r>
            <a:r>
              <a:rPr sz="1200" spc="-50" dirty="0">
                <a:latin typeface="Arial"/>
                <a:cs typeface="Arial"/>
              </a:rPr>
              <a:t>de</a:t>
            </a:r>
            <a:r>
              <a:rPr sz="1200" spc="50" dirty="0">
                <a:latin typeface="Arial"/>
                <a:cs typeface="Arial"/>
              </a:rPr>
              <a:t> </a:t>
            </a:r>
            <a:r>
              <a:rPr sz="1200" spc="-45" dirty="0">
                <a:latin typeface="Arial"/>
                <a:cs typeface="Arial"/>
              </a:rPr>
              <a:t>diálogo</a:t>
            </a:r>
            <a:r>
              <a:rPr sz="1200" spc="50" dirty="0">
                <a:latin typeface="Arial"/>
                <a:cs typeface="Arial"/>
              </a:rPr>
              <a:t> </a:t>
            </a:r>
            <a:r>
              <a:rPr sz="1200" spc="-55" dirty="0">
                <a:latin typeface="Arial"/>
                <a:cs typeface="Arial"/>
              </a:rPr>
              <a:t>para</a:t>
            </a:r>
            <a:r>
              <a:rPr sz="1200" spc="50" dirty="0">
                <a:latin typeface="Arial"/>
                <a:cs typeface="Arial"/>
              </a:rPr>
              <a:t> </a:t>
            </a:r>
            <a:r>
              <a:rPr sz="1200" spc="-40" dirty="0">
                <a:latin typeface="Arial"/>
                <a:cs typeface="Arial"/>
              </a:rPr>
              <a:t>guiar</a:t>
            </a:r>
            <a:r>
              <a:rPr sz="1200" spc="50" dirty="0">
                <a:latin typeface="Arial"/>
                <a:cs typeface="Arial"/>
              </a:rPr>
              <a:t> </a:t>
            </a:r>
            <a:r>
              <a:rPr sz="1200" spc="-30" dirty="0" err="1">
                <a:latin typeface="Arial"/>
                <a:cs typeface="Arial"/>
              </a:rPr>
              <a:t>el</a:t>
            </a:r>
            <a:r>
              <a:rPr sz="1200" spc="50" dirty="0">
                <a:latin typeface="Arial"/>
                <a:cs typeface="Arial"/>
              </a:rPr>
              <a:t> </a:t>
            </a:r>
            <a:r>
              <a:rPr sz="1200" spc="-60" dirty="0" err="1">
                <a:latin typeface="Arial"/>
                <a:cs typeface="Arial"/>
              </a:rPr>
              <a:t>análisis</a:t>
            </a:r>
            <a:r>
              <a:rPr sz="1200" spc="-50" dirty="0">
                <a:latin typeface="Arial"/>
                <a:cs typeface="Arial"/>
              </a:rPr>
              <a:t>.</a:t>
            </a:r>
            <a:r>
              <a:rPr sz="1200" spc="50" dirty="0">
                <a:latin typeface="Arial"/>
                <a:cs typeface="Arial"/>
              </a:rPr>
              <a:t> </a:t>
            </a:r>
            <a:r>
              <a:rPr sz="1200" spc="-130" dirty="0">
                <a:latin typeface="Arial"/>
                <a:cs typeface="Arial"/>
              </a:rPr>
              <a:t>En</a:t>
            </a:r>
            <a:r>
              <a:rPr sz="1200" spc="50" dirty="0">
                <a:latin typeface="Arial"/>
                <a:cs typeface="Arial"/>
              </a:rPr>
              <a:t> </a:t>
            </a:r>
            <a:r>
              <a:rPr sz="1200" spc="-35" dirty="0">
                <a:latin typeface="Arial"/>
                <a:cs typeface="Arial"/>
              </a:rPr>
              <a:t>el</a:t>
            </a:r>
            <a:r>
              <a:rPr sz="1200" spc="50" dirty="0">
                <a:latin typeface="Arial"/>
                <a:cs typeface="Arial"/>
              </a:rPr>
              <a:t> </a:t>
            </a:r>
            <a:r>
              <a:rPr sz="1200" spc="5" dirty="0">
                <a:latin typeface="Arial"/>
                <a:cs typeface="Arial"/>
              </a:rPr>
              <a:t>kit</a:t>
            </a:r>
            <a:r>
              <a:rPr sz="1200" spc="50" dirty="0">
                <a:latin typeface="Arial"/>
                <a:cs typeface="Arial"/>
              </a:rPr>
              <a:t> </a:t>
            </a:r>
            <a:r>
              <a:rPr sz="1200" spc="-105" dirty="0">
                <a:latin typeface="Arial"/>
                <a:cs typeface="Arial"/>
              </a:rPr>
              <a:t>se</a:t>
            </a:r>
            <a:r>
              <a:rPr sz="1200" spc="-55" dirty="0">
                <a:latin typeface="Arial"/>
                <a:cs typeface="Arial"/>
              </a:rPr>
              <a:t> explica</a:t>
            </a:r>
            <a:r>
              <a:rPr sz="1200" spc="229" dirty="0">
                <a:latin typeface="Arial"/>
                <a:cs typeface="Arial"/>
              </a:rPr>
              <a:t> </a:t>
            </a:r>
            <a:r>
              <a:rPr sz="1200" spc="-55" dirty="0">
                <a:latin typeface="Arial"/>
                <a:cs typeface="Arial"/>
              </a:rPr>
              <a:t>cómo</a:t>
            </a:r>
            <a:r>
              <a:rPr sz="1200" spc="229" dirty="0">
                <a:latin typeface="Arial"/>
                <a:cs typeface="Arial"/>
              </a:rPr>
              <a:t> </a:t>
            </a:r>
            <a:r>
              <a:rPr sz="1200" spc="-50" dirty="0">
                <a:latin typeface="Arial"/>
                <a:cs typeface="Arial"/>
              </a:rPr>
              <a:t>puede</a:t>
            </a:r>
            <a:r>
              <a:rPr sz="1200" spc="229" dirty="0">
                <a:latin typeface="Arial"/>
                <a:cs typeface="Arial"/>
              </a:rPr>
              <a:t> </a:t>
            </a:r>
            <a:r>
              <a:rPr sz="1200" spc="-20" dirty="0">
                <a:latin typeface="Arial"/>
                <a:cs typeface="Arial"/>
              </a:rPr>
              <a:t>utilizar</a:t>
            </a:r>
            <a:r>
              <a:rPr sz="1200" spc="229" dirty="0">
                <a:latin typeface="Arial"/>
                <a:cs typeface="Arial"/>
              </a:rPr>
              <a:t> </a:t>
            </a:r>
            <a:r>
              <a:rPr sz="1200" spc="-85" dirty="0">
                <a:latin typeface="Arial"/>
                <a:cs typeface="Arial"/>
              </a:rPr>
              <a:t>cada</a:t>
            </a:r>
            <a:r>
              <a:rPr sz="1200" spc="229" dirty="0">
                <a:latin typeface="Arial"/>
                <a:cs typeface="Arial"/>
              </a:rPr>
              <a:t> </a:t>
            </a:r>
            <a:r>
              <a:rPr sz="1200" spc="-55" dirty="0">
                <a:latin typeface="Arial"/>
                <a:cs typeface="Arial"/>
              </a:rPr>
              <a:t>una</a:t>
            </a:r>
            <a:r>
              <a:rPr sz="1200" spc="229" dirty="0">
                <a:latin typeface="Arial"/>
                <a:cs typeface="Arial"/>
              </a:rPr>
              <a:t> </a:t>
            </a:r>
            <a:r>
              <a:rPr sz="1200" spc="-50" dirty="0">
                <a:latin typeface="Arial"/>
                <a:cs typeface="Arial"/>
              </a:rPr>
              <a:t>de</a:t>
            </a:r>
            <a:r>
              <a:rPr sz="1200" spc="229" dirty="0">
                <a:latin typeface="Arial"/>
                <a:cs typeface="Arial"/>
              </a:rPr>
              <a:t> </a:t>
            </a:r>
            <a:r>
              <a:rPr sz="1200" spc="-75" dirty="0">
                <a:latin typeface="Arial"/>
                <a:cs typeface="Arial"/>
              </a:rPr>
              <a:t>estas</a:t>
            </a:r>
            <a:r>
              <a:rPr sz="1200" spc="229" dirty="0">
                <a:latin typeface="Arial"/>
                <a:cs typeface="Arial"/>
              </a:rPr>
              <a:t> </a:t>
            </a:r>
            <a:r>
              <a:rPr sz="1200" spc="-40" dirty="0">
                <a:latin typeface="Arial"/>
                <a:cs typeface="Arial"/>
              </a:rPr>
              <a:t>herramientas.</a:t>
            </a:r>
            <a:r>
              <a:rPr sz="1200" spc="229" dirty="0">
                <a:latin typeface="Arial"/>
                <a:cs typeface="Arial"/>
              </a:rPr>
              <a:t> </a:t>
            </a:r>
            <a:r>
              <a:rPr sz="1200" spc="-95" dirty="0">
                <a:latin typeface="Arial"/>
                <a:cs typeface="Arial"/>
              </a:rPr>
              <a:t>Hay</a:t>
            </a:r>
            <a:r>
              <a:rPr sz="1200" spc="229" dirty="0">
                <a:latin typeface="Arial"/>
                <a:cs typeface="Arial"/>
              </a:rPr>
              <a:t> </a:t>
            </a:r>
            <a:r>
              <a:rPr sz="1200" spc="-85" dirty="0">
                <a:latin typeface="Arial"/>
                <a:cs typeface="Arial"/>
              </a:rPr>
              <a:t>una</a:t>
            </a:r>
            <a:r>
              <a:rPr sz="1200" spc="-50" dirty="0">
                <a:latin typeface="Arial"/>
                <a:cs typeface="Arial"/>
              </a:rPr>
              <a:t> variedad</a:t>
            </a:r>
            <a:r>
              <a:rPr sz="1200" spc="-65" dirty="0">
                <a:latin typeface="Arial"/>
                <a:cs typeface="Arial"/>
              </a:rPr>
              <a:t> </a:t>
            </a:r>
            <a:r>
              <a:rPr sz="1200" spc="-50" dirty="0">
                <a:latin typeface="Arial"/>
                <a:cs typeface="Arial"/>
              </a:rPr>
              <a:t>de</a:t>
            </a:r>
            <a:r>
              <a:rPr sz="1200" spc="-65" dirty="0">
                <a:latin typeface="Arial"/>
                <a:cs typeface="Arial"/>
              </a:rPr>
              <a:t> </a:t>
            </a:r>
            <a:r>
              <a:rPr sz="1200" spc="-40" dirty="0">
                <a:latin typeface="Arial"/>
                <a:cs typeface="Arial"/>
              </a:rPr>
              <a:t>herramientas</a:t>
            </a:r>
            <a:r>
              <a:rPr sz="1200" spc="-65" dirty="0">
                <a:latin typeface="Arial"/>
                <a:cs typeface="Arial"/>
              </a:rPr>
              <a:t> </a:t>
            </a:r>
            <a:r>
              <a:rPr sz="1200" spc="-50" dirty="0">
                <a:latin typeface="Arial"/>
                <a:cs typeface="Arial"/>
              </a:rPr>
              <a:t>de</a:t>
            </a:r>
            <a:r>
              <a:rPr sz="1200" spc="-65" dirty="0">
                <a:latin typeface="Arial"/>
                <a:cs typeface="Arial"/>
              </a:rPr>
              <a:t> </a:t>
            </a:r>
            <a:r>
              <a:rPr sz="1200" spc="-55" dirty="0">
                <a:latin typeface="Arial"/>
                <a:cs typeface="Arial"/>
              </a:rPr>
              <a:t>observación</a:t>
            </a:r>
            <a:r>
              <a:rPr sz="1200" spc="-65" dirty="0">
                <a:latin typeface="Arial"/>
                <a:cs typeface="Arial"/>
              </a:rPr>
              <a:t> </a:t>
            </a:r>
            <a:r>
              <a:rPr sz="1200" spc="-60" dirty="0">
                <a:latin typeface="Arial"/>
                <a:cs typeface="Arial"/>
              </a:rPr>
              <a:t>y</a:t>
            </a:r>
            <a:r>
              <a:rPr sz="1200" spc="-65" dirty="0">
                <a:latin typeface="Arial"/>
                <a:cs typeface="Arial"/>
              </a:rPr>
              <a:t> consejos </a:t>
            </a:r>
            <a:r>
              <a:rPr sz="1200" spc="-50" dirty="0">
                <a:latin typeface="Arial"/>
                <a:cs typeface="Arial"/>
              </a:rPr>
              <a:t>en</a:t>
            </a:r>
            <a:r>
              <a:rPr sz="1200" spc="-65" dirty="0">
                <a:latin typeface="Arial"/>
                <a:cs typeface="Arial"/>
              </a:rPr>
              <a:t> </a:t>
            </a:r>
            <a:r>
              <a:rPr sz="1200" spc="-75" dirty="0">
                <a:latin typeface="Arial"/>
                <a:cs typeface="Arial"/>
              </a:rPr>
              <a:t>las</a:t>
            </a:r>
            <a:r>
              <a:rPr sz="1200" spc="-65" dirty="0">
                <a:latin typeface="Arial"/>
                <a:cs typeface="Arial"/>
              </a:rPr>
              <a:t> </a:t>
            </a:r>
            <a:r>
              <a:rPr sz="1200" spc="-75" dirty="0">
                <a:latin typeface="Arial"/>
                <a:cs typeface="Arial"/>
              </a:rPr>
              <a:t>secciones</a:t>
            </a:r>
            <a:r>
              <a:rPr sz="1200" spc="-65" dirty="0">
                <a:latin typeface="Arial"/>
                <a:cs typeface="Arial"/>
              </a:rPr>
              <a:t> </a:t>
            </a:r>
            <a:r>
              <a:rPr sz="1200" spc="-60" dirty="0">
                <a:latin typeface="Arial"/>
                <a:cs typeface="Arial"/>
              </a:rPr>
              <a:t>2</a:t>
            </a:r>
            <a:r>
              <a:rPr sz="1200" spc="-65" dirty="0">
                <a:latin typeface="Arial"/>
                <a:cs typeface="Arial"/>
              </a:rPr>
              <a:t> </a:t>
            </a:r>
            <a:r>
              <a:rPr sz="1200" spc="-95" dirty="0">
                <a:latin typeface="Arial"/>
                <a:cs typeface="Arial"/>
              </a:rPr>
              <a:t>a</a:t>
            </a:r>
            <a:r>
              <a:rPr sz="1200" spc="-65" dirty="0">
                <a:latin typeface="Arial"/>
                <a:cs typeface="Arial"/>
              </a:rPr>
              <a:t> </a:t>
            </a:r>
            <a:r>
              <a:rPr sz="1200" spc="-50" dirty="0">
                <a:latin typeface="Arial"/>
                <a:cs typeface="Arial"/>
              </a:rPr>
              <a:t>5.</a:t>
            </a:r>
            <a:endParaRPr sz="1200" dirty="0">
              <a:latin typeface="Arial"/>
              <a:cs typeface="Arial"/>
            </a:endParaRPr>
          </a:p>
        </p:txBody>
      </p:sp>
      <p:pic>
        <p:nvPicPr>
          <p:cNvPr id="30" name="object 30"/>
          <p:cNvPicPr/>
          <p:nvPr/>
        </p:nvPicPr>
        <p:blipFill>
          <a:blip r:embed="rId2" cstate="print"/>
          <a:stretch>
            <a:fillRect/>
          </a:stretch>
        </p:blipFill>
        <p:spPr>
          <a:xfrm>
            <a:off x="7029330" y="881260"/>
            <a:ext cx="3006090" cy="199643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B95845-0049-C071-00A3-DFE33036EE9E}"/>
            </a:ext>
          </a:extLst>
        </p:cNvPr>
        <p:cNvGrpSpPr/>
        <p:nvPr/>
      </p:nvGrpSpPr>
      <p:grpSpPr>
        <a:xfrm>
          <a:off x="0" y="0"/>
          <a:ext cx="0" cy="0"/>
          <a:chOff x="0" y="0"/>
          <a:chExt cx="0" cy="0"/>
        </a:xfrm>
      </p:grpSpPr>
      <p:pic>
        <p:nvPicPr>
          <p:cNvPr id="5" name="object 25">
            <a:extLst>
              <a:ext uri="{FF2B5EF4-FFF2-40B4-BE49-F238E27FC236}">
                <a16:creationId xmlns:a16="http://schemas.microsoft.com/office/drawing/2014/main" id="{07B3C397-EA31-8091-E03A-FA042FEB358B}"/>
              </a:ext>
            </a:extLst>
          </p:cNvPr>
          <p:cNvPicPr/>
          <p:nvPr/>
        </p:nvPicPr>
        <p:blipFill>
          <a:blip r:embed="rId3" cstate="print"/>
          <a:stretch>
            <a:fillRect/>
          </a:stretch>
        </p:blipFill>
        <p:spPr>
          <a:xfrm>
            <a:off x="3959514" y="1420030"/>
            <a:ext cx="1560869" cy="1229235"/>
          </a:xfrm>
          <a:prstGeom prst="rect">
            <a:avLst/>
          </a:prstGeom>
        </p:spPr>
      </p:pic>
      <p:sp>
        <p:nvSpPr>
          <p:cNvPr id="4" name="object 4">
            <a:extLst>
              <a:ext uri="{FF2B5EF4-FFF2-40B4-BE49-F238E27FC236}">
                <a16:creationId xmlns:a16="http://schemas.microsoft.com/office/drawing/2014/main" id="{DA135A23-BFEB-66DF-C709-3EA8169C0406}"/>
              </a:ext>
            </a:extLst>
          </p:cNvPr>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18</a:t>
            </a:r>
          </a:p>
        </p:txBody>
      </p:sp>
      <p:sp>
        <p:nvSpPr>
          <p:cNvPr id="28" name="object 4">
            <a:extLst>
              <a:ext uri="{FF2B5EF4-FFF2-40B4-BE49-F238E27FC236}">
                <a16:creationId xmlns:a16="http://schemas.microsoft.com/office/drawing/2014/main" id="{0EA6C0A5-45B1-B1B4-E117-59086F8B60C3}"/>
              </a:ext>
            </a:extLst>
          </p:cNvPr>
          <p:cNvSpPr txBox="1">
            <a:spLocks/>
          </p:cNvSpPr>
          <p:nvPr/>
        </p:nvSpPr>
        <p:spPr>
          <a:xfrm>
            <a:off x="5249962" y="7088109"/>
            <a:ext cx="192404" cy="167640"/>
          </a:xfrm>
          <a:prstGeom prst="rect">
            <a:avLst/>
          </a:prstGeom>
        </p:spPr>
        <p:txBody>
          <a:bodyPr vert="horz" wrap="square" lIns="0" tIns="635" rIns="0" bIns="0" rtlCol="0">
            <a:spAutoFit/>
          </a:bodyPr>
          <a:lstStyle>
            <a:defPPr>
              <a:defRPr lang="en-US"/>
            </a:defPPr>
            <a:lvl1pPr marL="0" algn="l" defTabSz="914400" rtl="0" eaLnBrk="1" latinLnBrk="0" hangingPunct="1">
              <a:defRPr sz="1000" b="0" i="0" kern="1200">
                <a:solidFill>
                  <a:schemeClr val="tx1"/>
                </a:solidFill>
                <a:latin typeface="Arial"/>
                <a:ea typeface="+mn-ea"/>
                <a:cs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5400">
              <a:spcBef>
                <a:spcPts val="5"/>
              </a:spcBef>
            </a:pPr>
            <a:r>
              <a:rPr lang="en-GB"/>
              <a:t>18</a:t>
            </a:r>
            <a:endParaRPr lang="en-GB" dirty="0"/>
          </a:p>
        </p:txBody>
      </p:sp>
      <p:sp>
        <p:nvSpPr>
          <p:cNvPr id="29" name="Oval 28">
            <a:extLst>
              <a:ext uri="{FF2B5EF4-FFF2-40B4-BE49-F238E27FC236}">
                <a16:creationId xmlns:a16="http://schemas.microsoft.com/office/drawing/2014/main" id="{5A7F1440-C4B9-9AC9-8D9A-5D22499371E1}"/>
              </a:ext>
            </a:extLst>
          </p:cNvPr>
          <p:cNvSpPr/>
          <p:nvPr/>
        </p:nvSpPr>
        <p:spPr>
          <a:xfrm>
            <a:off x="3655883" y="3245852"/>
            <a:ext cx="2075688" cy="2161579"/>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34">
            <a:extLst>
              <a:ext uri="{FF2B5EF4-FFF2-40B4-BE49-F238E27FC236}">
                <a16:creationId xmlns:a16="http://schemas.microsoft.com/office/drawing/2014/main" id="{A2EF3E18-FB47-1DC1-B72D-375918512DD3}"/>
              </a:ext>
            </a:extLst>
          </p:cNvPr>
          <p:cNvSpPr/>
          <p:nvPr/>
        </p:nvSpPr>
        <p:spPr>
          <a:xfrm>
            <a:off x="4042252" y="3715937"/>
            <a:ext cx="1200170" cy="701251"/>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err="1">
                <a:solidFill>
                  <a:schemeClr val="bg1"/>
                </a:solidFill>
              </a:rPr>
              <a:t>Repetir</a:t>
            </a:r>
            <a:r>
              <a:rPr lang="en-US" sz="1200" dirty="0">
                <a:solidFill>
                  <a:schemeClr val="bg1"/>
                </a:solidFill>
              </a:rPr>
              <a:t> </a:t>
            </a:r>
            <a:r>
              <a:rPr lang="en-US" sz="1200" dirty="0" err="1">
                <a:solidFill>
                  <a:schemeClr val="bg1"/>
                </a:solidFill>
              </a:rPr>
              <a:t>según</a:t>
            </a:r>
            <a:r>
              <a:rPr lang="en-US" sz="1200" dirty="0">
                <a:solidFill>
                  <a:schemeClr val="bg1"/>
                </a:solidFill>
              </a:rPr>
              <a:t> sea </a:t>
            </a:r>
            <a:r>
              <a:rPr lang="en-US" sz="1200" dirty="0" err="1">
                <a:solidFill>
                  <a:schemeClr val="bg1"/>
                </a:solidFill>
              </a:rPr>
              <a:t>necesario</a:t>
            </a:r>
            <a:endParaRPr lang="en-GB" sz="1200" dirty="0">
              <a:solidFill>
                <a:schemeClr val="bg1"/>
              </a:solidFill>
            </a:endParaRPr>
          </a:p>
        </p:txBody>
      </p:sp>
      <p:cxnSp>
        <p:nvCxnSpPr>
          <p:cNvPr id="39" name="Straight Arrow Connector 38">
            <a:extLst>
              <a:ext uri="{FF2B5EF4-FFF2-40B4-BE49-F238E27FC236}">
                <a16:creationId xmlns:a16="http://schemas.microsoft.com/office/drawing/2014/main" id="{0BF56231-B610-7E95-7235-D67A3AA88C9C}"/>
              </a:ext>
            </a:extLst>
          </p:cNvPr>
          <p:cNvCxnSpPr>
            <a:cxnSpLocks/>
          </p:cNvCxnSpPr>
          <p:nvPr/>
        </p:nvCxnSpPr>
        <p:spPr>
          <a:xfrm>
            <a:off x="4064731" y="1471286"/>
            <a:ext cx="138969" cy="146063"/>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FD417FC8-0CBF-F5D7-DFF9-311DC88BA932}"/>
              </a:ext>
            </a:extLst>
          </p:cNvPr>
          <p:cNvCxnSpPr>
            <a:cxnSpLocks/>
            <a:stCxn id="36" idx="5"/>
          </p:cNvCxnSpPr>
          <p:nvPr/>
        </p:nvCxnSpPr>
        <p:spPr>
          <a:xfrm>
            <a:off x="2537733" y="2107658"/>
            <a:ext cx="166506" cy="180233"/>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87CBCF6B-0C46-443E-0BD7-947AA87BB4BA}"/>
              </a:ext>
            </a:extLst>
          </p:cNvPr>
          <p:cNvCxnSpPr>
            <a:cxnSpLocks/>
            <a:stCxn id="38" idx="7"/>
          </p:cNvCxnSpPr>
          <p:nvPr/>
        </p:nvCxnSpPr>
        <p:spPr>
          <a:xfrm flipV="1">
            <a:off x="2971841" y="5978713"/>
            <a:ext cx="241099" cy="17524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C3235319-FA09-F61D-4CCB-B8C82A7BC9E6}"/>
              </a:ext>
            </a:extLst>
          </p:cNvPr>
          <p:cNvCxnSpPr>
            <a:cxnSpLocks/>
          </p:cNvCxnSpPr>
          <p:nvPr/>
        </p:nvCxnSpPr>
        <p:spPr>
          <a:xfrm flipH="1">
            <a:off x="6981621" y="3683229"/>
            <a:ext cx="211966" cy="28561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A93559E7-6206-4A2B-827D-0A066D6E605C}"/>
              </a:ext>
            </a:extLst>
          </p:cNvPr>
          <p:cNvCxnSpPr>
            <a:cxnSpLocks/>
          </p:cNvCxnSpPr>
          <p:nvPr/>
        </p:nvCxnSpPr>
        <p:spPr>
          <a:xfrm flipH="1" flipV="1">
            <a:off x="6907911" y="3055150"/>
            <a:ext cx="213694" cy="237606"/>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59" name="Graphic 91">
            <a:extLst>
              <a:ext uri="{FF2B5EF4-FFF2-40B4-BE49-F238E27FC236}">
                <a16:creationId xmlns:a16="http://schemas.microsoft.com/office/drawing/2014/main" id="{11C986F4-8581-08E3-625B-705DFF19D37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662888" y="3055150"/>
            <a:ext cx="2041604" cy="2041604"/>
          </a:xfrm>
          <a:prstGeom prst="rect">
            <a:avLst/>
          </a:prstGeom>
        </p:spPr>
      </p:pic>
      <p:sp>
        <p:nvSpPr>
          <p:cNvPr id="60" name="TextBox 2">
            <a:extLst>
              <a:ext uri="{FF2B5EF4-FFF2-40B4-BE49-F238E27FC236}">
                <a16:creationId xmlns:a16="http://schemas.microsoft.com/office/drawing/2014/main" id="{890A008C-CC11-0D23-9F93-A073B9B59498}"/>
              </a:ext>
            </a:extLst>
          </p:cNvPr>
          <p:cNvSpPr txBox="1"/>
          <p:nvPr/>
        </p:nvSpPr>
        <p:spPr>
          <a:xfrm>
            <a:off x="7639061" y="6732529"/>
            <a:ext cx="2807631"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none" baseline="0" dirty="0">
                <a:solidFill>
                  <a:schemeClr val="bg1"/>
                </a:solidFill>
                <a:hlinkClick r:id="rId5"/>
              </a:rPr>
              <a:t>https://www.camtree.org</a:t>
            </a:r>
            <a:endParaRPr lang="en-US" sz="1400" b="1" u="none" baseline="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none" baseline="0" dirty="0">
                <a:solidFill>
                  <a:schemeClr val="bg1"/>
                </a:solidFill>
                <a:hlinkClick r:id="rId6"/>
              </a:rPr>
              <a:t>https://library.camtree.org</a:t>
            </a:r>
            <a:endParaRPr lang="en-US" sz="1400" b="1" u="none" baseline="0" dirty="0">
              <a:solidFill>
                <a:schemeClr val="bg1"/>
              </a:solidFill>
            </a:endParaRPr>
          </a:p>
        </p:txBody>
      </p:sp>
      <p:grpSp>
        <p:nvGrpSpPr>
          <p:cNvPr id="2" name="Group 1">
            <a:extLst>
              <a:ext uri="{FF2B5EF4-FFF2-40B4-BE49-F238E27FC236}">
                <a16:creationId xmlns:a16="http://schemas.microsoft.com/office/drawing/2014/main" id="{55B3D7AC-B670-5D11-62C1-C916B6BA980A}"/>
              </a:ext>
            </a:extLst>
          </p:cNvPr>
          <p:cNvGrpSpPr/>
          <p:nvPr/>
        </p:nvGrpSpPr>
        <p:grpSpPr>
          <a:xfrm>
            <a:off x="1536700" y="879735"/>
            <a:ext cx="6858000" cy="5696951"/>
            <a:chOff x="1993900" y="751474"/>
            <a:chExt cx="6858000" cy="5696951"/>
          </a:xfrm>
        </p:grpSpPr>
        <p:sp>
          <p:nvSpPr>
            <p:cNvPr id="36" name="Oval 35">
              <a:extLst>
                <a:ext uri="{FF2B5EF4-FFF2-40B4-BE49-F238E27FC236}">
                  <a16:creationId xmlns:a16="http://schemas.microsoft.com/office/drawing/2014/main" id="{7AE8CE21-0915-C3E4-E616-EB0D8CE6912C}"/>
                </a:ext>
              </a:extLst>
            </p:cNvPr>
            <p:cNvSpPr/>
            <p:nvPr/>
          </p:nvSpPr>
          <p:spPr>
            <a:xfrm>
              <a:off x="1993900" y="1548626"/>
              <a:ext cx="1172783" cy="504680"/>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err="1">
                  <a:solidFill>
                    <a:schemeClr val="bg1"/>
                  </a:solidFill>
                </a:rPr>
                <a:t>Compartir</a:t>
              </a:r>
              <a:endParaRPr lang="en-GB" sz="1200" dirty="0">
                <a:solidFill>
                  <a:schemeClr val="bg1"/>
                </a:solidFill>
              </a:endParaRPr>
            </a:p>
          </p:txBody>
        </p:sp>
        <p:sp>
          <p:nvSpPr>
            <p:cNvPr id="37" name="Oval 36">
              <a:extLst>
                <a:ext uri="{FF2B5EF4-FFF2-40B4-BE49-F238E27FC236}">
                  <a16:creationId xmlns:a16="http://schemas.microsoft.com/office/drawing/2014/main" id="{B90F3877-B27B-F505-9539-F8553D137AEC}"/>
                </a:ext>
              </a:extLst>
            </p:cNvPr>
            <p:cNvSpPr/>
            <p:nvPr/>
          </p:nvSpPr>
          <p:spPr>
            <a:xfrm>
              <a:off x="7492066" y="3061508"/>
              <a:ext cx="1359834" cy="523219"/>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err="1">
                  <a:solidFill>
                    <a:schemeClr val="bg1"/>
                  </a:solidFill>
                </a:rPr>
                <a:t>Esquema</a:t>
              </a:r>
              <a:r>
                <a:rPr lang="en-US" sz="1200" dirty="0">
                  <a:solidFill>
                    <a:schemeClr val="bg1"/>
                  </a:solidFill>
                </a:rPr>
                <a:t> de </a:t>
              </a:r>
              <a:r>
                <a:rPr lang="en-US" sz="1200" dirty="0" err="1">
                  <a:solidFill>
                    <a:schemeClr val="bg1"/>
                  </a:solidFill>
                </a:rPr>
                <a:t>codificacion</a:t>
              </a:r>
              <a:endParaRPr lang="en-GB" sz="1200" dirty="0">
                <a:solidFill>
                  <a:schemeClr val="bg1"/>
                </a:solidFill>
              </a:endParaRPr>
            </a:p>
          </p:txBody>
        </p:sp>
        <p:sp>
          <p:nvSpPr>
            <p:cNvPr id="38" name="Oval 37">
              <a:extLst>
                <a:ext uri="{FF2B5EF4-FFF2-40B4-BE49-F238E27FC236}">
                  <a16:creationId xmlns:a16="http://schemas.microsoft.com/office/drawing/2014/main" id="{F046B863-C3F5-3195-A510-DCAAC8430822}"/>
                </a:ext>
              </a:extLst>
            </p:cNvPr>
            <p:cNvSpPr/>
            <p:nvPr/>
          </p:nvSpPr>
          <p:spPr>
            <a:xfrm>
              <a:off x="2445747" y="5953171"/>
              <a:ext cx="1152000" cy="495254"/>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err="1">
                  <a:solidFill>
                    <a:schemeClr val="bg1"/>
                  </a:solidFill>
                </a:rPr>
                <a:t>Compartir</a:t>
              </a:r>
              <a:endParaRPr lang="en-GB" sz="1200" dirty="0">
                <a:solidFill>
                  <a:schemeClr val="bg1"/>
                </a:solidFill>
              </a:endParaRPr>
            </a:p>
          </p:txBody>
        </p:sp>
        <p:sp>
          <p:nvSpPr>
            <p:cNvPr id="63" name="Oval 62">
              <a:extLst>
                <a:ext uri="{FF2B5EF4-FFF2-40B4-BE49-F238E27FC236}">
                  <a16:creationId xmlns:a16="http://schemas.microsoft.com/office/drawing/2014/main" id="{036E16A9-3531-B51C-E563-A6BC349F9D82}"/>
                </a:ext>
              </a:extLst>
            </p:cNvPr>
            <p:cNvSpPr/>
            <p:nvPr/>
          </p:nvSpPr>
          <p:spPr>
            <a:xfrm>
              <a:off x="4021247" y="751474"/>
              <a:ext cx="1180573" cy="504680"/>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tabLst>
                  <a:tab pos="485775" algn="l"/>
                </a:tabLst>
              </a:pPr>
              <a:r>
                <a:rPr lang="en-GB" sz="1200" b="1" spc="-75" dirty="0">
                  <a:cs typeface="Arial"/>
                </a:rPr>
                <a:t>Auto-</a:t>
              </a:r>
              <a:r>
                <a:rPr lang="en-GB" sz="1200" b="1" spc="-75" dirty="0" err="1">
                  <a:cs typeface="Arial"/>
                </a:rPr>
                <a:t>evaluación</a:t>
              </a:r>
              <a:endParaRPr lang="en-GB" sz="1200" dirty="0">
                <a:solidFill>
                  <a:schemeClr val="bg1"/>
                </a:solidFill>
                <a:highlight>
                  <a:srgbClr val="00FF00"/>
                </a:highlight>
              </a:endParaRPr>
            </a:p>
          </p:txBody>
        </p:sp>
      </p:grpSp>
      <p:pic>
        <p:nvPicPr>
          <p:cNvPr id="6" name="object 20">
            <a:extLst>
              <a:ext uri="{FF2B5EF4-FFF2-40B4-BE49-F238E27FC236}">
                <a16:creationId xmlns:a16="http://schemas.microsoft.com/office/drawing/2014/main" id="{24345884-89A3-C751-3269-32E8343C0213}"/>
              </a:ext>
            </a:extLst>
          </p:cNvPr>
          <p:cNvPicPr/>
          <p:nvPr/>
        </p:nvPicPr>
        <p:blipFill>
          <a:blip r:embed="rId7" cstate="print"/>
          <a:stretch>
            <a:fillRect/>
          </a:stretch>
        </p:blipFill>
        <p:spPr>
          <a:xfrm>
            <a:off x="5651500" y="2037502"/>
            <a:ext cx="1252525" cy="1262584"/>
          </a:xfrm>
          <a:prstGeom prst="rect">
            <a:avLst/>
          </a:prstGeom>
        </p:spPr>
      </p:pic>
      <p:pic>
        <p:nvPicPr>
          <p:cNvPr id="7" name="object 28">
            <a:extLst>
              <a:ext uri="{FF2B5EF4-FFF2-40B4-BE49-F238E27FC236}">
                <a16:creationId xmlns:a16="http://schemas.microsoft.com/office/drawing/2014/main" id="{7F37B25B-F3B6-A5C3-336E-65504471CE63}"/>
              </a:ext>
            </a:extLst>
          </p:cNvPr>
          <p:cNvPicPr/>
          <p:nvPr/>
        </p:nvPicPr>
        <p:blipFill>
          <a:blip r:embed="rId8" cstate="print"/>
          <a:stretch>
            <a:fillRect/>
          </a:stretch>
        </p:blipFill>
        <p:spPr>
          <a:xfrm>
            <a:off x="5872700" y="3938429"/>
            <a:ext cx="1302800" cy="1190457"/>
          </a:xfrm>
          <a:prstGeom prst="rect">
            <a:avLst/>
          </a:prstGeom>
        </p:spPr>
      </p:pic>
      <p:grpSp>
        <p:nvGrpSpPr>
          <p:cNvPr id="9" name="object 21">
            <a:extLst>
              <a:ext uri="{FF2B5EF4-FFF2-40B4-BE49-F238E27FC236}">
                <a16:creationId xmlns:a16="http://schemas.microsoft.com/office/drawing/2014/main" id="{A2387467-7C77-65A6-7A3F-799563781A77}"/>
              </a:ext>
            </a:extLst>
          </p:cNvPr>
          <p:cNvGrpSpPr/>
          <p:nvPr/>
        </p:nvGrpSpPr>
        <p:grpSpPr>
          <a:xfrm>
            <a:off x="5070616" y="5130884"/>
            <a:ext cx="1038084" cy="1161703"/>
            <a:chOff x="8155751" y="5738829"/>
            <a:chExt cx="885190" cy="990600"/>
          </a:xfrm>
        </p:grpSpPr>
        <p:sp>
          <p:nvSpPr>
            <p:cNvPr id="10" name="object 22">
              <a:extLst>
                <a:ext uri="{FF2B5EF4-FFF2-40B4-BE49-F238E27FC236}">
                  <a16:creationId xmlns:a16="http://schemas.microsoft.com/office/drawing/2014/main" id="{B994143A-90DB-81AB-CFBD-E083D9EEB1E1}"/>
                </a:ext>
              </a:extLst>
            </p:cNvPr>
            <p:cNvSpPr/>
            <p:nvPr/>
          </p:nvSpPr>
          <p:spPr>
            <a:xfrm>
              <a:off x="8155751" y="5738829"/>
              <a:ext cx="885190" cy="864235"/>
            </a:xfrm>
            <a:custGeom>
              <a:avLst/>
              <a:gdLst/>
              <a:ahLst/>
              <a:cxnLst/>
              <a:rect l="l" t="t" r="r" b="b"/>
              <a:pathLst>
                <a:path w="885190" h="864234">
                  <a:moveTo>
                    <a:pt x="442283" y="0"/>
                  </a:moveTo>
                  <a:lnTo>
                    <a:pt x="394092" y="2535"/>
                  </a:lnTo>
                  <a:lnTo>
                    <a:pt x="347403" y="9966"/>
                  </a:lnTo>
                  <a:lnTo>
                    <a:pt x="302487" y="22028"/>
                  </a:lnTo>
                  <a:lnTo>
                    <a:pt x="259615" y="38459"/>
                  </a:lnTo>
                  <a:lnTo>
                    <a:pt x="219054" y="58993"/>
                  </a:lnTo>
                  <a:lnTo>
                    <a:pt x="181076" y="83369"/>
                  </a:lnTo>
                  <a:lnTo>
                    <a:pt x="145950" y="111322"/>
                  </a:lnTo>
                  <a:lnTo>
                    <a:pt x="113947" y="142589"/>
                  </a:lnTo>
                  <a:lnTo>
                    <a:pt x="85335" y="176906"/>
                  </a:lnTo>
                  <a:lnTo>
                    <a:pt x="60384" y="214009"/>
                  </a:lnTo>
                  <a:lnTo>
                    <a:pt x="39365" y="253635"/>
                  </a:lnTo>
                  <a:lnTo>
                    <a:pt x="22547" y="295521"/>
                  </a:lnTo>
                  <a:lnTo>
                    <a:pt x="10201" y="339402"/>
                  </a:lnTo>
                  <a:lnTo>
                    <a:pt x="2595" y="385015"/>
                  </a:lnTo>
                  <a:lnTo>
                    <a:pt x="0" y="432097"/>
                  </a:lnTo>
                  <a:lnTo>
                    <a:pt x="2595" y="479178"/>
                  </a:lnTo>
                  <a:lnTo>
                    <a:pt x="10201" y="524791"/>
                  </a:lnTo>
                  <a:lnTo>
                    <a:pt x="22547" y="568672"/>
                  </a:lnTo>
                  <a:lnTo>
                    <a:pt x="39365" y="610558"/>
                  </a:lnTo>
                  <a:lnTo>
                    <a:pt x="60384" y="650184"/>
                  </a:lnTo>
                  <a:lnTo>
                    <a:pt x="85335" y="687287"/>
                  </a:lnTo>
                  <a:lnTo>
                    <a:pt x="113947" y="721604"/>
                  </a:lnTo>
                  <a:lnTo>
                    <a:pt x="145950" y="752870"/>
                  </a:lnTo>
                  <a:lnTo>
                    <a:pt x="181076" y="780823"/>
                  </a:lnTo>
                  <a:lnTo>
                    <a:pt x="219054" y="805199"/>
                  </a:lnTo>
                  <a:lnTo>
                    <a:pt x="259615" y="825734"/>
                  </a:lnTo>
                  <a:lnTo>
                    <a:pt x="302487" y="842164"/>
                  </a:lnTo>
                  <a:lnTo>
                    <a:pt x="347403" y="854227"/>
                  </a:lnTo>
                  <a:lnTo>
                    <a:pt x="394092" y="861657"/>
                  </a:lnTo>
                  <a:lnTo>
                    <a:pt x="442283" y="864193"/>
                  </a:lnTo>
                  <a:lnTo>
                    <a:pt x="490475" y="861657"/>
                  </a:lnTo>
                  <a:lnTo>
                    <a:pt x="537163" y="854227"/>
                  </a:lnTo>
                  <a:lnTo>
                    <a:pt x="582079" y="842164"/>
                  </a:lnTo>
                  <a:lnTo>
                    <a:pt x="624951" y="825734"/>
                  </a:lnTo>
                  <a:lnTo>
                    <a:pt x="665512" y="805199"/>
                  </a:lnTo>
                  <a:lnTo>
                    <a:pt x="703489" y="780823"/>
                  </a:lnTo>
                  <a:lnTo>
                    <a:pt x="738615" y="752870"/>
                  </a:lnTo>
                  <a:lnTo>
                    <a:pt x="770619" y="721604"/>
                  </a:lnTo>
                  <a:lnTo>
                    <a:pt x="799231" y="687287"/>
                  </a:lnTo>
                  <a:lnTo>
                    <a:pt x="824181" y="650184"/>
                  </a:lnTo>
                  <a:lnTo>
                    <a:pt x="845200" y="610558"/>
                  </a:lnTo>
                  <a:lnTo>
                    <a:pt x="862018" y="568672"/>
                  </a:lnTo>
                  <a:lnTo>
                    <a:pt x="874365" y="524791"/>
                  </a:lnTo>
                  <a:lnTo>
                    <a:pt x="881971" y="479178"/>
                  </a:lnTo>
                  <a:lnTo>
                    <a:pt x="884566" y="432097"/>
                  </a:lnTo>
                  <a:lnTo>
                    <a:pt x="881971" y="385015"/>
                  </a:lnTo>
                  <a:lnTo>
                    <a:pt x="874365" y="339402"/>
                  </a:lnTo>
                  <a:lnTo>
                    <a:pt x="862018" y="295521"/>
                  </a:lnTo>
                  <a:lnTo>
                    <a:pt x="845200" y="253635"/>
                  </a:lnTo>
                  <a:lnTo>
                    <a:pt x="824181" y="214009"/>
                  </a:lnTo>
                  <a:lnTo>
                    <a:pt x="799231" y="176906"/>
                  </a:lnTo>
                  <a:lnTo>
                    <a:pt x="770619" y="142589"/>
                  </a:lnTo>
                  <a:lnTo>
                    <a:pt x="738615" y="111322"/>
                  </a:lnTo>
                  <a:lnTo>
                    <a:pt x="703489" y="83369"/>
                  </a:lnTo>
                  <a:lnTo>
                    <a:pt x="665512" y="58993"/>
                  </a:lnTo>
                  <a:lnTo>
                    <a:pt x="624951" y="38459"/>
                  </a:lnTo>
                  <a:lnTo>
                    <a:pt x="582079" y="22028"/>
                  </a:lnTo>
                  <a:lnTo>
                    <a:pt x="537163" y="9966"/>
                  </a:lnTo>
                  <a:lnTo>
                    <a:pt x="490475" y="2535"/>
                  </a:lnTo>
                  <a:lnTo>
                    <a:pt x="442283" y="0"/>
                  </a:lnTo>
                  <a:close/>
                </a:path>
              </a:pathLst>
            </a:custGeom>
            <a:solidFill>
              <a:srgbClr val="812C75"/>
            </a:solidFill>
          </p:spPr>
          <p:txBody>
            <a:bodyPr wrap="square" lIns="0" tIns="0" rIns="0" bIns="0" rtlCol="0"/>
            <a:lstStyle/>
            <a:p>
              <a:endParaRPr dirty="0"/>
            </a:p>
          </p:txBody>
        </p:sp>
        <p:sp>
          <p:nvSpPr>
            <p:cNvPr id="11" name="object 23">
              <a:extLst>
                <a:ext uri="{FF2B5EF4-FFF2-40B4-BE49-F238E27FC236}">
                  <a16:creationId xmlns:a16="http://schemas.microsoft.com/office/drawing/2014/main" id="{418218A9-8FD1-C14E-24BA-5C111593EE32}"/>
                </a:ext>
              </a:extLst>
            </p:cNvPr>
            <p:cNvSpPr/>
            <p:nvPr/>
          </p:nvSpPr>
          <p:spPr>
            <a:xfrm>
              <a:off x="8350872" y="5954884"/>
              <a:ext cx="494665" cy="457834"/>
            </a:xfrm>
            <a:custGeom>
              <a:avLst/>
              <a:gdLst/>
              <a:ahLst/>
              <a:cxnLst/>
              <a:rect l="l" t="t" r="r" b="b"/>
              <a:pathLst>
                <a:path w="494665" h="457835">
                  <a:moveTo>
                    <a:pt x="111620" y="121018"/>
                  </a:moveTo>
                  <a:lnTo>
                    <a:pt x="108432" y="118071"/>
                  </a:lnTo>
                  <a:lnTo>
                    <a:pt x="35077" y="118071"/>
                  </a:lnTo>
                  <a:lnTo>
                    <a:pt x="31889" y="121018"/>
                  </a:lnTo>
                  <a:lnTo>
                    <a:pt x="31889" y="129870"/>
                  </a:lnTo>
                  <a:lnTo>
                    <a:pt x="35077" y="132829"/>
                  </a:lnTo>
                  <a:lnTo>
                    <a:pt x="39865" y="132829"/>
                  </a:lnTo>
                  <a:lnTo>
                    <a:pt x="108432" y="132829"/>
                  </a:lnTo>
                  <a:lnTo>
                    <a:pt x="111620" y="129870"/>
                  </a:lnTo>
                  <a:lnTo>
                    <a:pt x="111620" y="121018"/>
                  </a:lnTo>
                  <a:close/>
                </a:path>
                <a:path w="494665" h="457835">
                  <a:moveTo>
                    <a:pt x="111620" y="91503"/>
                  </a:moveTo>
                  <a:lnTo>
                    <a:pt x="108432" y="88544"/>
                  </a:lnTo>
                  <a:lnTo>
                    <a:pt x="35077" y="88544"/>
                  </a:lnTo>
                  <a:lnTo>
                    <a:pt x="31889" y="91503"/>
                  </a:lnTo>
                  <a:lnTo>
                    <a:pt x="31889" y="100355"/>
                  </a:lnTo>
                  <a:lnTo>
                    <a:pt x="35077" y="103314"/>
                  </a:lnTo>
                  <a:lnTo>
                    <a:pt x="39865" y="103314"/>
                  </a:lnTo>
                  <a:lnTo>
                    <a:pt x="108432" y="103314"/>
                  </a:lnTo>
                  <a:lnTo>
                    <a:pt x="111620" y="100355"/>
                  </a:lnTo>
                  <a:lnTo>
                    <a:pt x="111620" y="91503"/>
                  </a:lnTo>
                  <a:close/>
                </a:path>
                <a:path w="494665" h="457835">
                  <a:moveTo>
                    <a:pt x="111620" y="61988"/>
                  </a:moveTo>
                  <a:lnTo>
                    <a:pt x="108432" y="59029"/>
                  </a:lnTo>
                  <a:lnTo>
                    <a:pt x="35077" y="59029"/>
                  </a:lnTo>
                  <a:lnTo>
                    <a:pt x="31889" y="61988"/>
                  </a:lnTo>
                  <a:lnTo>
                    <a:pt x="31889" y="70840"/>
                  </a:lnTo>
                  <a:lnTo>
                    <a:pt x="35077" y="73787"/>
                  </a:lnTo>
                  <a:lnTo>
                    <a:pt x="39865" y="73787"/>
                  </a:lnTo>
                  <a:lnTo>
                    <a:pt x="108432" y="73787"/>
                  </a:lnTo>
                  <a:lnTo>
                    <a:pt x="111620" y="70840"/>
                  </a:lnTo>
                  <a:lnTo>
                    <a:pt x="111620" y="61988"/>
                  </a:lnTo>
                  <a:close/>
                </a:path>
                <a:path w="494665" h="457835">
                  <a:moveTo>
                    <a:pt x="111620" y="32473"/>
                  </a:moveTo>
                  <a:lnTo>
                    <a:pt x="108432" y="29514"/>
                  </a:lnTo>
                  <a:lnTo>
                    <a:pt x="35077" y="29514"/>
                  </a:lnTo>
                  <a:lnTo>
                    <a:pt x="31889" y="32473"/>
                  </a:lnTo>
                  <a:lnTo>
                    <a:pt x="31889" y="41325"/>
                  </a:lnTo>
                  <a:lnTo>
                    <a:pt x="35077" y="44272"/>
                  </a:lnTo>
                  <a:lnTo>
                    <a:pt x="39865" y="44272"/>
                  </a:lnTo>
                  <a:lnTo>
                    <a:pt x="108432" y="44272"/>
                  </a:lnTo>
                  <a:lnTo>
                    <a:pt x="111620" y="41325"/>
                  </a:lnTo>
                  <a:lnTo>
                    <a:pt x="111620" y="32473"/>
                  </a:lnTo>
                  <a:close/>
                </a:path>
                <a:path w="494665" h="457835">
                  <a:moveTo>
                    <a:pt x="191350" y="101828"/>
                  </a:moveTo>
                  <a:lnTo>
                    <a:pt x="188163" y="98882"/>
                  </a:lnTo>
                  <a:lnTo>
                    <a:pt x="178587" y="98882"/>
                  </a:lnTo>
                  <a:lnTo>
                    <a:pt x="175399" y="101828"/>
                  </a:lnTo>
                  <a:lnTo>
                    <a:pt x="175399" y="122491"/>
                  </a:lnTo>
                  <a:lnTo>
                    <a:pt x="178587" y="126187"/>
                  </a:lnTo>
                  <a:lnTo>
                    <a:pt x="183375" y="126187"/>
                  </a:lnTo>
                  <a:lnTo>
                    <a:pt x="188163" y="126187"/>
                  </a:lnTo>
                  <a:lnTo>
                    <a:pt x="191350" y="123240"/>
                  </a:lnTo>
                  <a:lnTo>
                    <a:pt x="191350" y="101828"/>
                  </a:lnTo>
                  <a:close/>
                </a:path>
                <a:path w="494665" h="457835">
                  <a:moveTo>
                    <a:pt x="287020" y="121018"/>
                  </a:moveTo>
                  <a:lnTo>
                    <a:pt x="283832" y="118071"/>
                  </a:lnTo>
                  <a:lnTo>
                    <a:pt x="210477" y="118071"/>
                  </a:lnTo>
                  <a:lnTo>
                    <a:pt x="207289" y="121018"/>
                  </a:lnTo>
                  <a:lnTo>
                    <a:pt x="207289" y="129870"/>
                  </a:lnTo>
                  <a:lnTo>
                    <a:pt x="210477" y="132829"/>
                  </a:lnTo>
                  <a:lnTo>
                    <a:pt x="215265" y="132829"/>
                  </a:lnTo>
                  <a:lnTo>
                    <a:pt x="283832" y="132829"/>
                  </a:lnTo>
                  <a:lnTo>
                    <a:pt x="287020" y="129870"/>
                  </a:lnTo>
                  <a:lnTo>
                    <a:pt x="287020" y="121018"/>
                  </a:lnTo>
                  <a:close/>
                </a:path>
                <a:path w="494665" h="457835">
                  <a:moveTo>
                    <a:pt x="287020" y="91503"/>
                  </a:moveTo>
                  <a:lnTo>
                    <a:pt x="283832" y="88544"/>
                  </a:lnTo>
                  <a:lnTo>
                    <a:pt x="210477" y="88544"/>
                  </a:lnTo>
                  <a:lnTo>
                    <a:pt x="207289" y="91503"/>
                  </a:lnTo>
                  <a:lnTo>
                    <a:pt x="207289" y="100355"/>
                  </a:lnTo>
                  <a:lnTo>
                    <a:pt x="210477" y="103314"/>
                  </a:lnTo>
                  <a:lnTo>
                    <a:pt x="215265" y="103314"/>
                  </a:lnTo>
                  <a:lnTo>
                    <a:pt x="283832" y="103314"/>
                  </a:lnTo>
                  <a:lnTo>
                    <a:pt x="287020" y="100355"/>
                  </a:lnTo>
                  <a:lnTo>
                    <a:pt x="287020" y="91503"/>
                  </a:lnTo>
                  <a:close/>
                </a:path>
                <a:path w="494665" h="457835">
                  <a:moveTo>
                    <a:pt x="287020" y="61988"/>
                  </a:moveTo>
                  <a:lnTo>
                    <a:pt x="283832" y="59029"/>
                  </a:lnTo>
                  <a:lnTo>
                    <a:pt x="210477" y="59029"/>
                  </a:lnTo>
                  <a:lnTo>
                    <a:pt x="207289" y="61988"/>
                  </a:lnTo>
                  <a:lnTo>
                    <a:pt x="207289" y="70840"/>
                  </a:lnTo>
                  <a:lnTo>
                    <a:pt x="210477" y="73787"/>
                  </a:lnTo>
                  <a:lnTo>
                    <a:pt x="215265" y="73787"/>
                  </a:lnTo>
                  <a:lnTo>
                    <a:pt x="283832" y="73787"/>
                  </a:lnTo>
                  <a:lnTo>
                    <a:pt x="287020" y="70840"/>
                  </a:lnTo>
                  <a:lnTo>
                    <a:pt x="287020" y="61988"/>
                  </a:lnTo>
                  <a:close/>
                </a:path>
                <a:path w="494665" h="457835">
                  <a:moveTo>
                    <a:pt x="287020" y="32473"/>
                  </a:moveTo>
                  <a:lnTo>
                    <a:pt x="283832" y="29514"/>
                  </a:lnTo>
                  <a:lnTo>
                    <a:pt x="210477" y="29514"/>
                  </a:lnTo>
                  <a:lnTo>
                    <a:pt x="207289" y="32473"/>
                  </a:lnTo>
                  <a:lnTo>
                    <a:pt x="207289" y="41325"/>
                  </a:lnTo>
                  <a:lnTo>
                    <a:pt x="210477" y="44272"/>
                  </a:lnTo>
                  <a:lnTo>
                    <a:pt x="215265" y="44272"/>
                  </a:lnTo>
                  <a:lnTo>
                    <a:pt x="283832" y="44272"/>
                  </a:lnTo>
                  <a:lnTo>
                    <a:pt x="287020" y="41325"/>
                  </a:lnTo>
                  <a:lnTo>
                    <a:pt x="287020" y="32473"/>
                  </a:lnTo>
                  <a:close/>
                </a:path>
                <a:path w="494665" h="457835">
                  <a:moveTo>
                    <a:pt x="382701" y="295173"/>
                  </a:moveTo>
                  <a:lnTo>
                    <a:pt x="381457" y="289661"/>
                  </a:lnTo>
                  <a:lnTo>
                    <a:pt x="372732" y="282067"/>
                  </a:lnTo>
                  <a:lnTo>
                    <a:pt x="366750" y="280085"/>
                  </a:lnTo>
                  <a:lnTo>
                    <a:pt x="366750" y="311404"/>
                  </a:lnTo>
                  <a:lnTo>
                    <a:pt x="366750" y="338709"/>
                  </a:lnTo>
                  <a:lnTo>
                    <a:pt x="336448" y="348297"/>
                  </a:lnTo>
                  <a:lnTo>
                    <a:pt x="333260" y="351993"/>
                  </a:lnTo>
                  <a:lnTo>
                    <a:pt x="334060" y="356412"/>
                  </a:lnTo>
                  <a:lnTo>
                    <a:pt x="335648" y="363054"/>
                  </a:lnTo>
                  <a:lnTo>
                    <a:pt x="342823" y="362318"/>
                  </a:lnTo>
                  <a:lnTo>
                    <a:pt x="343623" y="362318"/>
                  </a:lnTo>
                  <a:lnTo>
                    <a:pt x="353199" y="360845"/>
                  </a:lnTo>
                  <a:lnTo>
                    <a:pt x="360375" y="358635"/>
                  </a:lnTo>
                  <a:lnTo>
                    <a:pt x="365950" y="356412"/>
                  </a:lnTo>
                  <a:lnTo>
                    <a:pt x="365950" y="383717"/>
                  </a:lnTo>
                  <a:lnTo>
                    <a:pt x="355231" y="388327"/>
                  </a:lnTo>
                  <a:lnTo>
                    <a:pt x="331571" y="393407"/>
                  </a:lnTo>
                  <a:lnTo>
                    <a:pt x="295198" y="397522"/>
                  </a:lnTo>
                  <a:lnTo>
                    <a:pt x="246354" y="399211"/>
                  </a:lnTo>
                  <a:lnTo>
                    <a:pt x="197510" y="397522"/>
                  </a:lnTo>
                  <a:lnTo>
                    <a:pt x="161150" y="393407"/>
                  </a:lnTo>
                  <a:lnTo>
                    <a:pt x="137490" y="388327"/>
                  </a:lnTo>
                  <a:lnTo>
                    <a:pt x="126771" y="383717"/>
                  </a:lnTo>
                  <a:lnTo>
                    <a:pt x="126771" y="355676"/>
                  </a:lnTo>
                  <a:lnTo>
                    <a:pt x="156438" y="363474"/>
                  </a:lnTo>
                  <a:lnTo>
                    <a:pt x="191947" y="367677"/>
                  </a:lnTo>
                  <a:lnTo>
                    <a:pt x="224751" y="369379"/>
                  </a:lnTo>
                  <a:lnTo>
                    <a:pt x="246354" y="369697"/>
                  </a:lnTo>
                  <a:lnTo>
                    <a:pt x="263652" y="369557"/>
                  </a:lnTo>
                  <a:lnTo>
                    <a:pt x="312534" y="366750"/>
                  </a:lnTo>
                  <a:lnTo>
                    <a:pt x="319709" y="362318"/>
                  </a:lnTo>
                  <a:lnTo>
                    <a:pt x="319709" y="358635"/>
                  </a:lnTo>
                  <a:lnTo>
                    <a:pt x="319074" y="355676"/>
                  </a:lnTo>
                  <a:lnTo>
                    <a:pt x="318909" y="354939"/>
                  </a:lnTo>
                  <a:lnTo>
                    <a:pt x="315722" y="351993"/>
                  </a:lnTo>
                  <a:lnTo>
                    <a:pt x="310934" y="351993"/>
                  </a:lnTo>
                  <a:lnTo>
                    <a:pt x="296037" y="353390"/>
                  </a:lnTo>
                  <a:lnTo>
                    <a:pt x="280238" y="354291"/>
                  </a:lnTo>
                  <a:lnTo>
                    <a:pt x="263842" y="354787"/>
                  </a:lnTo>
                  <a:lnTo>
                    <a:pt x="247154" y="354939"/>
                  </a:lnTo>
                  <a:lnTo>
                    <a:pt x="198310" y="353250"/>
                  </a:lnTo>
                  <a:lnTo>
                    <a:pt x="161950" y="349135"/>
                  </a:lnTo>
                  <a:lnTo>
                    <a:pt x="138290" y="344043"/>
                  </a:lnTo>
                  <a:lnTo>
                    <a:pt x="127558" y="339445"/>
                  </a:lnTo>
                  <a:lnTo>
                    <a:pt x="127558" y="311404"/>
                  </a:lnTo>
                  <a:lnTo>
                    <a:pt x="157238" y="319201"/>
                  </a:lnTo>
                  <a:lnTo>
                    <a:pt x="192735" y="323392"/>
                  </a:lnTo>
                  <a:lnTo>
                    <a:pt x="225552" y="325107"/>
                  </a:lnTo>
                  <a:lnTo>
                    <a:pt x="247154" y="325424"/>
                  </a:lnTo>
                  <a:lnTo>
                    <a:pt x="268757" y="325107"/>
                  </a:lnTo>
                  <a:lnTo>
                    <a:pt x="301574" y="323392"/>
                  </a:lnTo>
                  <a:lnTo>
                    <a:pt x="337070" y="319201"/>
                  </a:lnTo>
                  <a:lnTo>
                    <a:pt x="366750" y="311404"/>
                  </a:lnTo>
                  <a:lnTo>
                    <a:pt x="366750" y="280085"/>
                  </a:lnTo>
                  <a:lnTo>
                    <a:pt x="349059" y="274205"/>
                  </a:lnTo>
                  <a:lnTo>
                    <a:pt x="302971" y="267868"/>
                  </a:lnTo>
                  <a:lnTo>
                    <a:pt x="298983" y="267868"/>
                  </a:lnTo>
                  <a:lnTo>
                    <a:pt x="328155" y="285724"/>
                  </a:lnTo>
                  <a:lnTo>
                    <a:pt x="347014" y="289179"/>
                  </a:lnTo>
                  <a:lnTo>
                    <a:pt x="359003" y="292481"/>
                  </a:lnTo>
                  <a:lnTo>
                    <a:pt x="365150" y="295173"/>
                  </a:lnTo>
                  <a:lnTo>
                    <a:pt x="352767" y="299974"/>
                  </a:lnTo>
                  <a:lnTo>
                    <a:pt x="328879" y="304761"/>
                  </a:lnTo>
                  <a:lnTo>
                    <a:pt x="293624" y="308457"/>
                  </a:lnTo>
                  <a:lnTo>
                    <a:pt x="247154" y="309930"/>
                  </a:lnTo>
                  <a:lnTo>
                    <a:pt x="200685" y="308457"/>
                  </a:lnTo>
                  <a:lnTo>
                    <a:pt x="165430" y="304761"/>
                  </a:lnTo>
                  <a:lnTo>
                    <a:pt x="141541" y="299974"/>
                  </a:lnTo>
                  <a:lnTo>
                    <a:pt x="129159" y="295173"/>
                  </a:lnTo>
                  <a:lnTo>
                    <a:pt x="135521" y="292481"/>
                  </a:lnTo>
                  <a:lnTo>
                    <a:pt x="147993" y="288899"/>
                  </a:lnTo>
                  <a:lnTo>
                    <a:pt x="166941" y="285419"/>
                  </a:lnTo>
                  <a:lnTo>
                    <a:pt x="193738" y="282625"/>
                  </a:lnTo>
                  <a:lnTo>
                    <a:pt x="198526" y="282625"/>
                  </a:lnTo>
                  <a:lnTo>
                    <a:pt x="201714" y="278930"/>
                  </a:lnTo>
                  <a:lnTo>
                    <a:pt x="200914" y="274510"/>
                  </a:lnTo>
                  <a:lnTo>
                    <a:pt x="200914" y="270814"/>
                  </a:lnTo>
                  <a:lnTo>
                    <a:pt x="196926" y="267131"/>
                  </a:lnTo>
                  <a:lnTo>
                    <a:pt x="192151" y="267868"/>
                  </a:lnTo>
                  <a:lnTo>
                    <a:pt x="145592" y="274205"/>
                  </a:lnTo>
                  <a:lnTo>
                    <a:pt x="121678" y="282067"/>
                  </a:lnTo>
                  <a:lnTo>
                    <a:pt x="112877" y="289661"/>
                  </a:lnTo>
                  <a:lnTo>
                    <a:pt x="111620" y="295173"/>
                  </a:lnTo>
                  <a:lnTo>
                    <a:pt x="111620" y="428002"/>
                  </a:lnTo>
                  <a:lnTo>
                    <a:pt x="113880" y="434657"/>
                  </a:lnTo>
                  <a:lnTo>
                    <a:pt x="120789" y="440359"/>
                  </a:lnTo>
                  <a:lnTo>
                    <a:pt x="132473" y="445223"/>
                  </a:lnTo>
                  <a:lnTo>
                    <a:pt x="149085" y="449402"/>
                  </a:lnTo>
                  <a:lnTo>
                    <a:pt x="149885" y="449402"/>
                  </a:lnTo>
                  <a:lnTo>
                    <a:pt x="156260" y="450875"/>
                  </a:lnTo>
                  <a:lnTo>
                    <a:pt x="158661" y="443496"/>
                  </a:lnTo>
                  <a:lnTo>
                    <a:pt x="159334" y="440359"/>
                  </a:lnTo>
                  <a:lnTo>
                    <a:pt x="159461" y="439801"/>
                  </a:lnTo>
                  <a:lnTo>
                    <a:pt x="157060" y="435381"/>
                  </a:lnTo>
                  <a:lnTo>
                    <a:pt x="152425" y="434657"/>
                  </a:lnTo>
                  <a:lnTo>
                    <a:pt x="140792" y="431914"/>
                  </a:lnTo>
                  <a:lnTo>
                    <a:pt x="133337" y="429475"/>
                  </a:lnTo>
                  <a:lnTo>
                    <a:pt x="129184" y="427583"/>
                  </a:lnTo>
                  <a:lnTo>
                    <a:pt x="127558" y="426516"/>
                  </a:lnTo>
                  <a:lnTo>
                    <a:pt x="127558" y="399211"/>
                  </a:lnTo>
                  <a:lnTo>
                    <a:pt x="157238" y="407009"/>
                  </a:lnTo>
                  <a:lnTo>
                    <a:pt x="192735" y="411213"/>
                  </a:lnTo>
                  <a:lnTo>
                    <a:pt x="225552" y="412915"/>
                  </a:lnTo>
                  <a:lnTo>
                    <a:pt x="247154" y="413232"/>
                  </a:lnTo>
                  <a:lnTo>
                    <a:pt x="268757" y="412915"/>
                  </a:lnTo>
                  <a:lnTo>
                    <a:pt x="301574" y="411213"/>
                  </a:lnTo>
                  <a:lnTo>
                    <a:pt x="337070" y="407009"/>
                  </a:lnTo>
                  <a:lnTo>
                    <a:pt x="366750" y="399211"/>
                  </a:lnTo>
                  <a:lnTo>
                    <a:pt x="366750" y="427253"/>
                  </a:lnTo>
                  <a:lnTo>
                    <a:pt x="355892" y="431914"/>
                  </a:lnTo>
                  <a:lnTo>
                    <a:pt x="355752" y="431914"/>
                  </a:lnTo>
                  <a:lnTo>
                    <a:pt x="332359" y="436943"/>
                  </a:lnTo>
                  <a:lnTo>
                    <a:pt x="295998" y="441058"/>
                  </a:lnTo>
                  <a:lnTo>
                    <a:pt x="247154" y="442760"/>
                  </a:lnTo>
                  <a:lnTo>
                    <a:pt x="230593" y="442607"/>
                  </a:lnTo>
                  <a:lnTo>
                    <a:pt x="214464" y="442112"/>
                  </a:lnTo>
                  <a:lnTo>
                    <a:pt x="198945" y="441198"/>
                  </a:lnTo>
                  <a:lnTo>
                    <a:pt x="184175" y="439801"/>
                  </a:lnTo>
                  <a:lnTo>
                    <a:pt x="179387" y="439064"/>
                  </a:lnTo>
                  <a:lnTo>
                    <a:pt x="177088" y="441198"/>
                  </a:lnTo>
                  <a:lnTo>
                    <a:pt x="176187" y="442112"/>
                  </a:lnTo>
                  <a:lnTo>
                    <a:pt x="174599" y="450875"/>
                  </a:lnTo>
                  <a:lnTo>
                    <a:pt x="177800" y="453821"/>
                  </a:lnTo>
                  <a:lnTo>
                    <a:pt x="230454" y="457365"/>
                  </a:lnTo>
                  <a:lnTo>
                    <a:pt x="247154" y="457517"/>
                  </a:lnTo>
                  <a:lnTo>
                    <a:pt x="276720" y="456869"/>
                  </a:lnTo>
                  <a:lnTo>
                    <a:pt x="277469" y="456869"/>
                  </a:lnTo>
                  <a:lnTo>
                    <a:pt x="323303" y="453275"/>
                  </a:lnTo>
                  <a:lnTo>
                    <a:pt x="364655" y="444436"/>
                  </a:lnTo>
                  <a:lnTo>
                    <a:pt x="366509" y="442760"/>
                  </a:lnTo>
                  <a:lnTo>
                    <a:pt x="382701" y="428002"/>
                  </a:lnTo>
                  <a:lnTo>
                    <a:pt x="382701" y="356412"/>
                  </a:lnTo>
                  <a:lnTo>
                    <a:pt x="382701" y="311404"/>
                  </a:lnTo>
                  <a:lnTo>
                    <a:pt x="382701" y="309930"/>
                  </a:lnTo>
                  <a:lnTo>
                    <a:pt x="382701" y="295173"/>
                  </a:lnTo>
                  <a:close/>
                </a:path>
                <a:path w="494665" h="457835">
                  <a:moveTo>
                    <a:pt x="462419" y="121018"/>
                  </a:moveTo>
                  <a:lnTo>
                    <a:pt x="459232" y="118071"/>
                  </a:lnTo>
                  <a:lnTo>
                    <a:pt x="454444" y="118071"/>
                  </a:lnTo>
                  <a:lnTo>
                    <a:pt x="385889" y="118071"/>
                  </a:lnTo>
                  <a:lnTo>
                    <a:pt x="382689" y="121018"/>
                  </a:lnTo>
                  <a:lnTo>
                    <a:pt x="382689" y="129870"/>
                  </a:lnTo>
                  <a:lnTo>
                    <a:pt x="385889" y="132829"/>
                  </a:lnTo>
                  <a:lnTo>
                    <a:pt x="459232" y="132829"/>
                  </a:lnTo>
                  <a:lnTo>
                    <a:pt x="462419" y="129870"/>
                  </a:lnTo>
                  <a:lnTo>
                    <a:pt x="462419" y="121018"/>
                  </a:lnTo>
                  <a:close/>
                </a:path>
                <a:path w="494665" h="457835">
                  <a:moveTo>
                    <a:pt x="462419" y="91503"/>
                  </a:moveTo>
                  <a:lnTo>
                    <a:pt x="459232" y="88544"/>
                  </a:lnTo>
                  <a:lnTo>
                    <a:pt x="454444" y="88544"/>
                  </a:lnTo>
                  <a:lnTo>
                    <a:pt x="385889" y="88544"/>
                  </a:lnTo>
                  <a:lnTo>
                    <a:pt x="382689" y="91503"/>
                  </a:lnTo>
                  <a:lnTo>
                    <a:pt x="382689" y="100355"/>
                  </a:lnTo>
                  <a:lnTo>
                    <a:pt x="385889" y="103314"/>
                  </a:lnTo>
                  <a:lnTo>
                    <a:pt x="459232" y="103314"/>
                  </a:lnTo>
                  <a:lnTo>
                    <a:pt x="462419" y="100355"/>
                  </a:lnTo>
                  <a:lnTo>
                    <a:pt x="462419" y="91503"/>
                  </a:lnTo>
                  <a:close/>
                </a:path>
                <a:path w="494665" h="457835">
                  <a:moveTo>
                    <a:pt x="462419" y="61988"/>
                  </a:moveTo>
                  <a:lnTo>
                    <a:pt x="459232" y="59029"/>
                  </a:lnTo>
                  <a:lnTo>
                    <a:pt x="454444" y="59029"/>
                  </a:lnTo>
                  <a:lnTo>
                    <a:pt x="385889" y="59029"/>
                  </a:lnTo>
                  <a:lnTo>
                    <a:pt x="382689" y="61988"/>
                  </a:lnTo>
                  <a:lnTo>
                    <a:pt x="382689" y="70840"/>
                  </a:lnTo>
                  <a:lnTo>
                    <a:pt x="385889" y="73787"/>
                  </a:lnTo>
                  <a:lnTo>
                    <a:pt x="459232" y="73787"/>
                  </a:lnTo>
                  <a:lnTo>
                    <a:pt x="462419" y="70840"/>
                  </a:lnTo>
                  <a:lnTo>
                    <a:pt x="462419" y="61988"/>
                  </a:lnTo>
                  <a:close/>
                </a:path>
                <a:path w="494665" h="457835">
                  <a:moveTo>
                    <a:pt x="462419" y="32473"/>
                  </a:moveTo>
                  <a:lnTo>
                    <a:pt x="459232" y="29514"/>
                  </a:lnTo>
                  <a:lnTo>
                    <a:pt x="454444" y="29514"/>
                  </a:lnTo>
                  <a:lnTo>
                    <a:pt x="385889" y="29514"/>
                  </a:lnTo>
                  <a:lnTo>
                    <a:pt x="382689" y="32473"/>
                  </a:lnTo>
                  <a:lnTo>
                    <a:pt x="382689" y="41325"/>
                  </a:lnTo>
                  <a:lnTo>
                    <a:pt x="385889" y="44272"/>
                  </a:lnTo>
                  <a:lnTo>
                    <a:pt x="459232" y="44272"/>
                  </a:lnTo>
                  <a:lnTo>
                    <a:pt x="462419" y="41325"/>
                  </a:lnTo>
                  <a:lnTo>
                    <a:pt x="462419" y="32473"/>
                  </a:lnTo>
                  <a:close/>
                </a:path>
                <a:path w="494665" h="457835">
                  <a:moveTo>
                    <a:pt x="494309" y="2946"/>
                  </a:moveTo>
                  <a:lnTo>
                    <a:pt x="491121" y="0"/>
                  </a:lnTo>
                  <a:lnTo>
                    <a:pt x="353987" y="0"/>
                  </a:lnTo>
                  <a:lnTo>
                    <a:pt x="350799" y="2946"/>
                  </a:lnTo>
                  <a:lnTo>
                    <a:pt x="350799" y="159385"/>
                  </a:lnTo>
                  <a:lnTo>
                    <a:pt x="353987" y="162344"/>
                  </a:lnTo>
                  <a:lnTo>
                    <a:pt x="414591" y="162344"/>
                  </a:lnTo>
                  <a:lnTo>
                    <a:pt x="414591" y="206616"/>
                  </a:lnTo>
                  <a:lnTo>
                    <a:pt x="255130" y="206616"/>
                  </a:lnTo>
                  <a:lnTo>
                    <a:pt x="255130" y="162344"/>
                  </a:lnTo>
                  <a:lnTo>
                    <a:pt x="315722" y="162344"/>
                  </a:lnTo>
                  <a:lnTo>
                    <a:pt x="318909" y="159385"/>
                  </a:lnTo>
                  <a:lnTo>
                    <a:pt x="318909" y="2946"/>
                  </a:lnTo>
                  <a:lnTo>
                    <a:pt x="315722" y="0"/>
                  </a:lnTo>
                  <a:lnTo>
                    <a:pt x="178587" y="0"/>
                  </a:lnTo>
                  <a:lnTo>
                    <a:pt x="175399" y="2946"/>
                  </a:lnTo>
                  <a:lnTo>
                    <a:pt x="175399" y="81165"/>
                  </a:lnTo>
                  <a:lnTo>
                    <a:pt x="178587" y="84124"/>
                  </a:lnTo>
                  <a:lnTo>
                    <a:pt x="188163" y="84124"/>
                  </a:lnTo>
                  <a:lnTo>
                    <a:pt x="191350" y="81165"/>
                  </a:lnTo>
                  <a:lnTo>
                    <a:pt x="191350" y="14757"/>
                  </a:lnTo>
                  <a:lnTo>
                    <a:pt x="302971" y="14757"/>
                  </a:lnTo>
                  <a:lnTo>
                    <a:pt x="302971" y="147586"/>
                  </a:lnTo>
                  <a:lnTo>
                    <a:pt x="191350" y="147586"/>
                  </a:lnTo>
                  <a:lnTo>
                    <a:pt x="191350" y="143154"/>
                  </a:lnTo>
                  <a:lnTo>
                    <a:pt x="188163" y="140208"/>
                  </a:lnTo>
                  <a:lnTo>
                    <a:pt x="178587" y="140208"/>
                  </a:lnTo>
                  <a:lnTo>
                    <a:pt x="175399" y="143154"/>
                  </a:lnTo>
                  <a:lnTo>
                    <a:pt x="175399" y="159385"/>
                  </a:lnTo>
                  <a:lnTo>
                    <a:pt x="178587" y="162344"/>
                  </a:lnTo>
                  <a:lnTo>
                    <a:pt x="239179" y="162344"/>
                  </a:lnTo>
                  <a:lnTo>
                    <a:pt x="239179" y="206616"/>
                  </a:lnTo>
                  <a:lnTo>
                    <a:pt x="79730" y="206616"/>
                  </a:lnTo>
                  <a:lnTo>
                    <a:pt x="79730" y="162344"/>
                  </a:lnTo>
                  <a:lnTo>
                    <a:pt x="140322" y="162344"/>
                  </a:lnTo>
                  <a:lnTo>
                    <a:pt x="143510" y="159385"/>
                  </a:lnTo>
                  <a:lnTo>
                    <a:pt x="143510" y="2946"/>
                  </a:lnTo>
                  <a:lnTo>
                    <a:pt x="140322" y="0"/>
                  </a:lnTo>
                  <a:lnTo>
                    <a:pt x="3187" y="0"/>
                  </a:lnTo>
                  <a:lnTo>
                    <a:pt x="0" y="2946"/>
                  </a:lnTo>
                  <a:lnTo>
                    <a:pt x="0" y="55346"/>
                  </a:lnTo>
                  <a:lnTo>
                    <a:pt x="3187" y="58293"/>
                  </a:lnTo>
                  <a:lnTo>
                    <a:pt x="12750" y="58293"/>
                  </a:lnTo>
                  <a:lnTo>
                    <a:pt x="15938" y="55346"/>
                  </a:lnTo>
                  <a:lnTo>
                    <a:pt x="15938" y="14757"/>
                  </a:lnTo>
                  <a:lnTo>
                    <a:pt x="127558" y="14757"/>
                  </a:lnTo>
                  <a:lnTo>
                    <a:pt x="127558" y="147586"/>
                  </a:lnTo>
                  <a:lnTo>
                    <a:pt x="15938" y="147586"/>
                  </a:lnTo>
                  <a:lnTo>
                    <a:pt x="15938" y="76746"/>
                  </a:lnTo>
                  <a:lnTo>
                    <a:pt x="12750" y="73787"/>
                  </a:lnTo>
                  <a:lnTo>
                    <a:pt x="3187" y="73787"/>
                  </a:lnTo>
                  <a:lnTo>
                    <a:pt x="0" y="76746"/>
                  </a:lnTo>
                  <a:lnTo>
                    <a:pt x="0" y="159385"/>
                  </a:lnTo>
                  <a:lnTo>
                    <a:pt x="3187" y="162344"/>
                  </a:lnTo>
                  <a:lnTo>
                    <a:pt x="63779" y="162344"/>
                  </a:lnTo>
                  <a:lnTo>
                    <a:pt x="63779" y="218427"/>
                  </a:lnTo>
                  <a:lnTo>
                    <a:pt x="66967" y="221373"/>
                  </a:lnTo>
                  <a:lnTo>
                    <a:pt x="239179" y="221373"/>
                  </a:lnTo>
                  <a:lnTo>
                    <a:pt x="239179" y="270078"/>
                  </a:lnTo>
                  <a:lnTo>
                    <a:pt x="217652" y="250151"/>
                  </a:lnTo>
                  <a:lnTo>
                    <a:pt x="212877" y="250151"/>
                  </a:lnTo>
                  <a:lnTo>
                    <a:pt x="206489" y="256057"/>
                  </a:lnTo>
                  <a:lnTo>
                    <a:pt x="206489" y="260489"/>
                  </a:lnTo>
                  <a:lnTo>
                    <a:pt x="241579" y="292950"/>
                  </a:lnTo>
                  <a:lnTo>
                    <a:pt x="247154" y="296646"/>
                  </a:lnTo>
                  <a:lnTo>
                    <a:pt x="251942" y="293687"/>
                  </a:lnTo>
                  <a:lnTo>
                    <a:pt x="287820" y="260489"/>
                  </a:lnTo>
                  <a:lnTo>
                    <a:pt x="287820" y="256057"/>
                  </a:lnTo>
                  <a:lnTo>
                    <a:pt x="281444" y="250151"/>
                  </a:lnTo>
                  <a:lnTo>
                    <a:pt x="276656" y="250151"/>
                  </a:lnTo>
                  <a:lnTo>
                    <a:pt x="255130" y="270078"/>
                  </a:lnTo>
                  <a:lnTo>
                    <a:pt x="255130" y="221373"/>
                  </a:lnTo>
                  <a:lnTo>
                    <a:pt x="427342" y="221373"/>
                  </a:lnTo>
                  <a:lnTo>
                    <a:pt x="430530" y="218427"/>
                  </a:lnTo>
                  <a:lnTo>
                    <a:pt x="430530" y="162344"/>
                  </a:lnTo>
                  <a:lnTo>
                    <a:pt x="491121" y="162344"/>
                  </a:lnTo>
                  <a:lnTo>
                    <a:pt x="494309" y="159385"/>
                  </a:lnTo>
                  <a:lnTo>
                    <a:pt x="494309" y="40576"/>
                  </a:lnTo>
                  <a:lnTo>
                    <a:pt x="491121" y="37630"/>
                  </a:lnTo>
                  <a:lnTo>
                    <a:pt x="481558" y="37630"/>
                  </a:lnTo>
                  <a:lnTo>
                    <a:pt x="478370" y="40576"/>
                  </a:lnTo>
                  <a:lnTo>
                    <a:pt x="478370" y="147574"/>
                  </a:lnTo>
                  <a:lnTo>
                    <a:pt x="366750" y="147574"/>
                  </a:lnTo>
                  <a:lnTo>
                    <a:pt x="366750" y="14757"/>
                  </a:lnTo>
                  <a:lnTo>
                    <a:pt x="478370" y="14757"/>
                  </a:lnTo>
                  <a:lnTo>
                    <a:pt x="478370" y="19177"/>
                  </a:lnTo>
                  <a:lnTo>
                    <a:pt x="481558" y="22136"/>
                  </a:lnTo>
                  <a:lnTo>
                    <a:pt x="486346" y="22136"/>
                  </a:lnTo>
                  <a:lnTo>
                    <a:pt x="491121" y="22136"/>
                  </a:lnTo>
                  <a:lnTo>
                    <a:pt x="494309" y="19189"/>
                  </a:lnTo>
                  <a:lnTo>
                    <a:pt x="494309" y="2946"/>
                  </a:lnTo>
                  <a:close/>
                </a:path>
              </a:pathLst>
            </a:custGeom>
            <a:solidFill>
              <a:srgbClr val="FFFFFF"/>
            </a:solidFill>
          </p:spPr>
          <p:txBody>
            <a:bodyPr wrap="square" lIns="0" tIns="0" rIns="0" bIns="0" rtlCol="0"/>
            <a:lstStyle/>
            <a:p>
              <a:endParaRPr/>
            </a:p>
          </p:txBody>
        </p:sp>
        <p:pic>
          <p:nvPicPr>
            <p:cNvPr id="12" name="object 24">
              <a:extLst>
                <a:ext uri="{FF2B5EF4-FFF2-40B4-BE49-F238E27FC236}">
                  <a16:creationId xmlns:a16="http://schemas.microsoft.com/office/drawing/2014/main" id="{6D4EAC80-CE8E-70B8-89B0-230270B6341A}"/>
                </a:ext>
              </a:extLst>
            </p:cNvPr>
            <p:cNvPicPr/>
            <p:nvPr/>
          </p:nvPicPr>
          <p:blipFill>
            <a:blip r:embed="rId9" cstate="print"/>
            <a:stretch>
              <a:fillRect/>
            </a:stretch>
          </p:blipFill>
          <p:spPr>
            <a:xfrm>
              <a:off x="8406817" y="6611941"/>
              <a:ext cx="388471" cy="117186"/>
            </a:xfrm>
            <a:prstGeom prst="rect">
              <a:avLst/>
            </a:prstGeom>
          </p:spPr>
        </p:pic>
      </p:grpSp>
      <p:pic>
        <p:nvPicPr>
          <p:cNvPr id="13" name="object 29">
            <a:extLst>
              <a:ext uri="{FF2B5EF4-FFF2-40B4-BE49-F238E27FC236}">
                <a16:creationId xmlns:a16="http://schemas.microsoft.com/office/drawing/2014/main" id="{C5473286-5F9E-4934-ADFD-988A13E0A4DC}"/>
              </a:ext>
            </a:extLst>
          </p:cNvPr>
          <p:cNvPicPr/>
          <p:nvPr/>
        </p:nvPicPr>
        <p:blipFill>
          <a:blip r:embed="rId10" cstate="print"/>
          <a:stretch>
            <a:fillRect/>
          </a:stretch>
        </p:blipFill>
        <p:spPr>
          <a:xfrm>
            <a:off x="3349770" y="5026864"/>
            <a:ext cx="1180573" cy="1336778"/>
          </a:xfrm>
          <a:prstGeom prst="rect">
            <a:avLst/>
          </a:prstGeom>
        </p:spPr>
      </p:pic>
      <p:pic>
        <p:nvPicPr>
          <p:cNvPr id="14" name="object 27">
            <a:extLst>
              <a:ext uri="{FF2B5EF4-FFF2-40B4-BE49-F238E27FC236}">
                <a16:creationId xmlns:a16="http://schemas.microsoft.com/office/drawing/2014/main" id="{8DA2C695-6FA2-4500-A9D2-028918A623E5}"/>
              </a:ext>
            </a:extLst>
          </p:cNvPr>
          <p:cNvPicPr/>
          <p:nvPr/>
        </p:nvPicPr>
        <p:blipFill>
          <a:blip r:embed="rId11" cstate="print"/>
          <a:stretch>
            <a:fillRect/>
          </a:stretch>
        </p:blipFill>
        <p:spPr>
          <a:xfrm>
            <a:off x="2213498" y="3957430"/>
            <a:ext cx="1152001" cy="1208936"/>
          </a:xfrm>
          <a:prstGeom prst="rect">
            <a:avLst/>
          </a:prstGeom>
        </p:spPr>
      </p:pic>
      <p:pic>
        <p:nvPicPr>
          <p:cNvPr id="15" name="object 26">
            <a:extLst>
              <a:ext uri="{FF2B5EF4-FFF2-40B4-BE49-F238E27FC236}">
                <a16:creationId xmlns:a16="http://schemas.microsoft.com/office/drawing/2014/main" id="{ED34870B-49AA-8C46-94AA-42B1EC750F42}"/>
              </a:ext>
            </a:extLst>
          </p:cNvPr>
          <p:cNvPicPr/>
          <p:nvPr/>
        </p:nvPicPr>
        <p:blipFill>
          <a:blip r:embed="rId12" cstate="print"/>
          <a:stretch>
            <a:fillRect/>
          </a:stretch>
        </p:blipFill>
        <p:spPr>
          <a:xfrm>
            <a:off x="2146300" y="2309486"/>
            <a:ext cx="1497466" cy="1229235"/>
          </a:xfrm>
          <a:prstGeom prst="rect">
            <a:avLst/>
          </a:prstGeom>
        </p:spPr>
      </p:pic>
      <p:sp>
        <p:nvSpPr>
          <p:cNvPr id="3" name="object 5">
            <a:extLst>
              <a:ext uri="{FF2B5EF4-FFF2-40B4-BE49-F238E27FC236}">
                <a16:creationId xmlns:a16="http://schemas.microsoft.com/office/drawing/2014/main" id="{3192E378-5C99-4112-672D-DEE30228F43F}"/>
              </a:ext>
            </a:extLst>
          </p:cNvPr>
          <p:cNvSpPr txBox="1"/>
          <p:nvPr/>
        </p:nvSpPr>
        <p:spPr>
          <a:xfrm>
            <a:off x="536412" y="6790429"/>
            <a:ext cx="3061335" cy="663708"/>
          </a:xfrm>
          <a:prstGeom prst="rect">
            <a:avLst/>
          </a:prstGeom>
        </p:spPr>
        <p:txBody>
          <a:bodyPr vert="horz" wrap="square" lIns="0" tIns="13970" rIns="0" bIns="0" rtlCol="0">
            <a:spAutoFit/>
          </a:bodyPr>
          <a:lstStyle/>
          <a:p>
            <a:pPr marL="12700" marR="5080">
              <a:lnSpc>
                <a:spcPct val="120800"/>
              </a:lnSpc>
              <a:spcBef>
                <a:spcPts val="110"/>
              </a:spcBef>
            </a:pPr>
            <a:r>
              <a:rPr sz="1200" b="1" u="sng" spc="-85" dirty="0">
                <a:solidFill>
                  <a:srgbClr val="0000FF"/>
                </a:solidFill>
                <a:uFill>
                  <a:solidFill>
                    <a:srgbClr val="0000FF"/>
                  </a:solidFill>
                </a:uFill>
                <a:latin typeface="Arial"/>
                <a:cs typeface="Arial"/>
                <a:hlinkClick r:id="rId13"/>
              </a:rPr>
              <a:t>Video</a:t>
            </a:r>
            <a:r>
              <a:rPr sz="1200" b="1" u="sng" spc="-35" dirty="0">
                <a:solidFill>
                  <a:srgbClr val="0000FF"/>
                </a:solidFill>
                <a:uFill>
                  <a:solidFill>
                    <a:srgbClr val="0000FF"/>
                  </a:solidFill>
                </a:uFill>
                <a:latin typeface="Arial"/>
                <a:cs typeface="Arial"/>
                <a:hlinkClick r:id="rId13"/>
              </a:rPr>
              <a:t> </a:t>
            </a:r>
            <a:r>
              <a:rPr sz="1200" b="1" u="sng" spc="-75" dirty="0">
                <a:solidFill>
                  <a:srgbClr val="0000FF"/>
                </a:solidFill>
                <a:uFill>
                  <a:solidFill>
                    <a:srgbClr val="0000FF"/>
                  </a:solidFill>
                </a:uFill>
                <a:latin typeface="Arial"/>
                <a:cs typeface="Arial"/>
                <a:hlinkClick r:id="rId13"/>
              </a:rPr>
              <a:t>7:</a:t>
            </a:r>
            <a:r>
              <a:rPr sz="1200" b="1" u="sng" spc="-35" dirty="0">
                <a:solidFill>
                  <a:srgbClr val="0000FF"/>
                </a:solidFill>
                <a:uFill>
                  <a:solidFill>
                    <a:srgbClr val="0000FF"/>
                  </a:solidFill>
                </a:uFill>
                <a:latin typeface="Arial"/>
                <a:cs typeface="Arial"/>
                <a:hlinkClick r:id="rId13"/>
              </a:rPr>
              <a:t> </a:t>
            </a:r>
            <a:r>
              <a:rPr sz="1200" b="1" u="sng" spc="-85" dirty="0">
                <a:solidFill>
                  <a:srgbClr val="0000FF"/>
                </a:solidFill>
                <a:uFill>
                  <a:solidFill>
                    <a:srgbClr val="0000FF"/>
                  </a:solidFill>
                </a:uFill>
                <a:latin typeface="Arial"/>
                <a:cs typeface="Arial"/>
                <a:hlinkClick r:id="rId13"/>
              </a:rPr>
              <a:t>Completar</a:t>
            </a:r>
            <a:r>
              <a:rPr sz="1200" b="1" u="sng" spc="-30" dirty="0">
                <a:solidFill>
                  <a:srgbClr val="0000FF"/>
                </a:solidFill>
                <a:uFill>
                  <a:solidFill>
                    <a:srgbClr val="0000FF"/>
                  </a:solidFill>
                </a:uFill>
                <a:latin typeface="Arial"/>
                <a:cs typeface="Arial"/>
                <a:hlinkClick r:id="rId13"/>
              </a:rPr>
              <a:t> </a:t>
            </a:r>
            <a:r>
              <a:rPr sz="1200" b="1" u="sng" spc="-60" dirty="0">
                <a:solidFill>
                  <a:srgbClr val="0000FF"/>
                </a:solidFill>
                <a:uFill>
                  <a:solidFill>
                    <a:srgbClr val="0000FF"/>
                  </a:solidFill>
                </a:uFill>
                <a:latin typeface="Arial"/>
                <a:cs typeface="Arial"/>
                <a:hlinkClick r:id="rId13"/>
              </a:rPr>
              <a:t>el</a:t>
            </a:r>
            <a:r>
              <a:rPr sz="1200" b="1" u="sng" spc="-35" dirty="0">
                <a:solidFill>
                  <a:srgbClr val="0000FF"/>
                </a:solidFill>
                <a:uFill>
                  <a:solidFill>
                    <a:srgbClr val="0000FF"/>
                  </a:solidFill>
                </a:uFill>
                <a:latin typeface="Arial"/>
                <a:cs typeface="Arial"/>
                <a:hlinkClick r:id="rId13"/>
              </a:rPr>
              <a:t> </a:t>
            </a:r>
            <a:r>
              <a:rPr sz="1200" b="1" u="sng" spc="-110" dirty="0">
                <a:solidFill>
                  <a:srgbClr val="0000FF"/>
                </a:solidFill>
                <a:uFill>
                  <a:solidFill>
                    <a:srgbClr val="0000FF"/>
                  </a:solidFill>
                </a:uFill>
                <a:latin typeface="Arial"/>
                <a:cs typeface="Arial"/>
                <a:hlinkClick r:id="rId13"/>
              </a:rPr>
              <a:t>ciclo</a:t>
            </a:r>
            <a:r>
              <a:rPr sz="1200" b="1" u="sng" spc="-35" dirty="0">
                <a:solidFill>
                  <a:srgbClr val="0000FF"/>
                </a:solidFill>
                <a:uFill>
                  <a:solidFill>
                    <a:srgbClr val="0000FF"/>
                  </a:solidFill>
                </a:uFill>
                <a:latin typeface="Arial"/>
                <a:cs typeface="Arial"/>
                <a:hlinkClick r:id="rId13"/>
              </a:rPr>
              <a:t> </a:t>
            </a:r>
            <a:r>
              <a:rPr sz="1200" b="1" u="sng" spc="-90" dirty="0">
                <a:solidFill>
                  <a:srgbClr val="0000FF"/>
                </a:solidFill>
                <a:uFill>
                  <a:solidFill>
                    <a:srgbClr val="0000FF"/>
                  </a:solidFill>
                </a:uFill>
                <a:latin typeface="Arial"/>
                <a:cs typeface="Arial"/>
                <a:hlinkClick r:id="rId13"/>
              </a:rPr>
              <a:t>de</a:t>
            </a:r>
            <a:r>
              <a:rPr sz="1200" b="1" u="sng" spc="-30" dirty="0">
                <a:solidFill>
                  <a:srgbClr val="0000FF"/>
                </a:solidFill>
                <a:uFill>
                  <a:solidFill>
                    <a:srgbClr val="0000FF"/>
                  </a:solidFill>
                </a:uFill>
                <a:latin typeface="Arial"/>
                <a:cs typeface="Arial"/>
                <a:hlinkClick r:id="rId13"/>
              </a:rPr>
              <a:t> </a:t>
            </a:r>
            <a:r>
              <a:rPr sz="1200" b="1" u="sng" spc="-75" dirty="0">
                <a:solidFill>
                  <a:srgbClr val="0000FF"/>
                </a:solidFill>
                <a:uFill>
                  <a:solidFill>
                    <a:srgbClr val="0000FF"/>
                  </a:solidFill>
                </a:uFill>
                <a:latin typeface="Arial"/>
                <a:cs typeface="Arial"/>
                <a:hlinkClick r:id="rId13"/>
              </a:rPr>
              <a:t>reflexión:</a:t>
            </a:r>
            <a:r>
              <a:rPr sz="1200" b="1" spc="-35" dirty="0">
                <a:solidFill>
                  <a:srgbClr val="0000FF"/>
                </a:solidFill>
                <a:latin typeface="Arial"/>
                <a:cs typeface="Arial"/>
                <a:hlinkClick r:id="rId13"/>
              </a:rPr>
              <a:t> </a:t>
            </a:r>
            <a:r>
              <a:rPr sz="1200" spc="-50" dirty="0">
                <a:latin typeface="Arial"/>
                <a:cs typeface="Arial"/>
              </a:rPr>
              <a:t>Entrega </a:t>
            </a:r>
            <a:r>
              <a:rPr sz="1200" spc="-95" dirty="0">
                <a:latin typeface="Arial"/>
                <a:cs typeface="Arial"/>
              </a:rPr>
              <a:t>más</a:t>
            </a:r>
            <a:r>
              <a:rPr sz="1200" spc="-45" dirty="0">
                <a:latin typeface="Arial"/>
                <a:cs typeface="Arial"/>
              </a:rPr>
              <a:t> </a:t>
            </a:r>
            <a:r>
              <a:rPr sz="1200" spc="-35" dirty="0">
                <a:latin typeface="Arial"/>
                <a:cs typeface="Arial"/>
              </a:rPr>
              <a:t>información</a:t>
            </a:r>
            <a:r>
              <a:rPr sz="1200" spc="-40" dirty="0">
                <a:latin typeface="Arial"/>
                <a:cs typeface="Arial"/>
              </a:rPr>
              <a:t> </a:t>
            </a:r>
            <a:r>
              <a:rPr sz="1200" spc="-75" dirty="0">
                <a:latin typeface="Arial"/>
                <a:cs typeface="Arial"/>
              </a:rPr>
              <a:t>acerca</a:t>
            </a:r>
            <a:r>
              <a:rPr sz="1200" spc="-45" dirty="0">
                <a:latin typeface="Arial"/>
                <a:cs typeface="Arial"/>
              </a:rPr>
              <a:t> </a:t>
            </a:r>
            <a:r>
              <a:rPr sz="1200" spc="-30" dirty="0">
                <a:latin typeface="Arial"/>
                <a:cs typeface="Arial"/>
              </a:rPr>
              <a:t>del</a:t>
            </a:r>
            <a:r>
              <a:rPr sz="1200" spc="-40" dirty="0">
                <a:latin typeface="Arial"/>
                <a:cs typeface="Arial"/>
              </a:rPr>
              <a:t> </a:t>
            </a:r>
            <a:r>
              <a:rPr sz="1200" spc="-45" dirty="0">
                <a:latin typeface="Arial"/>
                <a:cs typeface="Arial"/>
              </a:rPr>
              <a:t>ciclo </a:t>
            </a:r>
            <a:r>
              <a:rPr sz="1200" spc="-50" dirty="0">
                <a:latin typeface="Arial"/>
                <a:cs typeface="Arial"/>
              </a:rPr>
              <a:t>de</a:t>
            </a:r>
            <a:r>
              <a:rPr sz="1200" spc="-40" dirty="0">
                <a:latin typeface="Arial"/>
                <a:cs typeface="Arial"/>
              </a:rPr>
              <a:t> </a:t>
            </a:r>
            <a:r>
              <a:rPr sz="1200" spc="-30" dirty="0">
                <a:latin typeface="Arial"/>
                <a:cs typeface="Arial"/>
              </a:rPr>
              <a:t>reflexión</a:t>
            </a:r>
            <a:r>
              <a:rPr sz="1200" spc="-40" dirty="0">
                <a:latin typeface="Arial"/>
                <a:cs typeface="Arial"/>
              </a:rPr>
              <a:t> </a:t>
            </a:r>
            <a:r>
              <a:rPr sz="1200" spc="-50" dirty="0">
                <a:latin typeface="Arial"/>
                <a:cs typeface="Arial"/>
              </a:rPr>
              <a:t>y </a:t>
            </a:r>
            <a:r>
              <a:rPr sz="1200" spc="-55" dirty="0">
                <a:latin typeface="Arial"/>
                <a:cs typeface="Arial"/>
              </a:rPr>
              <a:t>cómo</a:t>
            </a:r>
            <a:r>
              <a:rPr sz="1200" spc="-65" dirty="0">
                <a:latin typeface="Arial"/>
                <a:cs typeface="Arial"/>
              </a:rPr>
              <a:t> </a:t>
            </a:r>
            <a:r>
              <a:rPr sz="1200" spc="-10" dirty="0">
                <a:latin typeface="Arial"/>
                <a:cs typeface="Arial"/>
              </a:rPr>
              <a:t>completarlo.</a:t>
            </a:r>
            <a:endParaRPr sz="1200" dirty="0">
              <a:latin typeface="Arial"/>
              <a:cs typeface="Arial"/>
            </a:endParaRPr>
          </a:p>
        </p:txBody>
      </p:sp>
      <p:pic>
        <p:nvPicPr>
          <p:cNvPr id="8" name="object 4">
            <a:extLst>
              <a:ext uri="{FF2B5EF4-FFF2-40B4-BE49-F238E27FC236}">
                <a16:creationId xmlns:a16="http://schemas.microsoft.com/office/drawing/2014/main" id="{C6EA6773-0C76-36E9-0F7B-E382689B7F24}"/>
              </a:ext>
            </a:extLst>
          </p:cNvPr>
          <p:cNvPicPr/>
          <p:nvPr/>
        </p:nvPicPr>
        <p:blipFill>
          <a:blip r:embed="rId14" cstate="print"/>
          <a:stretch>
            <a:fillRect/>
          </a:stretch>
        </p:blipFill>
        <p:spPr>
          <a:xfrm>
            <a:off x="106715" y="6832839"/>
            <a:ext cx="510539" cy="510539"/>
          </a:xfrm>
          <a:prstGeom prst="rect">
            <a:avLst/>
          </a:prstGeom>
        </p:spPr>
      </p:pic>
      <p:sp>
        <p:nvSpPr>
          <p:cNvPr id="17" name="object 2">
            <a:extLst>
              <a:ext uri="{FF2B5EF4-FFF2-40B4-BE49-F238E27FC236}">
                <a16:creationId xmlns:a16="http://schemas.microsoft.com/office/drawing/2014/main" id="{BF56136A-A935-F460-D1E4-9533FE081DEC}"/>
              </a:ext>
            </a:extLst>
          </p:cNvPr>
          <p:cNvSpPr/>
          <p:nvPr/>
        </p:nvSpPr>
        <p:spPr>
          <a:xfrm>
            <a:off x="7190432" y="254284"/>
            <a:ext cx="3206383" cy="2672605"/>
          </a:xfrm>
          <a:custGeom>
            <a:avLst/>
            <a:gdLst/>
            <a:ahLst/>
            <a:cxnLst/>
            <a:rect l="l" t="t" r="r" b="b"/>
            <a:pathLst>
              <a:path w="4866640" h="1184910">
                <a:moveTo>
                  <a:pt x="0" y="0"/>
                </a:moveTo>
                <a:lnTo>
                  <a:pt x="4866386" y="0"/>
                </a:lnTo>
                <a:lnTo>
                  <a:pt x="4866386" y="1184656"/>
                </a:lnTo>
                <a:lnTo>
                  <a:pt x="0" y="1184656"/>
                </a:lnTo>
                <a:lnTo>
                  <a:pt x="0" y="0"/>
                </a:lnTo>
                <a:close/>
              </a:path>
            </a:pathLst>
          </a:custGeom>
          <a:ln w="31750">
            <a:solidFill>
              <a:srgbClr val="2791A6"/>
            </a:solidFill>
          </a:ln>
        </p:spPr>
        <p:txBody>
          <a:bodyPr wrap="square" lIns="0" tIns="0" rIns="0" bIns="0" rtlCol="0"/>
          <a:lstStyle/>
          <a:p>
            <a:pPr algn="l" rtl="0"/>
            <a:endParaRPr/>
          </a:p>
        </p:txBody>
      </p:sp>
      <p:sp>
        <p:nvSpPr>
          <p:cNvPr id="18" name="object 3">
            <a:extLst>
              <a:ext uri="{FF2B5EF4-FFF2-40B4-BE49-F238E27FC236}">
                <a16:creationId xmlns:a16="http://schemas.microsoft.com/office/drawing/2014/main" id="{F4818318-6809-7B6D-DE17-5A0E2008F782}"/>
              </a:ext>
            </a:extLst>
          </p:cNvPr>
          <p:cNvSpPr txBox="1"/>
          <p:nvPr/>
        </p:nvSpPr>
        <p:spPr>
          <a:xfrm>
            <a:off x="7227614" y="370008"/>
            <a:ext cx="3072086" cy="2517677"/>
          </a:xfrm>
          <a:prstGeom prst="rect">
            <a:avLst/>
          </a:prstGeom>
        </p:spPr>
        <p:txBody>
          <a:bodyPr vert="horz" wrap="square" lIns="0" tIns="11430" rIns="0" bIns="0" rtlCol="0">
            <a:spAutoFit/>
          </a:bodyPr>
          <a:lstStyle/>
          <a:p>
            <a:pPr marL="88900" algn="just">
              <a:lnSpc>
                <a:spcPct val="100000"/>
              </a:lnSpc>
              <a:spcBef>
                <a:spcPts val="90"/>
              </a:spcBef>
            </a:pPr>
            <a:r>
              <a:rPr sz="1400" b="1" spc="-160" dirty="0">
                <a:latin typeface="Arial"/>
                <a:cs typeface="Arial"/>
              </a:rPr>
              <a:t>El</a:t>
            </a:r>
            <a:r>
              <a:rPr sz="1400" b="1" spc="-65" dirty="0">
                <a:latin typeface="Arial"/>
                <a:cs typeface="Arial"/>
              </a:rPr>
              <a:t> </a:t>
            </a:r>
            <a:r>
              <a:rPr sz="1400" b="1" spc="-120" dirty="0">
                <a:latin typeface="Arial"/>
                <a:cs typeface="Arial"/>
              </a:rPr>
              <a:t>ciclo</a:t>
            </a:r>
            <a:r>
              <a:rPr sz="1400" b="1" spc="-60" dirty="0">
                <a:latin typeface="Arial"/>
                <a:cs typeface="Arial"/>
              </a:rPr>
              <a:t> </a:t>
            </a:r>
            <a:r>
              <a:rPr sz="1400" b="1" spc="-95" dirty="0">
                <a:latin typeface="Arial"/>
                <a:cs typeface="Arial"/>
              </a:rPr>
              <a:t>de</a:t>
            </a:r>
            <a:r>
              <a:rPr sz="1400" b="1" spc="-55" dirty="0">
                <a:latin typeface="Arial"/>
                <a:cs typeface="Arial"/>
              </a:rPr>
              <a:t> </a:t>
            </a:r>
            <a:r>
              <a:rPr sz="1400" b="1" spc="-40" dirty="0" err="1">
                <a:latin typeface="Arial"/>
                <a:cs typeface="Arial"/>
              </a:rPr>
              <a:t>investigación</a:t>
            </a:r>
            <a:r>
              <a:rPr lang="es-ES" sz="1400" b="1" spc="-40" dirty="0">
                <a:latin typeface="Arial"/>
                <a:cs typeface="Arial"/>
              </a:rPr>
              <a:t> reflexivo</a:t>
            </a:r>
            <a:endParaRPr sz="1400" dirty="0">
              <a:latin typeface="Arial"/>
              <a:cs typeface="Arial"/>
            </a:endParaRPr>
          </a:p>
          <a:p>
            <a:pPr marL="12700" marR="5080" algn="just">
              <a:lnSpc>
                <a:spcPct val="120800"/>
              </a:lnSpc>
              <a:spcBef>
                <a:spcPts val="645"/>
              </a:spcBef>
            </a:pPr>
            <a:r>
              <a:rPr sz="1200" spc="-160" dirty="0">
                <a:latin typeface="Arial"/>
                <a:cs typeface="Arial"/>
              </a:rPr>
              <a:t>El</a:t>
            </a:r>
            <a:r>
              <a:rPr sz="1200" spc="75" dirty="0">
                <a:latin typeface="Arial"/>
                <a:cs typeface="Arial"/>
              </a:rPr>
              <a:t> </a:t>
            </a:r>
            <a:r>
              <a:rPr sz="1200" spc="-40" dirty="0">
                <a:latin typeface="Arial"/>
                <a:cs typeface="Arial"/>
              </a:rPr>
              <a:t>ciclo</a:t>
            </a:r>
            <a:r>
              <a:rPr sz="1200" spc="-45" dirty="0">
                <a:latin typeface="Arial"/>
                <a:cs typeface="Arial"/>
              </a:rPr>
              <a:t> </a:t>
            </a:r>
            <a:r>
              <a:rPr sz="1200" spc="-55" dirty="0">
                <a:latin typeface="Arial"/>
                <a:cs typeface="Arial"/>
              </a:rPr>
              <a:t>de</a:t>
            </a:r>
            <a:r>
              <a:rPr sz="1200" spc="-30" dirty="0">
                <a:latin typeface="Arial"/>
                <a:cs typeface="Arial"/>
              </a:rPr>
              <a:t> </a:t>
            </a:r>
            <a:r>
              <a:rPr sz="1200" spc="-45" dirty="0">
                <a:latin typeface="Arial"/>
                <a:cs typeface="Arial"/>
              </a:rPr>
              <a:t>investigación</a:t>
            </a:r>
            <a:r>
              <a:rPr sz="1200" spc="-40" dirty="0">
                <a:latin typeface="Arial"/>
                <a:cs typeface="Arial"/>
              </a:rPr>
              <a:t> </a:t>
            </a:r>
            <a:r>
              <a:rPr sz="1200" spc="-60" dirty="0">
                <a:latin typeface="Arial"/>
                <a:cs typeface="Arial"/>
              </a:rPr>
              <a:t>está</a:t>
            </a:r>
            <a:r>
              <a:rPr sz="1200" spc="-25" dirty="0">
                <a:latin typeface="Arial"/>
                <a:cs typeface="Arial"/>
              </a:rPr>
              <a:t> </a:t>
            </a:r>
            <a:r>
              <a:rPr sz="1200" spc="-50" dirty="0">
                <a:latin typeface="Arial"/>
                <a:cs typeface="Arial"/>
              </a:rPr>
              <a:t>en</a:t>
            </a:r>
            <a:r>
              <a:rPr sz="1200" spc="-35" dirty="0">
                <a:latin typeface="Arial"/>
                <a:cs typeface="Arial"/>
              </a:rPr>
              <a:t> </a:t>
            </a:r>
            <a:r>
              <a:rPr sz="1200" spc="-30" dirty="0">
                <a:latin typeface="Arial"/>
                <a:cs typeface="Arial"/>
              </a:rPr>
              <a:t>la</a:t>
            </a:r>
            <a:r>
              <a:rPr sz="1200" spc="-35" dirty="0">
                <a:latin typeface="Arial"/>
                <a:cs typeface="Arial"/>
              </a:rPr>
              <a:t> </a:t>
            </a:r>
            <a:r>
              <a:rPr sz="1200" spc="-95" dirty="0">
                <a:latin typeface="Arial"/>
                <a:cs typeface="Arial"/>
              </a:rPr>
              <a:t>base</a:t>
            </a:r>
            <a:r>
              <a:rPr sz="1200" spc="10" dirty="0">
                <a:latin typeface="Arial"/>
                <a:cs typeface="Arial"/>
              </a:rPr>
              <a:t> </a:t>
            </a:r>
            <a:r>
              <a:rPr sz="1200" spc="-55" dirty="0">
                <a:latin typeface="Arial"/>
                <a:cs typeface="Arial"/>
              </a:rPr>
              <a:t>de</a:t>
            </a:r>
            <a:r>
              <a:rPr sz="1200" dirty="0">
                <a:latin typeface="Arial"/>
                <a:cs typeface="Arial"/>
              </a:rPr>
              <a:t> </a:t>
            </a:r>
            <a:r>
              <a:rPr sz="1200" spc="-105" dirty="0">
                <a:latin typeface="Arial"/>
                <a:cs typeface="Arial"/>
              </a:rPr>
              <a:t>T-</a:t>
            </a:r>
            <a:r>
              <a:rPr sz="1200" spc="-175" dirty="0">
                <a:latin typeface="Arial"/>
                <a:cs typeface="Arial"/>
              </a:rPr>
              <a:t>SEDA.</a:t>
            </a:r>
            <a:r>
              <a:rPr sz="1200" spc="95" dirty="0">
                <a:latin typeface="Arial"/>
                <a:cs typeface="Arial"/>
              </a:rPr>
              <a:t> </a:t>
            </a:r>
            <a:r>
              <a:rPr sz="1200" spc="-135" dirty="0">
                <a:latin typeface="Arial"/>
                <a:cs typeface="Arial"/>
              </a:rPr>
              <a:t>Cada</a:t>
            </a:r>
            <a:r>
              <a:rPr sz="1200" spc="50" dirty="0">
                <a:latin typeface="Arial"/>
                <a:cs typeface="Arial"/>
              </a:rPr>
              <a:t> </a:t>
            </a:r>
            <a:r>
              <a:rPr sz="1200" spc="-75" dirty="0">
                <a:latin typeface="Arial"/>
                <a:cs typeface="Arial"/>
              </a:rPr>
              <a:t>sección</a:t>
            </a:r>
            <a:r>
              <a:rPr sz="1200" dirty="0">
                <a:latin typeface="Arial"/>
                <a:cs typeface="Arial"/>
              </a:rPr>
              <a:t> </a:t>
            </a:r>
            <a:r>
              <a:rPr sz="1200" spc="-50" dirty="0">
                <a:latin typeface="Arial"/>
                <a:cs typeface="Arial"/>
              </a:rPr>
              <a:t>de</a:t>
            </a:r>
            <a:r>
              <a:rPr sz="1200" dirty="0">
                <a:latin typeface="Arial"/>
                <a:cs typeface="Arial"/>
              </a:rPr>
              <a:t> </a:t>
            </a:r>
            <a:r>
              <a:rPr sz="1200" spc="-30" dirty="0">
                <a:latin typeface="Arial"/>
                <a:cs typeface="Arial"/>
              </a:rPr>
              <a:t>la</a:t>
            </a:r>
            <a:r>
              <a:rPr sz="1200" spc="5" dirty="0">
                <a:latin typeface="Arial"/>
                <a:cs typeface="Arial"/>
              </a:rPr>
              <a:t> </a:t>
            </a:r>
            <a:r>
              <a:rPr sz="1200" spc="-35" dirty="0">
                <a:latin typeface="Arial"/>
                <a:cs typeface="Arial"/>
              </a:rPr>
              <a:t>guía </a:t>
            </a:r>
            <a:r>
              <a:rPr sz="1200" dirty="0">
                <a:latin typeface="Arial"/>
                <a:cs typeface="Arial"/>
              </a:rPr>
              <a:t>del</a:t>
            </a:r>
            <a:r>
              <a:rPr sz="1200" spc="20" dirty="0">
                <a:latin typeface="Arial"/>
                <a:cs typeface="Arial"/>
              </a:rPr>
              <a:t> </a:t>
            </a:r>
            <a:r>
              <a:rPr sz="1200" spc="-10" dirty="0">
                <a:latin typeface="Arial"/>
                <a:cs typeface="Arial"/>
              </a:rPr>
              <a:t>usuario</a:t>
            </a:r>
            <a:r>
              <a:rPr sz="1200" spc="25" dirty="0">
                <a:latin typeface="Arial"/>
                <a:cs typeface="Arial"/>
              </a:rPr>
              <a:t> </a:t>
            </a:r>
            <a:r>
              <a:rPr sz="1200" dirty="0">
                <a:latin typeface="Arial"/>
                <a:cs typeface="Arial"/>
              </a:rPr>
              <a:t>le</a:t>
            </a:r>
            <a:r>
              <a:rPr sz="1200" spc="25" dirty="0">
                <a:latin typeface="Arial"/>
                <a:cs typeface="Arial"/>
              </a:rPr>
              <a:t> </a:t>
            </a:r>
            <a:r>
              <a:rPr sz="1200" spc="-25" dirty="0">
                <a:latin typeface="Arial"/>
                <a:cs typeface="Arial"/>
              </a:rPr>
              <a:t>ayudará</a:t>
            </a:r>
            <a:r>
              <a:rPr sz="1200" spc="25" dirty="0">
                <a:latin typeface="Arial"/>
                <a:cs typeface="Arial"/>
              </a:rPr>
              <a:t> </a:t>
            </a:r>
            <a:r>
              <a:rPr sz="1200" dirty="0">
                <a:latin typeface="Arial"/>
                <a:cs typeface="Arial"/>
              </a:rPr>
              <a:t>a</a:t>
            </a:r>
            <a:r>
              <a:rPr sz="1200" spc="25" dirty="0">
                <a:latin typeface="Arial"/>
                <a:cs typeface="Arial"/>
              </a:rPr>
              <a:t> </a:t>
            </a:r>
            <a:r>
              <a:rPr sz="1200" spc="-10" dirty="0">
                <a:latin typeface="Arial"/>
                <a:cs typeface="Arial"/>
              </a:rPr>
              <a:t>completar</a:t>
            </a:r>
            <a:r>
              <a:rPr sz="1200" spc="25" dirty="0">
                <a:latin typeface="Arial"/>
                <a:cs typeface="Arial"/>
              </a:rPr>
              <a:t> </a:t>
            </a:r>
            <a:r>
              <a:rPr sz="1200" dirty="0">
                <a:latin typeface="Arial"/>
                <a:cs typeface="Arial"/>
              </a:rPr>
              <a:t>las</a:t>
            </a:r>
            <a:r>
              <a:rPr sz="1200" spc="25" dirty="0">
                <a:latin typeface="Arial"/>
                <a:cs typeface="Arial"/>
              </a:rPr>
              <a:t> </a:t>
            </a:r>
            <a:r>
              <a:rPr sz="1200" spc="-35" dirty="0">
                <a:latin typeface="Arial"/>
                <a:cs typeface="Arial"/>
              </a:rPr>
              <a:t>fases</a:t>
            </a:r>
            <a:r>
              <a:rPr sz="1200" spc="20" dirty="0">
                <a:latin typeface="Arial"/>
                <a:cs typeface="Arial"/>
              </a:rPr>
              <a:t> </a:t>
            </a:r>
            <a:r>
              <a:rPr sz="1200" dirty="0">
                <a:latin typeface="Arial"/>
                <a:cs typeface="Arial"/>
              </a:rPr>
              <a:t>del</a:t>
            </a:r>
            <a:r>
              <a:rPr sz="1200" spc="25" dirty="0">
                <a:latin typeface="Arial"/>
                <a:cs typeface="Arial"/>
              </a:rPr>
              <a:t> </a:t>
            </a:r>
            <a:r>
              <a:rPr sz="1200" dirty="0">
                <a:latin typeface="Arial"/>
                <a:cs typeface="Arial"/>
              </a:rPr>
              <a:t>ciclo</a:t>
            </a:r>
            <a:r>
              <a:rPr sz="1200" spc="25" dirty="0">
                <a:latin typeface="Arial"/>
                <a:cs typeface="Arial"/>
              </a:rPr>
              <a:t> </a:t>
            </a:r>
            <a:r>
              <a:rPr sz="1200" dirty="0">
                <a:latin typeface="Arial"/>
                <a:cs typeface="Arial"/>
              </a:rPr>
              <a:t>de</a:t>
            </a:r>
            <a:r>
              <a:rPr sz="1200" spc="25" dirty="0">
                <a:latin typeface="Arial"/>
                <a:cs typeface="Arial"/>
              </a:rPr>
              <a:t> </a:t>
            </a:r>
            <a:r>
              <a:rPr sz="1200" spc="-45" dirty="0">
                <a:latin typeface="Arial"/>
                <a:cs typeface="Arial"/>
              </a:rPr>
              <a:t>investigación, </a:t>
            </a:r>
            <a:r>
              <a:rPr sz="1200" spc="-40" dirty="0">
                <a:latin typeface="Arial"/>
                <a:cs typeface="Arial"/>
              </a:rPr>
              <a:t>proporcionándole</a:t>
            </a:r>
            <a:r>
              <a:rPr sz="1200" spc="-30" dirty="0">
                <a:latin typeface="Arial"/>
                <a:cs typeface="Arial"/>
              </a:rPr>
              <a:t> </a:t>
            </a:r>
            <a:r>
              <a:rPr sz="1200" spc="-35" dirty="0">
                <a:latin typeface="Arial"/>
                <a:cs typeface="Arial"/>
              </a:rPr>
              <a:t>información</a:t>
            </a:r>
            <a:r>
              <a:rPr sz="1200" spc="-25" dirty="0">
                <a:latin typeface="Arial"/>
                <a:cs typeface="Arial"/>
              </a:rPr>
              <a:t> </a:t>
            </a:r>
            <a:r>
              <a:rPr sz="1200" dirty="0">
                <a:latin typeface="Arial"/>
                <a:cs typeface="Arial"/>
              </a:rPr>
              <a:t>útil</a:t>
            </a:r>
            <a:r>
              <a:rPr sz="1200" spc="-30" dirty="0">
                <a:latin typeface="Arial"/>
                <a:cs typeface="Arial"/>
              </a:rPr>
              <a:t> </a:t>
            </a:r>
            <a:r>
              <a:rPr sz="1200" spc="-55" dirty="0">
                <a:latin typeface="Arial"/>
                <a:cs typeface="Arial"/>
              </a:rPr>
              <a:t>sobre</a:t>
            </a:r>
            <a:r>
              <a:rPr sz="1200" spc="-25" dirty="0">
                <a:latin typeface="Arial"/>
                <a:cs typeface="Arial"/>
              </a:rPr>
              <a:t> </a:t>
            </a:r>
            <a:r>
              <a:rPr sz="1200" spc="-35" dirty="0">
                <a:latin typeface="Arial"/>
                <a:cs typeface="Arial"/>
              </a:rPr>
              <a:t>el</a:t>
            </a:r>
            <a:r>
              <a:rPr sz="1200" spc="-30" dirty="0">
                <a:latin typeface="Arial"/>
                <a:cs typeface="Arial"/>
              </a:rPr>
              <a:t> </a:t>
            </a:r>
            <a:r>
              <a:rPr sz="1200" spc="-45" dirty="0">
                <a:latin typeface="Arial"/>
                <a:cs typeface="Arial"/>
              </a:rPr>
              <a:t>diálogo</a:t>
            </a:r>
            <a:r>
              <a:rPr sz="1200" spc="-25" dirty="0">
                <a:latin typeface="Arial"/>
                <a:cs typeface="Arial"/>
              </a:rPr>
              <a:t> </a:t>
            </a:r>
            <a:r>
              <a:rPr sz="1200" spc="-50" dirty="0">
                <a:latin typeface="Arial"/>
                <a:cs typeface="Arial"/>
              </a:rPr>
              <a:t>en</a:t>
            </a:r>
            <a:r>
              <a:rPr sz="1200" spc="-25" dirty="0">
                <a:latin typeface="Arial"/>
                <a:cs typeface="Arial"/>
              </a:rPr>
              <a:t> </a:t>
            </a:r>
            <a:r>
              <a:rPr sz="1200" spc="-35" dirty="0">
                <a:latin typeface="Arial"/>
                <a:cs typeface="Arial"/>
              </a:rPr>
              <a:t>el</a:t>
            </a:r>
            <a:r>
              <a:rPr sz="1200" spc="-30" dirty="0">
                <a:latin typeface="Arial"/>
                <a:cs typeface="Arial"/>
              </a:rPr>
              <a:t> </a:t>
            </a:r>
            <a:r>
              <a:rPr sz="1200" spc="-10" dirty="0">
                <a:latin typeface="Arial"/>
                <a:cs typeface="Arial"/>
              </a:rPr>
              <a:t>aula.</a:t>
            </a:r>
            <a:r>
              <a:rPr lang="es-ES" sz="1200" spc="-10" dirty="0">
                <a:latin typeface="Arial"/>
                <a:cs typeface="Arial"/>
              </a:rPr>
              <a:t> Puede haber varias iteraciones en su investigación, a medida que vaya viendo lo que ocurre y perfeccionando su enfoque. Puede que incluso decida realizar más ciclos completos con nuevas preguntas de investigación.</a:t>
            </a:r>
            <a:endParaRPr sz="1200" dirty="0">
              <a:latin typeface="Arial"/>
              <a:cs typeface="Arial"/>
            </a:endParaRPr>
          </a:p>
        </p:txBody>
      </p:sp>
    </p:spTree>
    <p:extLst>
      <p:ext uri="{BB962C8B-B14F-4D97-AF65-F5344CB8AC3E}">
        <p14:creationId xmlns:p14="http://schemas.microsoft.com/office/powerpoint/2010/main" val="12655788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74683" y="620401"/>
            <a:ext cx="3855085" cy="1150620"/>
          </a:xfrm>
          <a:prstGeom prst="rect">
            <a:avLst/>
          </a:prstGeom>
          <a:ln w="31750">
            <a:solidFill>
              <a:srgbClr val="2791A6"/>
            </a:solidFill>
          </a:ln>
        </p:spPr>
        <p:txBody>
          <a:bodyPr vert="horz" wrap="square" lIns="0" tIns="91440" rIns="0" bIns="0" rtlCol="0">
            <a:spAutoFit/>
          </a:bodyPr>
          <a:lstStyle/>
          <a:p>
            <a:pPr marL="361950">
              <a:lnSpc>
                <a:spcPct val="100000"/>
              </a:lnSpc>
              <a:spcBef>
                <a:spcPts val="720"/>
              </a:spcBef>
            </a:pPr>
            <a:r>
              <a:rPr sz="1400" b="1" spc="-125" dirty="0">
                <a:latin typeface="Arial"/>
                <a:cs typeface="Arial"/>
              </a:rPr>
              <a:t>Ejemplos</a:t>
            </a:r>
            <a:r>
              <a:rPr sz="1400" b="1" spc="-45" dirty="0">
                <a:latin typeface="Arial"/>
                <a:cs typeface="Arial"/>
              </a:rPr>
              <a:t> </a:t>
            </a:r>
            <a:r>
              <a:rPr sz="1400" b="1" spc="-95" dirty="0">
                <a:latin typeface="Arial"/>
                <a:cs typeface="Arial"/>
              </a:rPr>
              <a:t>de</a:t>
            </a:r>
            <a:r>
              <a:rPr sz="1400" b="1" spc="-40" dirty="0">
                <a:latin typeface="Arial"/>
                <a:cs typeface="Arial"/>
              </a:rPr>
              <a:t> </a:t>
            </a:r>
            <a:r>
              <a:rPr sz="1400" b="1" spc="-120" dirty="0">
                <a:latin typeface="Arial"/>
                <a:cs typeface="Arial"/>
              </a:rPr>
              <a:t>investigaciones</a:t>
            </a:r>
            <a:r>
              <a:rPr sz="1400" b="1" spc="-40" dirty="0">
                <a:latin typeface="Arial"/>
                <a:cs typeface="Arial"/>
              </a:rPr>
              <a:t> </a:t>
            </a:r>
            <a:r>
              <a:rPr sz="1400" b="1" spc="-95" dirty="0">
                <a:latin typeface="Arial"/>
                <a:cs typeface="Arial"/>
              </a:rPr>
              <a:t>de</a:t>
            </a:r>
            <a:r>
              <a:rPr sz="1400" b="1" spc="-40" dirty="0">
                <a:latin typeface="Arial"/>
                <a:cs typeface="Arial"/>
              </a:rPr>
              <a:t> </a:t>
            </a:r>
            <a:r>
              <a:rPr sz="1400" b="1" spc="-10" dirty="0">
                <a:latin typeface="Arial"/>
                <a:cs typeface="Arial"/>
              </a:rPr>
              <a:t>profesores</a:t>
            </a:r>
            <a:endParaRPr sz="1400">
              <a:latin typeface="Arial"/>
              <a:cs typeface="Arial"/>
            </a:endParaRPr>
          </a:p>
          <a:p>
            <a:pPr marL="98425" marR="236854">
              <a:lnSpc>
                <a:spcPct val="120000"/>
              </a:lnSpc>
              <a:spcBef>
                <a:spcPts val="680"/>
              </a:spcBef>
            </a:pPr>
            <a:r>
              <a:rPr sz="1200" spc="-120" dirty="0">
                <a:latin typeface="Arial"/>
                <a:cs typeface="Arial"/>
              </a:rPr>
              <a:t>A</a:t>
            </a:r>
            <a:r>
              <a:rPr sz="1200" spc="-40" dirty="0">
                <a:latin typeface="Arial"/>
                <a:cs typeface="Arial"/>
              </a:rPr>
              <a:t> continuación, </a:t>
            </a:r>
            <a:r>
              <a:rPr sz="1200" spc="-105" dirty="0">
                <a:latin typeface="Arial"/>
                <a:cs typeface="Arial"/>
              </a:rPr>
              <a:t>se</a:t>
            </a:r>
            <a:r>
              <a:rPr sz="1200" spc="-40" dirty="0">
                <a:latin typeface="Arial"/>
                <a:cs typeface="Arial"/>
              </a:rPr>
              <a:t> </a:t>
            </a:r>
            <a:r>
              <a:rPr sz="1200" spc="-45" dirty="0">
                <a:latin typeface="Arial"/>
                <a:cs typeface="Arial"/>
              </a:rPr>
              <a:t>muestran</a:t>
            </a:r>
            <a:r>
              <a:rPr sz="1200" spc="-35" dirty="0">
                <a:latin typeface="Arial"/>
                <a:cs typeface="Arial"/>
              </a:rPr>
              <a:t> </a:t>
            </a:r>
            <a:r>
              <a:rPr sz="1200" spc="-65" dirty="0">
                <a:latin typeface="Arial"/>
                <a:cs typeface="Arial"/>
              </a:rPr>
              <a:t>algunos</a:t>
            </a:r>
            <a:r>
              <a:rPr sz="1200" spc="-40" dirty="0">
                <a:latin typeface="Arial"/>
                <a:cs typeface="Arial"/>
              </a:rPr>
              <a:t> </a:t>
            </a:r>
            <a:r>
              <a:rPr sz="1200" spc="-50" dirty="0">
                <a:latin typeface="Arial"/>
                <a:cs typeface="Arial"/>
              </a:rPr>
              <a:t>ejemplos</a:t>
            </a:r>
            <a:r>
              <a:rPr sz="1200" spc="-40" dirty="0">
                <a:latin typeface="Arial"/>
                <a:cs typeface="Arial"/>
              </a:rPr>
              <a:t> </a:t>
            </a:r>
            <a:r>
              <a:rPr sz="1200" spc="-50" dirty="0">
                <a:latin typeface="Arial"/>
                <a:cs typeface="Arial"/>
              </a:rPr>
              <a:t>de</a:t>
            </a:r>
            <a:r>
              <a:rPr sz="1200" spc="-40" dirty="0">
                <a:latin typeface="Arial"/>
                <a:cs typeface="Arial"/>
              </a:rPr>
              <a:t> </a:t>
            </a:r>
            <a:r>
              <a:rPr sz="1200" spc="-25" dirty="0">
                <a:latin typeface="Arial"/>
                <a:cs typeface="Arial"/>
              </a:rPr>
              <a:t>las </a:t>
            </a:r>
            <a:r>
              <a:rPr sz="1200" spc="-50" dirty="0">
                <a:latin typeface="Arial"/>
                <a:cs typeface="Arial"/>
              </a:rPr>
              <a:t>formas en </a:t>
            </a:r>
            <a:r>
              <a:rPr sz="1200" spc="-45" dirty="0">
                <a:latin typeface="Arial"/>
                <a:cs typeface="Arial"/>
              </a:rPr>
              <a:t>que</a:t>
            </a:r>
            <a:r>
              <a:rPr sz="1200" spc="-50" dirty="0">
                <a:latin typeface="Arial"/>
                <a:cs typeface="Arial"/>
              </a:rPr>
              <a:t> </a:t>
            </a:r>
            <a:r>
              <a:rPr sz="1200" spc="-55" dirty="0">
                <a:latin typeface="Arial"/>
                <a:cs typeface="Arial"/>
              </a:rPr>
              <a:t>los</a:t>
            </a:r>
            <a:r>
              <a:rPr sz="1200" spc="-50" dirty="0">
                <a:latin typeface="Arial"/>
                <a:cs typeface="Arial"/>
              </a:rPr>
              <a:t> profesores </a:t>
            </a:r>
            <a:r>
              <a:rPr sz="1200" spc="-60" dirty="0">
                <a:latin typeface="Arial"/>
                <a:cs typeface="Arial"/>
              </a:rPr>
              <a:t>han</a:t>
            </a:r>
            <a:r>
              <a:rPr sz="1200" spc="-50" dirty="0">
                <a:latin typeface="Arial"/>
                <a:cs typeface="Arial"/>
              </a:rPr>
              <a:t> </a:t>
            </a:r>
            <a:r>
              <a:rPr sz="1200" spc="-30" dirty="0">
                <a:latin typeface="Arial"/>
                <a:cs typeface="Arial"/>
              </a:rPr>
              <a:t>utilizado</a:t>
            </a:r>
            <a:r>
              <a:rPr sz="1200" spc="-50" dirty="0">
                <a:latin typeface="Arial"/>
                <a:cs typeface="Arial"/>
              </a:rPr>
              <a:t> </a:t>
            </a:r>
            <a:r>
              <a:rPr sz="1200" spc="-35" dirty="0">
                <a:latin typeface="Arial"/>
                <a:cs typeface="Arial"/>
              </a:rPr>
              <a:t>el</a:t>
            </a:r>
            <a:r>
              <a:rPr sz="1200" spc="-50" dirty="0">
                <a:latin typeface="Arial"/>
                <a:cs typeface="Arial"/>
              </a:rPr>
              <a:t> </a:t>
            </a:r>
            <a:r>
              <a:rPr sz="1200" dirty="0">
                <a:latin typeface="Arial"/>
                <a:cs typeface="Arial"/>
              </a:rPr>
              <a:t>kit</a:t>
            </a:r>
            <a:r>
              <a:rPr sz="1200" spc="-50" dirty="0">
                <a:latin typeface="Arial"/>
                <a:cs typeface="Arial"/>
              </a:rPr>
              <a:t> de </a:t>
            </a:r>
            <a:r>
              <a:rPr sz="1200" spc="-25" dirty="0">
                <a:latin typeface="Arial"/>
                <a:cs typeface="Arial"/>
              </a:rPr>
              <a:t>T- </a:t>
            </a:r>
            <a:r>
              <a:rPr sz="1200" spc="-180" dirty="0">
                <a:latin typeface="Arial"/>
                <a:cs typeface="Arial"/>
              </a:rPr>
              <a:t>SEDA</a:t>
            </a:r>
            <a:r>
              <a:rPr sz="1200" spc="-45" dirty="0">
                <a:latin typeface="Arial"/>
                <a:cs typeface="Arial"/>
              </a:rPr>
              <a:t> </a:t>
            </a:r>
            <a:r>
              <a:rPr sz="1200" spc="-55" dirty="0">
                <a:latin typeface="Arial"/>
                <a:cs typeface="Arial"/>
              </a:rPr>
              <a:t>para</a:t>
            </a:r>
            <a:r>
              <a:rPr sz="1200" spc="-40" dirty="0">
                <a:latin typeface="Arial"/>
                <a:cs typeface="Arial"/>
              </a:rPr>
              <a:t> </a:t>
            </a:r>
            <a:r>
              <a:rPr sz="1200" spc="-45" dirty="0">
                <a:latin typeface="Arial"/>
                <a:cs typeface="Arial"/>
              </a:rPr>
              <a:t>realizar </a:t>
            </a:r>
            <a:r>
              <a:rPr sz="1200" spc="-100" dirty="0">
                <a:latin typeface="Arial"/>
                <a:cs typeface="Arial"/>
              </a:rPr>
              <a:t>sus</a:t>
            </a:r>
            <a:r>
              <a:rPr sz="1200" spc="-45" dirty="0">
                <a:latin typeface="Arial"/>
                <a:cs typeface="Arial"/>
              </a:rPr>
              <a:t> </a:t>
            </a:r>
            <a:r>
              <a:rPr sz="1200" spc="-50" dirty="0">
                <a:latin typeface="Arial"/>
                <a:cs typeface="Arial"/>
              </a:rPr>
              <a:t>propias</a:t>
            </a:r>
            <a:r>
              <a:rPr sz="1200" spc="-40" dirty="0">
                <a:latin typeface="Arial"/>
                <a:cs typeface="Arial"/>
              </a:rPr>
              <a:t> </a:t>
            </a:r>
            <a:r>
              <a:rPr sz="1200" spc="-55" dirty="0">
                <a:latin typeface="Arial"/>
                <a:cs typeface="Arial"/>
              </a:rPr>
              <a:t>investigaciones</a:t>
            </a:r>
            <a:r>
              <a:rPr sz="1200" spc="-45" dirty="0">
                <a:latin typeface="Arial"/>
                <a:cs typeface="Arial"/>
              </a:rPr>
              <a:t> </a:t>
            </a:r>
            <a:r>
              <a:rPr sz="1200" spc="-50" dirty="0">
                <a:latin typeface="Arial"/>
                <a:cs typeface="Arial"/>
              </a:rPr>
              <a:t>en</a:t>
            </a:r>
            <a:r>
              <a:rPr sz="1200" spc="-40" dirty="0">
                <a:latin typeface="Arial"/>
                <a:cs typeface="Arial"/>
              </a:rPr>
              <a:t> </a:t>
            </a:r>
            <a:r>
              <a:rPr sz="1200" spc="-35" dirty="0">
                <a:latin typeface="Arial"/>
                <a:cs typeface="Arial"/>
              </a:rPr>
              <a:t>el</a:t>
            </a:r>
            <a:r>
              <a:rPr sz="1200" spc="-45" dirty="0">
                <a:latin typeface="Arial"/>
                <a:cs typeface="Arial"/>
              </a:rPr>
              <a:t> </a:t>
            </a:r>
            <a:r>
              <a:rPr sz="1200" spc="-35" dirty="0">
                <a:latin typeface="Arial"/>
                <a:cs typeface="Arial"/>
              </a:rPr>
              <a:t>aula.</a:t>
            </a:r>
            <a:endParaRPr sz="1200">
              <a:latin typeface="Arial"/>
              <a:cs typeface="Arial"/>
            </a:endParaRPr>
          </a:p>
        </p:txBody>
      </p:sp>
      <p:sp>
        <p:nvSpPr>
          <p:cNvPr id="3" name="object 3"/>
          <p:cNvSpPr txBox="1"/>
          <p:nvPr/>
        </p:nvSpPr>
        <p:spPr>
          <a:xfrm>
            <a:off x="724860" y="1888813"/>
            <a:ext cx="3489325" cy="4869815"/>
          </a:xfrm>
          <a:prstGeom prst="rect">
            <a:avLst/>
          </a:prstGeom>
          <a:solidFill>
            <a:srgbClr val="E6CCE6"/>
          </a:solidFill>
          <a:ln w="9525">
            <a:solidFill>
              <a:srgbClr val="000000"/>
            </a:solidFill>
          </a:ln>
        </p:spPr>
        <p:txBody>
          <a:bodyPr vert="horz" wrap="square" lIns="0" tIns="80645" rIns="0" bIns="0" rtlCol="0">
            <a:spAutoFit/>
          </a:bodyPr>
          <a:lstStyle/>
          <a:p>
            <a:pPr marL="1078230">
              <a:lnSpc>
                <a:spcPct val="100000"/>
              </a:lnSpc>
              <a:spcBef>
                <a:spcPts val="635"/>
              </a:spcBef>
            </a:pPr>
            <a:r>
              <a:rPr sz="1000" b="1" spc="-130" dirty="0">
                <a:latin typeface="Arial"/>
                <a:cs typeface="Arial"/>
              </a:rPr>
              <a:t>La</a:t>
            </a:r>
            <a:r>
              <a:rPr sz="1000" b="1" spc="-30" dirty="0">
                <a:latin typeface="Arial"/>
                <a:cs typeface="Arial"/>
              </a:rPr>
              <a:t> </a:t>
            </a:r>
            <a:r>
              <a:rPr sz="1000" b="1" spc="-80" dirty="0">
                <a:latin typeface="Arial"/>
                <a:cs typeface="Arial"/>
              </a:rPr>
              <a:t>investigación</a:t>
            </a:r>
            <a:r>
              <a:rPr sz="1000" b="1" spc="-25" dirty="0">
                <a:latin typeface="Arial"/>
                <a:cs typeface="Arial"/>
              </a:rPr>
              <a:t> </a:t>
            </a:r>
            <a:r>
              <a:rPr sz="1000" b="1" spc="-65" dirty="0">
                <a:latin typeface="Arial"/>
                <a:cs typeface="Arial"/>
              </a:rPr>
              <a:t>de</a:t>
            </a:r>
            <a:r>
              <a:rPr sz="1000" b="1" spc="-30" dirty="0">
                <a:latin typeface="Arial"/>
                <a:cs typeface="Arial"/>
              </a:rPr>
              <a:t> </a:t>
            </a:r>
            <a:r>
              <a:rPr sz="1000" b="1" spc="-20" dirty="0">
                <a:latin typeface="Arial"/>
                <a:cs typeface="Arial"/>
              </a:rPr>
              <a:t>Gary:</a:t>
            </a:r>
            <a:endParaRPr sz="1000">
              <a:latin typeface="Arial"/>
              <a:cs typeface="Arial"/>
            </a:endParaRPr>
          </a:p>
          <a:p>
            <a:pPr marL="624205">
              <a:lnSpc>
                <a:spcPct val="100000"/>
              </a:lnSpc>
              <a:spcBef>
                <a:spcPts val="865"/>
              </a:spcBef>
            </a:pPr>
            <a:r>
              <a:rPr sz="1000" b="1" spc="-75" dirty="0">
                <a:latin typeface="Arial"/>
                <a:cs typeface="Arial"/>
              </a:rPr>
              <a:t>Desarrollando</a:t>
            </a:r>
            <a:r>
              <a:rPr sz="1000" b="1" spc="-30" dirty="0">
                <a:latin typeface="Arial"/>
                <a:cs typeface="Arial"/>
              </a:rPr>
              <a:t> </a:t>
            </a:r>
            <a:r>
              <a:rPr sz="1000" b="1" spc="-40" dirty="0">
                <a:latin typeface="Arial"/>
                <a:cs typeface="Arial"/>
              </a:rPr>
              <a:t>el</a:t>
            </a:r>
            <a:r>
              <a:rPr sz="1000" b="1" spc="-25" dirty="0">
                <a:latin typeface="Arial"/>
                <a:cs typeface="Arial"/>
              </a:rPr>
              <a:t> </a:t>
            </a:r>
            <a:r>
              <a:rPr sz="1000" b="1" spc="-80" dirty="0">
                <a:latin typeface="Arial"/>
                <a:cs typeface="Arial"/>
              </a:rPr>
              <a:t>diálogo</a:t>
            </a:r>
            <a:r>
              <a:rPr sz="1000" b="1" spc="-30" dirty="0">
                <a:latin typeface="Arial"/>
                <a:cs typeface="Arial"/>
              </a:rPr>
              <a:t> </a:t>
            </a:r>
            <a:r>
              <a:rPr sz="1000" b="1" spc="-65" dirty="0">
                <a:latin typeface="Arial"/>
                <a:cs typeface="Arial"/>
              </a:rPr>
              <a:t>en</a:t>
            </a:r>
            <a:r>
              <a:rPr sz="1000" b="1" spc="-30" dirty="0">
                <a:latin typeface="Arial"/>
                <a:cs typeface="Arial"/>
              </a:rPr>
              <a:t> </a:t>
            </a:r>
            <a:r>
              <a:rPr sz="1000" b="1" spc="-80" dirty="0">
                <a:latin typeface="Arial"/>
                <a:cs typeface="Arial"/>
              </a:rPr>
              <a:t>juego</a:t>
            </a:r>
            <a:r>
              <a:rPr sz="1000" b="1" spc="-30" dirty="0">
                <a:latin typeface="Arial"/>
                <a:cs typeface="Arial"/>
              </a:rPr>
              <a:t> </a:t>
            </a:r>
            <a:r>
              <a:rPr sz="1000" b="1" spc="-65" dirty="0">
                <a:latin typeface="Arial"/>
                <a:cs typeface="Arial"/>
              </a:rPr>
              <a:t>de</a:t>
            </a:r>
            <a:r>
              <a:rPr sz="1000" b="1" spc="-25" dirty="0">
                <a:latin typeface="Arial"/>
                <a:cs typeface="Arial"/>
              </a:rPr>
              <a:t> </a:t>
            </a:r>
            <a:r>
              <a:rPr sz="1000" b="1" spc="-20" dirty="0">
                <a:latin typeface="Arial"/>
                <a:cs typeface="Arial"/>
              </a:rPr>
              <a:t>roles</a:t>
            </a:r>
            <a:endParaRPr sz="1000">
              <a:latin typeface="Arial"/>
              <a:cs typeface="Arial"/>
            </a:endParaRPr>
          </a:p>
          <a:p>
            <a:pPr marL="88265" marR="118745">
              <a:lnSpc>
                <a:spcPct val="120800"/>
              </a:lnSpc>
              <a:spcBef>
                <a:spcPts val="590"/>
              </a:spcBef>
            </a:pPr>
            <a:r>
              <a:rPr sz="1000" spc="-95" dirty="0">
                <a:latin typeface="Arial"/>
                <a:cs typeface="Arial"/>
              </a:rPr>
              <a:t>Soy</a:t>
            </a:r>
            <a:r>
              <a:rPr sz="1000" spc="-45" dirty="0">
                <a:latin typeface="Arial"/>
                <a:cs typeface="Arial"/>
              </a:rPr>
              <a:t> </a:t>
            </a:r>
            <a:r>
              <a:rPr sz="1000" spc="-40" dirty="0">
                <a:latin typeface="Arial"/>
                <a:cs typeface="Arial"/>
              </a:rPr>
              <a:t>profesora</a:t>
            </a:r>
            <a:r>
              <a:rPr sz="1000" spc="-45" dirty="0">
                <a:latin typeface="Arial"/>
                <a:cs typeface="Arial"/>
              </a:rPr>
              <a:t> de niños y </a:t>
            </a:r>
            <a:r>
              <a:rPr sz="1000" spc="-55" dirty="0">
                <a:latin typeface="Arial"/>
                <a:cs typeface="Arial"/>
              </a:rPr>
              <a:t>niñas</a:t>
            </a:r>
            <a:r>
              <a:rPr sz="1000" spc="-40" dirty="0">
                <a:latin typeface="Arial"/>
                <a:cs typeface="Arial"/>
              </a:rPr>
              <a:t> </a:t>
            </a:r>
            <a:r>
              <a:rPr sz="1000" spc="-45" dirty="0">
                <a:latin typeface="Arial"/>
                <a:cs typeface="Arial"/>
              </a:rPr>
              <a:t>de 4 </a:t>
            </a:r>
            <a:r>
              <a:rPr sz="1000" spc="-80" dirty="0">
                <a:latin typeface="Arial"/>
                <a:cs typeface="Arial"/>
              </a:rPr>
              <a:t>a</a:t>
            </a:r>
            <a:r>
              <a:rPr sz="1000" spc="-45" dirty="0">
                <a:latin typeface="Arial"/>
                <a:cs typeface="Arial"/>
              </a:rPr>
              <a:t> 5 </a:t>
            </a:r>
            <a:r>
              <a:rPr sz="1000" spc="-55" dirty="0">
                <a:latin typeface="Arial"/>
                <a:cs typeface="Arial"/>
              </a:rPr>
              <a:t>años,</a:t>
            </a:r>
            <a:r>
              <a:rPr sz="1000" spc="-35" dirty="0">
                <a:latin typeface="Arial"/>
                <a:cs typeface="Arial"/>
              </a:rPr>
              <a:t> </a:t>
            </a:r>
            <a:r>
              <a:rPr sz="1000" spc="-45" dirty="0">
                <a:latin typeface="Arial"/>
                <a:cs typeface="Arial"/>
              </a:rPr>
              <a:t>y </a:t>
            </a:r>
            <a:r>
              <a:rPr sz="1000" spc="-25" dirty="0">
                <a:latin typeface="Arial"/>
                <a:cs typeface="Arial"/>
              </a:rPr>
              <a:t>el</a:t>
            </a:r>
            <a:r>
              <a:rPr sz="1000" spc="-40" dirty="0">
                <a:latin typeface="Arial"/>
                <a:cs typeface="Arial"/>
              </a:rPr>
              <a:t> </a:t>
            </a:r>
            <a:r>
              <a:rPr sz="1000" spc="-55" dirty="0">
                <a:latin typeface="Arial"/>
                <a:cs typeface="Arial"/>
              </a:rPr>
              <a:t>área</a:t>
            </a:r>
            <a:r>
              <a:rPr sz="1000" spc="-45" dirty="0">
                <a:latin typeface="Arial"/>
                <a:cs typeface="Arial"/>
              </a:rPr>
              <a:t> de </a:t>
            </a:r>
            <a:r>
              <a:rPr sz="1000" spc="-20" dirty="0">
                <a:latin typeface="Arial"/>
                <a:cs typeface="Arial"/>
              </a:rPr>
              <a:t>juego </a:t>
            </a:r>
            <a:r>
              <a:rPr sz="1000" spc="-45" dirty="0">
                <a:latin typeface="Arial"/>
                <a:cs typeface="Arial"/>
              </a:rPr>
              <a:t>de</a:t>
            </a:r>
            <a:r>
              <a:rPr sz="1000" spc="-40" dirty="0">
                <a:latin typeface="Arial"/>
                <a:cs typeface="Arial"/>
              </a:rPr>
              <a:t> roles</a:t>
            </a:r>
            <a:r>
              <a:rPr sz="1000" spc="-35" dirty="0">
                <a:latin typeface="Arial"/>
                <a:cs typeface="Arial"/>
              </a:rPr>
              <a:t> </a:t>
            </a:r>
            <a:r>
              <a:rPr sz="1000" spc="-85" dirty="0">
                <a:latin typeface="Arial"/>
                <a:cs typeface="Arial"/>
              </a:rPr>
              <a:t>es</a:t>
            </a:r>
            <a:r>
              <a:rPr sz="1000" spc="-35" dirty="0">
                <a:latin typeface="Arial"/>
                <a:cs typeface="Arial"/>
              </a:rPr>
              <a:t> </a:t>
            </a:r>
            <a:r>
              <a:rPr sz="1000" spc="-45" dirty="0">
                <a:latin typeface="Arial"/>
                <a:cs typeface="Arial"/>
              </a:rPr>
              <a:t>una</a:t>
            </a:r>
            <a:r>
              <a:rPr sz="1000" spc="-40" dirty="0">
                <a:latin typeface="Arial"/>
                <a:cs typeface="Arial"/>
              </a:rPr>
              <a:t> </a:t>
            </a:r>
            <a:r>
              <a:rPr sz="1000" spc="-25" dirty="0">
                <a:latin typeface="Arial"/>
                <a:cs typeface="Arial"/>
              </a:rPr>
              <a:t>parte</a:t>
            </a:r>
            <a:r>
              <a:rPr sz="1000" spc="-40" dirty="0">
                <a:latin typeface="Arial"/>
                <a:cs typeface="Arial"/>
              </a:rPr>
              <a:t> </a:t>
            </a:r>
            <a:r>
              <a:rPr sz="1000" spc="-20" dirty="0">
                <a:latin typeface="Arial"/>
                <a:cs typeface="Arial"/>
              </a:rPr>
              <a:t>importante</a:t>
            </a:r>
            <a:r>
              <a:rPr sz="1000" spc="-40" dirty="0">
                <a:latin typeface="Arial"/>
                <a:cs typeface="Arial"/>
              </a:rPr>
              <a:t> </a:t>
            </a:r>
            <a:r>
              <a:rPr sz="1000" spc="-30" dirty="0">
                <a:latin typeface="Arial"/>
                <a:cs typeface="Arial"/>
              </a:rPr>
              <a:t>del</a:t>
            </a:r>
            <a:r>
              <a:rPr sz="1000" spc="-35" dirty="0">
                <a:latin typeface="Arial"/>
                <a:cs typeface="Arial"/>
              </a:rPr>
              <a:t> </a:t>
            </a:r>
            <a:r>
              <a:rPr sz="1000" spc="-50" dirty="0">
                <a:latin typeface="Arial"/>
                <a:cs typeface="Arial"/>
              </a:rPr>
              <a:t>aula</a:t>
            </a:r>
            <a:r>
              <a:rPr sz="1000" spc="-45" dirty="0">
                <a:latin typeface="Arial"/>
                <a:cs typeface="Arial"/>
              </a:rPr>
              <a:t> en</a:t>
            </a:r>
            <a:r>
              <a:rPr sz="1000" spc="-40" dirty="0">
                <a:latin typeface="Arial"/>
                <a:cs typeface="Arial"/>
              </a:rPr>
              <a:t> </a:t>
            </a:r>
            <a:r>
              <a:rPr sz="1000" spc="-45" dirty="0">
                <a:latin typeface="Arial"/>
                <a:cs typeface="Arial"/>
              </a:rPr>
              <a:t>este</a:t>
            </a:r>
            <a:r>
              <a:rPr sz="1000" spc="-40" dirty="0">
                <a:latin typeface="Arial"/>
                <a:cs typeface="Arial"/>
              </a:rPr>
              <a:t> </a:t>
            </a:r>
            <a:r>
              <a:rPr sz="1000" spc="-30" dirty="0">
                <a:latin typeface="Arial"/>
                <a:cs typeface="Arial"/>
              </a:rPr>
              <a:t>nivel. </a:t>
            </a:r>
            <a:r>
              <a:rPr sz="1000" spc="-25" dirty="0">
                <a:latin typeface="Arial"/>
                <a:cs typeface="Arial"/>
              </a:rPr>
              <a:t>Cuando </a:t>
            </a:r>
            <a:r>
              <a:rPr sz="1000" spc="-20" dirty="0">
                <a:latin typeface="Arial"/>
                <a:cs typeface="Arial"/>
              </a:rPr>
              <a:t>utilicé</a:t>
            </a:r>
            <a:r>
              <a:rPr sz="1000" spc="-30" dirty="0">
                <a:latin typeface="Arial"/>
                <a:cs typeface="Arial"/>
              </a:rPr>
              <a:t> </a:t>
            </a:r>
            <a:r>
              <a:rPr sz="1000" spc="-40" dirty="0">
                <a:latin typeface="Arial"/>
                <a:cs typeface="Arial"/>
              </a:rPr>
              <a:t>la</a:t>
            </a:r>
            <a:r>
              <a:rPr sz="1000" spc="-30" dirty="0">
                <a:latin typeface="Arial"/>
                <a:cs typeface="Arial"/>
              </a:rPr>
              <a:t> </a:t>
            </a:r>
            <a:r>
              <a:rPr sz="1000" spc="-35" dirty="0">
                <a:latin typeface="Arial"/>
                <a:cs typeface="Arial"/>
              </a:rPr>
              <a:t>herramienta</a:t>
            </a:r>
            <a:r>
              <a:rPr sz="1000" spc="-30" dirty="0">
                <a:latin typeface="Arial"/>
                <a:cs typeface="Arial"/>
              </a:rPr>
              <a:t> </a:t>
            </a:r>
            <a:r>
              <a:rPr sz="1000" spc="-45" dirty="0">
                <a:latin typeface="Arial"/>
                <a:cs typeface="Arial"/>
              </a:rPr>
              <a:t>de</a:t>
            </a:r>
            <a:r>
              <a:rPr sz="1000" spc="-30" dirty="0">
                <a:latin typeface="Arial"/>
                <a:cs typeface="Arial"/>
              </a:rPr>
              <a:t> auto-</a:t>
            </a:r>
            <a:r>
              <a:rPr sz="1000" spc="-45" dirty="0">
                <a:latin typeface="Arial"/>
                <a:cs typeface="Arial"/>
              </a:rPr>
              <a:t>evaluación,</a:t>
            </a:r>
            <a:r>
              <a:rPr sz="1000" spc="-20" dirty="0">
                <a:latin typeface="Arial"/>
                <a:cs typeface="Arial"/>
              </a:rPr>
              <a:t> </a:t>
            </a:r>
            <a:r>
              <a:rPr sz="1000" spc="-50" dirty="0">
                <a:latin typeface="Arial"/>
                <a:cs typeface="Arial"/>
              </a:rPr>
              <a:t>me</a:t>
            </a:r>
            <a:r>
              <a:rPr sz="1000" spc="-30" dirty="0">
                <a:latin typeface="Arial"/>
                <a:cs typeface="Arial"/>
              </a:rPr>
              <a:t> </a:t>
            </a:r>
            <a:r>
              <a:rPr sz="1000" spc="-10" dirty="0">
                <a:latin typeface="Arial"/>
                <a:cs typeface="Arial"/>
              </a:rPr>
              <a:t>di</a:t>
            </a:r>
            <a:r>
              <a:rPr sz="1000" spc="-25" dirty="0">
                <a:latin typeface="Arial"/>
                <a:cs typeface="Arial"/>
              </a:rPr>
              <a:t> </a:t>
            </a:r>
            <a:r>
              <a:rPr sz="1000" spc="-40" dirty="0">
                <a:latin typeface="Arial"/>
                <a:cs typeface="Arial"/>
              </a:rPr>
              <a:t>cuenta</a:t>
            </a:r>
            <a:r>
              <a:rPr sz="1000" spc="-30" dirty="0">
                <a:latin typeface="Arial"/>
                <a:cs typeface="Arial"/>
              </a:rPr>
              <a:t> </a:t>
            </a:r>
            <a:r>
              <a:rPr sz="1000" spc="-40" dirty="0">
                <a:latin typeface="Arial"/>
                <a:cs typeface="Arial"/>
              </a:rPr>
              <a:t>de</a:t>
            </a:r>
            <a:r>
              <a:rPr sz="1000" spc="-25" dirty="0">
                <a:latin typeface="Arial"/>
                <a:cs typeface="Arial"/>
              </a:rPr>
              <a:t> </a:t>
            </a:r>
            <a:r>
              <a:rPr sz="1000" spc="-20" dirty="0">
                <a:latin typeface="Arial"/>
                <a:cs typeface="Arial"/>
              </a:rPr>
              <a:t>que, </a:t>
            </a:r>
            <a:r>
              <a:rPr sz="1000" spc="-35" dirty="0">
                <a:latin typeface="Arial"/>
                <a:cs typeface="Arial"/>
              </a:rPr>
              <a:t>debido </a:t>
            </a:r>
            <a:r>
              <a:rPr sz="1000" spc="-80" dirty="0">
                <a:latin typeface="Arial"/>
                <a:cs typeface="Arial"/>
              </a:rPr>
              <a:t>a</a:t>
            </a:r>
            <a:r>
              <a:rPr sz="1000" spc="-35" dirty="0">
                <a:latin typeface="Arial"/>
                <a:cs typeface="Arial"/>
              </a:rPr>
              <a:t> </a:t>
            </a:r>
            <a:r>
              <a:rPr sz="1000" spc="-40" dirty="0">
                <a:latin typeface="Arial"/>
                <a:cs typeface="Arial"/>
              </a:rPr>
              <a:t>que</a:t>
            </a:r>
            <a:r>
              <a:rPr sz="1000" spc="-35" dirty="0">
                <a:latin typeface="Arial"/>
                <a:cs typeface="Arial"/>
              </a:rPr>
              <a:t> </a:t>
            </a:r>
            <a:r>
              <a:rPr sz="1000" spc="-40" dirty="0">
                <a:latin typeface="Arial"/>
                <a:cs typeface="Arial"/>
              </a:rPr>
              <a:t>la</a:t>
            </a:r>
            <a:r>
              <a:rPr sz="1000" spc="-35" dirty="0">
                <a:latin typeface="Arial"/>
                <a:cs typeface="Arial"/>
              </a:rPr>
              <a:t> </a:t>
            </a:r>
            <a:r>
              <a:rPr sz="1000" spc="-70" dirty="0">
                <a:latin typeface="Arial"/>
                <a:cs typeface="Arial"/>
              </a:rPr>
              <a:t>clase</a:t>
            </a:r>
            <a:r>
              <a:rPr sz="1000" spc="-35" dirty="0">
                <a:latin typeface="Arial"/>
                <a:cs typeface="Arial"/>
              </a:rPr>
              <a:t> tenía </a:t>
            </a:r>
            <a:r>
              <a:rPr sz="1000" spc="-45" dirty="0">
                <a:latin typeface="Arial"/>
                <a:cs typeface="Arial"/>
              </a:rPr>
              <a:t>una</a:t>
            </a:r>
            <a:r>
              <a:rPr sz="1000" spc="-35" dirty="0">
                <a:latin typeface="Arial"/>
                <a:cs typeface="Arial"/>
              </a:rPr>
              <a:t> </a:t>
            </a:r>
            <a:r>
              <a:rPr sz="1000" spc="-30" dirty="0">
                <a:latin typeface="Arial"/>
                <a:cs typeface="Arial"/>
              </a:rPr>
              <a:t>estructura</a:t>
            </a:r>
            <a:r>
              <a:rPr sz="1000" spc="-35" dirty="0">
                <a:latin typeface="Arial"/>
                <a:cs typeface="Arial"/>
              </a:rPr>
              <a:t> </a:t>
            </a:r>
            <a:r>
              <a:rPr sz="1000" spc="-20" dirty="0">
                <a:latin typeface="Arial"/>
                <a:cs typeface="Arial"/>
              </a:rPr>
              <a:t>libre,</a:t>
            </a:r>
            <a:r>
              <a:rPr sz="1000" spc="-25" dirty="0">
                <a:latin typeface="Arial"/>
                <a:cs typeface="Arial"/>
              </a:rPr>
              <a:t> </a:t>
            </a:r>
            <a:r>
              <a:rPr sz="1000" spc="-10" dirty="0">
                <a:latin typeface="Arial"/>
                <a:cs typeface="Arial"/>
              </a:rPr>
              <a:t>necesitaba </a:t>
            </a:r>
            <a:r>
              <a:rPr sz="1000" spc="-45" dirty="0">
                <a:latin typeface="Arial"/>
                <a:cs typeface="Arial"/>
              </a:rPr>
              <a:t>averiguar</a:t>
            </a:r>
            <a:r>
              <a:rPr sz="1000" spc="-30" dirty="0">
                <a:latin typeface="Arial"/>
                <a:cs typeface="Arial"/>
              </a:rPr>
              <a:t> </a:t>
            </a:r>
            <a:r>
              <a:rPr sz="1000" spc="-45" dirty="0">
                <a:latin typeface="Arial"/>
                <a:cs typeface="Arial"/>
              </a:rPr>
              <a:t>exactamente</a:t>
            </a:r>
            <a:r>
              <a:rPr sz="1000" spc="-35" dirty="0">
                <a:latin typeface="Arial"/>
                <a:cs typeface="Arial"/>
              </a:rPr>
              <a:t> </a:t>
            </a:r>
            <a:r>
              <a:rPr sz="1000" spc="-50" dirty="0">
                <a:latin typeface="Arial"/>
                <a:cs typeface="Arial"/>
              </a:rPr>
              <a:t>cómo</a:t>
            </a:r>
            <a:r>
              <a:rPr sz="1000" spc="-30" dirty="0">
                <a:latin typeface="Arial"/>
                <a:cs typeface="Arial"/>
              </a:rPr>
              <a:t> </a:t>
            </a:r>
            <a:r>
              <a:rPr sz="1000" spc="-45" dirty="0">
                <a:latin typeface="Arial"/>
                <a:cs typeface="Arial"/>
              </a:rPr>
              <a:t>los</a:t>
            </a:r>
            <a:r>
              <a:rPr sz="1000" spc="-30" dirty="0">
                <a:latin typeface="Arial"/>
                <a:cs typeface="Arial"/>
              </a:rPr>
              <a:t> </a:t>
            </a:r>
            <a:r>
              <a:rPr sz="1000" spc="-45" dirty="0">
                <a:latin typeface="Arial"/>
                <a:cs typeface="Arial"/>
              </a:rPr>
              <a:t>niños</a:t>
            </a:r>
            <a:r>
              <a:rPr sz="1000" spc="-35" dirty="0">
                <a:latin typeface="Arial"/>
                <a:cs typeface="Arial"/>
              </a:rPr>
              <a:t> </a:t>
            </a:r>
            <a:r>
              <a:rPr sz="1000" spc="-45" dirty="0">
                <a:latin typeface="Arial"/>
                <a:cs typeface="Arial"/>
              </a:rPr>
              <a:t>y</a:t>
            </a:r>
            <a:r>
              <a:rPr sz="1000" spc="-30" dirty="0">
                <a:latin typeface="Arial"/>
                <a:cs typeface="Arial"/>
              </a:rPr>
              <a:t> </a:t>
            </a:r>
            <a:r>
              <a:rPr sz="1000" spc="-55" dirty="0">
                <a:latin typeface="Arial"/>
                <a:cs typeface="Arial"/>
              </a:rPr>
              <a:t>niñas</a:t>
            </a:r>
            <a:r>
              <a:rPr sz="1000" spc="-30" dirty="0">
                <a:latin typeface="Arial"/>
                <a:cs typeface="Arial"/>
              </a:rPr>
              <a:t> </a:t>
            </a:r>
            <a:r>
              <a:rPr sz="1000" spc="-60" dirty="0">
                <a:latin typeface="Arial"/>
                <a:cs typeface="Arial"/>
              </a:rPr>
              <a:t>usaban</a:t>
            </a:r>
            <a:r>
              <a:rPr sz="1000" spc="-30" dirty="0">
                <a:latin typeface="Arial"/>
                <a:cs typeface="Arial"/>
              </a:rPr>
              <a:t> </a:t>
            </a:r>
            <a:r>
              <a:rPr sz="1000" spc="-25" dirty="0">
                <a:latin typeface="Arial"/>
                <a:cs typeface="Arial"/>
              </a:rPr>
              <a:t>el</a:t>
            </a:r>
            <a:r>
              <a:rPr sz="1000" spc="-30" dirty="0">
                <a:latin typeface="Arial"/>
                <a:cs typeface="Arial"/>
              </a:rPr>
              <a:t> </a:t>
            </a:r>
            <a:r>
              <a:rPr sz="1000" spc="-55" dirty="0">
                <a:latin typeface="Arial"/>
                <a:cs typeface="Arial"/>
              </a:rPr>
              <a:t>área</a:t>
            </a:r>
            <a:r>
              <a:rPr sz="1000" spc="-35" dirty="0">
                <a:latin typeface="Arial"/>
                <a:cs typeface="Arial"/>
              </a:rPr>
              <a:t> </a:t>
            </a:r>
            <a:r>
              <a:rPr sz="1000" spc="-25" dirty="0">
                <a:latin typeface="Arial"/>
                <a:cs typeface="Arial"/>
              </a:rPr>
              <a:t>y, </a:t>
            </a:r>
            <a:r>
              <a:rPr sz="1000" spc="-45" dirty="0">
                <a:latin typeface="Arial"/>
                <a:cs typeface="Arial"/>
              </a:rPr>
              <a:t>en</a:t>
            </a:r>
            <a:r>
              <a:rPr sz="1000" spc="-20" dirty="0">
                <a:latin typeface="Arial"/>
                <a:cs typeface="Arial"/>
              </a:rPr>
              <a:t> </a:t>
            </a:r>
            <a:r>
              <a:rPr sz="1000" spc="-30" dirty="0">
                <a:latin typeface="Arial"/>
                <a:cs typeface="Arial"/>
              </a:rPr>
              <a:t>particular,</a:t>
            </a:r>
            <a:r>
              <a:rPr sz="1000" spc="-15" dirty="0">
                <a:latin typeface="Arial"/>
                <a:cs typeface="Arial"/>
              </a:rPr>
              <a:t> </a:t>
            </a:r>
            <a:r>
              <a:rPr sz="1000" spc="-50" dirty="0">
                <a:latin typeface="Arial"/>
                <a:cs typeface="Arial"/>
              </a:rPr>
              <a:t>cómo</a:t>
            </a:r>
            <a:r>
              <a:rPr sz="1000" spc="-20" dirty="0">
                <a:latin typeface="Arial"/>
                <a:cs typeface="Arial"/>
              </a:rPr>
              <a:t> </a:t>
            </a:r>
            <a:r>
              <a:rPr sz="1000" spc="-85" dirty="0">
                <a:latin typeface="Arial"/>
                <a:cs typeface="Arial"/>
              </a:rPr>
              <a:t>se</a:t>
            </a:r>
            <a:r>
              <a:rPr sz="1000" spc="-20" dirty="0">
                <a:latin typeface="Arial"/>
                <a:cs typeface="Arial"/>
              </a:rPr>
              <a:t> </a:t>
            </a:r>
            <a:r>
              <a:rPr sz="1000" spc="-50" dirty="0">
                <a:latin typeface="Arial"/>
                <a:cs typeface="Arial"/>
              </a:rPr>
              <a:t>respondían</a:t>
            </a:r>
            <a:r>
              <a:rPr sz="1000" spc="-20" dirty="0">
                <a:latin typeface="Arial"/>
                <a:cs typeface="Arial"/>
              </a:rPr>
              <a:t> entre </a:t>
            </a:r>
            <a:r>
              <a:rPr sz="1000" spc="-25" dirty="0">
                <a:latin typeface="Arial"/>
                <a:cs typeface="Arial"/>
              </a:rPr>
              <a:t>sí.</a:t>
            </a:r>
            <a:endParaRPr sz="1000">
              <a:latin typeface="Arial"/>
              <a:cs typeface="Arial"/>
            </a:endParaRPr>
          </a:p>
          <a:p>
            <a:pPr marL="88265" marR="191770">
              <a:lnSpc>
                <a:spcPct val="120600"/>
              </a:lnSpc>
              <a:spcBef>
                <a:spcPts val="620"/>
              </a:spcBef>
            </a:pPr>
            <a:r>
              <a:rPr sz="1000" spc="-60" dirty="0">
                <a:latin typeface="Arial"/>
                <a:cs typeface="Arial"/>
              </a:rPr>
              <a:t>Decidí</a:t>
            </a:r>
            <a:r>
              <a:rPr sz="1000" spc="-30" dirty="0">
                <a:latin typeface="Arial"/>
                <a:cs typeface="Arial"/>
              </a:rPr>
              <a:t> </a:t>
            </a:r>
            <a:r>
              <a:rPr sz="1000" spc="-45" dirty="0">
                <a:latin typeface="Arial"/>
                <a:cs typeface="Arial"/>
              </a:rPr>
              <a:t>observar</a:t>
            </a:r>
            <a:r>
              <a:rPr sz="1000" spc="-25" dirty="0">
                <a:latin typeface="Arial"/>
                <a:cs typeface="Arial"/>
              </a:rPr>
              <a:t> </a:t>
            </a:r>
            <a:r>
              <a:rPr sz="1000" spc="-80" dirty="0">
                <a:latin typeface="Arial"/>
                <a:cs typeface="Arial"/>
              </a:rPr>
              <a:t>a</a:t>
            </a:r>
            <a:r>
              <a:rPr sz="1000" spc="-30" dirty="0">
                <a:latin typeface="Arial"/>
                <a:cs typeface="Arial"/>
              </a:rPr>
              <a:t> </a:t>
            </a:r>
            <a:r>
              <a:rPr sz="1000" spc="-45" dirty="0">
                <a:latin typeface="Arial"/>
                <a:cs typeface="Arial"/>
              </a:rPr>
              <a:t>niños</a:t>
            </a:r>
            <a:r>
              <a:rPr sz="1000" spc="-30" dirty="0">
                <a:latin typeface="Arial"/>
                <a:cs typeface="Arial"/>
              </a:rPr>
              <a:t> </a:t>
            </a:r>
            <a:r>
              <a:rPr sz="1000" spc="-45" dirty="0">
                <a:latin typeface="Arial"/>
                <a:cs typeface="Arial"/>
              </a:rPr>
              <a:t>y</a:t>
            </a:r>
            <a:r>
              <a:rPr sz="1000" spc="-30" dirty="0">
                <a:latin typeface="Arial"/>
                <a:cs typeface="Arial"/>
              </a:rPr>
              <a:t> </a:t>
            </a:r>
            <a:r>
              <a:rPr sz="1000" spc="-55" dirty="0">
                <a:latin typeface="Arial"/>
                <a:cs typeface="Arial"/>
              </a:rPr>
              <a:t>niñas</a:t>
            </a:r>
            <a:r>
              <a:rPr sz="1000" spc="-25" dirty="0">
                <a:latin typeface="Arial"/>
                <a:cs typeface="Arial"/>
              </a:rPr>
              <a:t> </a:t>
            </a:r>
            <a:r>
              <a:rPr sz="1000" spc="-30" dirty="0">
                <a:latin typeface="Arial"/>
                <a:cs typeface="Arial"/>
              </a:rPr>
              <a:t>interactuando</a:t>
            </a:r>
            <a:r>
              <a:rPr sz="1000" spc="-25" dirty="0">
                <a:latin typeface="Arial"/>
                <a:cs typeface="Arial"/>
              </a:rPr>
              <a:t> </a:t>
            </a:r>
            <a:r>
              <a:rPr sz="1000" spc="-45" dirty="0">
                <a:latin typeface="Arial"/>
                <a:cs typeface="Arial"/>
              </a:rPr>
              <a:t>en</a:t>
            </a:r>
            <a:r>
              <a:rPr sz="1000" spc="-30" dirty="0">
                <a:latin typeface="Arial"/>
                <a:cs typeface="Arial"/>
              </a:rPr>
              <a:t> </a:t>
            </a:r>
            <a:r>
              <a:rPr sz="1000" spc="-35" dirty="0">
                <a:latin typeface="Arial"/>
                <a:cs typeface="Arial"/>
              </a:rPr>
              <a:t>el</a:t>
            </a:r>
            <a:r>
              <a:rPr sz="1000" spc="-25" dirty="0">
                <a:latin typeface="Arial"/>
                <a:cs typeface="Arial"/>
              </a:rPr>
              <a:t> </a:t>
            </a:r>
            <a:r>
              <a:rPr sz="1000" spc="-55" dirty="0">
                <a:latin typeface="Arial"/>
                <a:cs typeface="Arial"/>
              </a:rPr>
              <a:t>área</a:t>
            </a:r>
            <a:r>
              <a:rPr sz="1000" spc="-30" dirty="0">
                <a:latin typeface="Arial"/>
                <a:cs typeface="Arial"/>
              </a:rPr>
              <a:t> </a:t>
            </a:r>
            <a:r>
              <a:rPr sz="1000" spc="-25" dirty="0">
                <a:latin typeface="Arial"/>
                <a:cs typeface="Arial"/>
              </a:rPr>
              <a:t>de </a:t>
            </a:r>
            <a:r>
              <a:rPr sz="1000" spc="-40" dirty="0">
                <a:latin typeface="Arial"/>
                <a:cs typeface="Arial"/>
              </a:rPr>
              <a:t>juego</a:t>
            </a:r>
            <a:r>
              <a:rPr sz="1000" spc="-45" dirty="0">
                <a:latin typeface="Arial"/>
                <a:cs typeface="Arial"/>
              </a:rPr>
              <a:t> </a:t>
            </a:r>
            <a:r>
              <a:rPr sz="1000" spc="-40" dirty="0">
                <a:latin typeface="Arial"/>
                <a:cs typeface="Arial"/>
              </a:rPr>
              <a:t>de</a:t>
            </a:r>
            <a:r>
              <a:rPr sz="1000" spc="-45" dirty="0">
                <a:latin typeface="Arial"/>
                <a:cs typeface="Arial"/>
              </a:rPr>
              <a:t> </a:t>
            </a:r>
            <a:r>
              <a:rPr sz="1000" spc="-40" dirty="0">
                <a:latin typeface="Arial"/>
                <a:cs typeface="Arial"/>
              </a:rPr>
              <a:t>roles</a:t>
            </a:r>
            <a:r>
              <a:rPr sz="1000" spc="-35" dirty="0">
                <a:latin typeface="Arial"/>
                <a:cs typeface="Arial"/>
              </a:rPr>
              <a:t> </a:t>
            </a:r>
            <a:r>
              <a:rPr sz="1000" spc="-45" dirty="0">
                <a:latin typeface="Arial"/>
                <a:cs typeface="Arial"/>
              </a:rPr>
              <a:t>para </a:t>
            </a:r>
            <a:r>
              <a:rPr sz="1000" spc="-35" dirty="0">
                <a:latin typeface="Arial"/>
                <a:cs typeface="Arial"/>
              </a:rPr>
              <a:t>ver</a:t>
            </a:r>
            <a:r>
              <a:rPr sz="1000" spc="-40" dirty="0">
                <a:latin typeface="Arial"/>
                <a:cs typeface="Arial"/>
              </a:rPr>
              <a:t> </a:t>
            </a:r>
            <a:r>
              <a:rPr sz="1000" spc="-50" dirty="0">
                <a:latin typeface="Arial"/>
                <a:cs typeface="Arial"/>
              </a:rPr>
              <a:t>cómo</a:t>
            </a:r>
            <a:r>
              <a:rPr sz="1000" spc="-40" dirty="0">
                <a:latin typeface="Arial"/>
                <a:cs typeface="Arial"/>
              </a:rPr>
              <a:t> </a:t>
            </a:r>
            <a:r>
              <a:rPr sz="1000" spc="-60" dirty="0">
                <a:latin typeface="Arial"/>
                <a:cs typeface="Arial"/>
              </a:rPr>
              <a:t>usaban</a:t>
            </a:r>
            <a:r>
              <a:rPr sz="1000" spc="-45" dirty="0">
                <a:latin typeface="Arial"/>
                <a:cs typeface="Arial"/>
              </a:rPr>
              <a:t> </a:t>
            </a:r>
            <a:r>
              <a:rPr sz="1000" spc="-65" dirty="0">
                <a:latin typeface="Arial"/>
                <a:cs typeface="Arial"/>
              </a:rPr>
              <a:t>las</a:t>
            </a:r>
            <a:r>
              <a:rPr sz="1000" spc="-40" dirty="0">
                <a:latin typeface="Arial"/>
                <a:cs typeface="Arial"/>
              </a:rPr>
              <a:t> </a:t>
            </a:r>
            <a:r>
              <a:rPr sz="1000" spc="-60" dirty="0">
                <a:latin typeface="Arial"/>
                <a:cs typeface="Arial"/>
              </a:rPr>
              <a:t>ideas</a:t>
            </a:r>
            <a:r>
              <a:rPr sz="1000" spc="-35" dirty="0">
                <a:latin typeface="Arial"/>
                <a:cs typeface="Arial"/>
              </a:rPr>
              <a:t> </a:t>
            </a:r>
            <a:r>
              <a:rPr sz="1000" spc="-40" dirty="0">
                <a:latin typeface="Arial"/>
                <a:cs typeface="Arial"/>
              </a:rPr>
              <a:t>de</a:t>
            </a:r>
            <a:r>
              <a:rPr sz="1000" spc="-45" dirty="0">
                <a:latin typeface="Arial"/>
                <a:cs typeface="Arial"/>
              </a:rPr>
              <a:t> </a:t>
            </a:r>
            <a:r>
              <a:rPr sz="1000" spc="-50" dirty="0">
                <a:latin typeface="Arial"/>
                <a:cs typeface="Arial"/>
              </a:rPr>
              <a:t>los</a:t>
            </a:r>
            <a:r>
              <a:rPr sz="1000" spc="-40" dirty="0">
                <a:latin typeface="Arial"/>
                <a:cs typeface="Arial"/>
              </a:rPr>
              <a:t> </a:t>
            </a:r>
            <a:r>
              <a:rPr sz="1000" spc="-20" dirty="0">
                <a:latin typeface="Arial"/>
                <a:cs typeface="Arial"/>
              </a:rPr>
              <a:t>demás </a:t>
            </a:r>
            <a:r>
              <a:rPr sz="1000" spc="-50" dirty="0">
                <a:latin typeface="Arial"/>
                <a:cs typeface="Arial"/>
              </a:rPr>
              <a:t>como</a:t>
            </a:r>
            <a:r>
              <a:rPr sz="1000" spc="-35" dirty="0">
                <a:latin typeface="Arial"/>
                <a:cs typeface="Arial"/>
              </a:rPr>
              <a:t> </a:t>
            </a:r>
            <a:r>
              <a:rPr sz="1000" spc="-75" dirty="0">
                <a:latin typeface="Arial"/>
                <a:cs typeface="Arial"/>
              </a:rPr>
              <a:t>base</a:t>
            </a:r>
            <a:r>
              <a:rPr sz="1000" spc="-35" dirty="0">
                <a:latin typeface="Arial"/>
                <a:cs typeface="Arial"/>
              </a:rPr>
              <a:t> </a:t>
            </a:r>
            <a:r>
              <a:rPr sz="1000" spc="-30" dirty="0">
                <a:latin typeface="Arial"/>
                <a:cs typeface="Arial"/>
              </a:rPr>
              <a:t>del </a:t>
            </a:r>
            <a:r>
              <a:rPr sz="1000" spc="-40" dirty="0">
                <a:latin typeface="Arial"/>
                <a:cs typeface="Arial"/>
              </a:rPr>
              <a:t>diálogo</a:t>
            </a:r>
            <a:r>
              <a:rPr sz="1000" spc="-35" dirty="0">
                <a:latin typeface="Arial"/>
                <a:cs typeface="Arial"/>
              </a:rPr>
              <a:t> </a:t>
            </a:r>
            <a:r>
              <a:rPr sz="1000" spc="-20" dirty="0">
                <a:latin typeface="Arial"/>
                <a:cs typeface="Arial"/>
              </a:rPr>
              <a:t>entre</a:t>
            </a:r>
            <a:r>
              <a:rPr sz="1000" spc="-35" dirty="0">
                <a:latin typeface="Arial"/>
                <a:cs typeface="Arial"/>
              </a:rPr>
              <a:t> </a:t>
            </a:r>
            <a:r>
              <a:rPr sz="1000" spc="-40" dirty="0">
                <a:latin typeface="Arial"/>
                <a:cs typeface="Arial"/>
              </a:rPr>
              <a:t>ellos.</a:t>
            </a:r>
            <a:r>
              <a:rPr sz="1000" spc="-30" dirty="0">
                <a:latin typeface="Arial"/>
                <a:cs typeface="Arial"/>
              </a:rPr>
              <a:t> Utilicé</a:t>
            </a:r>
            <a:r>
              <a:rPr sz="1000" spc="-35" dirty="0">
                <a:latin typeface="Arial"/>
                <a:cs typeface="Arial"/>
              </a:rPr>
              <a:t> </a:t>
            </a:r>
            <a:r>
              <a:rPr sz="1000" spc="-65" dirty="0">
                <a:latin typeface="Arial"/>
                <a:cs typeface="Arial"/>
              </a:rPr>
              <a:t>las</a:t>
            </a:r>
            <a:r>
              <a:rPr sz="1000" spc="-30" dirty="0">
                <a:latin typeface="Arial"/>
                <a:cs typeface="Arial"/>
              </a:rPr>
              <a:t> plantillas </a:t>
            </a:r>
            <a:r>
              <a:rPr sz="1000" spc="-120" dirty="0">
                <a:latin typeface="Arial"/>
                <a:cs typeface="Arial"/>
              </a:rPr>
              <a:t>2C</a:t>
            </a:r>
            <a:r>
              <a:rPr sz="1000" spc="-35" dirty="0">
                <a:latin typeface="Arial"/>
                <a:cs typeface="Arial"/>
              </a:rPr>
              <a:t> </a:t>
            </a:r>
            <a:r>
              <a:rPr sz="1000" spc="-45" dirty="0">
                <a:latin typeface="Arial"/>
                <a:cs typeface="Arial"/>
              </a:rPr>
              <a:t>y</a:t>
            </a:r>
            <a:r>
              <a:rPr sz="1000" spc="-35" dirty="0">
                <a:latin typeface="Arial"/>
                <a:cs typeface="Arial"/>
              </a:rPr>
              <a:t> </a:t>
            </a:r>
            <a:r>
              <a:rPr sz="1000" spc="-25" dirty="0">
                <a:latin typeface="Arial"/>
                <a:cs typeface="Arial"/>
              </a:rPr>
              <a:t>2D </a:t>
            </a:r>
            <a:r>
              <a:rPr sz="1000" spc="-50" dirty="0">
                <a:latin typeface="Arial"/>
                <a:cs typeface="Arial"/>
              </a:rPr>
              <a:t>para</a:t>
            </a:r>
            <a:r>
              <a:rPr sz="1000" spc="-35" dirty="0">
                <a:latin typeface="Arial"/>
                <a:cs typeface="Arial"/>
              </a:rPr>
              <a:t> codificar</a:t>
            </a:r>
            <a:r>
              <a:rPr sz="1000" spc="-30" dirty="0">
                <a:latin typeface="Arial"/>
                <a:cs typeface="Arial"/>
              </a:rPr>
              <a:t> </a:t>
            </a:r>
            <a:r>
              <a:rPr sz="1000" spc="-40" dirty="0">
                <a:latin typeface="Arial"/>
                <a:cs typeface="Arial"/>
              </a:rPr>
              <a:t>en</a:t>
            </a:r>
            <a:r>
              <a:rPr sz="1000" spc="-35" dirty="0">
                <a:latin typeface="Arial"/>
                <a:cs typeface="Arial"/>
              </a:rPr>
              <a:t> vivo,</a:t>
            </a:r>
            <a:r>
              <a:rPr sz="1000" spc="-30" dirty="0">
                <a:latin typeface="Arial"/>
                <a:cs typeface="Arial"/>
              </a:rPr>
              <a:t> </a:t>
            </a:r>
            <a:r>
              <a:rPr sz="1000" spc="-45" dirty="0">
                <a:latin typeface="Arial"/>
                <a:cs typeface="Arial"/>
              </a:rPr>
              <a:t>y</a:t>
            </a:r>
            <a:r>
              <a:rPr sz="1000" spc="-35" dirty="0">
                <a:latin typeface="Arial"/>
                <a:cs typeface="Arial"/>
              </a:rPr>
              <a:t> </a:t>
            </a:r>
            <a:r>
              <a:rPr sz="1000" spc="-55" dirty="0">
                <a:latin typeface="Arial"/>
                <a:cs typeface="Arial"/>
              </a:rPr>
              <a:t>descubrí</a:t>
            </a:r>
            <a:r>
              <a:rPr sz="1000" spc="-25" dirty="0">
                <a:latin typeface="Arial"/>
                <a:cs typeface="Arial"/>
              </a:rPr>
              <a:t> </a:t>
            </a:r>
            <a:r>
              <a:rPr sz="1000" spc="-40" dirty="0">
                <a:latin typeface="Arial"/>
                <a:cs typeface="Arial"/>
              </a:rPr>
              <a:t>que</a:t>
            </a:r>
            <a:r>
              <a:rPr sz="1000" spc="-35" dirty="0">
                <a:latin typeface="Arial"/>
                <a:cs typeface="Arial"/>
              </a:rPr>
              <a:t> </a:t>
            </a:r>
            <a:r>
              <a:rPr sz="1000" spc="-55" dirty="0">
                <a:latin typeface="Arial"/>
                <a:cs typeface="Arial"/>
              </a:rPr>
              <a:t>algunos</a:t>
            </a:r>
            <a:r>
              <a:rPr sz="1000" spc="-30" dirty="0">
                <a:latin typeface="Arial"/>
                <a:cs typeface="Arial"/>
              </a:rPr>
              <a:t> </a:t>
            </a:r>
            <a:r>
              <a:rPr sz="1000" spc="-45" dirty="0">
                <a:latin typeface="Arial"/>
                <a:cs typeface="Arial"/>
              </a:rPr>
              <a:t>niños</a:t>
            </a:r>
            <a:r>
              <a:rPr sz="1000" spc="-40" dirty="0">
                <a:latin typeface="Arial"/>
                <a:cs typeface="Arial"/>
              </a:rPr>
              <a:t> </a:t>
            </a:r>
            <a:r>
              <a:rPr sz="1000" spc="-45" dirty="0">
                <a:latin typeface="Arial"/>
                <a:cs typeface="Arial"/>
              </a:rPr>
              <a:t>y</a:t>
            </a:r>
            <a:r>
              <a:rPr sz="1000" spc="-35" dirty="0">
                <a:latin typeface="Arial"/>
                <a:cs typeface="Arial"/>
              </a:rPr>
              <a:t> </a:t>
            </a:r>
            <a:r>
              <a:rPr sz="1000" spc="-10" dirty="0">
                <a:latin typeface="Arial"/>
                <a:cs typeface="Arial"/>
              </a:rPr>
              <a:t>niñas </a:t>
            </a:r>
            <a:r>
              <a:rPr sz="1000" spc="-45" dirty="0">
                <a:latin typeface="Arial"/>
                <a:cs typeface="Arial"/>
              </a:rPr>
              <a:t>desarrollaban</a:t>
            </a:r>
            <a:r>
              <a:rPr sz="1000" spc="-15" dirty="0">
                <a:latin typeface="Arial"/>
                <a:cs typeface="Arial"/>
              </a:rPr>
              <a:t> </a:t>
            </a:r>
            <a:r>
              <a:rPr sz="1000" spc="-35" dirty="0">
                <a:latin typeface="Arial"/>
                <a:cs typeface="Arial"/>
              </a:rPr>
              <a:t>la</a:t>
            </a:r>
            <a:r>
              <a:rPr sz="1000" spc="-15" dirty="0">
                <a:latin typeface="Arial"/>
                <a:cs typeface="Arial"/>
              </a:rPr>
              <a:t> </a:t>
            </a:r>
            <a:r>
              <a:rPr sz="1000" spc="-45" dirty="0">
                <a:latin typeface="Arial"/>
                <a:cs typeface="Arial"/>
              </a:rPr>
              <a:t>expresión</a:t>
            </a:r>
            <a:r>
              <a:rPr sz="1000" spc="-10" dirty="0">
                <a:latin typeface="Arial"/>
                <a:cs typeface="Arial"/>
              </a:rPr>
              <a:t> </a:t>
            </a:r>
            <a:r>
              <a:rPr sz="1000" spc="-40" dirty="0">
                <a:latin typeface="Arial"/>
                <a:cs typeface="Arial"/>
              </a:rPr>
              <a:t>creativa</a:t>
            </a:r>
            <a:r>
              <a:rPr sz="1000" spc="-10" dirty="0">
                <a:latin typeface="Arial"/>
                <a:cs typeface="Arial"/>
              </a:rPr>
              <a:t> </a:t>
            </a:r>
            <a:r>
              <a:rPr sz="1000" spc="-45" dirty="0">
                <a:latin typeface="Arial"/>
                <a:cs typeface="Arial"/>
              </a:rPr>
              <a:t>en</a:t>
            </a:r>
            <a:r>
              <a:rPr sz="1000" spc="-10" dirty="0">
                <a:latin typeface="Arial"/>
                <a:cs typeface="Arial"/>
              </a:rPr>
              <a:t> </a:t>
            </a:r>
            <a:r>
              <a:rPr sz="1000" spc="-70" dirty="0">
                <a:latin typeface="Arial"/>
                <a:cs typeface="Arial"/>
              </a:rPr>
              <a:t>su</a:t>
            </a:r>
            <a:r>
              <a:rPr sz="1000" spc="-15" dirty="0">
                <a:latin typeface="Arial"/>
                <a:cs typeface="Arial"/>
              </a:rPr>
              <a:t> </a:t>
            </a:r>
            <a:r>
              <a:rPr sz="1000" spc="-55" dirty="0">
                <a:latin typeface="Arial"/>
                <a:cs typeface="Arial"/>
              </a:rPr>
              <a:t>conversación</a:t>
            </a:r>
            <a:r>
              <a:rPr sz="1000" spc="-15" dirty="0">
                <a:latin typeface="Arial"/>
                <a:cs typeface="Arial"/>
              </a:rPr>
              <a:t> </a:t>
            </a:r>
            <a:r>
              <a:rPr sz="1000" spc="-25" dirty="0">
                <a:latin typeface="Arial"/>
                <a:cs typeface="Arial"/>
              </a:rPr>
              <a:t>con otros,</a:t>
            </a:r>
            <a:r>
              <a:rPr sz="1000" spc="-30" dirty="0">
                <a:latin typeface="Arial"/>
                <a:cs typeface="Arial"/>
              </a:rPr>
              <a:t> </a:t>
            </a:r>
            <a:r>
              <a:rPr sz="1000" spc="-35" dirty="0">
                <a:latin typeface="Arial"/>
                <a:cs typeface="Arial"/>
              </a:rPr>
              <a:t>incorporando</a:t>
            </a:r>
            <a:r>
              <a:rPr sz="1000" spc="-30" dirty="0">
                <a:latin typeface="Arial"/>
                <a:cs typeface="Arial"/>
              </a:rPr>
              <a:t> </a:t>
            </a:r>
            <a:r>
              <a:rPr sz="1000" spc="-65" dirty="0">
                <a:latin typeface="Arial"/>
                <a:cs typeface="Arial"/>
              </a:rPr>
              <a:t>nuevas</a:t>
            </a:r>
            <a:r>
              <a:rPr sz="1000" spc="-25" dirty="0">
                <a:latin typeface="Arial"/>
                <a:cs typeface="Arial"/>
              </a:rPr>
              <a:t> </a:t>
            </a:r>
            <a:r>
              <a:rPr sz="1000" spc="-60" dirty="0">
                <a:latin typeface="Arial"/>
                <a:cs typeface="Arial"/>
              </a:rPr>
              <a:t>ideas</a:t>
            </a:r>
            <a:r>
              <a:rPr sz="1000" spc="-30" dirty="0">
                <a:latin typeface="Arial"/>
                <a:cs typeface="Arial"/>
              </a:rPr>
              <a:t> </a:t>
            </a:r>
            <a:r>
              <a:rPr sz="1000" spc="-40" dirty="0">
                <a:latin typeface="Arial"/>
                <a:cs typeface="Arial"/>
              </a:rPr>
              <a:t>en</a:t>
            </a:r>
            <a:r>
              <a:rPr sz="1000" spc="-30" dirty="0">
                <a:latin typeface="Arial"/>
                <a:cs typeface="Arial"/>
              </a:rPr>
              <a:t> </a:t>
            </a:r>
            <a:r>
              <a:rPr sz="1000" spc="-70" dirty="0">
                <a:latin typeface="Arial"/>
                <a:cs typeface="Arial"/>
              </a:rPr>
              <a:t>su</a:t>
            </a:r>
            <a:r>
              <a:rPr sz="1000" spc="-35" dirty="0">
                <a:latin typeface="Arial"/>
                <a:cs typeface="Arial"/>
              </a:rPr>
              <a:t> </a:t>
            </a:r>
            <a:r>
              <a:rPr sz="1000" spc="-40" dirty="0">
                <a:latin typeface="Arial"/>
                <a:cs typeface="Arial"/>
              </a:rPr>
              <a:t>juego.</a:t>
            </a:r>
            <a:r>
              <a:rPr sz="1000" spc="-25" dirty="0">
                <a:latin typeface="Arial"/>
                <a:cs typeface="Arial"/>
              </a:rPr>
              <a:t> </a:t>
            </a:r>
            <a:r>
              <a:rPr sz="1000" spc="-80" dirty="0">
                <a:latin typeface="Arial"/>
                <a:cs typeface="Arial"/>
              </a:rPr>
              <a:t>Sin</a:t>
            </a:r>
            <a:r>
              <a:rPr sz="1000" spc="-30" dirty="0">
                <a:latin typeface="Arial"/>
                <a:cs typeface="Arial"/>
              </a:rPr>
              <a:t> </a:t>
            </a:r>
            <a:r>
              <a:rPr sz="1000" spc="-45" dirty="0">
                <a:latin typeface="Arial"/>
                <a:cs typeface="Arial"/>
              </a:rPr>
              <a:t>embargo,</a:t>
            </a:r>
            <a:r>
              <a:rPr sz="1000" spc="-30" dirty="0">
                <a:latin typeface="Arial"/>
                <a:cs typeface="Arial"/>
              </a:rPr>
              <a:t> </a:t>
            </a:r>
            <a:r>
              <a:rPr sz="1000" spc="-25" dirty="0">
                <a:latin typeface="Arial"/>
                <a:cs typeface="Arial"/>
              </a:rPr>
              <a:t>la </a:t>
            </a:r>
            <a:r>
              <a:rPr sz="1000" spc="-50" dirty="0">
                <a:latin typeface="Arial"/>
                <a:cs typeface="Arial"/>
              </a:rPr>
              <a:t>mayoría</a:t>
            </a:r>
            <a:r>
              <a:rPr sz="1000" spc="-35" dirty="0">
                <a:latin typeface="Arial"/>
                <a:cs typeface="Arial"/>
              </a:rPr>
              <a:t> </a:t>
            </a:r>
            <a:r>
              <a:rPr sz="1000" spc="-50" dirty="0">
                <a:latin typeface="Arial"/>
                <a:cs typeface="Arial"/>
              </a:rPr>
              <a:t>jugaban</a:t>
            </a:r>
            <a:r>
              <a:rPr sz="1000" spc="-30" dirty="0">
                <a:latin typeface="Arial"/>
                <a:cs typeface="Arial"/>
              </a:rPr>
              <a:t> </a:t>
            </a:r>
            <a:r>
              <a:rPr sz="1000" spc="-60" dirty="0">
                <a:latin typeface="Arial"/>
                <a:cs typeface="Arial"/>
              </a:rPr>
              <a:t>solos</a:t>
            </a:r>
            <a:r>
              <a:rPr sz="1000" spc="-20" dirty="0">
                <a:latin typeface="Arial"/>
                <a:cs typeface="Arial"/>
              </a:rPr>
              <a:t> </a:t>
            </a:r>
            <a:r>
              <a:rPr sz="1000" spc="-45" dirty="0">
                <a:latin typeface="Arial"/>
                <a:cs typeface="Arial"/>
              </a:rPr>
              <a:t>y</a:t>
            </a:r>
            <a:r>
              <a:rPr sz="1000" spc="-25" dirty="0">
                <a:latin typeface="Arial"/>
                <a:cs typeface="Arial"/>
              </a:rPr>
              <a:t> </a:t>
            </a:r>
            <a:r>
              <a:rPr sz="1000" spc="-30" dirty="0">
                <a:latin typeface="Arial"/>
                <a:cs typeface="Arial"/>
              </a:rPr>
              <a:t>no </a:t>
            </a:r>
            <a:r>
              <a:rPr sz="1000" spc="-65" dirty="0">
                <a:latin typeface="Arial"/>
                <a:cs typeface="Arial"/>
              </a:rPr>
              <a:t>escuchaban</a:t>
            </a:r>
            <a:r>
              <a:rPr sz="1000" spc="-30" dirty="0">
                <a:latin typeface="Arial"/>
                <a:cs typeface="Arial"/>
              </a:rPr>
              <a:t> </a:t>
            </a:r>
            <a:r>
              <a:rPr sz="1000" spc="-10" dirty="0">
                <a:latin typeface="Arial"/>
                <a:cs typeface="Arial"/>
              </a:rPr>
              <a:t>ni</a:t>
            </a:r>
            <a:r>
              <a:rPr sz="1000" spc="-25" dirty="0">
                <a:latin typeface="Arial"/>
                <a:cs typeface="Arial"/>
              </a:rPr>
              <a:t> </a:t>
            </a:r>
            <a:r>
              <a:rPr sz="1000" spc="-50" dirty="0">
                <a:latin typeface="Arial"/>
                <a:cs typeface="Arial"/>
              </a:rPr>
              <a:t>respondían</a:t>
            </a:r>
            <a:r>
              <a:rPr sz="1000" spc="-30" dirty="0">
                <a:latin typeface="Arial"/>
                <a:cs typeface="Arial"/>
              </a:rPr>
              <a:t> </a:t>
            </a:r>
            <a:r>
              <a:rPr sz="1000" spc="-80" dirty="0">
                <a:latin typeface="Arial"/>
                <a:cs typeface="Arial"/>
              </a:rPr>
              <a:t>a</a:t>
            </a:r>
            <a:r>
              <a:rPr sz="1000" spc="-30" dirty="0">
                <a:latin typeface="Arial"/>
                <a:cs typeface="Arial"/>
              </a:rPr>
              <a:t> </a:t>
            </a:r>
            <a:r>
              <a:rPr sz="1000" spc="-20" dirty="0">
                <a:latin typeface="Arial"/>
                <a:cs typeface="Arial"/>
              </a:rPr>
              <a:t>otros </a:t>
            </a:r>
            <a:r>
              <a:rPr sz="1000" spc="-45" dirty="0">
                <a:latin typeface="Arial"/>
                <a:cs typeface="Arial"/>
              </a:rPr>
              <a:t>niños </a:t>
            </a:r>
            <a:r>
              <a:rPr sz="1000" spc="-30" dirty="0">
                <a:latin typeface="Arial"/>
                <a:cs typeface="Arial"/>
              </a:rPr>
              <a:t>o</a:t>
            </a:r>
            <a:r>
              <a:rPr sz="1000" spc="-40" dirty="0">
                <a:latin typeface="Arial"/>
                <a:cs typeface="Arial"/>
              </a:rPr>
              <a:t> </a:t>
            </a:r>
            <a:r>
              <a:rPr sz="1000" spc="-10" dirty="0">
                <a:latin typeface="Arial"/>
                <a:cs typeface="Arial"/>
              </a:rPr>
              <a:t>niñas.</a:t>
            </a:r>
            <a:endParaRPr sz="1000">
              <a:latin typeface="Arial"/>
              <a:cs typeface="Arial"/>
            </a:endParaRPr>
          </a:p>
          <a:p>
            <a:pPr marL="88265" marR="102235">
              <a:lnSpc>
                <a:spcPct val="120700"/>
              </a:lnSpc>
              <a:spcBef>
                <a:spcPts val="615"/>
              </a:spcBef>
            </a:pPr>
            <a:r>
              <a:rPr sz="1000" spc="-75" dirty="0">
                <a:latin typeface="Arial"/>
                <a:cs typeface="Arial"/>
              </a:rPr>
              <a:t>Después</a:t>
            </a:r>
            <a:r>
              <a:rPr sz="1000" spc="-30" dirty="0">
                <a:latin typeface="Arial"/>
                <a:cs typeface="Arial"/>
              </a:rPr>
              <a:t> </a:t>
            </a:r>
            <a:r>
              <a:rPr sz="1000" spc="-40" dirty="0">
                <a:latin typeface="Arial"/>
                <a:cs typeface="Arial"/>
              </a:rPr>
              <a:t>de</a:t>
            </a:r>
            <a:r>
              <a:rPr sz="1000" spc="-30" dirty="0">
                <a:latin typeface="Arial"/>
                <a:cs typeface="Arial"/>
              </a:rPr>
              <a:t> </a:t>
            </a:r>
            <a:r>
              <a:rPr sz="1000" spc="-40" dirty="0">
                <a:latin typeface="Arial"/>
                <a:cs typeface="Arial"/>
              </a:rPr>
              <a:t>esto,</a:t>
            </a:r>
            <a:r>
              <a:rPr sz="1000" spc="-25" dirty="0">
                <a:latin typeface="Arial"/>
                <a:cs typeface="Arial"/>
              </a:rPr>
              <a:t> </a:t>
            </a:r>
            <a:r>
              <a:rPr sz="1000" spc="-45" dirty="0">
                <a:latin typeface="Arial"/>
                <a:cs typeface="Arial"/>
              </a:rPr>
              <a:t>decidí</a:t>
            </a:r>
            <a:r>
              <a:rPr sz="1000" spc="-25" dirty="0">
                <a:latin typeface="Arial"/>
                <a:cs typeface="Arial"/>
              </a:rPr>
              <a:t> </a:t>
            </a:r>
            <a:r>
              <a:rPr sz="1000" spc="-40" dirty="0">
                <a:latin typeface="Arial"/>
                <a:cs typeface="Arial"/>
              </a:rPr>
              <a:t>preguntarles</a:t>
            </a:r>
            <a:r>
              <a:rPr sz="1000" spc="-25" dirty="0">
                <a:latin typeface="Arial"/>
                <a:cs typeface="Arial"/>
              </a:rPr>
              <a:t> </a:t>
            </a:r>
            <a:r>
              <a:rPr sz="1000" spc="-65" dirty="0">
                <a:latin typeface="Arial"/>
                <a:cs typeface="Arial"/>
              </a:rPr>
              <a:t>si</a:t>
            </a:r>
            <a:r>
              <a:rPr sz="1000" spc="-25" dirty="0">
                <a:latin typeface="Arial"/>
                <a:cs typeface="Arial"/>
              </a:rPr>
              <a:t> </a:t>
            </a:r>
            <a:r>
              <a:rPr sz="1000" spc="-40" dirty="0">
                <a:latin typeface="Arial"/>
                <a:cs typeface="Arial"/>
              </a:rPr>
              <a:t>querían</a:t>
            </a:r>
            <a:r>
              <a:rPr sz="1000" spc="-30" dirty="0">
                <a:latin typeface="Arial"/>
                <a:cs typeface="Arial"/>
              </a:rPr>
              <a:t> </a:t>
            </a:r>
            <a:r>
              <a:rPr sz="1000" spc="-35" dirty="0">
                <a:latin typeface="Arial"/>
                <a:cs typeface="Arial"/>
              </a:rPr>
              <a:t>jugar</a:t>
            </a:r>
            <a:r>
              <a:rPr sz="1000" spc="-25" dirty="0">
                <a:latin typeface="Arial"/>
                <a:cs typeface="Arial"/>
              </a:rPr>
              <a:t> </a:t>
            </a:r>
            <a:r>
              <a:rPr sz="1000" spc="-45" dirty="0">
                <a:latin typeface="Arial"/>
                <a:cs typeface="Arial"/>
              </a:rPr>
              <a:t>en</a:t>
            </a:r>
            <a:r>
              <a:rPr sz="1000" spc="-30" dirty="0">
                <a:latin typeface="Arial"/>
                <a:cs typeface="Arial"/>
              </a:rPr>
              <a:t> </a:t>
            </a:r>
            <a:r>
              <a:rPr sz="1000" spc="-25" dirty="0">
                <a:latin typeface="Arial"/>
                <a:cs typeface="Arial"/>
              </a:rPr>
              <a:t>parejas </a:t>
            </a:r>
            <a:r>
              <a:rPr sz="1000" spc="-45" dirty="0">
                <a:latin typeface="Arial"/>
                <a:cs typeface="Arial"/>
              </a:rPr>
              <a:t>en</a:t>
            </a:r>
            <a:r>
              <a:rPr sz="1000" spc="-40" dirty="0">
                <a:latin typeface="Arial"/>
                <a:cs typeface="Arial"/>
              </a:rPr>
              <a:t> </a:t>
            </a:r>
            <a:r>
              <a:rPr sz="1000" spc="-35" dirty="0">
                <a:latin typeface="Arial"/>
                <a:cs typeface="Arial"/>
              </a:rPr>
              <a:t>el </a:t>
            </a:r>
            <a:r>
              <a:rPr sz="1000" spc="-55" dirty="0">
                <a:latin typeface="Arial"/>
                <a:cs typeface="Arial"/>
              </a:rPr>
              <a:t>área</a:t>
            </a:r>
            <a:r>
              <a:rPr sz="1000" spc="-35" dirty="0">
                <a:latin typeface="Arial"/>
                <a:cs typeface="Arial"/>
              </a:rPr>
              <a:t> </a:t>
            </a:r>
            <a:r>
              <a:rPr sz="1000" spc="-40" dirty="0">
                <a:latin typeface="Arial"/>
                <a:cs typeface="Arial"/>
              </a:rPr>
              <a:t>de juego de roles</a:t>
            </a:r>
            <a:r>
              <a:rPr sz="1000" spc="-35" dirty="0">
                <a:latin typeface="Arial"/>
                <a:cs typeface="Arial"/>
              </a:rPr>
              <a:t> </a:t>
            </a:r>
            <a:r>
              <a:rPr sz="1000" spc="-45" dirty="0">
                <a:latin typeface="Arial"/>
                <a:cs typeface="Arial"/>
              </a:rPr>
              <a:t>y</a:t>
            </a:r>
            <a:r>
              <a:rPr sz="1000" spc="-40" dirty="0">
                <a:latin typeface="Arial"/>
                <a:cs typeface="Arial"/>
              </a:rPr>
              <a:t> </a:t>
            </a:r>
            <a:r>
              <a:rPr sz="1000" spc="-25" dirty="0">
                <a:latin typeface="Arial"/>
                <a:cs typeface="Arial"/>
              </a:rPr>
              <a:t>compartir</a:t>
            </a:r>
            <a:r>
              <a:rPr sz="1000" spc="-35" dirty="0">
                <a:latin typeface="Arial"/>
                <a:cs typeface="Arial"/>
              </a:rPr>
              <a:t> </a:t>
            </a:r>
            <a:r>
              <a:rPr sz="1000" spc="-60" dirty="0">
                <a:latin typeface="Arial"/>
                <a:cs typeface="Arial"/>
              </a:rPr>
              <a:t>ideas</a:t>
            </a:r>
            <a:r>
              <a:rPr sz="1000" spc="-35" dirty="0">
                <a:latin typeface="Arial"/>
                <a:cs typeface="Arial"/>
              </a:rPr>
              <a:t> </a:t>
            </a:r>
            <a:r>
              <a:rPr sz="1000" spc="-50" dirty="0">
                <a:latin typeface="Arial"/>
                <a:cs typeface="Arial"/>
              </a:rPr>
              <a:t>sobre</a:t>
            </a:r>
            <a:r>
              <a:rPr sz="1000" spc="-40" dirty="0">
                <a:latin typeface="Arial"/>
                <a:cs typeface="Arial"/>
              </a:rPr>
              <a:t> </a:t>
            </a:r>
            <a:r>
              <a:rPr sz="1000" spc="-20" dirty="0">
                <a:latin typeface="Arial"/>
                <a:cs typeface="Arial"/>
              </a:rPr>
              <a:t>cómo</a:t>
            </a:r>
            <a:r>
              <a:rPr sz="1000" spc="500" dirty="0">
                <a:latin typeface="Arial"/>
                <a:cs typeface="Arial"/>
              </a:rPr>
              <a:t> </a:t>
            </a:r>
            <a:r>
              <a:rPr sz="1000" spc="-35" dirty="0">
                <a:latin typeface="Arial"/>
                <a:cs typeface="Arial"/>
              </a:rPr>
              <a:t>jugar.</a:t>
            </a:r>
            <a:r>
              <a:rPr sz="1000" spc="-30" dirty="0">
                <a:latin typeface="Arial"/>
                <a:cs typeface="Arial"/>
              </a:rPr>
              <a:t> </a:t>
            </a:r>
            <a:r>
              <a:rPr sz="1000" spc="-60" dirty="0">
                <a:latin typeface="Arial"/>
                <a:cs typeface="Arial"/>
              </a:rPr>
              <a:t>Descubrí</a:t>
            </a:r>
            <a:r>
              <a:rPr sz="1000" spc="-30" dirty="0">
                <a:latin typeface="Arial"/>
                <a:cs typeface="Arial"/>
              </a:rPr>
              <a:t> </a:t>
            </a:r>
            <a:r>
              <a:rPr sz="1000" spc="-40" dirty="0">
                <a:latin typeface="Arial"/>
                <a:cs typeface="Arial"/>
              </a:rPr>
              <a:t>que</a:t>
            </a:r>
            <a:r>
              <a:rPr sz="1000" spc="-35" dirty="0">
                <a:latin typeface="Arial"/>
                <a:cs typeface="Arial"/>
              </a:rPr>
              <a:t> </a:t>
            </a:r>
            <a:r>
              <a:rPr sz="1000" spc="-45" dirty="0">
                <a:latin typeface="Arial"/>
                <a:cs typeface="Arial"/>
              </a:rPr>
              <a:t>niños</a:t>
            </a:r>
            <a:r>
              <a:rPr sz="1000" spc="-35" dirty="0">
                <a:latin typeface="Arial"/>
                <a:cs typeface="Arial"/>
              </a:rPr>
              <a:t> </a:t>
            </a:r>
            <a:r>
              <a:rPr sz="1000" spc="-45" dirty="0">
                <a:latin typeface="Arial"/>
                <a:cs typeface="Arial"/>
              </a:rPr>
              <a:t>y</a:t>
            </a:r>
            <a:r>
              <a:rPr sz="1000" spc="-35" dirty="0">
                <a:latin typeface="Arial"/>
                <a:cs typeface="Arial"/>
              </a:rPr>
              <a:t> </a:t>
            </a:r>
            <a:r>
              <a:rPr sz="1000" spc="-55" dirty="0">
                <a:latin typeface="Arial"/>
                <a:cs typeface="Arial"/>
              </a:rPr>
              <a:t>niñas</a:t>
            </a:r>
            <a:r>
              <a:rPr sz="1000" spc="-30" dirty="0">
                <a:latin typeface="Arial"/>
                <a:cs typeface="Arial"/>
              </a:rPr>
              <a:t> </a:t>
            </a:r>
            <a:r>
              <a:rPr sz="1000" spc="-45" dirty="0">
                <a:latin typeface="Arial"/>
                <a:cs typeface="Arial"/>
              </a:rPr>
              <a:t>solo</a:t>
            </a:r>
            <a:r>
              <a:rPr sz="1000" spc="-35" dirty="0">
                <a:latin typeface="Arial"/>
                <a:cs typeface="Arial"/>
              </a:rPr>
              <a:t> </a:t>
            </a:r>
            <a:r>
              <a:rPr sz="1000" spc="-50" dirty="0">
                <a:latin typeface="Arial"/>
                <a:cs typeface="Arial"/>
              </a:rPr>
              <a:t>respondían</a:t>
            </a:r>
            <a:r>
              <a:rPr sz="1000" spc="-35" dirty="0">
                <a:latin typeface="Arial"/>
                <a:cs typeface="Arial"/>
              </a:rPr>
              <a:t> </a:t>
            </a:r>
            <a:r>
              <a:rPr sz="1000" spc="-80" dirty="0">
                <a:latin typeface="Arial"/>
                <a:cs typeface="Arial"/>
              </a:rPr>
              <a:t>a</a:t>
            </a:r>
            <a:r>
              <a:rPr sz="1000" spc="-35" dirty="0">
                <a:latin typeface="Arial"/>
                <a:cs typeface="Arial"/>
              </a:rPr>
              <a:t> </a:t>
            </a:r>
            <a:r>
              <a:rPr sz="1000" spc="-65" dirty="0">
                <a:latin typeface="Arial"/>
                <a:cs typeface="Arial"/>
              </a:rPr>
              <a:t>las</a:t>
            </a:r>
            <a:r>
              <a:rPr sz="1000" spc="-35" dirty="0">
                <a:latin typeface="Arial"/>
                <a:cs typeface="Arial"/>
              </a:rPr>
              <a:t> </a:t>
            </a:r>
            <a:r>
              <a:rPr sz="1000" spc="-60" dirty="0">
                <a:latin typeface="Arial"/>
                <a:cs typeface="Arial"/>
              </a:rPr>
              <a:t>ideas</a:t>
            </a:r>
            <a:r>
              <a:rPr sz="1000" spc="-30" dirty="0">
                <a:latin typeface="Arial"/>
                <a:cs typeface="Arial"/>
              </a:rPr>
              <a:t> </a:t>
            </a:r>
            <a:r>
              <a:rPr sz="1000" spc="-25" dirty="0">
                <a:latin typeface="Arial"/>
                <a:cs typeface="Arial"/>
              </a:rPr>
              <a:t>de </a:t>
            </a:r>
            <a:r>
              <a:rPr sz="1000" spc="-50" dirty="0">
                <a:latin typeface="Arial"/>
                <a:cs typeface="Arial"/>
              </a:rPr>
              <a:t>los</a:t>
            </a:r>
            <a:r>
              <a:rPr sz="1000" spc="-30" dirty="0">
                <a:latin typeface="Arial"/>
                <a:cs typeface="Arial"/>
              </a:rPr>
              <a:t> </a:t>
            </a:r>
            <a:r>
              <a:rPr sz="1000" spc="-65" dirty="0">
                <a:latin typeface="Arial"/>
                <a:cs typeface="Arial"/>
              </a:rPr>
              <a:t>demás</a:t>
            </a:r>
            <a:r>
              <a:rPr sz="1000" spc="-25" dirty="0">
                <a:latin typeface="Arial"/>
                <a:cs typeface="Arial"/>
              </a:rPr>
              <a:t> </a:t>
            </a:r>
            <a:r>
              <a:rPr sz="1000" spc="-65" dirty="0">
                <a:latin typeface="Arial"/>
                <a:cs typeface="Arial"/>
              </a:rPr>
              <a:t>si</a:t>
            </a:r>
            <a:r>
              <a:rPr sz="1000" spc="-25" dirty="0">
                <a:latin typeface="Arial"/>
                <a:cs typeface="Arial"/>
              </a:rPr>
              <a:t> </a:t>
            </a:r>
            <a:r>
              <a:rPr sz="1000" spc="-50" dirty="0">
                <a:latin typeface="Arial"/>
                <a:cs typeface="Arial"/>
              </a:rPr>
              <a:t>estaban</a:t>
            </a:r>
            <a:r>
              <a:rPr sz="1000" spc="-30" dirty="0">
                <a:latin typeface="Arial"/>
                <a:cs typeface="Arial"/>
              </a:rPr>
              <a:t> </a:t>
            </a:r>
            <a:r>
              <a:rPr sz="1000" spc="-55" dirty="0">
                <a:latin typeface="Arial"/>
                <a:cs typeface="Arial"/>
              </a:rPr>
              <a:t>entusiasmados</a:t>
            </a:r>
            <a:r>
              <a:rPr sz="1000" spc="-30" dirty="0">
                <a:latin typeface="Arial"/>
                <a:cs typeface="Arial"/>
              </a:rPr>
              <a:t> </a:t>
            </a:r>
            <a:r>
              <a:rPr sz="1000" spc="-50" dirty="0">
                <a:latin typeface="Arial"/>
                <a:cs typeface="Arial"/>
              </a:rPr>
              <a:t>con</a:t>
            </a:r>
            <a:r>
              <a:rPr sz="1000" spc="-30" dirty="0">
                <a:latin typeface="Arial"/>
                <a:cs typeface="Arial"/>
              </a:rPr>
              <a:t> </a:t>
            </a:r>
            <a:r>
              <a:rPr sz="1000" spc="-55" dirty="0">
                <a:latin typeface="Arial"/>
                <a:cs typeface="Arial"/>
              </a:rPr>
              <a:t>ellas</a:t>
            </a:r>
            <a:r>
              <a:rPr sz="1000" spc="-25" dirty="0">
                <a:latin typeface="Arial"/>
                <a:cs typeface="Arial"/>
              </a:rPr>
              <a:t> </a:t>
            </a:r>
            <a:r>
              <a:rPr sz="1000" spc="-45" dirty="0">
                <a:latin typeface="Arial"/>
                <a:cs typeface="Arial"/>
              </a:rPr>
              <a:t>y</a:t>
            </a:r>
            <a:r>
              <a:rPr sz="1000" spc="-35" dirty="0">
                <a:latin typeface="Arial"/>
                <a:cs typeface="Arial"/>
              </a:rPr>
              <a:t> </a:t>
            </a:r>
            <a:r>
              <a:rPr sz="1000" spc="-30" dirty="0">
                <a:latin typeface="Arial"/>
                <a:cs typeface="Arial"/>
              </a:rPr>
              <a:t>también </a:t>
            </a:r>
            <a:r>
              <a:rPr sz="1000" spc="-25" dirty="0">
                <a:latin typeface="Arial"/>
                <a:cs typeface="Arial"/>
              </a:rPr>
              <a:t>que </a:t>
            </a:r>
            <a:r>
              <a:rPr sz="1000" spc="-45" dirty="0">
                <a:latin typeface="Arial"/>
                <a:cs typeface="Arial"/>
              </a:rPr>
              <a:t>descubrieron</a:t>
            </a:r>
            <a:r>
              <a:rPr sz="1000" spc="-25" dirty="0">
                <a:latin typeface="Arial"/>
                <a:cs typeface="Arial"/>
              </a:rPr>
              <a:t> </a:t>
            </a:r>
            <a:r>
              <a:rPr sz="1000" spc="-30" dirty="0">
                <a:latin typeface="Arial"/>
                <a:cs typeface="Arial"/>
              </a:rPr>
              <a:t>un</a:t>
            </a:r>
            <a:r>
              <a:rPr sz="1000" spc="-25" dirty="0">
                <a:latin typeface="Arial"/>
                <a:cs typeface="Arial"/>
              </a:rPr>
              <a:t> </a:t>
            </a:r>
            <a:r>
              <a:rPr sz="1000" spc="-40" dirty="0">
                <a:latin typeface="Arial"/>
                <a:cs typeface="Arial"/>
              </a:rPr>
              <a:t>círculo</a:t>
            </a:r>
            <a:r>
              <a:rPr sz="1000" spc="-25" dirty="0">
                <a:latin typeface="Arial"/>
                <a:cs typeface="Arial"/>
              </a:rPr>
              <a:t> </a:t>
            </a:r>
            <a:r>
              <a:rPr sz="1000" spc="-80" dirty="0">
                <a:latin typeface="Arial"/>
                <a:cs typeface="Arial"/>
              </a:rPr>
              <a:t>más</a:t>
            </a:r>
            <a:r>
              <a:rPr sz="1000" spc="-20" dirty="0">
                <a:latin typeface="Arial"/>
                <a:cs typeface="Arial"/>
              </a:rPr>
              <a:t> </a:t>
            </a:r>
            <a:r>
              <a:rPr sz="1000" spc="-35" dirty="0">
                <a:latin typeface="Arial"/>
                <a:cs typeface="Arial"/>
              </a:rPr>
              <a:t>amplio</a:t>
            </a:r>
            <a:r>
              <a:rPr sz="1000" spc="-20" dirty="0">
                <a:latin typeface="Arial"/>
                <a:cs typeface="Arial"/>
              </a:rPr>
              <a:t> </a:t>
            </a:r>
            <a:r>
              <a:rPr sz="1000" spc="-45" dirty="0">
                <a:latin typeface="Arial"/>
                <a:cs typeface="Arial"/>
              </a:rPr>
              <a:t>de</a:t>
            </a:r>
            <a:r>
              <a:rPr sz="1000" spc="-25" dirty="0">
                <a:latin typeface="Arial"/>
                <a:cs typeface="Arial"/>
              </a:rPr>
              <a:t> </a:t>
            </a:r>
            <a:r>
              <a:rPr sz="1000" spc="-55" dirty="0">
                <a:latin typeface="Arial"/>
                <a:cs typeface="Arial"/>
              </a:rPr>
              <a:t>compañeros</a:t>
            </a:r>
            <a:r>
              <a:rPr sz="1000" spc="-20" dirty="0">
                <a:latin typeface="Arial"/>
                <a:cs typeface="Arial"/>
              </a:rPr>
              <a:t> </a:t>
            </a:r>
            <a:r>
              <a:rPr sz="1000" spc="-45" dirty="0">
                <a:latin typeface="Arial"/>
                <a:cs typeface="Arial"/>
              </a:rPr>
              <a:t>de</a:t>
            </a:r>
            <a:r>
              <a:rPr sz="1000" spc="-25" dirty="0">
                <a:latin typeface="Arial"/>
                <a:cs typeface="Arial"/>
              </a:rPr>
              <a:t> </a:t>
            </a:r>
            <a:r>
              <a:rPr sz="1000" spc="-20" dirty="0">
                <a:latin typeface="Arial"/>
                <a:cs typeface="Arial"/>
              </a:rPr>
              <a:t>juego </a:t>
            </a:r>
            <a:r>
              <a:rPr sz="1000" spc="-80" dirty="0">
                <a:latin typeface="Arial"/>
                <a:cs typeface="Arial"/>
              </a:rPr>
              <a:t>más</a:t>
            </a:r>
            <a:r>
              <a:rPr sz="1000" spc="-20" dirty="0">
                <a:latin typeface="Arial"/>
                <a:cs typeface="Arial"/>
              </a:rPr>
              <a:t> </a:t>
            </a:r>
            <a:r>
              <a:rPr sz="1000" spc="-45" dirty="0">
                <a:latin typeface="Arial"/>
                <a:cs typeface="Arial"/>
              </a:rPr>
              <a:t>allá</a:t>
            </a:r>
            <a:r>
              <a:rPr sz="1000" spc="-25" dirty="0">
                <a:latin typeface="Arial"/>
                <a:cs typeface="Arial"/>
              </a:rPr>
              <a:t> </a:t>
            </a:r>
            <a:r>
              <a:rPr sz="1000" spc="-40" dirty="0">
                <a:latin typeface="Arial"/>
                <a:cs typeface="Arial"/>
              </a:rPr>
              <a:t>de</a:t>
            </a:r>
            <a:r>
              <a:rPr sz="1000" spc="-25" dirty="0">
                <a:latin typeface="Arial"/>
                <a:cs typeface="Arial"/>
              </a:rPr>
              <a:t> </a:t>
            </a:r>
            <a:r>
              <a:rPr sz="1000" spc="-90" dirty="0">
                <a:latin typeface="Arial"/>
                <a:cs typeface="Arial"/>
              </a:rPr>
              <a:t>sus</a:t>
            </a:r>
            <a:r>
              <a:rPr sz="1000" spc="-25" dirty="0">
                <a:latin typeface="Arial"/>
                <a:cs typeface="Arial"/>
              </a:rPr>
              <a:t> </a:t>
            </a:r>
            <a:r>
              <a:rPr sz="1000" spc="-55" dirty="0">
                <a:latin typeface="Arial"/>
                <a:cs typeface="Arial"/>
              </a:rPr>
              <a:t>amistades</a:t>
            </a:r>
            <a:r>
              <a:rPr sz="1000" spc="-15" dirty="0">
                <a:latin typeface="Arial"/>
                <a:cs typeface="Arial"/>
              </a:rPr>
              <a:t> </a:t>
            </a:r>
            <a:r>
              <a:rPr sz="1000" spc="-40" dirty="0">
                <a:latin typeface="Arial"/>
                <a:cs typeface="Arial"/>
              </a:rPr>
              <a:t>habituales.</a:t>
            </a:r>
            <a:r>
              <a:rPr sz="1000" spc="-20" dirty="0">
                <a:latin typeface="Arial"/>
                <a:cs typeface="Arial"/>
              </a:rPr>
              <a:t> </a:t>
            </a:r>
            <a:r>
              <a:rPr sz="1000" spc="-70" dirty="0">
                <a:latin typeface="Arial"/>
                <a:cs typeface="Arial"/>
              </a:rPr>
              <a:t>Esto</a:t>
            </a:r>
            <a:r>
              <a:rPr sz="1000" spc="-25" dirty="0">
                <a:latin typeface="Arial"/>
                <a:cs typeface="Arial"/>
              </a:rPr>
              <a:t> </a:t>
            </a:r>
            <a:r>
              <a:rPr sz="1000" spc="-50" dirty="0">
                <a:latin typeface="Arial"/>
                <a:cs typeface="Arial"/>
              </a:rPr>
              <a:t>significaba</a:t>
            </a:r>
            <a:r>
              <a:rPr sz="1000" spc="-25" dirty="0">
                <a:latin typeface="Arial"/>
                <a:cs typeface="Arial"/>
              </a:rPr>
              <a:t> que </a:t>
            </a:r>
            <a:r>
              <a:rPr sz="1000" spc="-50" dirty="0">
                <a:latin typeface="Arial"/>
                <a:cs typeface="Arial"/>
              </a:rPr>
              <a:t>estaban</a:t>
            </a:r>
            <a:r>
              <a:rPr sz="1000" spc="-30" dirty="0">
                <a:latin typeface="Arial"/>
                <a:cs typeface="Arial"/>
              </a:rPr>
              <a:t> </a:t>
            </a:r>
            <a:r>
              <a:rPr sz="1000" spc="-60" dirty="0">
                <a:latin typeface="Arial"/>
                <a:cs typeface="Arial"/>
              </a:rPr>
              <a:t>escuchando</a:t>
            </a:r>
            <a:r>
              <a:rPr sz="1000" spc="-25" dirty="0">
                <a:latin typeface="Arial"/>
                <a:cs typeface="Arial"/>
              </a:rPr>
              <a:t> </a:t>
            </a:r>
            <a:r>
              <a:rPr sz="1000" spc="-45" dirty="0">
                <a:latin typeface="Arial"/>
                <a:cs typeface="Arial"/>
              </a:rPr>
              <a:t>una</a:t>
            </a:r>
            <a:r>
              <a:rPr sz="1000" spc="-20" dirty="0">
                <a:latin typeface="Arial"/>
                <a:cs typeface="Arial"/>
              </a:rPr>
              <a:t> </a:t>
            </a:r>
            <a:r>
              <a:rPr sz="1000" spc="-45" dirty="0">
                <a:latin typeface="Arial"/>
                <a:cs typeface="Arial"/>
              </a:rPr>
              <a:t>variedad</a:t>
            </a:r>
            <a:r>
              <a:rPr sz="1000" spc="-30" dirty="0">
                <a:latin typeface="Arial"/>
                <a:cs typeface="Arial"/>
              </a:rPr>
              <a:t> </a:t>
            </a:r>
            <a:r>
              <a:rPr sz="1000" spc="-40" dirty="0">
                <a:latin typeface="Arial"/>
                <a:cs typeface="Arial"/>
              </a:rPr>
              <a:t>de</a:t>
            </a:r>
            <a:r>
              <a:rPr sz="1000" spc="-25" dirty="0">
                <a:latin typeface="Arial"/>
                <a:cs typeface="Arial"/>
              </a:rPr>
              <a:t> </a:t>
            </a:r>
            <a:r>
              <a:rPr sz="1000" spc="-60" dirty="0">
                <a:latin typeface="Arial"/>
                <a:cs typeface="Arial"/>
              </a:rPr>
              <a:t>ideas</a:t>
            </a:r>
            <a:r>
              <a:rPr sz="1000" spc="-20" dirty="0">
                <a:latin typeface="Arial"/>
                <a:cs typeface="Arial"/>
              </a:rPr>
              <a:t> </a:t>
            </a:r>
            <a:r>
              <a:rPr sz="1000" spc="-10" dirty="0">
                <a:latin typeface="Arial"/>
                <a:cs typeface="Arial"/>
              </a:rPr>
              <a:t>diferentes.</a:t>
            </a:r>
            <a:endParaRPr sz="1000">
              <a:latin typeface="Arial"/>
              <a:cs typeface="Arial"/>
            </a:endParaRPr>
          </a:p>
        </p:txBody>
      </p:sp>
      <p:sp>
        <p:nvSpPr>
          <p:cNvPr id="4" name="object 4"/>
          <p:cNvSpPr txBox="1"/>
          <p:nvPr/>
        </p:nvSpPr>
        <p:spPr>
          <a:xfrm>
            <a:off x="4787588" y="575636"/>
            <a:ext cx="5567680" cy="2785745"/>
          </a:xfrm>
          <a:prstGeom prst="rect">
            <a:avLst/>
          </a:prstGeom>
          <a:solidFill>
            <a:srgbClr val="E6B9B8"/>
          </a:solidFill>
          <a:ln w="9525">
            <a:solidFill>
              <a:srgbClr val="000000"/>
            </a:solidFill>
          </a:ln>
        </p:spPr>
        <p:txBody>
          <a:bodyPr vert="horz" wrap="square" lIns="0" tIns="3175" rIns="0" bIns="0" rtlCol="0">
            <a:spAutoFit/>
          </a:bodyPr>
          <a:lstStyle/>
          <a:p>
            <a:pPr marL="1609725" marR="1628139" indent="490855" algn="just">
              <a:lnSpc>
                <a:spcPts val="2039"/>
              </a:lnSpc>
              <a:spcBef>
                <a:spcPts val="25"/>
              </a:spcBef>
            </a:pPr>
            <a:r>
              <a:rPr sz="1000" b="1" spc="-245" dirty="0">
                <a:latin typeface="Arial"/>
                <a:cs typeface="Arial"/>
              </a:rPr>
              <a:t>La</a:t>
            </a:r>
            <a:r>
              <a:rPr sz="1000" b="1" spc="175" dirty="0">
                <a:latin typeface="Arial"/>
                <a:cs typeface="Arial"/>
              </a:rPr>
              <a:t> </a:t>
            </a:r>
            <a:r>
              <a:rPr sz="1000" b="1" spc="-80" dirty="0">
                <a:latin typeface="Arial"/>
                <a:cs typeface="Arial"/>
              </a:rPr>
              <a:t>investigación</a:t>
            </a:r>
            <a:r>
              <a:rPr sz="1000" b="1" spc="10" dirty="0">
                <a:latin typeface="Arial"/>
                <a:cs typeface="Arial"/>
              </a:rPr>
              <a:t> </a:t>
            </a:r>
            <a:r>
              <a:rPr sz="1000" b="1" spc="-114" dirty="0">
                <a:latin typeface="Arial"/>
                <a:cs typeface="Arial"/>
              </a:rPr>
              <a:t>de</a:t>
            </a:r>
            <a:r>
              <a:rPr sz="1000" b="1" spc="60" dirty="0">
                <a:latin typeface="Arial"/>
                <a:cs typeface="Arial"/>
              </a:rPr>
              <a:t> </a:t>
            </a:r>
            <a:r>
              <a:rPr sz="1000" b="1" spc="-10" dirty="0">
                <a:latin typeface="Arial"/>
                <a:cs typeface="Arial"/>
              </a:rPr>
              <a:t>Kiran: </a:t>
            </a:r>
            <a:r>
              <a:rPr sz="1000" b="1" spc="-65" dirty="0">
                <a:latin typeface="Arial"/>
                <a:cs typeface="Arial"/>
              </a:rPr>
              <a:t>Interrogando</a:t>
            </a:r>
            <a:r>
              <a:rPr sz="1000" b="1" spc="-40" dirty="0">
                <a:latin typeface="Arial"/>
                <a:cs typeface="Arial"/>
              </a:rPr>
              <a:t> </a:t>
            </a:r>
            <a:r>
              <a:rPr sz="1000" b="1" spc="-80" dirty="0">
                <a:latin typeface="Arial"/>
                <a:cs typeface="Arial"/>
              </a:rPr>
              <a:t>ideas</a:t>
            </a:r>
            <a:r>
              <a:rPr sz="1000" b="1" spc="-35" dirty="0">
                <a:latin typeface="Arial"/>
                <a:cs typeface="Arial"/>
              </a:rPr>
              <a:t> </a:t>
            </a:r>
            <a:r>
              <a:rPr sz="1000" b="1" spc="-65" dirty="0">
                <a:latin typeface="Arial"/>
                <a:cs typeface="Arial"/>
              </a:rPr>
              <a:t>de</a:t>
            </a:r>
            <a:r>
              <a:rPr sz="1000" b="1" spc="-35" dirty="0">
                <a:latin typeface="Arial"/>
                <a:cs typeface="Arial"/>
              </a:rPr>
              <a:t> </a:t>
            </a:r>
            <a:r>
              <a:rPr sz="1000" b="1" spc="-90" dirty="0">
                <a:latin typeface="Arial"/>
                <a:cs typeface="Arial"/>
              </a:rPr>
              <a:t>los</a:t>
            </a:r>
            <a:r>
              <a:rPr sz="1000" b="1" spc="-35" dirty="0">
                <a:latin typeface="Arial"/>
                <a:cs typeface="Arial"/>
              </a:rPr>
              <a:t> </a:t>
            </a:r>
            <a:r>
              <a:rPr sz="1000" b="1" spc="-90" dirty="0">
                <a:latin typeface="Arial"/>
                <a:cs typeface="Arial"/>
              </a:rPr>
              <a:t>demás</a:t>
            </a:r>
            <a:r>
              <a:rPr sz="1000" b="1" spc="-35" dirty="0">
                <a:latin typeface="Arial"/>
                <a:cs typeface="Arial"/>
              </a:rPr>
              <a:t> </a:t>
            </a:r>
            <a:r>
              <a:rPr sz="1000" b="1" spc="-70" dirty="0">
                <a:latin typeface="Arial"/>
                <a:cs typeface="Arial"/>
              </a:rPr>
              <a:t>en</a:t>
            </a:r>
            <a:r>
              <a:rPr sz="1000" b="1" spc="-35" dirty="0">
                <a:latin typeface="Arial"/>
                <a:cs typeface="Arial"/>
              </a:rPr>
              <a:t> </a:t>
            </a:r>
            <a:r>
              <a:rPr sz="1000" b="1" spc="-50" dirty="0">
                <a:latin typeface="Arial"/>
                <a:cs typeface="Arial"/>
              </a:rPr>
              <a:t>Historia</a:t>
            </a:r>
            <a:endParaRPr sz="1000">
              <a:latin typeface="Arial"/>
              <a:cs typeface="Arial"/>
            </a:endParaRPr>
          </a:p>
          <a:p>
            <a:pPr marL="85725" marR="103505" algn="just">
              <a:lnSpc>
                <a:spcPct val="121000"/>
              </a:lnSpc>
              <a:spcBef>
                <a:spcPts val="380"/>
              </a:spcBef>
            </a:pPr>
            <a:r>
              <a:rPr sz="1000" spc="-80" dirty="0">
                <a:latin typeface="Arial"/>
                <a:cs typeface="Arial"/>
              </a:rPr>
              <a:t>Soy</a:t>
            </a:r>
            <a:r>
              <a:rPr sz="1000" spc="10" dirty="0">
                <a:latin typeface="Arial"/>
                <a:cs typeface="Arial"/>
              </a:rPr>
              <a:t> </a:t>
            </a:r>
            <a:r>
              <a:rPr sz="1000" spc="-10" dirty="0">
                <a:latin typeface="Arial"/>
                <a:cs typeface="Arial"/>
              </a:rPr>
              <a:t>profesor</a:t>
            </a:r>
            <a:r>
              <a:rPr sz="1000" spc="-40" dirty="0">
                <a:latin typeface="Arial"/>
                <a:cs typeface="Arial"/>
              </a:rPr>
              <a:t> </a:t>
            </a:r>
            <a:r>
              <a:rPr sz="1000" dirty="0">
                <a:latin typeface="Arial"/>
                <a:cs typeface="Arial"/>
              </a:rPr>
              <a:t>de</a:t>
            </a:r>
            <a:r>
              <a:rPr sz="1000" spc="-10" dirty="0">
                <a:latin typeface="Arial"/>
                <a:cs typeface="Arial"/>
              </a:rPr>
              <a:t> historia</a:t>
            </a:r>
            <a:r>
              <a:rPr sz="1000" spc="-15" dirty="0">
                <a:latin typeface="Arial"/>
                <a:cs typeface="Arial"/>
              </a:rPr>
              <a:t> </a:t>
            </a:r>
            <a:r>
              <a:rPr sz="1000" dirty="0">
                <a:latin typeface="Arial"/>
                <a:cs typeface="Arial"/>
              </a:rPr>
              <a:t>de</a:t>
            </a:r>
            <a:r>
              <a:rPr sz="1000" spc="-15" dirty="0">
                <a:latin typeface="Arial"/>
                <a:cs typeface="Arial"/>
              </a:rPr>
              <a:t> </a:t>
            </a:r>
            <a:r>
              <a:rPr sz="1000" spc="-40" dirty="0">
                <a:latin typeface="Arial"/>
                <a:cs typeface="Arial"/>
              </a:rPr>
              <a:t>secundaria</a:t>
            </a:r>
            <a:r>
              <a:rPr sz="1000" spc="-15" dirty="0">
                <a:latin typeface="Arial"/>
                <a:cs typeface="Arial"/>
              </a:rPr>
              <a:t> </a:t>
            </a:r>
            <a:r>
              <a:rPr sz="1000" spc="-30" dirty="0">
                <a:latin typeface="Arial"/>
                <a:cs typeface="Arial"/>
              </a:rPr>
              <a:t>(estudiantes</a:t>
            </a:r>
            <a:r>
              <a:rPr sz="1000" spc="-15" dirty="0">
                <a:latin typeface="Arial"/>
                <a:cs typeface="Arial"/>
              </a:rPr>
              <a:t> </a:t>
            </a:r>
            <a:r>
              <a:rPr sz="1000" dirty="0">
                <a:latin typeface="Arial"/>
                <a:cs typeface="Arial"/>
              </a:rPr>
              <a:t>de</a:t>
            </a:r>
            <a:r>
              <a:rPr sz="1000" spc="-15" dirty="0">
                <a:latin typeface="Arial"/>
                <a:cs typeface="Arial"/>
              </a:rPr>
              <a:t> </a:t>
            </a:r>
            <a:r>
              <a:rPr sz="1000" dirty="0">
                <a:latin typeface="Arial"/>
                <a:cs typeface="Arial"/>
              </a:rPr>
              <a:t>11</a:t>
            </a:r>
            <a:r>
              <a:rPr sz="1000" spc="-15" dirty="0">
                <a:latin typeface="Arial"/>
                <a:cs typeface="Arial"/>
              </a:rPr>
              <a:t> </a:t>
            </a:r>
            <a:r>
              <a:rPr sz="1000" dirty="0">
                <a:latin typeface="Arial"/>
                <a:cs typeface="Arial"/>
              </a:rPr>
              <a:t>a</a:t>
            </a:r>
            <a:r>
              <a:rPr sz="1000" spc="-15" dirty="0">
                <a:latin typeface="Arial"/>
                <a:cs typeface="Arial"/>
              </a:rPr>
              <a:t> </a:t>
            </a:r>
            <a:r>
              <a:rPr sz="1000" dirty="0">
                <a:latin typeface="Arial"/>
                <a:cs typeface="Arial"/>
              </a:rPr>
              <a:t>16</a:t>
            </a:r>
            <a:r>
              <a:rPr sz="1000" spc="-15" dirty="0">
                <a:latin typeface="Arial"/>
                <a:cs typeface="Arial"/>
              </a:rPr>
              <a:t> </a:t>
            </a:r>
            <a:r>
              <a:rPr sz="1000" spc="-35" dirty="0">
                <a:latin typeface="Arial"/>
                <a:cs typeface="Arial"/>
              </a:rPr>
              <a:t>años)</a:t>
            </a:r>
            <a:r>
              <a:rPr sz="1000" spc="-10" dirty="0">
                <a:latin typeface="Arial"/>
                <a:cs typeface="Arial"/>
              </a:rPr>
              <a:t> </a:t>
            </a:r>
            <a:r>
              <a:rPr sz="1000" dirty="0">
                <a:latin typeface="Arial"/>
                <a:cs typeface="Arial"/>
              </a:rPr>
              <a:t>y,</a:t>
            </a:r>
            <a:r>
              <a:rPr sz="1000" spc="-10" dirty="0">
                <a:latin typeface="Arial"/>
                <a:cs typeface="Arial"/>
              </a:rPr>
              <a:t> </a:t>
            </a:r>
            <a:r>
              <a:rPr sz="1000" spc="-20" dirty="0">
                <a:latin typeface="Arial"/>
                <a:cs typeface="Arial"/>
              </a:rPr>
              <a:t>utilizando</a:t>
            </a:r>
            <a:r>
              <a:rPr sz="1000" spc="-15" dirty="0">
                <a:latin typeface="Arial"/>
                <a:cs typeface="Arial"/>
              </a:rPr>
              <a:t> </a:t>
            </a:r>
            <a:r>
              <a:rPr sz="1000" dirty="0">
                <a:latin typeface="Arial"/>
                <a:cs typeface="Arial"/>
              </a:rPr>
              <a:t>la</a:t>
            </a:r>
            <a:r>
              <a:rPr sz="1000" spc="-15" dirty="0">
                <a:latin typeface="Arial"/>
                <a:cs typeface="Arial"/>
              </a:rPr>
              <a:t> </a:t>
            </a:r>
            <a:r>
              <a:rPr sz="1000" spc="-20" dirty="0">
                <a:latin typeface="Arial"/>
                <a:cs typeface="Arial"/>
              </a:rPr>
              <a:t>herramienta</a:t>
            </a:r>
            <a:r>
              <a:rPr sz="1000" spc="-15" dirty="0">
                <a:latin typeface="Arial"/>
                <a:cs typeface="Arial"/>
              </a:rPr>
              <a:t> </a:t>
            </a:r>
            <a:r>
              <a:rPr sz="1000" spc="-25" dirty="0">
                <a:latin typeface="Arial"/>
                <a:cs typeface="Arial"/>
              </a:rPr>
              <a:t>de </a:t>
            </a:r>
            <a:r>
              <a:rPr sz="1000" spc="-35" dirty="0">
                <a:latin typeface="Arial"/>
                <a:cs typeface="Arial"/>
              </a:rPr>
              <a:t>autoevaluación,</a:t>
            </a:r>
            <a:r>
              <a:rPr sz="1000" spc="-15" dirty="0">
                <a:latin typeface="Arial"/>
                <a:cs typeface="Arial"/>
              </a:rPr>
              <a:t> </a:t>
            </a:r>
            <a:r>
              <a:rPr sz="1000" dirty="0">
                <a:latin typeface="Arial"/>
                <a:cs typeface="Arial"/>
              </a:rPr>
              <a:t>me</a:t>
            </a:r>
            <a:r>
              <a:rPr sz="1000" spc="-15" dirty="0">
                <a:latin typeface="Arial"/>
                <a:cs typeface="Arial"/>
              </a:rPr>
              <a:t> </a:t>
            </a:r>
            <a:r>
              <a:rPr sz="1000" spc="-30" dirty="0">
                <a:latin typeface="Arial"/>
                <a:cs typeface="Arial"/>
              </a:rPr>
              <a:t>preguntaba</a:t>
            </a:r>
            <a:r>
              <a:rPr sz="1000" spc="-15" dirty="0">
                <a:latin typeface="Arial"/>
                <a:cs typeface="Arial"/>
              </a:rPr>
              <a:t> </a:t>
            </a:r>
            <a:r>
              <a:rPr sz="1000" dirty="0">
                <a:latin typeface="Arial"/>
                <a:cs typeface="Arial"/>
              </a:rPr>
              <a:t>si</a:t>
            </a:r>
            <a:r>
              <a:rPr sz="1000" spc="-15" dirty="0">
                <a:latin typeface="Arial"/>
                <a:cs typeface="Arial"/>
              </a:rPr>
              <a:t> </a:t>
            </a:r>
            <a:r>
              <a:rPr sz="1000" spc="-20" dirty="0">
                <a:latin typeface="Arial"/>
                <a:cs typeface="Arial"/>
              </a:rPr>
              <a:t>mis</a:t>
            </a:r>
            <a:r>
              <a:rPr sz="1000" spc="-15" dirty="0">
                <a:latin typeface="Arial"/>
                <a:cs typeface="Arial"/>
              </a:rPr>
              <a:t> </a:t>
            </a:r>
            <a:r>
              <a:rPr sz="1000" spc="-30" dirty="0">
                <a:latin typeface="Arial"/>
                <a:cs typeface="Arial"/>
              </a:rPr>
              <a:t>estudiantes</a:t>
            </a:r>
            <a:r>
              <a:rPr sz="1000" spc="-15" dirty="0">
                <a:latin typeface="Arial"/>
                <a:cs typeface="Arial"/>
              </a:rPr>
              <a:t> </a:t>
            </a:r>
            <a:r>
              <a:rPr sz="1000" spc="-25" dirty="0">
                <a:latin typeface="Arial"/>
                <a:cs typeface="Arial"/>
              </a:rPr>
              <a:t>entendían</a:t>
            </a:r>
            <a:r>
              <a:rPr sz="1000" spc="-15" dirty="0">
                <a:latin typeface="Arial"/>
                <a:cs typeface="Arial"/>
              </a:rPr>
              <a:t> </a:t>
            </a:r>
            <a:r>
              <a:rPr sz="1000" spc="-20" dirty="0">
                <a:latin typeface="Arial"/>
                <a:cs typeface="Arial"/>
              </a:rPr>
              <a:t>cómo</a:t>
            </a:r>
            <a:r>
              <a:rPr sz="1000" spc="-15" dirty="0">
                <a:latin typeface="Arial"/>
                <a:cs typeface="Arial"/>
              </a:rPr>
              <a:t> </a:t>
            </a:r>
            <a:r>
              <a:rPr sz="1000" spc="-10" dirty="0">
                <a:latin typeface="Arial"/>
                <a:cs typeface="Arial"/>
              </a:rPr>
              <a:t>interrogar</a:t>
            </a:r>
            <a:r>
              <a:rPr sz="1000" spc="-15" dirty="0">
                <a:latin typeface="Arial"/>
                <a:cs typeface="Arial"/>
              </a:rPr>
              <a:t> </a:t>
            </a:r>
            <a:r>
              <a:rPr sz="1000" spc="-40" dirty="0">
                <a:latin typeface="Arial"/>
                <a:cs typeface="Arial"/>
              </a:rPr>
              <a:t>las</a:t>
            </a:r>
            <a:r>
              <a:rPr sz="1000" spc="-15" dirty="0">
                <a:latin typeface="Arial"/>
                <a:cs typeface="Arial"/>
              </a:rPr>
              <a:t> </a:t>
            </a:r>
            <a:r>
              <a:rPr sz="1000" spc="-45" dirty="0">
                <a:latin typeface="Arial"/>
                <a:cs typeface="Arial"/>
              </a:rPr>
              <a:t>ideas</a:t>
            </a:r>
            <a:r>
              <a:rPr sz="1000" spc="-10" dirty="0">
                <a:latin typeface="Arial"/>
                <a:cs typeface="Arial"/>
              </a:rPr>
              <a:t> </a:t>
            </a:r>
            <a:r>
              <a:rPr sz="1000" dirty="0">
                <a:latin typeface="Arial"/>
                <a:cs typeface="Arial"/>
              </a:rPr>
              <a:t>de</a:t>
            </a:r>
            <a:r>
              <a:rPr sz="1000" spc="-15" dirty="0">
                <a:latin typeface="Arial"/>
                <a:cs typeface="Arial"/>
              </a:rPr>
              <a:t> </a:t>
            </a:r>
            <a:r>
              <a:rPr sz="1000" spc="-10" dirty="0">
                <a:latin typeface="Arial"/>
                <a:cs typeface="Arial"/>
              </a:rPr>
              <a:t>los</a:t>
            </a:r>
            <a:r>
              <a:rPr sz="1000" spc="-15" dirty="0">
                <a:latin typeface="Arial"/>
                <a:cs typeface="Arial"/>
              </a:rPr>
              <a:t> </a:t>
            </a:r>
            <a:r>
              <a:rPr sz="1000" spc="-10" dirty="0">
                <a:latin typeface="Arial"/>
                <a:cs typeface="Arial"/>
              </a:rPr>
              <a:t>demás </a:t>
            </a:r>
            <a:r>
              <a:rPr sz="1000" spc="-40" dirty="0">
                <a:latin typeface="Arial"/>
                <a:cs typeface="Arial"/>
              </a:rPr>
              <a:t>sobre</a:t>
            </a:r>
            <a:r>
              <a:rPr sz="1000" spc="-15" dirty="0">
                <a:latin typeface="Arial"/>
                <a:cs typeface="Arial"/>
              </a:rPr>
              <a:t> </a:t>
            </a:r>
            <a:r>
              <a:rPr sz="1000" spc="-70" dirty="0">
                <a:latin typeface="Arial"/>
                <a:cs typeface="Arial"/>
              </a:rPr>
              <a:t>las</a:t>
            </a:r>
            <a:r>
              <a:rPr sz="1000" dirty="0">
                <a:latin typeface="Arial"/>
                <a:cs typeface="Arial"/>
              </a:rPr>
              <a:t> </a:t>
            </a:r>
            <a:r>
              <a:rPr sz="1000" spc="-30" dirty="0">
                <a:latin typeface="Arial"/>
                <a:cs typeface="Arial"/>
              </a:rPr>
              <a:t>fuentes.</a:t>
            </a:r>
            <a:r>
              <a:rPr sz="1000" dirty="0">
                <a:latin typeface="Arial"/>
                <a:cs typeface="Arial"/>
              </a:rPr>
              <a:t> </a:t>
            </a:r>
            <a:r>
              <a:rPr sz="1000" spc="-65" dirty="0">
                <a:latin typeface="Arial"/>
                <a:cs typeface="Arial"/>
              </a:rPr>
              <a:t>Decidí</a:t>
            </a:r>
            <a:r>
              <a:rPr sz="1000" spc="-5" dirty="0">
                <a:latin typeface="Arial"/>
                <a:cs typeface="Arial"/>
              </a:rPr>
              <a:t> </a:t>
            </a:r>
            <a:r>
              <a:rPr sz="1000" spc="-40" dirty="0">
                <a:latin typeface="Arial"/>
                <a:cs typeface="Arial"/>
              </a:rPr>
              <a:t>observar</a:t>
            </a:r>
            <a:r>
              <a:rPr sz="1000" dirty="0">
                <a:latin typeface="Arial"/>
                <a:cs typeface="Arial"/>
              </a:rPr>
              <a:t> </a:t>
            </a:r>
            <a:r>
              <a:rPr sz="1000" spc="-30" dirty="0">
                <a:latin typeface="Arial"/>
                <a:cs typeface="Arial"/>
              </a:rPr>
              <a:t>cuánto</a:t>
            </a:r>
            <a:r>
              <a:rPr sz="1000" spc="-5" dirty="0">
                <a:latin typeface="Arial"/>
                <a:cs typeface="Arial"/>
              </a:rPr>
              <a:t> </a:t>
            </a:r>
            <a:r>
              <a:rPr sz="1000" spc="-45" dirty="0">
                <a:latin typeface="Arial"/>
                <a:cs typeface="Arial"/>
              </a:rPr>
              <a:t>desafiaban</a:t>
            </a:r>
            <a:r>
              <a:rPr sz="1000" dirty="0">
                <a:latin typeface="Arial"/>
                <a:cs typeface="Arial"/>
              </a:rPr>
              <a:t> </a:t>
            </a:r>
            <a:r>
              <a:rPr sz="1000" spc="-70" dirty="0">
                <a:latin typeface="Arial"/>
                <a:cs typeface="Arial"/>
              </a:rPr>
              <a:t>las</a:t>
            </a:r>
            <a:r>
              <a:rPr sz="1000" dirty="0">
                <a:latin typeface="Arial"/>
                <a:cs typeface="Arial"/>
              </a:rPr>
              <a:t> </a:t>
            </a:r>
            <a:r>
              <a:rPr sz="1000" spc="-60" dirty="0">
                <a:latin typeface="Arial"/>
                <a:cs typeface="Arial"/>
              </a:rPr>
              <a:t>ideas</a:t>
            </a:r>
            <a:r>
              <a:rPr sz="1000" spc="-5" dirty="0">
                <a:latin typeface="Arial"/>
                <a:cs typeface="Arial"/>
              </a:rPr>
              <a:t> </a:t>
            </a:r>
            <a:r>
              <a:rPr sz="1000" spc="-30" dirty="0">
                <a:latin typeface="Arial"/>
                <a:cs typeface="Arial"/>
              </a:rPr>
              <a:t>de</a:t>
            </a:r>
            <a:r>
              <a:rPr sz="1000" dirty="0">
                <a:latin typeface="Arial"/>
                <a:cs typeface="Arial"/>
              </a:rPr>
              <a:t> </a:t>
            </a:r>
            <a:r>
              <a:rPr sz="1000" spc="-45" dirty="0">
                <a:latin typeface="Arial"/>
                <a:cs typeface="Arial"/>
              </a:rPr>
              <a:t>los</a:t>
            </a:r>
            <a:r>
              <a:rPr sz="1000" spc="-5" dirty="0">
                <a:latin typeface="Arial"/>
                <a:cs typeface="Arial"/>
              </a:rPr>
              <a:t> </a:t>
            </a:r>
            <a:r>
              <a:rPr sz="1000" spc="-70" dirty="0">
                <a:latin typeface="Arial"/>
                <a:cs typeface="Arial"/>
              </a:rPr>
              <a:t>demás</a:t>
            </a:r>
            <a:r>
              <a:rPr sz="1000" spc="5" dirty="0">
                <a:latin typeface="Arial"/>
                <a:cs typeface="Arial"/>
              </a:rPr>
              <a:t> </a:t>
            </a:r>
            <a:r>
              <a:rPr sz="1000" spc="-50" dirty="0">
                <a:latin typeface="Arial"/>
                <a:cs typeface="Arial"/>
              </a:rPr>
              <a:t>cuando</a:t>
            </a:r>
            <a:r>
              <a:rPr sz="1000" dirty="0">
                <a:latin typeface="Arial"/>
                <a:cs typeface="Arial"/>
              </a:rPr>
              <a:t> </a:t>
            </a:r>
            <a:r>
              <a:rPr sz="1000" spc="-50" dirty="0">
                <a:latin typeface="Arial"/>
                <a:cs typeface="Arial"/>
              </a:rPr>
              <a:t>analizaban</a:t>
            </a:r>
            <a:r>
              <a:rPr sz="1000" dirty="0">
                <a:latin typeface="Arial"/>
                <a:cs typeface="Arial"/>
              </a:rPr>
              <a:t> </a:t>
            </a:r>
            <a:r>
              <a:rPr sz="1000" spc="-10" dirty="0">
                <a:latin typeface="Arial"/>
                <a:cs typeface="Arial"/>
              </a:rPr>
              <a:t>fuentes en</a:t>
            </a:r>
            <a:r>
              <a:rPr sz="1000" spc="-60" dirty="0">
                <a:latin typeface="Arial"/>
                <a:cs typeface="Arial"/>
              </a:rPr>
              <a:t> </a:t>
            </a:r>
            <a:r>
              <a:rPr sz="1000" spc="-40" dirty="0">
                <a:latin typeface="Arial"/>
                <a:cs typeface="Arial"/>
              </a:rPr>
              <a:t>parejas.</a:t>
            </a:r>
            <a:r>
              <a:rPr sz="1000" spc="-30" dirty="0">
                <a:latin typeface="Arial"/>
                <a:cs typeface="Arial"/>
              </a:rPr>
              <a:t> No solo</a:t>
            </a:r>
            <a:r>
              <a:rPr sz="1000" spc="-25" dirty="0">
                <a:latin typeface="Arial"/>
                <a:cs typeface="Arial"/>
              </a:rPr>
              <a:t> esto, </a:t>
            </a:r>
            <a:r>
              <a:rPr sz="1000" spc="-30" dirty="0">
                <a:latin typeface="Arial"/>
                <a:cs typeface="Arial"/>
              </a:rPr>
              <a:t>quería</a:t>
            </a:r>
            <a:r>
              <a:rPr sz="1000" spc="-25" dirty="0">
                <a:latin typeface="Arial"/>
                <a:cs typeface="Arial"/>
              </a:rPr>
              <a:t> </a:t>
            </a:r>
            <a:r>
              <a:rPr sz="1000" spc="-20" dirty="0">
                <a:latin typeface="Arial"/>
                <a:cs typeface="Arial"/>
              </a:rPr>
              <a:t>que</a:t>
            </a:r>
            <a:r>
              <a:rPr sz="1000" spc="-25" dirty="0">
                <a:latin typeface="Arial"/>
                <a:cs typeface="Arial"/>
              </a:rPr>
              <a:t> </a:t>
            </a:r>
            <a:r>
              <a:rPr sz="1000" spc="-35" dirty="0">
                <a:latin typeface="Arial"/>
                <a:cs typeface="Arial"/>
              </a:rPr>
              <a:t>los</a:t>
            </a:r>
            <a:r>
              <a:rPr sz="1000" spc="-20" dirty="0">
                <a:latin typeface="Arial"/>
                <a:cs typeface="Arial"/>
              </a:rPr>
              <a:t> </a:t>
            </a:r>
            <a:r>
              <a:rPr sz="1000" spc="-25" dirty="0">
                <a:latin typeface="Arial"/>
                <a:cs typeface="Arial"/>
              </a:rPr>
              <a:t>propios </a:t>
            </a:r>
            <a:r>
              <a:rPr sz="1000" spc="-35" dirty="0">
                <a:latin typeface="Arial"/>
                <a:cs typeface="Arial"/>
              </a:rPr>
              <a:t>estudiantes</a:t>
            </a:r>
            <a:r>
              <a:rPr sz="1000" spc="-25" dirty="0">
                <a:latin typeface="Arial"/>
                <a:cs typeface="Arial"/>
              </a:rPr>
              <a:t> </a:t>
            </a:r>
            <a:r>
              <a:rPr sz="1000" spc="-90" dirty="0">
                <a:latin typeface="Arial"/>
                <a:cs typeface="Arial"/>
              </a:rPr>
              <a:t>se</a:t>
            </a:r>
            <a:r>
              <a:rPr sz="1000" spc="20" dirty="0">
                <a:latin typeface="Arial"/>
                <a:cs typeface="Arial"/>
              </a:rPr>
              <a:t> </a:t>
            </a:r>
            <a:r>
              <a:rPr sz="1000" spc="-25" dirty="0">
                <a:latin typeface="Arial"/>
                <a:cs typeface="Arial"/>
              </a:rPr>
              <a:t>dieran </a:t>
            </a:r>
            <a:r>
              <a:rPr sz="1000" spc="-30" dirty="0">
                <a:latin typeface="Arial"/>
                <a:cs typeface="Arial"/>
              </a:rPr>
              <a:t>cuenta</a:t>
            </a:r>
            <a:r>
              <a:rPr sz="1000" spc="-25" dirty="0">
                <a:latin typeface="Arial"/>
                <a:cs typeface="Arial"/>
              </a:rPr>
              <a:t> </a:t>
            </a:r>
            <a:r>
              <a:rPr sz="1000" dirty="0">
                <a:latin typeface="Arial"/>
                <a:cs typeface="Arial"/>
              </a:rPr>
              <a:t>de</a:t>
            </a:r>
            <a:r>
              <a:rPr sz="1000" spc="-20" dirty="0">
                <a:latin typeface="Arial"/>
                <a:cs typeface="Arial"/>
              </a:rPr>
              <a:t> </a:t>
            </a:r>
            <a:r>
              <a:rPr sz="1000" dirty="0">
                <a:latin typeface="Arial"/>
                <a:cs typeface="Arial"/>
              </a:rPr>
              <a:t>lo</a:t>
            </a:r>
            <a:r>
              <a:rPr sz="1000" spc="-25" dirty="0">
                <a:latin typeface="Arial"/>
                <a:cs typeface="Arial"/>
              </a:rPr>
              <a:t> </a:t>
            </a:r>
            <a:r>
              <a:rPr sz="1000" spc="-10" dirty="0">
                <a:latin typeface="Arial"/>
                <a:cs typeface="Arial"/>
              </a:rPr>
              <a:t>importante</a:t>
            </a:r>
            <a:r>
              <a:rPr sz="1000" spc="-25" dirty="0">
                <a:latin typeface="Arial"/>
                <a:cs typeface="Arial"/>
              </a:rPr>
              <a:t> </a:t>
            </a:r>
            <a:r>
              <a:rPr sz="1000" spc="-20" dirty="0">
                <a:latin typeface="Arial"/>
                <a:cs typeface="Arial"/>
              </a:rPr>
              <a:t>que</a:t>
            </a:r>
            <a:r>
              <a:rPr sz="1000" spc="-25" dirty="0">
                <a:latin typeface="Arial"/>
                <a:cs typeface="Arial"/>
              </a:rPr>
              <a:t> es </a:t>
            </a:r>
            <a:r>
              <a:rPr sz="1000" spc="-20" dirty="0">
                <a:latin typeface="Arial"/>
                <a:cs typeface="Arial"/>
              </a:rPr>
              <a:t>rebatir</a:t>
            </a:r>
            <a:r>
              <a:rPr sz="1000" spc="-25" dirty="0">
                <a:latin typeface="Arial"/>
                <a:cs typeface="Arial"/>
              </a:rPr>
              <a:t> </a:t>
            </a:r>
            <a:r>
              <a:rPr sz="1000" spc="-65" dirty="0">
                <a:latin typeface="Arial"/>
                <a:cs typeface="Arial"/>
              </a:rPr>
              <a:t>las</a:t>
            </a:r>
            <a:r>
              <a:rPr sz="1000" spc="-25" dirty="0">
                <a:latin typeface="Arial"/>
                <a:cs typeface="Arial"/>
              </a:rPr>
              <a:t> </a:t>
            </a:r>
            <a:r>
              <a:rPr sz="1000" spc="-60" dirty="0">
                <a:latin typeface="Arial"/>
                <a:cs typeface="Arial"/>
              </a:rPr>
              <a:t>ideas</a:t>
            </a:r>
            <a:r>
              <a:rPr sz="1000" spc="-25" dirty="0">
                <a:latin typeface="Arial"/>
                <a:cs typeface="Arial"/>
              </a:rPr>
              <a:t> </a:t>
            </a:r>
            <a:r>
              <a:rPr sz="1000" spc="-40" dirty="0">
                <a:latin typeface="Arial"/>
                <a:cs typeface="Arial"/>
              </a:rPr>
              <a:t>de</a:t>
            </a:r>
            <a:r>
              <a:rPr sz="1000" spc="-30" dirty="0">
                <a:latin typeface="Arial"/>
                <a:cs typeface="Arial"/>
              </a:rPr>
              <a:t> </a:t>
            </a:r>
            <a:r>
              <a:rPr sz="1000" spc="-50" dirty="0">
                <a:latin typeface="Arial"/>
                <a:cs typeface="Arial"/>
              </a:rPr>
              <a:t>los</a:t>
            </a:r>
            <a:r>
              <a:rPr sz="1000" spc="-25" dirty="0">
                <a:latin typeface="Arial"/>
                <a:cs typeface="Arial"/>
              </a:rPr>
              <a:t> </a:t>
            </a:r>
            <a:r>
              <a:rPr sz="1000" spc="-60" dirty="0">
                <a:latin typeface="Arial"/>
                <a:cs typeface="Arial"/>
              </a:rPr>
              <a:t>demás,</a:t>
            </a:r>
            <a:r>
              <a:rPr sz="1000" spc="-25" dirty="0">
                <a:latin typeface="Arial"/>
                <a:cs typeface="Arial"/>
              </a:rPr>
              <a:t> </a:t>
            </a:r>
            <a:r>
              <a:rPr sz="1000" spc="-30" dirty="0">
                <a:latin typeface="Arial"/>
                <a:cs typeface="Arial"/>
              </a:rPr>
              <a:t>porque </a:t>
            </a:r>
            <a:r>
              <a:rPr sz="1000" spc="-60" dirty="0">
                <a:latin typeface="Arial"/>
                <a:cs typeface="Arial"/>
              </a:rPr>
              <a:t>algunas</a:t>
            </a:r>
            <a:r>
              <a:rPr sz="1000" spc="-25" dirty="0">
                <a:latin typeface="Arial"/>
                <a:cs typeface="Arial"/>
              </a:rPr>
              <a:t> </a:t>
            </a:r>
            <a:r>
              <a:rPr sz="1000" spc="-35" dirty="0">
                <a:latin typeface="Arial"/>
                <a:cs typeface="Arial"/>
              </a:rPr>
              <a:t>fuentes</a:t>
            </a:r>
            <a:r>
              <a:rPr sz="1000" spc="-25" dirty="0">
                <a:latin typeface="Arial"/>
                <a:cs typeface="Arial"/>
              </a:rPr>
              <a:t> </a:t>
            </a:r>
            <a:r>
              <a:rPr sz="1000" spc="-40" dirty="0">
                <a:latin typeface="Arial"/>
                <a:cs typeface="Arial"/>
              </a:rPr>
              <a:t>pueden</a:t>
            </a:r>
            <a:r>
              <a:rPr sz="1000" spc="-30" dirty="0">
                <a:latin typeface="Arial"/>
                <a:cs typeface="Arial"/>
              </a:rPr>
              <a:t> </a:t>
            </a:r>
            <a:r>
              <a:rPr sz="1000" spc="-55" dirty="0">
                <a:latin typeface="Arial"/>
                <a:cs typeface="Arial"/>
              </a:rPr>
              <a:t>ser</a:t>
            </a:r>
            <a:r>
              <a:rPr sz="1000" spc="-25" dirty="0">
                <a:latin typeface="Arial"/>
                <a:cs typeface="Arial"/>
              </a:rPr>
              <a:t> </a:t>
            </a:r>
            <a:r>
              <a:rPr sz="1000" spc="-35" dirty="0">
                <a:latin typeface="Arial"/>
                <a:cs typeface="Arial"/>
              </a:rPr>
              <a:t>deliberadamente</a:t>
            </a:r>
            <a:r>
              <a:rPr sz="1000" spc="-30" dirty="0">
                <a:latin typeface="Arial"/>
                <a:cs typeface="Arial"/>
              </a:rPr>
              <a:t> </a:t>
            </a:r>
            <a:r>
              <a:rPr sz="1000" spc="-10" dirty="0">
                <a:latin typeface="Arial"/>
                <a:cs typeface="Arial"/>
              </a:rPr>
              <a:t>engañosas.</a:t>
            </a:r>
            <a:endParaRPr sz="1000">
              <a:latin typeface="Arial"/>
              <a:cs typeface="Arial"/>
            </a:endParaRPr>
          </a:p>
          <a:p>
            <a:pPr marL="85725" marR="103505" algn="just">
              <a:lnSpc>
                <a:spcPct val="120800"/>
              </a:lnSpc>
              <a:spcBef>
                <a:spcPts val="590"/>
              </a:spcBef>
            </a:pPr>
            <a:r>
              <a:rPr sz="1000" spc="-25" dirty="0">
                <a:latin typeface="Arial"/>
                <a:cs typeface="Arial"/>
              </a:rPr>
              <a:t>Mientras</a:t>
            </a:r>
            <a:r>
              <a:rPr sz="1000" spc="-95" dirty="0">
                <a:latin typeface="Arial"/>
                <a:cs typeface="Arial"/>
              </a:rPr>
              <a:t> </a:t>
            </a:r>
            <a:r>
              <a:rPr sz="1000" spc="-50" dirty="0">
                <a:latin typeface="Arial"/>
                <a:cs typeface="Arial"/>
              </a:rPr>
              <a:t>algunos</a:t>
            </a:r>
            <a:r>
              <a:rPr sz="1000" spc="-95" dirty="0">
                <a:latin typeface="Arial"/>
                <a:cs typeface="Arial"/>
              </a:rPr>
              <a:t> </a:t>
            </a:r>
            <a:r>
              <a:rPr sz="1000" spc="-35" dirty="0">
                <a:latin typeface="Arial"/>
                <a:cs typeface="Arial"/>
              </a:rPr>
              <a:t>estudiantes</a:t>
            </a:r>
            <a:r>
              <a:rPr sz="1000" spc="-95" dirty="0">
                <a:latin typeface="Arial"/>
                <a:cs typeface="Arial"/>
              </a:rPr>
              <a:t> </a:t>
            </a:r>
            <a:r>
              <a:rPr sz="1000" spc="-35" dirty="0">
                <a:latin typeface="Arial"/>
                <a:cs typeface="Arial"/>
              </a:rPr>
              <a:t>trabajaban</a:t>
            </a:r>
            <a:r>
              <a:rPr sz="1000" spc="-95" dirty="0">
                <a:latin typeface="Arial"/>
                <a:cs typeface="Arial"/>
              </a:rPr>
              <a:t> </a:t>
            </a:r>
            <a:r>
              <a:rPr sz="1000" spc="-40" dirty="0">
                <a:latin typeface="Arial"/>
                <a:cs typeface="Arial"/>
              </a:rPr>
              <a:t>en</a:t>
            </a:r>
            <a:r>
              <a:rPr sz="1000" spc="-95" dirty="0">
                <a:latin typeface="Arial"/>
                <a:cs typeface="Arial"/>
              </a:rPr>
              <a:t> </a:t>
            </a:r>
            <a:r>
              <a:rPr sz="1000" spc="-45" dirty="0">
                <a:latin typeface="Arial"/>
                <a:cs typeface="Arial"/>
              </a:rPr>
              <a:t>parejas,</a:t>
            </a:r>
            <a:r>
              <a:rPr sz="1000" spc="-90" dirty="0">
                <a:latin typeface="Arial"/>
                <a:cs typeface="Arial"/>
              </a:rPr>
              <a:t> </a:t>
            </a:r>
            <a:r>
              <a:rPr sz="1000" spc="-55" dirty="0">
                <a:latin typeface="Arial"/>
                <a:cs typeface="Arial"/>
              </a:rPr>
              <a:t>les</a:t>
            </a:r>
            <a:r>
              <a:rPr sz="1000" spc="-95" dirty="0">
                <a:latin typeface="Arial"/>
                <a:cs typeface="Arial"/>
              </a:rPr>
              <a:t> </a:t>
            </a:r>
            <a:r>
              <a:rPr sz="1000" spc="-40" dirty="0">
                <a:latin typeface="Arial"/>
                <a:cs typeface="Arial"/>
              </a:rPr>
              <a:t>pedí</a:t>
            </a:r>
            <a:r>
              <a:rPr sz="1000" spc="-90" dirty="0">
                <a:latin typeface="Arial"/>
                <a:cs typeface="Arial"/>
              </a:rPr>
              <a:t> </a:t>
            </a:r>
            <a:r>
              <a:rPr sz="1000" spc="-75" dirty="0">
                <a:latin typeface="Arial"/>
                <a:cs typeface="Arial"/>
              </a:rPr>
              <a:t>a</a:t>
            </a:r>
            <a:r>
              <a:rPr sz="1000" spc="-95" dirty="0">
                <a:latin typeface="Arial"/>
                <a:cs typeface="Arial"/>
              </a:rPr>
              <a:t> </a:t>
            </a:r>
            <a:r>
              <a:rPr sz="1000" spc="-20" dirty="0">
                <a:latin typeface="Arial"/>
                <a:cs typeface="Arial"/>
              </a:rPr>
              <a:t>otros</a:t>
            </a:r>
            <a:r>
              <a:rPr sz="1000" spc="-95" dirty="0">
                <a:latin typeface="Arial"/>
                <a:cs typeface="Arial"/>
              </a:rPr>
              <a:t> </a:t>
            </a:r>
            <a:r>
              <a:rPr sz="1000" spc="-35" dirty="0">
                <a:latin typeface="Arial"/>
                <a:cs typeface="Arial"/>
              </a:rPr>
              <a:t>que</a:t>
            </a:r>
            <a:r>
              <a:rPr sz="1000" spc="-95" dirty="0">
                <a:latin typeface="Arial"/>
                <a:cs typeface="Arial"/>
              </a:rPr>
              <a:t> </a:t>
            </a:r>
            <a:r>
              <a:rPr sz="1000" spc="-35" dirty="0">
                <a:latin typeface="Arial"/>
                <a:cs typeface="Arial"/>
              </a:rPr>
              <a:t>hicieran</a:t>
            </a:r>
            <a:r>
              <a:rPr sz="1000" spc="-95" dirty="0">
                <a:latin typeface="Arial"/>
                <a:cs typeface="Arial"/>
              </a:rPr>
              <a:t> </a:t>
            </a:r>
            <a:r>
              <a:rPr sz="1000" spc="-25" dirty="0">
                <a:latin typeface="Arial"/>
                <a:cs typeface="Arial"/>
              </a:rPr>
              <a:t>un</a:t>
            </a:r>
            <a:r>
              <a:rPr sz="1000" spc="-95" dirty="0">
                <a:latin typeface="Arial"/>
                <a:cs typeface="Arial"/>
              </a:rPr>
              <a:t> </a:t>
            </a:r>
            <a:r>
              <a:rPr sz="1000" spc="-30" dirty="0">
                <a:latin typeface="Arial"/>
                <a:cs typeface="Arial"/>
              </a:rPr>
              <a:t>recuento</a:t>
            </a:r>
            <a:r>
              <a:rPr sz="1000" spc="-95" dirty="0">
                <a:latin typeface="Arial"/>
                <a:cs typeface="Arial"/>
              </a:rPr>
              <a:t> </a:t>
            </a:r>
            <a:r>
              <a:rPr sz="1000" spc="-40" dirty="0">
                <a:latin typeface="Arial"/>
                <a:cs typeface="Arial"/>
              </a:rPr>
              <a:t>de</a:t>
            </a:r>
            <a:r>
              <a:rPr sz="1000" spc="-95" dirty="0">
                <a:latin typeface="Arial"/>
                <a:cs typeface="Arial"/>
              </a:rPr>
              <a:t> </a:t>
            </a:r>
            <a:r>
              <a:rPr sz="1000" spc="-50" dirty="0">
                <a:latin typeface="Arial"/>
                <a:cs typeface="Arial"/>
              </a:rPr>
              <a:t>cuántas</a:t>
            </a:r>
            <a:r>
              <a:rPr sz="1000" spc="-65" dirty="0">
                <a:latin typeface="Arial"/>
                <a:cs typeface="Arial"/>
              </a:rPr>
              <a:t> </a:t>
            </a:r>
            <a:r>
              <a:rPr sz="1000" spc="-75" dirty="0">
                <a:latin typeface="Arial"/>
                <a:cs typeface="Arial"/>
              </a:rPr>
              <a:t>veces</a:t>
            </a:r>
            <a:r>
              <a:rPr sz="1000" spc="85" dirty="0">
                <a:latin typeface="Arial"/>
                <a:cs typeface="Arial"/>
              </a:rPr>
              <a:t> </a:t>
            </a:r>
            <a:r>
              <a:rPr sz="1000" spc="-65" dirty="0">
                <a:latin typeface="Arial"/>
                <a:cs typeface="Arial"/>
              </a:rPr>
              <a:t>cada</a:t>
            </a:r>
            <a:r>
              <a:rPr sz="1000" spc="85" dirty="0">
                <a:latin typeface="Arial"/>
                <a:cs typeface="Arial"/>
              </a:rPr>
              <a:t> </a:t>
            </a:r>
            <a:r>
              <a:rPr sz="1000" spc="-30" dirty="0">
                <a:latin typeface="Arial"/>
                <a:cs typeface="Arial"/>
              </a:rPr>
              <a:t>estudiante</a:t>
            </a:r>
            <a:r>
              <a:rPr sz="1000" spc="80" dirty="0">
                <a:latin typeface="Arial"/>
                <a:cs typeface="Arial"/>
              </a:rPr>
              <a:t> </a:t>
            </a:r>
            <a:r>
              <a:rPr sz="1000" spc="-45" dirty="0">
                <a:latin typeface="Arial"/>
                <a:cs typeface="Arial"/>
              </a:rPr>
              <a:t>de</a:t>
            </a:r>
            <a:r>
              <a:rPr sz="1000" spc="80" dirty="0">
                <a:latin typeface="Arial"/>
                <a:cs typeface="Arial"/>
              </a:rPr>
              <a:t> </a:t>
            </a:r>
            <a:r>
              <a:rPr sz="1000" spc="-40" dirty="0">
                <a:latin typeface="Arial"/>
                <a:cs typeface="Arial"/>
              </a:rPr>
              <a:t>la</a:t>
            </a:r>
            <a:r>
              <a:rPr sz="1000" spc="85" dirty="0">
                <a:latin typeface="Arial"/>
                <a:cs typeface="Arial"/>
              </a:rPr>
              <a:t> </a:t>
            </a:r>
            <a:r>
              <a:rPr sz="1000" spc="-40" dirty="0">
                <a:latin typeface="Arial"/>
                <a:cs typeface="Arial"/>
              </a:rPr>
              <a:t>pareja</a:t>
            </a:r>
            <a:r>
              <a:rPr sz="1000" spc="85" dirty="0">
                <a:latin typeface="Arial"/>
                <a:cs typeface="Arial"/>
              </a:rPr>
              <a:t> </a:t>
            </a:r>
            <a:r>
              <a:rPr sz="1000" spc="-25" dirty="0">
                <a:latin typeface="Arial"/>
                <a:cs typeface="Arial"/>
              </a:rPr>
              <a:t>preguntó</a:t>
            </a:r>
            <a:r>
              <a:rPr sz="1000" spc="80" dirty="0">
                <a:latin typeface="Arial"/>
                <a:cs typeface="Arial"/>
              </a:rPr>
              <a:t> </a:t>
            </a:r>
            <a:r>
              <a:rPr sz="1000" spc="-25" dirty="0">
                <a:latin typeface="Arial"/>
                <a:cs typeface="Arial"/>
              </a:rPr>
              <a:t>o</a:t>
            </a:r>
            <a:r>
              <a:rPr sz="1000" spc="80" dirty="0">
                <a:latin typeface="Arial"/>
                <a:cs typeface="Arial"/>
              </a:rPr>
              <a:t> </a:t>
            </a:r>
            <a:r>
              <a:rPr sz="1000" spc="-40" dirty="0">
                <a:latin typeface="Arial"/>
                <a:cs typeface="Arial"/>
              </a:rPr>
              <a:t>desafió</a:t>
            </a:r>
            <a:r>
              <a:rPr sz="1000" spc="85" dirty="0">
                <a:latin typeface="Arial"/>
                <a:cs typeface="Arial"/>
              </a:rPr>
              <a:t> </a:t>
            </a:r>
            <a:r>
              <a:rPr sz="1000" spc="-45" dirty="0">
                <a:latin typeface="Arial"/>
                <a:cs typeface="Arial"/>
              </a:rPr>
              <a:t>una</a:t>
            </a:r>
            <a:r>
              <a:rPr sz="1000" spc="85" dirty="0">
                <a:latin typeface="Arial"/>
                <a:cs typeface="Arial"/>
              </a:rPr>
              <a:t> </a:t>
            </a:r>
            <a:r>
              <a:rPr sz="1000" spc="-40" dirty="0">
                <a:latin typeface="Arial"/>
                <a:cs typeface="Arial"/>
              </a:rPr>
              <a:t>idea</a:t>
            </a:r>
            <a:r>
              <a:rPr sz="1000" spc="80" dirty="0">
                <a:latin typeface="Arial"/>
                <a:cs typeface="Arial"/>
              </a:rPr>
              <a:t> </a:t>
            </a:r>
            <a:r>
              <a:rPr sz="1000" spc="-20" dirty="0">
                <a:latin typeface="Arial"/>
                <a:cs typeface="Arial"/>
              </a:rPr>
              <a:t>durante</a:t>
            </a:r>
            <a:r>
              <a:rPr sz="1000" spc="80" dirty="0">
                <a:latin typeface="Arial"/>
                <a:cs typeface="Arial"/>
              </a:rPr>
              <a:t> </a:t>
            </a:r>
            <a:r>
              <a:rPr sz="1000" spc="-25" dirty="0">
                <a:latin typeface="Arial"/>
                <a:cs typeface="Arial"/>
              </a:rPr>
              <a:t>un</a:t>
            </a:r>
            <a:r>
              <a:rPr sz="1000" spc="85" dirty="0">
                <a:latin typeface="Arial"/>
                <a:cs typeface="Arial"/>
              </a:rPr>
              <a:t> </a:t>
            </a:r>
            <a:r>
              <a:rPr sz="1000" spc="-30" dirty="0">
                <a:latin typeface="Arial"/>
                <a:cs typeface="Arial"/>
              </a:rPr>
              <a:t>período</a:t>
            </a:r>
            <a:r>
              <a:rPr sz="1000" spc="85" dirty="0">
                <a:latin typeface="Arial"/>
                <a:cs typeface="Arial"/>
              </a:rPr>
              <a:t> </a:t>
            </a:r>
            <a:r>
              <a:rPr sz="1000" spc="-45" dirty="0">
                <a:latin typeface="Arial"/>
                <a:cs typeface="Arial"/>
              </a:rPr>
              <a:t>de</a:t>
            </a:r>
            <a:r>
              <a:rPr sz="1000" spc="80" dirty="0">
                <a:latin typeface="Arial"/>
                <a:cs typeface="Arial"/>
              </a:rPr>
              <a:t> </a:t>
            </a:r>
            <a:r>
              <a:rPr sz="1000" spc="-50" dirty="0">
                <a:latin typeface="Arial"/>
                <a:cs typeface="Arial"/>
              </a:rPr>
              <a:t>10</a:t>
            </a:r>
            <a:r>
              <a:rPr sz="1000" spc="85" dirty="0">
                <a:latin typeface="Arial"/>
                <a:cs typeface="Arial"/>
              </a:rPr>
              <a:t> </a:t>
            </a:r>
            <a:r>
              <a:rPr sz="1000" spc="-30" dirty="0">
                <a:latin typeface="Arial"/>
                <a:cs typeface="Arial"/>
              </a:rPr>
              <a:t>minutos.</a:t>
            </a:r>
            <a:r>
              <a:rPr sz="1000" spc="-25" dirty="0">
                <a:latin typeface="Arial"/>
                <a:cs typeface="Arial"/>
              </a:rPr>
              <a:t> </a:t>
            </a:r>
            <a:r>
              <a:rPr sz="1000" spc="-35" dirty="0">
                <a:latin typeface="Arial"/>
                <a:cs typeface="Arial"/>
              </a:rPr>
              <a:t>Posteriormente,</a:t>
            </a:r>
            <a:r>
              <a:rPr sz="1000" spc="-95" dirty="0">
                <a:latin typeface="Arial"/>
                <a:cs typeface="Arial"/>
              </a:rPr>
              <a:t> </a:t>
            </a:r>
            <a:r>
              <a:rPr sz="1000" spc="-50" dirty="0">
                <a:latin typeface="Arial"/>
                <a:cs typeface="Arial"/>
              </a:rPr>
              <a:t>estos</a:t>
            </a:r>
            <a:r>
              <a:rPr sz="1000" spc="-95" dirty="0">
                <a:latin typeface="Arial"/>
                <a:cs typeface="Arial"/>
              </a:rPr>
              <a:t> </a:t>
            </a:r>
            <a:r>
              <a:rPr sz="1000" spc="-35" dirty="0">
                <a:latin typeface="Arial"/>
                <a:cs typeface="Arial"/>
              </a:rPr>
              <a:t>estudiantes</a:t>
            </a:r>
            <a:r>
              <a:rPr sz="1000" spc="-95" dirty="0">
                <a:latin typeface="Arial"/>
                <a:cs typeface="Arial"/>
              </a:rPr>
              <a:t> </a:t>
            </a:r>
            <a:r>
              <a:rPr sz="1000" spc="-25" dirty="0">
                <a:latin typeface="Arial"/>
                <a:cs typeface="Arial"/>
              </a:rPr>
              <a:t>dieron</a:t>
            </a:r>
            <a:r>
              <a:rPr sz="1000" spc="-100" dirty="0">
                <a:latin typeface="Arial"/>
                <a:cs typeface="Arial"/>
              </a:rPr>
              <a:t> </a:t>
            </a:r>
            <a:r>
              <a:rPr sz="1000" spc="-25" dirty="0">
                <a:latin typeface="Arial"/>
                <a:cs typeface="Arial"/>
              </a:rPr>
              <a:t>retroalimentación</a:t>
            </a:r>
            <a:r>
              <a:rPr sz="1000" spc="-100" dirty="0">
                <a:latin typeface="Arial"/>
                <a:cs typeface="Arial"/>
              </a:rPr>
              <a:t> </a:t>
            </a:r>
            <a:r>
              <a:rPr sz="1000" spc="-75" dirty="0">
                <a:latin typeface="Arial"/>
                <a:cs typeface="Arial"/>
              </a:rPr>
              <a:t>a</a:t>
            </a:r>
            <a:r>
              <a:rPr sz="1000" spc="-100" dirty="0">
                <a:latin typeface="Arial"/>
                <a:cs typeface="Arial"/>
              </a:rPr>
              <a:t> </a:t>
            </a:r>
            <a:r>
              <a:rPr sz="1000" spc="-40" dirty="0">
                <a:latin typeface="Arial"/>
                <a:cs typeface="Arial"/>
              </a:rPr>
              <a:t>la</a:t>
            </a:r>
            <a:r>
              <a:rPr sz="1000" spc="-100" dirty="0">
                <a:latin typeface="Arial"/>
                <a:cs typeface="Arial"/>
              </a:rPr>
              <a:t> </a:t>
            </a:r>
            <a:r>
              <a:rPr sz="1000" spc="-65" dirty="0">
                <a:latin typeface="Arial"/>
                <a:cs typeface="Arial"/>
              </a:rPr>
              <a:t>clase</a:t>
            </a:r>
            <a:r>
              <a:rPr sz="1000" spc="-100" dirty="0">
                <a:latin typeface="Arial"/>
                <a:cs typeface="Arial"/>
              </a:rPr>
              <a:t> </a:t>
            </a:r>
            <a:r>
              <a:rPr sz="1000" spc="-45" dirty="0">
                <a:latin typeface="Arial"/>
                <a:cs typeface="Arial"/>
              </a:rPr>
              <a:t>sobre</a:t>
            </a:r>
            <a:r>
              <a:rPr sz="1000" spc="-100" dirty="0">
                <a:latin typeface="Arial"/>
                <a:cs typeface="Arial"/>
              </a:rPr>
              <a:t> </a:t>
            </a:r>
            <a:r>
              <a:rPr sz="1000" spc="-85" dirty="0">
                <a:latin typeface="Arial"/>
                <a:cs typeface="Arial"/>
              </a:rPr>
              <a:t>sus</a:t>
            </a:r>
            <a:r>
              <a:rPr sz="1000" spc="-95" dirty="0">
                <a:latin typeface="Arial"/>
                <a:cs typeface="Arial"/>
              </a:rPr>
              <a:t> </a:t>
            </a:r>
            <a:r>
              <a:rPr sz="1000" spc="-50" dirty="0">
                <a:latin typeface="Arial"/>
                <a:cs typeface="Arial"/>
              </a:rPr>
              <a:t>observaciones.</a:t>
            </a:r>
            <a:r>
              <a:rPr sz="1000" spc="-95" dirty="0">
                <a:latin typeface="Arial"/>
                <a:cs typeface="Arial"/>
              </a:rPr>
              <a:t> </a:t>
            </a:r>
            <a:r>
              <a:rPr sz="1000" spc="-65" dirty="0">
                <a:latin typeface="Arial"/>
                <a:cs typeface="Arial"/>
              </a:rPr>
              <a:t>Esto</a:t>
            </a:r>
            <a:r>
              <a:rPr sz="1000" spc="-100" dirty="0">
                <a:latin typeface="Arial"/>
                <a:cs typeface="Arial"/>
              </a:rPr>
              <a:t> </a:t>
            </a:r>
            <a:r>
              <a:rPr sz="1000" spc="-30" dirty="0">
                <a:latin typeface="Arial"/>
                <a:cs typeface="Arial"/>
              </a:rPr>
              <a:t>llevó</a:t>
            </a:r>
            <a:r>
              <a:rPr sz="1000" spc="-15" dirty="0">
                <a:latin typeface="Arial"/>
                <a:cs typeface="Arial"/>
              </a:rPr>
              <a:t> </a:t>
            </a:r>
            <a:r>
              <a:rPr sz="1000" spc="-75" dirty="0">
                <a:latin typeface="Arial"/>
                <a:cs typeface="Arial"/>
              </a:rPr>
              <a:t>a</a:t>
            </a:r>
            <a:r>
              <a:rPr sz="1000" spc="-10" dirty="0">
                <a:latin typeface="Arial"/>
                <a:cs typeface="Arial"/>
              </a:rPr>
              <a:t> </a:t>
            </a:r>
            <a:r>
              <a:rPr sz="1000" spc="-25" dirty="0">
                <a:latin typeface="Arial"/>
                <a:cs typeface="Arial"/>
              </a:rPr>
              <a:t>un</a:t>
            </a:r>
            <a:r>
              <a:rPr sz="1000" spc="-15" dirty="0">
                <a:latin typeface="Arial"/>
                <a:cs typeface="Arial"/>
              </a:rPr>
              <a:t> </a:t>
            </a:r>
            <a:r>
              <a:rPr sz="1000" spc="-30" dirty="0">
                <a:latin typeface="Arial"/>
                <a:cs typeface="Arial"/>
              </a:rPr>
              <a:t>debate</a:t>
            </a:r>
            <a:r>
              <a:rPr sz="1000" spc="-15" dirty="0">
                <a:latin typeface="Arial"/>
                <a:cs typeface="Arial"/>
              </a:rPr>
              <a:t> </a:t>
            </a:r>
            <a:r>
              <a:rPr sz="1000" spc="-45" dirty="0">
                <a:latin typeface="Arial"/>
                <a:cs typeface="Arial"/>
              </a:rPr>
              <a:t>en</a:t>
            </a:r>
            <a:r>
              <a:rPr sz="1000" spc="-10" dirty="0">
                <a:latin typeface="Arial"/>
                <a:cs typeface="Arial"/>
              </a:rPr>
              <a:t> </a:t>
            </a:r>
            <a:r>
              <a:rPr sz="1000" spc="-65" dirty="0">
                <a:latin typeface="Arial"/>
                <a:cs typeface="Arial"/>
              </a:rPr>
              <a:t>clase</a:t>
            </a:r>
            <a:r>
              <a:rPr sz="1000" spc="-15" dirty="0">
                <a:latin typeface="Arial"/>
                <a:cs typeface="Arial"/>
              </a:rPr>
              <a:t> </a:t>
            </a:r>
            <a:r>
              <a:rPr sz="1000" spc="-30" dirty="0">
                <a:latin typeface="Arial"/>
                <a:cs typeface="Arial"/>
              </a:rPr>
              <a:t>realmente</a:t>
            </a:r>
            <a:r>
              <a:rPr sz="1000" spc="-15" dirty="0">
                <a:latin typeface="Arial"/>
                <a:cs typeface="Arial"/>
              </a:rPr>
              <a:t> </a:t>
            </a:r>
            <a:r>
              <a:rPr sz="1000" spc="-20" dirty="0">
                <a:latin typeface="Arial"/>
                <a:cs typeface="Arial"/>
              </a:rPr>
              <a:t>productivo</a:t>
            </a:r>
            <a:r>
              <a:rPr sz="1000" spc="-10" dirty="0">
                <a:latin typeface="Arial"/>
                <a:cs typeface="Arial"/>
              </a:rPr>
              <a:t> </a:t>
            </a:r>
            <a:r>
              <a:rPr sz="1000" spc="-45" dirty="0">
                <a:latin typeface="Arial"/>
                <a:cs typeface="Arial"/>
              </a:rPr>
              <a:t>sobre</a:t>
            </a:r>
            <a:r>
              <a:rPr sz="1000" spc="-10" dirty="0">
                <a:latin typeface="Arial"/>
                <a:cs typeface="Arial"/>
              </a:rPr>
              <a:t> </a:t>
            </a:r>
            <a:r>
              <a:rPr sz="1000" spc="-45" dirty="0">
                <a:latin typeface="Arial"/>
                <a:cs typeface="Arial"/>
              </a:rPr>
              <a:t>cómo</a:t>
            </a:r>
            <a:r>
              <a:rPr sz="1000" spc="-10" dirty="0">
                <a:latin typeface="Arial"/>
                <a:cs typeface="Arial"/>
              </a:rPr>
              <a:t> </a:t>
            </a:r>
            <a:r>
              <a:rPr sz="1000" spc="-15" dirty="0">
                <a:latin typeface="Arial"/>
                <a:cs typeface="Arial"/>
              </a:rPr>
              <a:t>rebatir</a:t>
            </a:r>
            <a:r>
              <a:rPr sz="1000" spc="-10" dirty="0">
                <a:latin typeface="Arial"/>
                <a:cs typeface="Arial"/>
              </a:rPr>
              <a:t> </a:t>
            </a:r>
            <a:r>
              <a:rPr sz="1000" spc="-65" dirty="0">
                <a:latin typeface="Arial"/>
                <a:cs typeface="Arial"/>
              </a:rPr>
              <a:t>las</a:t>
            </a:r>
            <a:r>
              <a:rPr sz="1000" spc="-10" dirty="0">
                <a:latin typeface="Arial"/>
                <a:cs typeface="Arial"/>
              </a:rPr>
              <a:t> </a:t>
            </a:r>
            <a:r>
              <a:rPr sz="1000" spc="-55" dirty="0">
                <a:latin typeface="Arial"/>
                <a:cs typeface="Arial"/>
              </a:rPr>
              <a:t>ideas</a:t>
            </a:r>
            <a:r>
              <a:rPr sz="1000" spc="-10" dirty="0">
                <a:latin typeface="Arial"/>
                <a:cs typeface="Arial"/>
              </a:rPr>
              <a:t> </a:t>
            </a:r>
            <a:r>
              <a:rPr sz="1000" spc="-40" dirty="0">
                <a:latin typeface="Arial"/>
                <a:cs typeface="Arial"/>
              </a:rPr>
              <a:t>de</a:t>
            </a:r>
            <a:r>
              <a:rPr sz="1000" spc="-10" dirty="0">
                <a:latin typeface="Arial"/>
                <a:cs typeface="Arial"/>
              </a:rPr>
              <a:t> </a:t>
            </a:r>
            <a:r>
              <a:rPr sz="1000" spc="-50" dirty="0">
                <a:latin typeface="Arial"/>
                <a:cs typeface="Arial"/>
              </a:rPr>
              <a:t>los</a:t>
            </a:r>
            <a:r>
              <a:rPr sz="1000" spc="-10" dirty="0">
                <a:latin typeface="Arial"/>
                <a:cs typeface="Arial"/>
              </a:rPr>
              <a:t> </a:t>
            </a:r>
            <a:r>
              <a:rPr sz="1000" spc="-65" dirty="0">
                <a:latin typeface="Arial"/>
                <a:cs typeface="Arial"/>
              </a:rPr>
              <a:t>demás</a:t>
            </a:r>
            <a:r>
              <a:rPr sz="1000" spc="-10" dirty="0">
                <a:latin typeface="Arial"/>
                <a:cs typeface="Arial"/>
              </a:rPr>
              <a:t> </a:t>
            </a:r>
            <a:r>
              <a:rPr sz="1000" spc="-45" dirty="0">
                <a:latin typeface="Arial"/>
                <a:cs typeface="Arial"/>
              </a:rPr>
              <a:t>y</a:t>
            </a:r>
            <a:r>
              <a:rPr sz="1000" spc="-10" dirty="0">
                <a:latin typeface="Arial"/>
                <a:cs typeface="Arial"/>
              </a:rPr>
              <a:t> </a:t>
            </a:r>
            <a:r>
              <a:rPr sz="1000" spc="-60" dirty="0">
                <a:latin typeface="Arial"/>
                <a:cs typeface="Arial"/>
              </a:rPr>
              <a:t>las</a:t>
            </a:r>
            <a:r>
              <a:rPr sz="1000" spc="-10" dirty="0">
                <a:latin typeface="Arial"/>
                <a:cs typeface="Arial"/>
              </a:rPr>
              <a:t> </a:t>
            </a:r>
            <a:r>
              <a:rPr sz="1000" spc="-30" dirty="0">
                <a:latin typeface="Arial"/>
                <a:cs typeface="Arial"/>
              </a:rPr>
              <a:t>fuentes,</a:t>
            </a:r>
            <a:r>
              <a:rPr sz="1000" spc="-10" dirty="0">
                <a:latin typeface="Arial"/>
                <a:cs typeface="Arial"/>
              </a:rPr>
              <a:t> </a:t>
            </a:r>
            <a:r>
              <a:rPr sz="1000" spc="-40" dirty="0">
                <a:latin typeface="Arial"/>
                <a:cs typeface="Arial"/>
              </a:rPr>
              <a:t>de</a:t>
            </a:r>
            <a:r>
              <a:rPr sz="1000" spc="-25" dirty="0">
                <a:latin typeface="Arial"/>
                <a:cs typeface="Arial"/>
              </a:rPr>
              <a:t> </a:t>
            </a:r>
            <a:r>
              <a:rPr sz="1000" spc="-30" dirty="0">
                <a:latin typeface="Arial"/>
                <a:cs typeface="Arial"/>
              </a:rPr>
              <a:t>modo</a:t>
            </a:r>
            <a:r>
              <a:rPr sz="1000" spc="10" dirty="0">
                <a:latin typeface="Arial"/>
                <a:cs typeface="Arial"/>
              </a:rPr>
              <a:t> </a:t>
            </a:r>
            <a:r>
              <a:rPr sz="1000" spc="-35" dirty="0">
                <a:latin typeface="Arial"/>
                <a:cs typeface="Arial"/>
              </a:rPr>
              <a:t>que</a:t>
            </a:r>
            <a:r>
              <a:rPr sz="1000" spc="10" dirty="0">
                <a:latin typeface="Arial"/>
                <a:cs typeface="Arial"/>
              </a:rPr>
              <a:t> </a:t>
            </a:r>
            <a:r>
              <a:rPr sz="1000" spc="-50" dirty="0">
                <a:latin typeface="Arial"/>
                <a:cs typeface="Arial"/>
              </a:rPr>
              <a:t>los</a:t>
            </a:r>
            <a:r>
              <a:rPr sz="1000" spc="10" dirty="0">
                <a:latin typeface="Arial"/>
                <a:cs typeface="Arial"/>
              </a:rPr>
              <a:t> </a:t>
            </a:r>
            <a:r>
              <a:rPr sz="1000" spc="-45" dirty="0">
                <a:latin typeface="Arial"/>
                <a:cs typeface="Arial"/>
              </a:rPr>
              <a:t>y</a:t>
            </a:r>
            <a:r>
              <a:rPr sz="1000" spc="10" dirty="0">
                <a:latin typeface="Arial"/>
                <a:cs typeface="Arial"/>
              </a:rPr>
              <a:t> </a:t>
            </a:r>
            <a:r>
              <a:rPr sz="1000" spc="-65" dirty="0">
                <a:latin typeface="Arial"/>
                <a:cs typeface="Arial"/>
              </a:rPr>
              <a:t>las</a:t>
            </a:r>
            <a:r>
              <a:rPr sz="1000" spc="10" dirty="0">
                <a:latin typeface="Arial"/>
                <a:cs typeface="Arial"/>
              </a:rPr>
              <a:t> </a:t>
            </a:r>
            <a:r>
              <a:rPr sz="1000" spc="-35" dirty="0">
                <a:latin typeface="Arial"/>
                <a:cs typeface="Arial"/>
              </a:rPr>
              <a:t>estudiantes</a:t>
            </a:r>
            <a:r>
              <a:rPr sz="1000" spc="10" dirty="0">
                <a:latin typeface="Arial"/>
                <a:cs typeface="Arial"/>
              </a:rPr>
              <a:t> </a:t>
            </a:r>
            <a:r>
              <a:rPr sz="1000" spc="-30" dirty="0">
                <a:latin typeface="Arial"/>
                <a:cs typeface="Arial"/>
              </a:rPr>
              <a:t>reflexionaran</a:t>
            </a:r>
            <a:r>
              <a:rPr sz="1000" spc="10" dirty="0">
                <a:latin typeface="Arial"/>
                <a:cs typeface="Arial"/>
              </a:rPr>
              <a:t> </a:t>
            </a:r>
            <a:r>
              <a:rPr sz="1000" spc="-45" dirty="0">
                <a:latin typeface="Arial"/>
                <a:cs typeface="Arial"/>
              </a:rPr>
              <a:t>sobre</a:t>
            </a:r>
            <a:r>
              <a:rPr sz="1000" spc="10" dirty="0">
                <a:latin typeface="Arial"/>
                <a:cs typeface="Arial"/>
              </a:rPr>
              <a:t> </a:t>
            </a:r>
            <a:r>
              <a:rPr sz="1000" spc="-70" dirty="0">
                <a:latin typeface="Arial"/>
                <a:cs typeface="Arial"/>
              </a:rPr>
              <a:t>su</a:t>
            </a:r>
            <a:r>
              <a:rPr sz="1000" spc="10" dirty="0">
                <a:latin typeface="Arial"/>
                <a:cs typeface="Arial"/>
              </a:rPr>
              <a:t> </a:t>
            </a:r>
            <a:r>
              <a:rPr sz="1000" spc="-40" dirty="0">
                <a:latin typeface="Arial"/>
                <a:cs typeface="Arial"/>
              </a:rPr>
              <a:t>aprendizaje</a:t>
            </a:r>
            <a:r>
              <a:rPr sz="1000" spc="10" dirty="0">
                <a:latin typeface="Arial"/>
                <a:cs typeface="Arial"/>
              </a:rPr>
              <a:t> </a:t>
            </a:r>
            <a:r>
              <a:rPr sz="1000" spc="-45" dirty="0">
                <a:latin typeface="Arial"/>
                <a:cs typeface="Arial"/>
              </a:rPr>
              <a:t>y</a:t>
            </a:r>
            <a:r>
              <a:rPr sz="1000" spc="10" dirty="0">
                <a:latin typeface="Arial"/>
                <a:cs typeface="Arial"/>
              </a:rPr>
              <a:t> </a:t>
            </a:r>
            <a:r>
              <a:rPr sz="1000" spc="-25" dirty="0">
                <a:latin typeface="Arial"/>
                <a:cs typeface="Arial"/>
              </a:rPr>
              <a:t>obtuvieran</a:t>
            </a:r>
            <a:r>
              <a:rPr sz="1000" spc="10" dirty="0">
                <a:latin typeface="Arial"/>
                <a:cs typeface="Arial"/>
              </a:rPr>
              <a:t> </a:t>
            </a:r>
            <a:r>
              <a:rPr sz="1000" spc="-45" dirty="0">
                <a:latin typeface="Arial"/>
                <a:cs typeface="Arial"/>
              </a:rPr>
              <a:t>una</a:t>
            </a:r>
            <a:r>
              <a:rPr sz="1000" spc="10" dirty="0">
                <a:latin typeface="Arial"/>
                <a:cs typeface="Arial"/>
              </a:rPr>
              <a:t> </a:t>
            </a:r>
            <a:r>
              <a:rPr sz="1000" spc="-40" dirty="0">
                <a:latin typeface="Arial"/>
                <a:cs typeface="Arial"/>
              </a:rPr>
              <a:t>comprensión</a:t>
            </a:r>
            <a:r>
              <a:rPr sz="1000" spc="10" dirty="0">
                <a:latin typeface="Arial"/>
                <a:cs typeface="Arial"/>
              </a:rPr>
              <a:t> </a:t>
            </a:r>
            <a:r>
              <a:rPr sz="1000" spc="-80" dirty="0">
                <a:latin typeface="Arial"/>
                <a:cs typeface="Arial"/>
              </a:rPr>
              <a:t>más</a:t>
            </a:r>
            <a:r>
              <a:rPr sz="1000" spc="-65" dirty="0">
                <a:latin typeface="Arial"/>
                <a:cs typeface="Arial"/>
              </a:rPr>
              <a:t> </a:t>
            </a:r>
            <a:r>
              <a:rPr sz="1000" spc="-25" dirty="0">
                <a:latin typeface="Arial"/>
                <a:cs typeface="Arial"/>
              </a:rPr>
              <a:t>profunda</a:t>
            </a:r>
            <a:r>
              <a:rPr sz="1000" spc="-60" dirty="0">
                <a:latin typeface="Arial"/>
                <a:cs typeface="Arial"/>
              </a:rPr>
              <a:t> </a:t>
            </a:r>
            <a:r>
              <a:rPr sz="1000" spc="-30" dirty="0">
                <a:latin typeface="Arial"/>
                <a:cs typeface="Arial"/>
              </a:rPr>
              <a:t>del</a:t>
            </a:r>
            <a:r>
              <a:rPr sz="1000" spc="-55" dirty="0">
                <a:latin typeface="Arial"/>
                <a:cs typeface="Arial"/>
              </a:rPr>
              <a:t> uso</a:t>
            </a:r>
            <a:r>
              <a:rPr sz="1000" spc="-60" dirty="0">
                <a:latin typeface="Arial"/>
                <a:cs typeface="Arial"/>
              </a:rPr>
              <a:t> </a:t>
            </a:r>
            <a:r>
              <a:rPr sz="1000" spc="-40" dirty="0">
                <a:latin typeface="Arial"/>
                <a:cs typeface="Arial"/>
              </a:rPr>
              <a:t>de</a:t>
            </a:r>
            <a:r>
              <a:rPr sz="1000" spc="-55" dirty="0">
                <a:latin typeface="Arial"/>
                <a:cs typeface="Arial"/>
              </a:rPr>
              <a:t> </a:t>
            </a:r>
            <a:r>
              <a:rPr sz="1000" spc="-30" dirty="0">
                <a:latin typeface="Arial"/>
                <a:cs typeface="Arial"/>
              </a:rPr>
              <a:t>fuentes</a:t>
            </a:r>
            <a:r>
              <a:rPr sz="1000" spc="-55" dirty="0">
                <a:latin typeface="Arial"/>
                <a:cs typeface="Arial"/>
              </a:rPr>
              <a:t> </a:t>
            </a:r>
            <a:r>
              <a:rPr sz="1000" spc="-40" dirty="0">
                <a:latin typeface="Arial"/>
                <a:cs typeface="Arial"/>
              </a:rPr>
              <a:t>en</a:t>
            </a:r>
            <a:r>
              <a:rPr sz="1000" spc="-60" dirty="0">
                <a:latin typeface="Arial"/>
                <a:cs typeface="Arial"/>
              </a:rPr>
              <a:t> </a:t>
            </a:r>
            <a:r>
              <a:rPr sz="1000" spc="-25" dirty="0">
                <a:latin typeface="Arial"/>
                <a:cs typeface="Arial"/>
              </a:rPr>
              <a:t>historia.</a:t>
            </a:r>
            <a:endParaRPr sz="1000">
              <a:latin typeface="Arial"/>
              <a:cs typeface="Arial"/>
            </a:endParaRPr>
          </a:p>
        </p:txBody>
      </p:sp>
      <p:sp>
        <p:nvSpPr>
          <p:cNvPr id="5" name="object 5"/>
          <p:cNvSpPr txBox="1"/>
          <p:nvPr/>
        </p:nvSpPr>
        <p:spPr>
          <a:xfrm>
            <a:off x="4830770" y="3509336"/>
            <a:ext cx="5575300" cy="3077845"/>
          </a:xfrm>
          <a:prstGeom prst="rect">
            <a:avLst/>
          </a:prstGeom>
          <a:solidFill>
            <a:srgbClr val="B9CDE5"/>
          </a:solidFill>
          <a:ln w="9525">
            <a:solidFill>
              <a:srgbClr val="000000"/>
            </a:solidFill>
          </a:ln>
        </p:spPr>
        <p:txBody>
          <a:bodyPr vert="horz" wrap="square" lIns="0" tIns="81915" rIns="0" bIns="0" rtlCol="0">
            <a:spAutoFit/>
          </a:bodyPr>
          <a:lstStyle/>
          <a:p>
            <a:pPr marR="13335" algn="ctr">
              <a:lnSpc>
                <a:spcPct val="100000"/>
              </a:lnSpc>
              <a:spcBef>
                <a:spcPts val="645"/>
              </a:spcBef>
            </a:pPr>
            <a:r>
              <a:rPr sz="1000" b="1" spc="-130" dirty="0">
                <a:latin typeface="Arial"/>
                <a:cs typeface="Arial"/>
              </a:rPr>
              <a:t>La</a:t>
            </a:r>
            <a:r>
              <a:rPr sz="1000" b="1" spc="-30" dirty="0">
                <a:latin typeface="Arial"/>
                <a:cs typeface="Arial"/>
              </a:rPr>
              <a:t> </a:t>
            </a:r>
            <a:r>
              <a:rPr sz="1000" b="1" spc="-80" dirty="0">
                <a:latin typeface="Arial"/>
                <a:cs typeface="Arial"/>
              </a:rPr>
              <a:t>investigación</a:t>
            </a:r>
            <a:r>
              <a:rPr sz="1000" b="1" spc="-25" dirty="0">
                <a:latin typeface="Arial"/>
                <a:cs typeface="Arial"/>
              </a:rPr>
              <a:t> </a:t>
            </a:r>
            <a:r>
              <a:rPr sz="1000" b="1" spc="-65" dirty="0">
                <a:latin typeface="Arial"/>
                <a:cs typeface="Arial"/>
              </a:rPr>
              <a:t>de</a:t>
            </a:r>
            <a:r>
              <a:rPr sz="1000" b="1" spc="-30" dirty="0">
                <a:latin typeface="Arial"/>
                <a:cs typeface="Arial"/>
              </a:rPr>
              <a:t> </a:t>
            </a:r>
            <a:r>
              <a:rPr sz="1000" b="1" spc="-20" dirty="0">
                <a:latin typeface="Arial"/>
                <a:cs typeface="Arial"/>
              </a:rPr>
              <a:t>Lily:</a:t>
            </a:r>
            <a:endParaRPr sz="1000">
              <a:latin typeface="Arial"/>
              <a:cs typeface="Arial"/>
            </a:endParaRPr>
          </a:p>
          <a:p>
            <a:pPr marL="1139190" algn="just">
              <a:lnSpc>
                <a:spcPct val="100000"/>
              </a:lnSpc>
              <a:spcBef>
                <a:spcPts val="865"/>
              </a:spcBef>
            </a:pPr>
            <a:r>
              <a:rPr sz="1000" b="1" spc="-70" dirty="0">
                <a:latin typeface="Arial"/>
                <a:cs typeface="Arial"/>
              </a:rPr>
              <a:t>Desarrollar</a:t>
            </a:r>
            <a:r>
              <a:rPr sz="1000" b="1" spc="-30" dirty="0">
                <a:latin typeface="Arial"/>
                <a:cs typeface="Arial"/>
              </a:rPr>
              <a:t> </a:t>
            </a:r>
            <a:r>
              <a:rPr sz="1000" b="1" spc="-40" dirty="0">
                <a:latin typeface="Arial"/>
                <a:cs typeface="Arial"/>
              </a:rPr>
              <a:t>el</a:t>
            </a:r>
            <a:r>
              <a:rPr sz="1000" b="1" spc="-25" dirty="0">
                <a:latin typeface="Arial"/>
                <a:cs typeface="Arial"/>
              </a:rPr>
              <a:t> </a:t>
            </a:r>
            <a:r>
              <a:rPr sz="1000" b="1" spc="-70" dirty="0">
                <a:latin typeface="Arial"/>
                <a:cs typeface="Arial"/>
              </a:rPr>
              <a:t>razonamiento</a:t>
            </a:r>
            <a:r>
              <a:rPr sz="1000" b="1" spc="-35" dirty="0">
                <a:latin typeface="Arial"/>
                <a:cs typeface="Arial"/>
              </a:rPr>
              <a:t> </a:t>
            </a:r>
            <a:r>
              <a:rPr sz="1000" b="1" spc="-65" dirty="0">
                <a:latin typeface="Arial"/>
                <a:cs typeface="Arial"/>
              </a:rPr>
              <a:t>en</a:t>
            </a:r>
            <a:r>
              <a:rPr sz="1000" b="1" spc="-30" dirty="0">
                <a:latin typeface="Arial"/>
                <a:cs typeface="Arial"/>
              </a:rPr>
              <a:t> </a:t>
            </a:r>
            <a:r>
              <a:rPr sz="1000" b="1" spc="-40" dirty="0">
                <a:latin typeface="Arial"/>
                <a:cs typeface="Arial"/>
              </a:rPr>
              <a:t>el</a:t>
            </a:r>
            <a:r>
              <a:rPr sz="1000" b="1" spc="-25" dirty="0">
                <a:latin typeface="Arial"/>
                <a:cs typeface="Arial"/>
              </a:rPr>
              <a:t> </a:t>
            </a:r>
            <a:r>
              <a:rPr sz="1000" b="1" spc="-50" dirty="0">
                <a:latin typeface="Arial"/>
                <a:cs typeface="Arial"/>
              </a:rPr>
              <a:t>trabajo</a:t>
            </a:r>
            <a:r>
              <a:rPr sz="1000" b="1" spc="-35" dirty="0">
                <a:latin typeface="Arial"/>
                <a:cs typeface="Arial"/>
              </a:rPr>
              <a:t> </a:t>
            </a:r>
            <a:r>
              <a:rPr sz="1000" b="1" spc="-65" dirty="0">
                <a:latin typeface="Arial"/>
                <a:cs typeface="Arial"/>
              </a:rPr>
              <a:t>en</a:t>
            </a:r>
            <a:r>
              <a:rPr sz="1000" b="1" spc="-30" dirty="0">
                <a:latin typeface="Arial"/>
                <a:cs typeface="Arial"/>
              </a:rPr>
              <a:t> </a:t>
            </a:r>
            <a:r>
              <a:rPr sz="1000" b="1" spc="-85" dirty="0">
                <a:latin typeface="Arial"/>
                <a:cs typeface="Arial"/>
              </a:rPr>
              <a:t>grupo</a:t>
            </a:r>
            <a:r>
              <a:rPr sz="1000" b="1" spc="-15" dirty="0">
                <a:latin typeface="Arial"/>
                <a:cs typeface="Arial"/>
              </a:rPr>
              <a:t> </a:t>
            </a:r>
            <a:r>
              <a:rPr sz="1000" b="1" spc="-65" dirty="0">
                <a:latin typeface="Arial"/>
                <a:cs typeface="Arial"/>
              </a:rPr>
              <a:t>en</a:t>
            </a:r>
            <a:r>
              <a:rPr sz="1000" b="1" spc="-35" dirty="0">
                <a:latin typeface="Arial"/>
                <a:cs typeface="Arial"/>
              </a:rPr>
              <a:t> </a:t>
            </a:r>
            <a:r>
              <a:rPr sz="1000" b="1" spc="-10" dirty="0">
                <a:latin typeface="Arial"/>
                <a:cs typeface="Arial"/>
              </a:rPr>
              <a:t>ciencias</a:t>
            </a:r>
            <a:endParaRPr sz="1000">
              <a:latin typeface="Arial"/>
              <a:cs typeface="Arial"/>
            </a:endParaRPr>
          </a:p>
          <a:p>
            <a:pPr marL="88265" marR="101600" algn="just">
              <a:lnSpc>
                <a:spcPct val="120700"/>
              </a:lnSpc>
              <a:spcBef>
                <a:spcPts val="590"/>
              </a:spcBef>
            </a:pPr>
            <a:r>
              <a:rPr sz="1000" spc="-55" dirty="0">
                <a:latin typeface="Arial"/>
                <a:cs typeface="Arial"/>
              </a:rPr>
              <a:t>Soy</a:t>
            </a:r>
            <a:r>
              <a:rPr sz="1000" dirty="0">
                <a:latin typeface="Arial"/>
                <a:cs typeface="Arial"/>
              </a:rPr>
              <a:t> </a:t>
            </a:r>
            <a:r>
              <a:rPr sz="1000" spc="-25" dirty="0">
                <a:latin typeface="Arial"/>
                <a:cs typeface="Arial"/>
              </a:rPr>
              <a:t>maestra</a:t>
            </a:r>
            <a:r>
              <a:rPr sz="1000" spc="5" dirty="0">
                <a:latin typeface="Arial"/>
                <a:cs typeface="Arial"/>
              </a:rPr>
              <a:t> </a:t>
            </a:r>
            <a:r>
              <a:rPr sz="1000" dirty="0">
                <a:latin typeface="Arial"/>
                <a:cs typeface="Arial"/>
              </a:rPr>
              <a:t>de</a:t>
            </a:r>
            <a:r>
              <a:rPr sz="1000" spc="5" dirty="0">
                <a:latin typeface="Arial"/>
                <a:cs typeface="Arial"/>
              </a:rPr>
              <a:t> </a:t>
            </a:r>
            <a:r>
              <a:rPr sz="1000" dirty="0">
                <a:latin typeface="Arial"/>
                <a:cs typeface="Arial"/>
              </a:rPr>
              <a:t>quinto</a:t>
            </a:r>
            <a:r>
              <a:rPr sz="1000" spc="5" dirty="0">
                <a:latin typeface="Arial"/>
                <a:cs typeface="Arial"/>
              </a:rPr>
              <a:t> </a:t>
            </a:r>
            <a:r>
              <a:rPr sz="1000" dirty="0">
                <a:latin typeface="Arial"/>
                <a:cs typeface="Arial"/>
              </a:rPr>
              <a:t>año</a:t>
            </a:r>
            <a:r>
              <a:rPr sz="1000" spc="5" dirty="0">
                <a:latin typeface="Arial"/>
                <a:cs typeface="Arial"/>
              </a:rPr>
              <a:t> </a:t>
            </a:r>
            <a:r>
              <a:rPr sz="1000" dirty="0">
                <a:latin typeface="Arial"/>
                <a:cs typeface="Arial"/>
              </a:rPr>
              <a:t>(9</a:t>
            </a:r>
            <a:r>
              <a:rPr sz="1000" spc="5" dirty="0">
                <a:latin typeface="Arial"/>
                <a:cs typeface="Arial"/>
              </a:rPr>
              <a:t> </a:t>
            </a:r>
            <a:r>
              <a:rPr sz="1000" dirty="0">
                <a:latin typeface="Arial"/>
                <a:cs typeface="Arial"/>
              </a:rPr>
              <a:t>a 10</a:t>
            </a:r>
            <a:r>
              <a:rPr sz="1000" spc="5" dirty="0">
                <a:latin typeface="Arial"/>
                <a:cs typeface="Arial"/>
              </a:rPr>
              <a:t> </a:t>
            </a:r>
            <a:r>
              <a:rPr sz="1000" spc="-30" dirty="0">
                <a:latin typeface="Arial"/>
                <a:cs typeface="Arial"/>
              </a:rPr>
              <a:t>años)</a:t>
            </a:r>
            <a:r>
              <a:rPr sz="1000" spc="5" dirty="0">
                <a:latin typeface="Arial"/>
                <a:cs typeface="Arial"/>
              </a:rPr>
              <a:t> </a:t>
            </a:r>
            <a:r>
              <a:rPr sz="1000" dirty="0">
                <a:latin typeface="Arial"/>
                <a:cs typeface="Arial"/>
              </a:rPr>
              <a:t>y,</a:t>
            </a:r>
            <a:r>
              <a:rPr sz="1000" spc="5" dirty="0">
                <a:latin typeface="Arial"/>
                <a:cs typeface="Arial"/>
              </a:rPr>
              <a:t> </a:t>
            </a:r>
            <a:r>
              <a:rPr sz="1000" spc="-45" dirty="0">
                <a:latin typeface="Arial"/>
                <a:cs typeface="Arial"/>
              </a:rPr>
              <a:t>después</a:t>
            </a:r>
            <a:r>
              <a:rPr sz="1000" spc="5" dirty="0">
                <a:latin typeface="Arial"/>
                <a:cs typeface="Arial"/>
              </a:rPr>
              <a:t> </a:t>
            </a:r>
            <a:r>
              <a:rPr sz="1000" dirty="0">
                <a:latin typeface="Arial"/>
                <a:cs typeface="Arial"/>
              </a:rPr>
              <a:t>de</a:t>
            </a:r>
            <a:r>
              <a:rPr sz="1000" spc="5" dirty="0">
                <a:latin typeface="Arial"/>
                <a:cs typeface="Arial"/>
              </a:rPr>
              <a:t> </a:t>
            </a:r>
            <a:r>
              <a:rPr sz="1000" spc="-20" dirty="0">
                <a:latin typeface="Arial"/>
                <a:cs typeface="Arial"/>
              </a:rPr>
              <a:t>usar</a:t>
            </a:r>
            <a:r>
              <a:rPr sz="1000" spc="5" dirty="0">
                <a:latin typeface="Arial"/>
                <a:cs typeface="Arial"/>
              </a:rPr>
              <a:t> </a:t>
            </a:r>
            <a:r>
              <a:rPr sz="1000" dirty="0">
                <a:latin typeface="Arial"/>
                <a:cs typeface="Arial"/>
              </a:rPr>
              <a:t>la </a:t>
            </a:r>
            <a:r>
              <a:rPr sz="1000" spc="-20" dirty="0">
                <a:latin typeface="Arial"/>
                <a:cs typeface="Arial"/>
              </a:rPr>
              <a:t>herramienta</a:t>
            </a:r>
            <a:r>
              <a:rPr sz="1000" spc="5" dirty="0">
                <a:latin typeface="Arial"/>
                <a:cs typeface="Arial"/>
              </a:rPr>
              <a:t> </a:t>
            </a:r>
            <a:r>
              <a:rPr sz="1000" dirty="0">
                <a:latin typeface="Arial"/>
                <a:cs typeface="Arial"/>
              </a:rPr>
              <a:t>de</a:t>
            </a:r>
            <a:r>
              <a:rPr sz="1000" spc="5" dirty="0">
                <a:latin typeface="Arial"/>
                <a:cs typeface="Arial"/>
              </a:rPr>
              <a:t> </a:t>
            </a:r>
            <a:r>
              <a:rPr sz="1000" spc="-30" dirty="0">
                <a:latin typeface="Arial"/>
                <a:cs typeface="Arial"/>
              </a:rPr>
              <a:t>autoevaluación,</a:t>
            </a:r>
            <a:r>
              <a:rPr sz="1000" spc="5" dirty="0">
                <a:latin typeface="Arial"/>
                <a:cs typeface="Arial"/>
              </a:rPr>
              <a:t> </a:t>
            </a:r>
            <a:r>
              <a:rPr sz="1000" spc="-25" dirty="0">
                <a:latin typeface="Arial"/>
                <a:cs typeface="Arial"/>
              </a:rPr>
              <a:t>me </a:t>
            </a:r>
            <a:r>
              <a:rPr sz="1000" spc="-40" dirty="0">
                <a:latin typeface="Arial"/>
                <a:cs typeface="Arial"/>
              </a:rPr>
              <a:t>preocupaba</a:t>
            </a:r>
            <a:r>
              <a:rPr sz="1000" spc="-20" dirty="0">
                <a:latin typeface="Arial"/>
                <a:cs typeface="Arial"/>
              </a:rPr>
              <a:t> que</a:t>
            </a:r>
            <a:r>
              <a:rPr sz="1000" spc="-15" dirty="0">
                <a:latin typeface="Arial"/>
                <a:cs typeface="Arial"/>
              </a:rPr>
              <a:t> </a:t>
            </a:r>
            <a:r>
              <a:rPr sz="1000" dirty="0">
                <a:latin typeface="Arial"/>
                <a:cs typeface="Arial"/>
              </a:rPr>
              <a:t>no</a:t>
            </a:r>
            <a:r>
              <a:rPr sz="1000" spc="-15" dirty="0">
                <a:latin typeface="Arial"/>
                <a:cs typeface="Arial"/>
              </a:rPr>
              <a:t> </a:t>
            </a:r>
            <a:r>
              <a:rPr sz="1000" spc="-25" dirty="0">
                <a:latin typeface="Arial"/>
                <a:cs typeface="Arial"/>
              </a:rPr>
              <a:t>hubiera</a:t>
            </a:r>
            <a:r>
              <a:rPr sz="1000" spc="-15" dirty="0">
                <a:latin typeface="Arial"/>
                <a:cs typeface="Arial"/>
              </a:rPr>
              <a:t> </a:t>
            </a:r>
            <a:r>
              <a:rPr sz="1000" spc="-25" dirty="0">
                <a:latin typeface="Arial"/>
                <a:cs typeface="Arial"/>
              </a:rPr>
              <a:t>suficiente</a:t>
            </a:r>
            <a:r>
              <a:rPr sz="1000" spc="-15" dirty="0">
                <a:latin typeface="Arial"/>
                <a:cs typeface="Arial"/>
              </a:rPr>
              <a:t> </a:t>
            </a:r>
            <a:r>
              <a:rPr sz="1000" spc="-35" dirty="0">
                <a:latin typeface="Arial"/>
                <a:cs typeface="Arial"/>
              </a:rPr>
              <a:t>razonamiento</a:t>
            </a:r>
            <a:r>
              <a:rPr sz="1000" spc="-15" dirty="0">
                <a:latin typeface="Arial"/>
                <a:cs typeface="Arial"/>
              </a:rPr>
              <a:t> </a:t>
            </a:r>
            <a:r>
              <a:rPr sz="1000" dirty="0">
                <a:latin typeface="Arial"/>
                <a:cs typeface="Arial"/>
              </a:rPr>
              <a:t>en</a:t>
            </a:r>
            <a:r>
              <a:rPr sz="1000" spc="-15" dirty="0">
                <a:latin typeface="Arial"/>
                <a:cs typeface="Arial"/>
              </a:rPr>
              <a:t> </a:t>
            </a:r>
            <a:r>
              <a:rPr sz="1000" dirty="0">
                <a:latin typeface="Arial"/>
                <a:cs typeface="Arial"/>
              </a:rPr>
              <a:t>mi</a:t>
            </a:r>
            <a:r>
              <a:rPr sz="1000" spc="-10" dirty="0">
                <a:latin typeface="Arial"/>
                <a:cs typeface="Arial"/>
              </a:rPr>
              <a:t> </a:t>
            </a:r>
            <a:r>
              <a:rPr sz="1000" spc="-40" dirty="0">
                <a:latin typeface="Arial"/>
                <a:cs typeface="Arial"/>
              </a:rPr>
              <a:t>aula.</a:t>
            </a:r>
            <a:r>
              <a:rPr sz="1000" spc="-10" dirty="0">
                <a:latin typeface="Arial"/>
                <a:cs typeface="Arial"/>
              </a:rPr>
              <a:t> </a:t>
            </a:r>
            <a:r>
              <a:rPr sz="1000" spc="-55" dirty="0">
                <a:latin typeface="Arial"/>
                <a:cs typeface="Arial"/>
              </a:rPr>
              <a:t>Sentí</a:t>
            </a:r>
            <a:r>
              <a:rPr sz="1000" spc="-10" dirty="0">
                <a:latin typeface="Arial"/>
                <a:cs typeface="Arial"/>
              </a:rPr>
              <a:t> </a:t>
            </a:r>
            <a:r>
              <a:rPr sz="1000" spc="-20" dirty="0">
                <a:latin typeface="Arial"/>
                <a:cs typeface="Arial"/>
              </a:rPr>
              <a:t>que</a:t>
            </a:r>
            <a:r>
              <a:rPr sz="1000" spc="-15" dirty="0">
                <a:latin typeface="Arial"/>
                <a:cs typeface="Arial"/>
              </a:rPr>
              <a:t> </a:t>
            </a:r>
            <a:r>
              <a:rPr sz="1000" spc="-30" dirty="0">
                <a:latin typeface="Arial"/>
                <a:cs typeface="Arial"/>
              </a:rPr>
              <a:t>este</a:t>
            </a:r>
            <a:r>
              <a:rPr sz="1000" spc="-15" dirty="0">
                <a:latin typeface="Arial"/>
                <a:cs typeface="Arial"/>
              </a:rPr>
              <a:t> </a:t>
            </a:r>
            <a:r>
              <a:rPr sz="1000" spc="-20" dirty="0">
                <a:latin typeface="Arial"/>
                <a:cs typeface="Arial"/>
              </a:rPr>
              <a:t>era</a:t>
            </a:r>
            <a:r>
              <a:rPr sz="1000" spc="-10" dirty="0">
                <a:latin typeface="Arial"/>
                <a:cs typeface="Arial"/>
              </a:rPr>
              <a:t> </a:t>
            </a:r>
            <a:r>
              <a:rPr sz="1000" spc="-25" dirty="0">
                <a:latin typeface="Arial"/>
                <a:cs typeface="Arial"/>
              </a:rPr>
              <a:t>particularmente</a:t>
            </a:r>
            <a:r>
              <a:rPr sz="1000" spc="-15" dirty="0">
                <a:latin typeface="Arial"/>
                <a:cs typeface="Arial"/>
              </a:rPr>
              <a:t> </a:t>
            </a:r>
            <a:r>
              <a:rPr sz="1000" spc="-25" dirty="0">
                <a:latin typeface="Arial"/>
                <a:cs typeface="Arial"/>
              </a:rPr>
              <a:t>el </a:t>
            </a:r>
            <a:r>
              <a:rPr sz="1000" spc="-60" dirty="0">
                <a:latin typeface="Arial"/>
                <a:cs typeface="Arial"/>
              </a:rPr>
              <a:t>caso</a:t>
            </a:r>
            <a:r>
              <a:rPr sz="1000" spc="-10" dirty="0">
                <a:latin typeface="Arial"/>
                <a:cs typeface="Arial"/>
              </a:rPr>
              <a:t> </a:t>
            </a:r>
            <a:r>
              <a:rPr sz="1000" dirty="0">
                <a:latin typeface="Arial"/>
                <a:cs typeface="Arial"/>
              </a:rPr>
              <a:t>de</a:t>
            </a:r>
            <a:r>
              <a:rPr sz="1000" spc="-15" dirty="0">
                <a:latin typeface="Arial"/>
                <a:cs typeface="Arial"/>
              </a:rPr>
              <a:t> </a:t>
            </a:r>
            <a:r>
              <a:rPr sz="1000" dirty="0">
                <a:latin typeface="Arial"/>
                <a:cs typeface="Arial"/>
              </a:rPr>
              <a:t>la</a:t>
            </a:r>
            <a:r>
              <a:rPr sz="1000" spc="-15" dirty="0">
                <a:latin typeface="Arial"/>
                <a:cs typeface="Arial"/>
              </a:rPr>
              <a:t> </a:t>
            </a:r>
            <a:r>
              <a:rPr sz="1000" spc="-35" dirty="0">
                <a:latin typeface="Arial"/>
                <a:cs typeface="Arial"/>
              </a:rPr>
              <a:t>ciencia,</a:t>
            </a:r>
            <a:r>
              <a:rPr sz="1000" spc="-5" dirty="0">
                <a:latin typeface="Arial"/>
                <a:cs typeface="Arial"/>
              </a:rPr>
              <a:t> </a:t>
            </a:r>
            <a:r>
              <a:rPr sz="1000" spc="-10" dirty="0">
                <a:latin typeface="Arial"/>
                <a:cs typeface="Arial"/>
              </a:rPr>
              <a:t>donde</a:t>
            </a:r>
            <a:r>
              <a:rPr sz="1000" spc="-15" dirty="0">
                <a:latin typeface="Arial"/>
                <a:cs typeface="Arial"/>
              </a:rPr>
              <a:t> </a:t>
            </a:r>
            <a:r>
              <a:rPr sz="1000" dirty="0">
                <a:latin typeface="Arial"/>
                <a:cs typeface="Arial"/>
              </a:rPr>
              <a:t>no</a:t>
            </a:r>
            <a:r>
              <a:rPr sz="1000" spc="-10" dirty="0">
                <a:latin typeface="Arial"/>
                <a:cs typeface="Arial"/>
              </a:rPr>
              <a:t> todos</a:t>
            </a:r>
            <a:r>
              <a:rPr sz="1000" spc="-20" dirty="0">
                <a:latin typeface="Arial"/>
                <a:cs typeface="Arial"/>
              </a:rPr>
              <a:t> </a:t>
            </a:r>
            <a:r>
              <a:rPr sz="1000" spc="-10" dirty="0">
                <a:latin typeface="Arial"/>
                <a:cs typeface="Arial"/>
              </a:rPr>
              <a:t>los </a:t>
            </a:r>
            <a:r>
              <a:rPr sz="1000" dirty="0">
                <a:latin typeface="Arial"/>
                <a:cs typeface="Arial"/>
              </a:rPr>
              <a:t>y</a:t>
            </a:r>
            <a:r>
              <a:rPr sz="1000" spc="-10" dirty="0">
                <a:latin typeface="Arial"/>
                <a:cs typeface="Arial"/>
              </a:rPr>
              <a:t> </a:t>
            </a:r>
            <a:r>
              <a:rPr sz="1000" spc="-35" dirty="0">
                <a:latin typeface="Arial"/>
                <a:cs typeface="Arial"/>
              </a:rPr>
              <a:t>las</a:t>
            </a:r>
            <a:r>
              <a:rPr sz="1000" spc="-15" dirty="0">
                <a:latin typeface="Arial"/>
                <a:cs typeface="Arial"/>
              </a:rPr>
              <a:t> </a:t>
            </a:r>
            <a:r>
              <a:rPr sz="1000" spc="-30" dirty="0">
                <a:latin typeface="Arial"/>
                <a:cs typeface="Arial"/>
              </a:rPr>
              <a:t>estudiantes</a:t>
            </a:r>
            <a:r>
              <a:rPr sz="1000" spc="-10" dirty="0">
                <a:latin typeface="Arial"/>
                <a:cs typeface="Arial"/>
              </a:rPr>
              <a:t> </a:t>
            </a:r>
            <a:r>
              <a:rPr sz="1000" spc="-30" dirty="0">
                <a:latin typeface="Arial"/>
                <a:cs typeface="Arial"/>
              </a:rPr>
              <a:t>demostraban</a:t>
            </a:r>
            <a:r>
              <a:rPr sz="1000" spc="-10" dirty="0">
                <a:latin typeface="Arial"/>
                <a:cs typeface="Arial"/>
              </a:rPr>
              <a:t> </a:t>
            </a:r>
            <a:r>
              <a:rPr sz="1000" spc="-20" dirty="0">
                <a:latin typeface="Arial"/>
                <a:cs typeface="Arial"/>
              </a:rPr>
              <a:t>su</a:t>
            </a:r>
            <a:r>
              <a:rPr sz="1000" spc="-10" dirty="0">
                <a:latin typeface="Arial"/>
                <a:cs typeface="Arial"/>
              </a:rPr>
              <a:t> </a:t>
            </a:r>
            <a:r>
              <a:rPr sz="1000" spc="-30" dirty="0">
                <a:latin typeface="Arial"/>
                <a:cs typeface="Arial"/>
              </a:rPr>
              <a:t>razonamiento,</a:t>
            </a:r>
            <a:r>
              <a:rPr sz="1000" spc="-15" dirty="0">
                <a:latin typeface="Arial"/>
                <a:cs typeface="Arial"/>
              </a:rPr>
              <a:t> </a:t>
            </a:r>
            <a:r>
              <a:rPr sz="1000" dirty="0">
                <a:latin typeface="Arial"/>
                <a:cs typeface="Arial"/>
              </a:rPr>
              <a:t>por</a:t>
            </a:r>
            <a:r>
              <a:rPr sz="1000" spc="-10" dirty="0">
                <a:latin typeface="Arial"/>
                <a:cs typeface="Arial"/>
              </a:rPr>
              <a:t> ejemplo, </a:t>
            </a:r>
            <a:r>
              <a:rPr sz="1000" spc="-45" dirty="0">
                <a:latin typeface="Arial"/>
                <a:cs typeface="Arial"/>
              </a:rPr>
              <a:t>aplicando</a:t>
            </a:r>
            <a:r>
              <a:rPr sz="1000" spc="-20" dirty="0">
                <a:latin typeface="Arial"/>
                <a:cs typeface="Arial"/>
              </a:rPr>
              <a:t> </a:t>
            </a:r>
            <a:r>
              <a:rPr sz="1000" spc="-90" dirty="0">
                <a:latin typeface="Arial"/>
                <a:cs typeface="Arial"/>
              </a:rPr>
              <a:t>sus</a:t>
            </a:r>
            <a:r>
              <a:rPr sz="1000" spc="-10" dirty="0">
                <a:latin typeface="Arial"/>
                <a:cs typeface="Arial"/>
              </a:rPr>
              <a:t> </a:t>
            </a:r>
            <a:r>
              <a:rPr sz="1000" spc="-40" dirty="0">
                <a:latin typeface="Arial"/>
                <a:cs typeface="Arial"/>
              </a:rPr>
              <a:t>conocimientos</a:t>
            </a:r>
            <a:r>
              <a:rPr sz="1000" spc="-10" dirty="0">
                <a:latin typeface="Arial"/>
                <a:cs typeface="Arial"/>
              </a:rPr>
              <a:t> </a:t>
            </a:r>
            <a:r>
              <a:rPr sz="1000" spc="-50" dirty="0">
                <a:latin typeface="Arial"/>
                <a:cs typeface="Arial"/>
              </a:rPr>
              <a:t>para</a:t>
            </a:r>
            <a:r>
              <a:rPr sz="1000" spc="-15" dirty="0">
                <a:latin typeface="Arial"/>
                <a:cs typeface="Arial"/>
              </a:rPr>
              <a:t> </a:t>
            </a:r>
            <a:r>
              <a:rPr sz="1000" spc="-50" dirty="0">
                <a:latin typeface="Arial"/>
                <a:cs typeface="Arial"/>
              </a:rPr>
              <a:t>hacer</a:t>
            </a:r>
            <a:r>
              <a:rPr sz="1000" spc="-10" dirty="0">
                <a:latin typeface="Arial"/>
                <a:cs typeface="Arial"/>
              </a:rPr>
              <a:t> predicciones.</a:t>
            </a:r>
            <a:endParaRPr sz="1000">
              <a:latin typeface="Arial"/>
              <a:cs typeface="Arial"/>
            </a:endParaRPr>
          </a:p>
          <a:p>
            <a:pPr marL="88265" marR="99695" algn="just">
              <a:lnSpc>
                <a:spcPct val="120500"/>
              </a:lnSpc>
              <a:spcBef>
                <a:spcPts val="620"/>
              </a:spcBef>
            </a:pPr>
            <a:r>
              <a:rPr sz="1000" spc="-35" dirty="0">
                <a:latin typeface="Arial"/>
                <a:cs typeface="Arial"/>
              </a:rPr>
              <a:t>Decidí </a:t>
            </a:r>
            <a:r>
              <a:rPr sz="1000" spc="-20" dirty="0">
                <a:latin typeface="Arial"/>
                <a:cs typeface="Arial"/>
              </a:rPr>
              <a:t>usar</a:t>
            </a:r>
            <a:r>
              <a:rPr sz="1000" spc="-45" dirty="0">
                <a:latin typeface="Arial"/>
                <a:cs typeface="Arial"/>
              </a:rPr>
              <a:t> </a:t>
            </a:r>
            <a:r>
              <a:rPr sz="1000" dirty="0">
                <a:latin typeface="Arial"/>
                <a:cs typeface="Arial"/>
              </a:rPr>
              <a:t>el</a:t>
            </a:r>
            <a:r>
              <a:rPr sz="1000" spc="5" dirty="0">
                <a:latin typeface="Arial"/>
                <a:cs typeface="Arial"/>
              </a:rPr>
              <a:t> </a:t>
            </a:r>
            <a:r>
              <a:rPr sz="1000" spc="-40" dirty="0">
                <a:latin typeface="Arial"/>
                <a:cs typeface="Arial"/>
              </a:rPr>
              <a:t>esquema</a:t>
            </a:r>
            <a:r>
              <a:rPr sz="1000" dirty="0">
                <a:latin typeface="Arial"/>
                <a:cs typeface="Arial"/>
              </a:rPr>
              <a:t> de</a:t>
            </a:r>
            <a:r>
              <a:rPr sz="1000" spc="5" dirty="0">
                <a:latin typeface="Arial"/>
                <a:cs typeface="Arial"/>
              </a:rPr>
              <a:t> </a:t>
            </a:r>
            <a:r>
              <a:rPr sz="1000" spc="-25" dirty="0">
                <a:latin typeface="Arial"/>
                <a:cs typeface="Arial"/>
              </a:rPr>
              <a:t>codificación</a:t>
            </a:r>
            <a:r>
              <a:rPr sz="1000" spc="5" dirty="0">
                <a:latin typeface="Arial"/>
                <a:cs typeface="Arial"/>
              </a:rPr>
              <a:t> </a:t>
            </a:r>
            <a:r>
              <a:rPr sz="1000" spc="-90" dirty="0">
                <a:latin typeface="Arial"/>
                <a:cs typeface="Arial"/>
              </a:rPr>
              <a:t>T-</a:t>
            </a:r>
            <a:r>
              <a:rPr sz="1000" spc="-150" dirty="0">
                <a:latin typeface="Arial"/>
                <a:cs typeface="Arial"/>
              </a:rPr>
              <a:t>SEDA</a:t>
            </a:r>
            <a:r>
              <a:rPr sz="1000" spc="80" dirty="0">
                <a:latin typeface="Arial"/>
                <a:cs typeface="Arial"/>
              </a:rPr>
              <a:t> </a:t>
            </a:r>
            <a:r>
              <a:rPr sz="1000" spc="-10" dirty="0">
                <a:latin typeface="Arial"/>
                <a:cs typeface="Arial"/>
              </a:rPr>
              <a:t>para</a:t>
            </a:r>
            <a:r>
              <a:rPr sz="1000" dirty="0">
                <a:latin typeface="Arial"/>
                <a:cs typeface="Arial"/>
              </a:rPr>
              <a:t> </a:t>
            </a:r>
            <a:r>
              <a:rPr sz="1000" spc="-30" dirty="0">
                <a:latin typeface="Arial"/>
                <a:cs typeface="Arial"/>
              </a:rPr>
              <a:t>averiguar</a:t>
            </a:r>
            <a:r>
              <a:rPr sz="1000" dirty="0">
                <a:latin typeface="Arial"/>
                <a:cs typeface="Arial"/>
              </a:rPr>
              <a:t> con qué</a:t>
            </a:r>
            <a:r>
              <a:rPr sz="1000" spc="5" dirty="0">
                <a:latin typeface="Arial"/>
                <a:cs typeface="Arial"/>
              </a:rPr>
              <a:t> </a:t>
            </a:r>
            <a:r>
              <a:rPr sz="1000" spc="-30" dirty="0">
                <a:latin typeface="Arial"/>
                <a:cs typeface="Arial"/>
              </a:rPr>
              <a:t>frecuencia</a:t>
            </a:r>
            <a:r>
              <a:rPr sz="1000" spc="-5" dirty="0">
                <a:latin typeface="Arial"/>
                <a:cs typeface="Arial"/>
              </a:rPr>
              <a:t> </a:t>
            </a:r>
            <a:r>
              <a:rPr sz="1000" spc="-10" dirty="0">
                <a:latin typeface="Arial"/>
                <a:cs typeface="Arial"/>
              </a:rPr>
              <a:t>se</a:t>
            </a:r>
            <a:r>
              <a:rPr sz="1000" spc="5" dirty="0">
                <a:latin typeface="Arial"/>
                <a:cs typeface="Arial"/>
              </a:rPr>
              <a:t> </a:t>
            </a:r>
            <a:r>
              <a:rPr sz="1000" spc="-35" dirty="0">
                <a:latin typeface="Arial"/>
                <a:cs typeface="Arial"/>
              </a:rPr>
              <a:t>desarrollaba</a:t>
            </a:r>
            <a:r>
              <a:rPr sz="1000" dirty="0">
                <a:latin typeface="Arial"/>
                <a:cs typeface="Arial"/>
              </a:rPr>
              <a:t> </a:t>
            </a:r>
            <a:r>
              <a:rPr sz="1000" spc="-25" dirty="0">
                <a:latin typeface="Arial"/>
                <a:cs typeface="Arial"/>
              </a:rPr>
              <a:t>el </a:t>
            </a:r>
            <a:r>
              <a:rPr sz="1000" spc="-30" dirty="0">
                <a:latin typeface="Arial"/>
                <a:cs typeface="Arial"/>
              </a:rPr>
              <a:t>razonamiento</a:t>
            </a:r>
            <a:r>
              <a:rPr sz="1000" spc="-40" dirty="0">
                <a:latin typeface="Arial"/>
                <a:cs typeface="Arial"/>
              </a:rPr>
              <a:t> </a:t>
            </a:r>
            <a:r>
              <a:rPr sz="1000" dirty="0">
                <a:latin typeface="Arial"/>
                <a:cs typeface="Arial"/>
              </a:rPr>
              <a:t>en</a:t>
            </a:r>
            <a:r>
              <a:rPr sz="1000" spc="-30" dirty="0">
                <a:latin typeface="Arial"/>
                <a:cs typeface="Arial"/>
              </a:rPr>
              <a:t> </a:t>
            </a:r>
            <a:r>
              <a:rPr sz="1000" dirty="0">
                <a:latin typeface="Arial"/>
                <a:cs typeface="Arial"/>
              </a:rPr>
              <a:t>el</a:t>
            </a:r>
            <a:r>
              <a:rPr sz="1000" spc="-25" dirty="0">
                <a:latin typeface="Arial"/>
                <a:cs typeface="Arial"/>
              </a:rPr>
              <a:t> </a:t>
            </a:r>
            <a:r>
              <a:rPr sz="1000" spc="-10" dirty="0">
                <a:latin typeface="Arial"/>
                <a:cs typeface="Arial"/>
              </a:rPr>
              <a:t>trabajo</a:t>
            </a:r>
            <a:r>
              <a:rPr sz="1000" spc="-25" dirty="0">
                <a:latin typeface="Arial"/>
                <a:cs typeface="Arial"/>
              </a:rPr>
              <a:t> grupal</a:t>
            </a:r>
            <a:r>
              <a:rPr sz="1000" spc="-30" dirty="0">
                <a:latin typeface="Arial"/>
                <a:cs typeface="Arial"/>
              </a:rPr>
              <a:t> </a:t>
            </a:r>
            <a:r>
              <a:rPr sz="1000" dirty="0">
                <a:latin typeface="Arial"/>
                <a:cs typeface="Arial"/>
              </a:rPr>
              <a:t>de</a:t>
            </a:r>
            <a:r>
              <a:rPr sz="1000" spc="-25" dirty="0">
                <a:latin typeface="Arial"/>
                <a:cs typeface="Arial"/>
              </a:rPr>
              <a:t> niños</a:t>
            </a:r>
            <a:r>
              <a:rPr sz="1000" spc="-30" dirty="0">
                <a:latin typeface="Arial"/>
                <a:cs typeface="Arial"/>
              </a:rPr>
              <a:t> </a:t>
            </a:r>
            <a:r>
              <a:rPr sz="1000" dirty="0">
                <a:latin typeface="Arial"/>
                <a:cs typeface="Arial"/>
              </a:rPr>
              <a:t>y</a:t>
            </a:r>
            <a:r>
              <a:rPr sz="1000" spc="-25" dirty="0">
                <a:latin typeface="Arial"/>
                <a:cs typeface="Arial"/>
              </a:rPr>
              <a:t> </a:t>
            </a:r>
            <a:r>
              <a:rPr sz="1000" spc="-45" dirty="0">
                <a:latin typeface="Arial"/>
                <a:cs typeface="Arial"/>
              </a:rPr>
              <a:t>niñas</a:t>
            </a:r>
            <a:r>
              <a:rPr sz="1000" spc="-25" dirty="0">
                <a:latin typeface="Arial"/>
                <a:cs typeface="Arial"/>
              </a:rPr>
              <a:t> </a:t>
            </a:r>
            <a:r>
              <a:rPr sz="1000" spc="-10" dirty="0">
                <a:latin typeface="Arial"/>
                <a:cs typeface="Arial"/>
              </a:rPr>
              <a:t>durante</a:t>
            </a:r>
            <a:r>
              <a:rPr sz="1000" spc="-30" dirty="0">
                <a:latin typeface="Arial"/>
                <a:cs typeface="Arial"/>
              </a:rPr>
              <a:t> </a:t>
            </a:r>
            <a:r>
              <a:rPr sz="1000" spc="-20" dirty="0">
                <a:latin typeface="Arial"/>
                <a:cs typeface="Arial"/>
              </a:rPr>
              <a:t>una</a:t>
            </a:r>
            <a:r>
              <a:rPr sz="1000" spc="-30" dirty="0">
                <a:latin typeface="Arial"/>
                <a:cs typeface="Arial"/>
              </a:rPr>
              <a:t> </a:t>
            </a:r>
            <a:r>
              <a:rPr sz="1000" spc="-20" dirty="0">
                <a:latin typeface="Arial"/>
                <a:cs typeface="Arial"/>
              </a:rPr>
              <a:t>unidad</a:t>
            </a:r>
            <a:r>
              <a:rPr sz="1000" spc="-30" dirty="0">
                <a:latin typeface="Arial"/>
                <a:cs typeface="Arial"/>
              </a:rPr>
              <a:t> </a:t>
            </a:r>
            <a:r>
              <a:rPr sz="1000" dirty="0">
                <a:latin typeface="Arial"/>
                <a:cs typeface="Arial"/>
              </a:rPr>
              <a:t>de</a:t>
            </a:r>
            <a:r>
              <a:rPr sz="1000" spc="-30" dirty="0">
                <a:latin typeface="Arial"/>
                <a:cs typeface="Arial"/>
              </a:rPr>
              <a:t> </a:t>
            </a:r>
            <a:r>
              <a:rPr sz="1000" spc="-45" dirty="0">
                <a:latin typeface="Arial"/>
                <a:cs typeface="Arial"/>
              </a:rPr>
              <a:t>lecciones</a:t>
            </a:r>
            <a:r>
              <a:rPr sz="1000" spc="-25" dirty="0">
                <a:latin typeface="Arial"/>
                <a:cs typeface="Arial"/>
              </a:rPr>
              <a:t> </a:t>
            </a:r>
            <a:r>
              <a:rPr sz="1000" dirty="0">
                <a:latin typeface="Arial"/>
                <a:cs typeface="Arial"/>
              </a:rPr>
              <a:t>de</a:t>
            </a:r>
            <a:r>
              <a:rPr sz="1000" spc="-30" dirty="0">
                <a:latin typeface="Arial"/>
                <a:cs typeface="Arial"/>
              </a:rPr>
              <a:t> </a:t>
            </a:r>
            <a:r>
              <a:rPr sz="1000" spc="-45" dirty="0">
                <a:latin typeface="Arial"/>
                <a:cs typeface="Arial"/>
              </a:rPr>
              <a:t>ciencias.</a:t>
            </a:r>
            <a:r>
              <a:rPr sz="1000" spc="-25" dirty="0">
                <a:latin typeface="Arial"/>
                <a:cs typeface="Arial"/>
              </a:rPr>
              <a:t> </a:t>
            </a:r>
            <a:r>
              <a:rPr sz="1000" spc="-20" dirty="0">
                <a:latin typeface="Arial"/>
                <a:cs typeface="Arial"/>
              </a:rPr>
              <a:t>Hice </a:t>
            </a:r>
            <a:r>
              <a:rPr sz="1000" spc="-60" dirty="0">
                <a:latin typeface="Arial"/>
                <a:cs typeface="Arial"/>
              </a:rPr>
              <a:t>observaciones</a:t>
            </a:r>
            <a:r>
              <a:rPr sz="1000" spc="-5" dirty="0">
                <a:latin typeface="Arial"/>
                <a:cs typeface="Arial"/>
              </a:rPr>
              <a:t> </a:t>
            </a:r>
            <a:r>
              <a:rPr sz="1000" spc="-75" dirty="0">
                <a:latin typeface="Arial"/>
                <a:cs typeface="Arial"/>
              </a:rPr>
              <a:t>en</a:t>
            </a:r>
            <a:r>
              <a:rPr sz="1000" spc="15" dirty="0">
                <a:latin typeface="Arial"/>
                <a:cs typeface="Arial"/>
              </a:rPr>
              <a:t> </a:t>
            </a:r>
            <a:r>
              <a:rPr sz="1000" spc="-50" dirty="0">
                <a:latin typeface="Arial"/>
                <a:cs typeface="Arial"/>
              </a:rPr>
              <a:t>vivo</a:t>
            </a:r>
            <a:r>
              <a:rPr sz="1000" spc="15" dirty="0">
                <a:latin typeface="Arial"/>
                <a:cs typeface="Arial"/>
              </a:rPr>
              <a:t> </a:t>
            </a:r>
            <a:r>
              <a:rPr sz="1000" spc="-80" dirty="0">
                <a:latin typeface="Arial"/>
                <a:cs typeface="Arial"/>
              </a:rPr>
              <a:t>de</a:t>
            </a:r>
            <a:r>
              <a:rPr sz="1000" spc="15" dirty="0">
                <a:latin typeface="Arial"/>
                <a:cs typeface="Arial"/>
              </a:rPr>
              <a:t> </a:t>
            </a:r>
            <a:r>
              <a:rPr sz="1000" spc="-35" dirty="0">
                <a:latin typeface="Arial"/>
                <a:cs typeface="Arial"/>
              </a:rPr>
              <a:t>ciertos</a:t>
            </a:r>
            <a:r>
              <a:rPr sz="1000" spc="15" dirty="0">
                <a:latin typeface="Arial"/>
                <a:cs typeface="Arial"/>
              </a:rPr>
              <a:t> </a:t>
            </a:r>
            <a:r>
              <a:rPr sz="1000" spc="-60" dirty="0">
                <a:latin typeface="Arial"/>
                <a:cs typeface="Arial"/>
              </a:rPr>
              <a:t>grupos</a:t>
            </a:r>
            <a:r>
              <a:rPr sz="1000" spc="15" dirty="0">
                <a:latin typeface="Arial"/>
                <a:cs typeface="Arial"/>
              </a:rPr>
              <a:t> </a:t>
            </a:r>
            <a:r>
              <a:rPr sz="1000" spc="-30" dirty="0">
                <a:latin typeface="Arial"/>
                <a:cs typeface="Arial"/>
              </a:rPr>
              <a:t>utilizando</a:t>
            </a:r>
            <a:r>
              <a:rPr sz="1000" spc="15" dirty="0">
                <a:latin typeface="Arial"/>
                <a:cs typeface="Arial"/>
              </a:rPr>
              <a:t> </a:t>
            </a:r>
            <a:r>
              <a:rPr sz="1000" spc="-65" dirty="0">
                <a:latin typeface="Arial"/>
                <a:cs typeface="Arial"/>
              </a:rPr>
              <a:t>la</a:t>
            </a:r>
            <a:r>
              <a:rPr sz="1000" spc="15" dirty="0">
                <a:latin typeface="Arial"/>
                <a:cs typeface="Arial"/>
              </a:rPr>
              <a:t> </a:t>
            </a:r>
            <a:r>
              <a:rPr sz="1000" spc="-35" dirty="0">
                <a:latin typeface="Arial"/>
                <a:cs typeface="Arial"/>
              </a:rPr>
              <a:t>herramienta</a:t>
            </a:r>
            <a:r>
              <a:rPr sz="1000" spc="15" dirty="0">
                <a:latin typeface="Arial"/>
                <a:cs typeface="Arial"/>
              </a:rPr>
              <a:t> </a:t>
            </a:r>
            <a:r>
              <a:rPr sz="1000" spc="-80" dirty="0">
                <a:latin typeface="Arial"/>
                <a:cs typeface="Arial"/>
              </a:rPr>
              <a:t>de</a:t>
            </a:r>
            <a:r>
              <a:rPr sz="1000" spc="15" dirty="0">
                <a:latin typeface="Arial"/>
                <a:cs typeface="Arial"/>
              </a:rPr>
              <a:t> </a:t>
            </a:r>
            <a:r>
              <a:rPr sz="1000" spc="-40" dirty="0">
                <a:latin typeface="Arial"/>
                <a:cs typeface="Arial"/>
              </a:rPr>
              <a:t>muestreo</a:t>
            </a:r>
            <a:r>
              <a:rPr sz="1000" spc="15" dirty="0">
                <a:latin typeface="Arial"/>
                <a:cs typeface="Arial"/>
              </a:rPr>
              <a:t> </a:t>
            </a:r>
            <a:r>
              <a:rPr sz="1000" spc="-80" dirty="0">
                <a:latin typeface="Arial"/>
                <a:cs typeface="Arial"/>
              </a:rPr>
              <a:t>de</a:t>
            </a:r>
            <a:r>
              <a:rPr sz="1000" spc="15" dirty="0">
                <a:latin typeface="Arial"/>
                <a:cs typeface="Arial"/>
              </a:rPr>
              <a:t> </a:t>
            </a:r>
            <a:r>
              <a:rPr sz="1000" spc="-25" dirty="0">
                <a:latin typeface="Arial"/>
                <a:cs typeface="Arial"/>
              </a:rPr>
              <a:t>tiempo,</a:t>
            </a:r>
            <a:r>
              <a:rPr sz="1000" spc="15" dirty="0">
                <a:latin typeface="Arial"/>
                <a:cs typeface="Arial"/>
              </a:rPr>
              <a:t> </a:t>
            </a:r>
            <a:r>
              <a:rPr sz="1000" spc="-20" dirty="0">
                <a:latin typeface="Arial"/>
                <a:cs typeface="Arial"/>
              </a:rPr>
              <a:t>plantilla</a:t>
            </a:r>
            <a:r>
              <a:rPr sz="1000" spc="15" dirty="0">
                <a:latin typeface="Arial"/>
                <a:cs typeface="Arial"/>
              </a:rPr>
              <a:t> </a:t>
            </a:r>
            <a:r>
              <a:rPr sz="1000" spc="-100" dirty="0">
                <a:latin typeface="Arial"/>
                <a:cs typeface="Arial"/>
              </a:rPr>
              <a:t>2B,</a:t>
            </a:r>
            <a:r>
              <a:rPr sz="1000" spc="30" dirty="0">
                <a:latin typeface="Arial"/>
                <a:cs typeface="Arial"/>
              </a:rPr>
              <a:t> </a:t>
            </a:r>
            <a:r>
              <a:rPr sz="1000" spc="-50" dirty="0">
                <a:latin typeface="Arial"/>
                <a:cs typeface="Arial"/>
              </a:rPr>
              <a:t>y </a:t>
            </a:r>
            <a:r>
              <a:rPr sz="1000" spc="-35" dirty="0">
                <a:latin typeface="Arial"/>
                <a:cs typeface="Arial"/>
              </a:rPr>
              <a:t>registré</a:t>
            </a:r>
            <a:r>
              <a:rPr sz="1000" spc="-20" dirty="0">
                <a:latin typeface="Arial"/>
                <a:cs typeface="Arial"/>
              </a:rPr>
              <a:t> </a:t>
            </a:r>
            <a:r>
              <a:rPr sz="1000" spc="-50" dirty="0">
                <a:latin typeface="Arial"/>
                <a:cs typeface="Arial"/>
              </a:rPr>
              <a:t>instancias</a:t>
            </a:r>
            <a:r>
              <a:rPr sz="1000" spc="25" dirty="0">
                <a:latin typeface="Arial"/>
                <a:cs typeface="Arial"/>
              </a:rPr>
              <a:t> </a:t>
            </a:r>
            <a:r>
              <a:rPr sz="1000" spc="-60" dirty="0">
                <a:latin typeface="Arial"/>
                <a:cs typeface="Arial"/>
              </a:rPr>
              <a:t>de</a:t>
            </a:r>
            <a:r>
              <a:rPr sz="1000" spc="20" dirty="0">
                <a:latin typeface="Arial"/>
                <a:cs typeface="Arial"/>
              </a:rPr>
              <a:t> </a:t>
            </a:r>
            <a:r>
              <a:rPr sz="1000" spc="-40" dirty="0">
                <a:latin typeface="Arial"/>
                <a:cs typeface="Arial"/>
              </a:rPr>
              <a:t>razonamiento.</a:t>
            </a:r>
            <a:r>
              <a:rPr sz="1000" spc="25" dirty="0">
                <a:latin typeface="Arial"/>
                <a:cs typeface="Arial"/>
              </a:rPr>
              <a:t> </a:t>
            </a:r>
            <a:r>
              <a:rPr sz="1000" spc="-70" dirty="0">
                <a:latin typeface="Arial"/>
                <a:cs typeface="Arial"/>
              </a:rPr>
              <a:t>Descubrí</a:t>
            </a:r>
            <a:r>
              <a:rPr sz="1000" spc="20" dirty="0">
                <a:latin typeface="Arial"/>
                <a:cs typeface="Arial"/>
              </a:rPr>
              <a:t> </a:t>
            </a:r>
            <a:r>
              <a:rPr sz="1000" spc="-45" dirty="0">
                <a:latin typeface="Arial"/>
                <a:cs typeface="Arial"/>
              </a:rPr>
              <a:t>que</a:t>
            </a:r>
            <a:r>
              <a:rPr sz="1000" spc="25" dirty="0">
                <a:latin typeface="Arial"/>
                <a:cs typeface="Arial"/>
              </a:rPr>
              <a:t> </a:t>
            </a:r>
            <a:r>
              <a:rPr sz="1000" spc="-65" dirty="0">
                <a:latin typeface="Arial"/>
                <a:cs typeface="Arial"/>
              </a:rPr>
              <a:t>algunos</a:t>
            </a:r>
            <a:r>
              <a:rPr sz="1000" spc="20" dirty="0">
                <a:latin typeface="Arial"/>
                <a:cs typeface="Arial"/>
              </a:rPr>
              <a:t> </a:t>
            </a:r>
            <a:r>
              <a:rPr sz="1000" spc="-40" dirty="0">
                <a:latin typeface="Arial"/>
                <a:cs typeface="Arial"/>
              </a:rPr>
              <a:t>estudiantes</a:t>
            </a:r>
            <a:r>
              <a:rPr sz="1000" spc="25" dirty="0">
                <a:latin typeface="Arial"/>
                <a:cs typeface="Arial"/>
              </a:rPr>
              <a:t> </a:t>
            </a:r>
            <a:r>
              <a:rPr sz="1000" spc="-30" dirty="0">
                <a:latin typeface="Arial"/>
                <a:cs typeface="Arial"/>
              </a:rPr>
              <a:t>contribuían</a:t>
            </a:r>
            <a:r>
              <a:rPr sz="1000" spc="15" dirty="0">
                <a:latin typeface="Arial"/>
                <a:cs typeface="Arial"/>
              </a:rPr>
              <a:t> </a:t>
            </a:r>
            <a:r>
              <a:rPr sz="1000" spc="-70" dirty="0">
                <a:latin typeface="Arial"/>
                <a:cs typeface="Arial"/>
              </a:rPr>
              <a:t>con</a:t>
            </a:r>
            <a:r>
              <a:rPr sz="1000" spc="15" dirty="0">
                <a:latin typeface="Arial"/>
                <a:cs typeface="Arial"/>
              </a:rPr>
              <a:t> </a:t>
            </a:r>
            <a:r>
              <a:rPr sz="1000" spc="-125" dirty="0">
                <a:latin typeface="Arial"/>
                <a:cs typeface="Arial"/>
              </a:rPr>
              <a:t>su</a:t>
            </a:r>
            <a:r>
              <a:rPr sz="1000" spc="55" dirty="0">
                <a:latin typeface="Arial"/>
                <a:cs typeface="Arial"/>
              </a:rPr>
              <a:t> </a:t>
            </a:r>
            <a:r>
              <a:rPr sz="1000" spc="-10" dirty="0">
                <a:latin typeface="Arial"/>
                <a:cs typeface="Arial"/>
              </a:rPr>
              <a:t>razonamiento </a:t>
            </a:r>
            <a:r>
              <a:rPr sz="1000" spc="-50" dirty="0">
                <a:latin typeface="Arial"/>
                <a:cs typeface="Arial"/>
              </a:rPr>
              <a:t>con</a:t>
            </a:r>
            <a:r>
              <a:rPr sz="1000" spc="-40" dirty="0">
                <a:latin typeface="Arial"/>
                <a:cs typeface="Arial"/>
              </a:rPr>
              <a:t> bastante</a:t>
            </a:r>
            <a:r>
              <a:rPr sz="1000" spc="-35" dirty="0">
                <a:latin typeface="Arial"/>
                <a:cs typeface="Arial"/>
              </a:rPr>
              <a:t> </a:t>
            </a:r>
            <a:r>
              <a:rPr sz="1000" spc="-40" dirty="0">
                <a:latin typeface="Arial"/>
                <a:cs typeface="Arial"/>
              </a:rPr>
              <a:t>frecuencia,</a:t>
            </a:r>
            <a:r>
              <a:rPr sz="1000" spc="-30" dirty="0">
                <a:latin typeface="Arial"/>
                <a:cs typeface="Arial"/>
              </a:rPr>
              <a:t> pero</a:t>
            </a:r>
            <a:r>
              <a:rPr sz="1000" spc="-35" dirty="0">
                <a:latin typeface="Arial"/>
                <a:cs typeface="Arial"/>
              </a:rPr>
              <a:t> </a:t>
            </a:r>
            <a:r>
              <a:rPr sz="1000" spc="-25" dirty="0">
                <a:latin typeface="Arial"/>
                <a:cs typeface="Arial"/>
              </a:rPr>
              <a:t>otros</a:t>
            </a:r>
            <a:r>
              <a:rPr sz="1000" spc="-35" dirty="0">
                <a:latin typeface="Arial"/>
                <a:cs typeface="Arial"/>
              </a:rPr>
              <a:t> </a:t>
            </a:r>
            <a:r>
              <a:rPr sz="1000" spc="-30" dirty="0">
                <a:latin typeface="Arial"/>
                <a:cs typeface="Arial"/>
              </a:rPr>
              <a:t>no</a:t>
            </a:r>
            <a:r>
              <a:rPr sz="1000" spc="-40" dirty="0">
                <a:latin typeface="Arial"/>
                <a:cs typeface="Arial"/>
              </a:rPr>
              <a:t> </a:t>
            </a:r>
            <a:r>
              <a:rPr sz="1000" spc="-20" dirty="0">
                <a:latin typeface="Arial"/>
                <a:cs typeface="Arial"/>
              </a:rPr>
              <a:t>lo</a:t>
            </a:r>
            <a:r>
              <a:rPr sz="1000" spc="-35" dirty="0">
                <a:latin typeface="Arial"/>
                <a:cs typeface="Arial"/>
              </a:rPr>
              <a:t> </a:t>
            </a:r>
            <a:r>
              <a:rPr sz="1000" spc="-60" dirty="0">
                <a:latin typeface="Arial"/>
                <a:cs typeface="Arial"/>
              </a:rPr>
              <a:t>hacían</a:t>
            </a:r>
            <a:r>
              <a:rPr sz="1000" spc="-35" dirty="0">
                <a:latin typeface="Arial"/>
                <a:cs typeface="Arial"/>
              </a:rPr>
              <a:t> </a:t>
            </a:r>
            <a:r>
              <a:rPr sz="1000" spc="-45" dirty="0">
                <a:latin typeface="Arial"/>
                <a:cs typeface="Arial"/>
              </a:rPr>
              <a:t>para</a:t>
            </a:r>
            <a:r>
              <a:rPr sz="1000" spc="-40" dirty="0">
                <a:latin typeface="Arial"/>
                <a:cs typeface="Arial"/>
              </a:rPr>
              <a:t> </a:t>
            </a:r>
            <a:r>
              <a:rPr sz="1000" spc="-55" dirty="0">
                <a:latin typeface="Arial"/>
                <a:cs typeface="Arial"/>
              </a:rPr>
              <a:t>nada</a:t>
            </a:r>
            <a:r>
              <a:rPr sz="1000" spc="-30" dirty="0">
                <a:latin typeface="Arial"/>
                <a:cs typeface="Arial"/>
              </a:rPr>
              <a:t> </a:t>
            </a:r>
            <a:r>
              <a:rPr sz="1000" spc="-40" dirty="0">
                <a:latin typeface="Arial"/>
                <a:cs typeface="Arial"/>
              </a:rPr>
              <a:t>(al</a:t>
            </a:r>
            <a:r>
              <a:rPr sz="1000" spc="-30" dirty="0">
                <a:latin typeface="Arial"/>
                <a:cs typeface="Arial"/>
              </a:rPr>
              <a:t> </a:t>
            </a:r>
            <a:r>
              <a:rPr sz="1000" spc="-55" dirty="0">
                <a:latin typeface="Arial"/>
                <a:cs typeface="Arial"/>
              </a:rPr>
              <a:t>menos</a:t>
            </a:r>
            <a:r>
              <a:rPr sz="1000" spc="-30" dirty="0">
                <a:latin typeface="Arial"/>
                <a:cs typeface="Arial"/>
              </a:rPr>
              <a:t> no</a:t>
            </a:r>
            <a:r>
              <a:rPr sz="1000" spc="-35" dirty="0">
                <a:latin typeface="Arial"/>
                <a:cs typeface="Arial"/>
              </a:rPr>
              <a:t> </a:t>
            </a:r>
            <a:r>
              <a:rPr sz="1000" spc="-10" dirty="0">
                <a:latin typeface="Arial"/>
                <a:cs typeface="Arial"/>
              </a:rPr>
              <a:t>verbalmente).</a:t>
            </a:r>
            <a:endParaRPr sz="1000">
              <a:latin typeface="Arial"/>
              <a:cs typeface="Arial"/>
            </a:endParaRPr>
          </a:p>
          <a:p>
            <a:pPr marL="88265" marR="99695" algn="just">
              <a:lnSpc>
                <a:spcPct val="120000"/>
              </a:lnSpc>
              <a:spcBef>
                <a:spcPts val="625"/>
              </a:spcBef>
            </a:pPr>
            <a:r>
              <a:rPr sz="1000" spc="-45" dirty="0">
                <a:latin typeface="Arial"/>
                <a:cs typeface="Arial"/>
              </a:rPr>
              <a:t>Habiendo</a:t>
            </a:r>
            <a:r>
              <a:rPr sz="1000" spc="-5" dirty="0">
                <a:latin typeface="Arial"/>
                <a:cs typeface="Arial"/>
              </a:rPr>
              <a:t> </a:t>
            </a:r>
            <a:r>
              <a:rPr sz="1000" spc="-35" dirty="0">
                <a:latin typeface="Arial"/>
                <a:cs typeface="Arial"/>
              </a:rPr>
              <a:t>completado</a:t>
            </a:r>
            <a:r>
              <a:rPr sz="1000" spc="-5" dirty="0">
                <a:latin typeface="Arial"/>
                <a:cs typeface="Arial"/>
              </a:rPr>
              <a:t> </a:t>
            </a:r>
            <a:r>
              <a:rPr sz="1000" spc="-65" dirty="0">
                <a:latin typeface="Arial"/>
                <a:cs typeface="Arial"/>
              </a:rPr>
              <a:t>estas</a:t>
            </a:r>
            <a:r>
              <a:rPr sz="1000" spc="-5" dirty="0">
                <a:latin typeface="Arial"/>
                <a:cs typeface="Arial"/>
              </a:rPr>
              <a:t> </a:t>
            </a:r>
            <a:r>
              <a:rPr sz="1000" spc="-50" dirty="0">
                <a:latin typeface="Arial"/>
                <a:cs typeface="Arial"/>
              </a:rPr>
              <a:t>observaciones,</a:t>
            </a:r>
            <a:r>
              <a:rPr sz="1000" dirty="0">
                <a:latin typeface="Arial"/>
                <a:cs typeface="Arial"/>
              </a:rPr>
              <a:t> </a:t>
            </a:r>
            <a:r>
              <a:rPr sz="1000" spc="-50" dirty="0">
                <a:latin typeface="Arial"/>
                <a:cs typeface="Arial"/>
              </a:rPr>
              <a:t>me</a:t>
            </a:r>
            <a:r>
              <a:rPr sz="1000" spc="-5" dirty="0">
                <a:latin typeface="Arial"/>
                <a:cs typeface="Arial"/>
              </a:rPr>
              <a:t> </a:t>
            </a:r>
            <a:r>
              <a:rPr sz="1000" spc="-15" dirty="0">
                <a:latin typeface="Arial"/>
                <a:cs typeface="Arial"/>
              </a:rPr>
              <a:t>di</a:t>
            </a:r>
            <a:r>
              <a:rPr sz="1000" dirty="0">
                <a:latin typeface="Arial"/>
                <a:cs typeface="Arial"/>
              </a:rPr>
              <a:t> </a:t>
            </a:r>
            <a:r>
              <a:rPr sz="1000" spc="-35" dirty="0">
                <a:latin typeface="Arial"/>
                <a:cs typeface="Arial"/>
              </a:rPr>
              <a:t>cuenta</a:t>
            </a:r>
            <a:r>
              <a:rPr sz="1000" spc="-5" dirty="0">
                <a:latin typeface="Arial"/>
                <a:cs typeface="Arial"/>
              </a:rPr>
              <a:t> </a:t>
            </a:r>
            <a:r>
              <a:rPr sz="1000" spc="-40" dirty="0">
                <a:latin typeface="Arial"/>
                <a:cs typeface="Arial"/>
              </a:rPr>
              <a:t>de</a:t>
            </a:r>
            <a:r>
              <a:rPr sz="1000" spc="-5" dirty="0">
                <a:latin typeface="Arial"/>
                <a:cs typeface="Arial"/>
              </a:rPr>
              <a:t> </a:t>
            </a:r>
            <a:r>
              <a:rPr sz="1000" spc="-35" dirty="0">
                <a:latin typeface="Arial"/>
                <a:cs typeface="Arial"/>
              </a:rPr>
              <a:t>que</a:t>
            </a:r>
            <a:r>
              <a:rPr sz="1000" spc="-5" dirty="0">
                <a:latin typeface="Arial"/>
                <a:cs typeface="Arial"/>
              </a:rPr>
              <a:t> </a:t>
            </a:r>
            <a:r>
              <a:rPr sz="1000" spc="-50" dirty="0">
                <a:latin typeface="Arial"/>
                <a:cs typeface="Arial"/>
              </a:rPr>
              <a:t>necesitaba</a:t>
            </a:r>
            <a:r>
              <a:rPr sz="1000" spc="-5" dirty="0">
                <a:latin typeface="Arial"/>
                <a:cs typeface="Arial"/>
              </a:rPr>
              <a:t> </a:t>
            </a:r>
            <a:r>
              <a:rPr sz="1000" spc="-25" dirty="0">
                <a:latin typeface="Arial"/>
                <a:cs typeface="Arial"/>
              </a:rPr>
              <a:t>estructurar</a:t>
            </a:r>
            <a:r>
              <a:rPr sz="1000" spc="-5" dirty="0">
                <a:latin typeface="Arial"/>
                <a:cs typeface="Arial"/>
              </a:rPr>
              <a:t> </a:t>
            </a:r>
            <a:r>
              <a:rPr sz="1000" spc="-65" dirty="0">
                <a:latin typeface="Arial"/>
                <a:cs typeface="Arial"/>
              </a:rPr>
              <a:t>las</a:t>
            </a:r>
            <a:r>
              <a:rPr sz="1000" spc="-5" dirty="0">
                <a:latin typeface="Arial"/>
                <a:cs typeface="Arial"/>
              </a:rPr>
              <a:t> </a:t>
            </a:r>
            <a:r>
              <a:rPr sz="1000" spc="-45" dirty="0">
                <a:latin typeface="Arial"/>
                <a:cs typeface="Arial"/>
              </a:rPr>
              <a:t>actividades</a:t>
            </a:r>
            <a:r>
              <a:rPr sz="1000" spc="-65" dirty="0">
                <a:latin typeface="Arial"/>
                <a:cs typeface="Arial"/>
              </a:rPr>
              <a:t> </a:t>
            </a:r>
            <a:r>
              <a:rPr sz="1000" spc="-45" dirty="0">
                <a:latin typeface="Arial"/>
                <a:cs typeface="Arial"/>
              </a:rPr>
              <a:t>de</a:t>
            </a:r>
            <a:r>
              <a:rPr sz="1000" spc="-30" dirty="0">
                <a:latin typeface="Arial"/>
                <a:cs typeface="Arial"/>
              </a:rPr>
              <a:t> </a:t>
            </a:r>
            <a:r>
              <a:rPr sz="1000" spc="-20" dirty="0">
                <a:latin typeface="Arial"/>
                <a:cs typeface="Arial"/>
              </a:rPr>
              <a:t>trabajo</a:t>
            </a:r>
            <a:r>
              <a:rPr sz="1000" spc="-30" dirty="0">
                <a:latin typeface="Arial"/>
                <a:cs typeface="Arial"/>
              </a:rPr>
              <a:t> </a:t>
            </a:r>
            <a:r>
              <a:rPr sz="1000" spc="-40" dirty="0">
                <a:latin typeface="Arial"/>
                <a:cs typeface="Arial"/>
              </a:rPr>
              <a:t>en</a:t>
            </a:r>
            <a:r>
              <a:rPr sz="1000" spc="-30" dirty="0">
                <a:latin typeface="Arial"/>
                <a:cs typeface="Arial"/>
              </a:rPr>
              <a:t> grupo </a:t>
            </a:r>
            <a:r>
              <a:rPr sz="1000" spc="-45" dirty="0">
                <a:latin typeface="Arial"/>
                <a:cs typeface="Arial"/>
              </a:rPr>
              <a:t>para</a:t>
            </a:r>
            <a:r>
              <a:rPr sz="1000" spc="-30" dirty="0">
                <a:latin typeface="Arial"/>
                <a:cs typeface="Arial"/>
              </a:rPr>
              <a:t> </a:t>
            </a:r>
            <a:r>
              <a:rPr sz="1000" spc="-40" dirty="0">
                <a:latin typeface="Arial"/>
                <a:cs typeface="Arial"/>
              </a:rPr>
              <a:t>que</a:t>
            </a:r>
            <a:r>
              <a:rPr sz="1000" spc="-30" dirty="0">
                <a:latin typeface="Arial"/>
                <a:cs typeface="Arial"/>
              </a:rPr>
              <a:t> todos </a:t>
            </a:r>
            <a:r>
              <a:rPr sz="1000" spc="-85" dirty="0">
                <a:latin typeface="Arial"/>
                <a:cs typeface="Arial"/>
              </a:rPr>
              <a:t>se</a:t>
            </a:r>
            <a:r>
              <a:rPr sz="1000" spc="-30" dirty="0">
                <a:latin typeface="Arial"/>
                <a:cs typeface="Arial"/>
              </a:rPr>
              <a:t> </a:t>
            </a:r>
            <a:r>
              <a:rPr sz="1000" spc="-25" dirty="0">
                <a:latin typeface="Arial"/>
                <a:cs typeface="Arial"/>
              </a:rPr>
              <a:t>sintieran</a:t>
            </a:r>
            <a:r>
              <a:rPr sz="1000" spc="-30" dirty="0">
                <a:latin typeface="Arial"/>
                <a:cs typeface="Arial"/>
              </a:rPr>
              <a:t> </a:t>
            </a:r>
            <a:r>
              <a:rPr sz="1000" spc="-50" dirty="0">
                <a:latin typeface="Arial"/>
                <a:cs typeface="Arial"/>
              </a:rPr>
              <a:t>animados</a:t>
            </a:r>
            <a:r>
              <a:rPr sz="1000" spc="-30" dirty="0">
                <a:latin typeface="Arial"/>
                <a:cs typeface="Arial"/>
              </a:rPr>
              <a:t> </a:t>
            </a:r>
            <a:r>
              <a:rPr sz="1000" spc="-45" dirty="0">
                <a:latin typeface="Arial"/>
                <a:cs typeface="Arial"/>
              </a:rPr>
              <a:t>y</a:t>
            </a:r>
            <a:r>
              <a:rPr sz="1000" spc="-30" dirty="0">
                <a:latin typeface="Arial"/>
                <a:cs typeface="Arial"/>
              </a:rPr>
              <a:t> </a:t>
            </a:r>
            <a:r>
              <a:rPr sz="1000" spc="-85" dirty="0">
                <a:latin typeface="Arial"/>
                <a:cs typeface="Arial"/>
              </a:rPr>
              <a:t>se</a:t>
            </a:r>
            <a:r>
              <a:rPr sz="1000" spc="-30" dirty="0">
                <a:latin typeface="Arial"/>
                <a:cs typeface="Arial"/>
              </a:rPr>
              <a:t> </a:t>
            </a:r>
            <a:r>
              <a:rPr sz="1000" spc="-55" dirty="0">
                <a:latin typeface="Arial"/>
                <a:cs typeface="Arial"/>
              </a:rPr>
              <a:t>les</a:t>
            </a:r>
            <a:r>
              <a:rPr sz="1000" spc="-30" dirty="0">
                <a:latin typeface="Arial"/>
                <a:cs typeface="Arial"/>
              </a:rPr>
              <a:t> diera </a:t>
            </a:r>
            <a:r>
              <a:rPr sz="1000" spc="-40" dirty="0">
                <a:latin typeface="Arial"/>
                <a:cs typeface="Arial"/>
              </a:rPr>
              <a:t>la</a:t>
            </a:r>
            <a:r>
              <a:rPr sz="1000" spc="-30" dirty="0">
                <a:latin typeface="Arial"/>
                <a:cs typeface="Arial"/>
              </a:rPr>
              <a:t> </a:t>
            </a:r>
            <a:r>
              <a:rPr sz="1000" spc="-20" dirty="0">
                <a:latin typeface="Arial"/>
                <a:cs typeface="Arial"/>
              </a:rPr>
              <a:t>oportunidad</a:t>
            </a:r>
            <a:r>
              <a:rPr sz="1000" spc="-30" dirty="0">
                <a:latin typeface="Arial"/>
                <a:cs typeface="Arial"/>
              </a:rPr>
              <a:t> </a:t>
            </a:r>
            <a:r>
              <a:rPr sz="1000" spc="-45" dirty="0">
                <a:latin typeface="Arial"/>
                <a:cs typeface="Arial"/>
              </a:rPr>
              <a:t>de</a:t>
            </a:r>
            <a:r>
              <a:rPr sz="1000" spc="-30" dirty="0">
                <a:latin typeface="Arial"/>
                <a:cs typeface="Arial"/>
              </a:rPr>
              <a:t> </a:t>
            </a:r>
            <a:r>
              <a:rPr sz="1000" spc="-25" dirty="0">
                <a:latin typeface="Arial"/>
                <a:cs typeface="Arial"/>
              </a:rPr>
              <a:t>compartir</a:t>
            </a:r>
            <a:r>
              <a:rPr sz="1000" spc="-30" dirty="0">
                <a:latin typeface="Arial"/>
                <a:cs typeface="Arial"/>
              </a:rPr>
              <a:t> </a:t>
            </a:r>
            <a:r>
              <a:rPr sz="1000" spc="-70" dirty="0">
                <a:latin typeface="Arial"/>
                <a:cs typeface="Arial"/>
              </a:rPr>
              <a:t>su</a:t>
            </a:r>
            <a:r>
              <a:rPr sz="1000" spc="-15" dirty="0">
                <a:latin typeface="Arial"/>
                <a:cs typeface="Arial"/>
              </a:rPr>
              <a:t> </a:t>
            </a:r>
            <a:r>
              <a:rPr sz="1000" spc="-35" dirty="0">
                <a:latin typeface="Arial"/>
                <a:cs typeface="Arial"/>
              </a:rPr>
              <a:t>razonamiento</a:t>
            </a:r>
            <a:r>
              <a:rPr sz="1000" spc="-60" dirty="0">
                <a:latin typeface="Arial"/>
                <a:cs typeface="Arial"/>
              </a:rPr>
              <a:t> </a:t>
            </a:r>
            <a:r>
              <a:rPr sz="1000" spc="-15" dirty="0">
                <a:latin typeface="Arial"/>
                <a:cs typeface="Arial"/>
              </a:rPr>
              <a:t>dentro</a:t>
            </a:r>
            <a:r>
              <a:rPr sz="1000" spc="-60" dirty="0">
                <a:latin typeface="Arial"/>
                <a:cs typeface="Arial"/>
              </a:rPr>
              <a:t> </a:t>
            </a:r>
            <a:r>
              <a:rPr sz="1000" spc="-30" dirty="0">
                <a:latin typeface="Arial"/>
                <a:cs typeface="Arial"/>
              </a:rPr>
              <a:t>del</a:t>
            </a:r>
            <a:r>
              <a:rPr sz="1000" spc="-55" dirty="0">
                <a:latin typeface="Arial"/>
                <a:cs typeface="Arial"/>
              </a:rPr>
              <a:t> </a:t>
            </a:r>
            <a:r>
              <a:rPr sz="1000" spc="-30" dirty="0">
                <a:latin typeface="Arial"/>
                <a:cs typeface="Arial"/>
              </a:rPr>
              <a:t>grupo.</a:t>
            </a:r>
            <a:endParaRPr sz="1000">
              <a:latin typeface="Arial"/>
              <a:cs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776886" y="910724"/>
            <a:ext cx="1349375" cy="238125"/>
          </a:xfrm>
          <a:prstGeom prst="rect">
            <a:avLst/>
          </a:prstGeom>
        </p:spPr>
        <p:txBody>
          <a:bodyPr vert="horz" wrap="square" lIns="0" tIns="11430" rIns="0" bIns="0" rtlCol="0">
            <a:spAutoFit/>
          </a:bodyPr>
          <a:lstStyle/>
          <a:p>
            <a:pPr marL="12700">
              <a:lnSpc>
                <a:spcPct val="100000"/>
              </a:lnSpc>
              <a:spcBef>
                <a:spcPts val="90"/>
              </a:spcBef>
            </a:pPr>
            <a:r>
              <a:rPr sz="1400" b="1" spc="-105" dirty="0">
                <a:latin typeface="Arial"/>
                <a:cs typeface="Arial"/>
              </a:rPr>
              <a:t>Diálogo</a:t>
            </a:r>
            <a:r>
              <a:rPr sz="1400" b="1" spc="-65" dirty="0">
                <a:latin typeface="Arial"/>
                <a:cs typeface="Arial"/>
              </a:rPr>
              <a:t> </a:t>
            </a:r>
            <a:r>
              <a:rPr sz="1400" b="1" spc="-90" dirty="0">
                <a:latin typeface="Arial"/>
                <a:cs typeface="Arial"/>
              </a:rPr>
              <a:t>educativo</a:t>
            </a:r>
            <a:endParaRPr sz="1400">
              <a:latin typeface="Arial"/>
              <a:cs typeface="Arial"/>
            </a:endParaRPr>
          </a:p>
        </p:txBody>
      </p:sp>
      <p:sp>
        <p:nvSpPr>
          <p:cNvPr id="3" name="object 3"/>
          <p:cNvSpPr txBox="1"/>
          <p:nvPr/>
        </p:nvSpPr>
        <p:spPr>
          <a:xfrm>
            <a:off x="438664" y="956136"/>
            <a:ext cx="2743200" cy="737235"/>
          </a:xfrm>
          <a:prstGeom prst="rect">
            <a:avLst/>
          </a:prstGeom>
          <a:solidFill>
            <a:srgbClr val="D9F1F6"/>
          </a:solidFill>
        </p:spPr>
        <p:txBody>
          <a:bodyPr vert="horz" wrap="square" lIns="0" tIns="15875" rIns="0" bIns="0" rtlCol="0">
            <a:spAutoFit/>
          </a:bodyPr>
          <a:lstStyle/>
          <a:p>
            <a:pPr marL="24130">
              <a:lnSpc>
                <a:spcPct val="100000"/>
              </a:lnSpc>
              <a:spcBef>
                <a:spcPts val="125"/>
              </a:spcBef>
            </a:pPr>
            <a:r>
              <a:rPr sz="1800" b="1" spc="-114" dirty="0">
                <a:solidFill>
                  <a:srgbClr val="1A616F"/>
                </a:solidFill>
                <a:latin typeface="Arial"/>
                <a:cs typeface="Arial"/>
              </a:rPr>
              <a:t>Parte</a:t>
            </a:r>
            <a:r>
              <a:rPr sz="1800" b="1" spc="-95" dirty="0">
                <a:solidFill>
                  <a:srgbClr val="1A616F"/>
                </a:solidFill>
                <a:latin typeface="Arial"/>
                <a:cs typeface="Arial"/>
              </a:rPr>
              <a:t> </a:t>
            </a:r>
            <a:r>
              <a:rPr sz="1800" b="1" spc="-90" dirty="0">
                <a:solidFill>
                  <a:srgbClr val="1A616F"/>
                </a:solidFill>
                <a:latin typeface="Arial"/>
                <a:cs typeface="Arial"/>
              </a:rPr>
              <a:t>b. </a:t>
            </a:r>
            <a:r>
              <a:rPr sz="1800" b="1" spc="-170" dirty="0">
                <a:solidFill>
                  <a:srgbClr val="1A616F"/>
                </a:solidFill>
                <a:latin typeface="Arial"/>
                <a:cs typeface="Arial"/>
              </a:rPr>
              <a:t>¿Qué</a:t>
            </a:r>
            <a:r>
              <a:rPr sz="1800" b="1" spc="-90" dirty="0">
                <a:solidFill>
                  <a:srgbClr val="1A616F"/>
                </a:solidFill>
                <a:latin typeface="Arial"/>
                <a:cs typeface="Arial"/>
              </a:rPr>
              <a:t> </a:t>
            </a:r>
            <a:r>
              <a:rPr sz="1800" b="1" spc="-195" dirty="0">
                <a:solidFill>
                  <a:srgbClr val="1A616F"/>
                </a:solidFill>
                <a:latin typeface="Arial"/>
                <a:cs typeface="Arial"/>
              </a:rPr>
              <a:t>es</a:t>
            </a:r>
            <a:r>
              <a:rPr sz="1800" b="1" spc="-90" dirty="0">
                <a:solidFill>
                  <a:srgbClr val="1A616F"/>
                </a:solidFill>
                <a:latin typeface="Arial"/>
                <a:cs typeface="Arial"/>
              </a:rPr>
              <a:t> </a:t>
            </a:r>
            <a:r>
              <a:rPr sz="1800" b="1" spc="-80" dirty="0">
                <a:solidFill>
                  <a:srgbClr val="1A616F"/>
                </a:solidFill>
                <a:latin typeface="Arial"/>
                <a:cs typeface="Arial"/>
              </a:rPr>
              <a:t>el</a:t>
            </a:r>
            <a:r>
              <a:rPr sz="1800" b="1" spc="-90" dirty="0">
                <a:solidFill>
                  <a:srgbClr val="1A616F"/>
                </a:solidFill>
                <a:latin typeface="Arial"/>
                <a:cs typeface="Arial"/>
              </a:rPr>
              <a:t> </a:t>
            </a:r>
            <a:r>
              <a:rPr sz="1800" b="1" spc="-10" dirty="0">
                <a:solidFill>
                  <a:srgbClr val="1A616F"/>
                </a:solidFill>
                <a:latin typeface="Arial"/>
                <a:cs typeface="Arial"/>
              </a:rPr>
              <a:t>diálogo</a:t>
            </a:r>
            <a:endParaRPr sz="1800">
              <a:latin typeface="Arial"/>
              <a:cs typeface="Arial"/>
            </a:endParaRPr>
          </a:p>
          <a:p>
            <a:pPr marL="24130">
              <a:lnSpc>
                <a:spcPct val="100000"/>
              </a:lnSpc>
              <a:spcBef>
                <a:spcPts val="455"/>
              </a:spcBef>
            </a:pPr>
            <a:r>
              <a:rPr sz="1800" b="1" spc="-50" dirty="0">
                <a:solidFill>
                  <a:srgbClr val="1A616F"/>
                </a:solidFill>
                <a:latin typeface="Arial"/>
                <a:cs typeface="Arial"/>
              </a:rPr>
              <a:t>educativo?</a:t>
            </a:r>
            <a:endParaRPr sz="1800">
              <a:latin typeface="Arial"/>
              <a:cs typeface="Arial"/>
            </a:endParaRPr>
          </a:p>
        </p:txBody>
      </p:sp>
      <p:sp>
        <p:nvSpPr>
          <p:cNvPr id="4" name="object 4"/>
          <p:cNvSpPr/>
          <p:nvPr/>
        </p:nvSpPr>
        <p:spPr>
          <a:xfrm>
            <a:off x="480701" y="1851401"/>
            <a:ext cx="4773930" cy="5168900"/>
          </a:xfrm>
          <a:custGeom>
            <a:avLst/>
            <a:gdLst/>
            <a:ahLst/>
            <a:cxnLst/>
            <a:rect l="l" t="t" r="r" b="b"/>
            <a:pathLst>
              <a:path w="4773930" h="5168900">
                <a:moveTo>
                  <a:pt x="0" y="0"/>
                </a:moveTo>
                <a:lnTo>
                  <a:pt x="4773676" y="0"/>
                </a:lnTo>
                <a:lnTo>
                  <a:pt x="4773676" y="5168646"/>
                </a:lnTo>
                <a:lnTo>
                  <a:pt x="0" y="5168646"/>
                </a:lnTo>
                <a:lnTo>
                  <a:pt x="0" y="0"/>
                </a:lnTo>
                <a:close/>
              </a:path>
            </a:pathLst>
          </a:custGeom>
          <a:ln w="31750">
            <a:solidFill>
              <a:srgbClr val="2791A6"/>
            </a:solidFill>
          </a:ln>
        </p:spPr>
        <p:txBody>
          <a:bodyPr wrap="square" lIns="0" tIns="0" rIns="0" bIns="0" rtlCol="0"/>
          <a:lstStyle/>
          <a:p>
            <a:endParaRPr/>
          </a:p>
        </p:txBody>
      </p:sp>
      <p:sp>
        <p:nvSpPr>
          <p:cNvPr id="5" name="object 5"/>
          <p:cNvSpPr txBox="1"/>
          <p:nvPr/>
        </p:nvSpPr>
        <p:spPr>
          <a:xfrm>
            <a:off x="566299" y="1931804"/>
            <a:ext cx="2218690" cy="238125"/>
          </a:xfrm>
          <a:prstGeom prst="rect">
            <a:avLst/>
          </a:prstGeom>
        </p:spPr>
        <p:txBody>
          <a:bodyPr vert="horz" wrap="square" lIns="0" tIns="11430" rIns="0" bIns="0" rtlCol="0">
            <a:spAutoFit/>
          </a:bodyPr>
          <a:lstStyle/>
          <a:p>
            <a:pPr marL="12700">
              <a:lnSpc>
                <a:spcPct val="100000"/>
              </a:lnSpc>
              <a:spcBef>
                <a:spcPts val="90"/>
              </a:spcBef>
            </a:pPr>
            <a:r>
              <a:rPr sz="1400" b="1" spc="-140" dirty="0">
                <a:solidFill>
                  <a:srgbClr val="1A616F"/>
                </a:solidFill>
                <a:latin typeface="Arial"/>
                <a:cs typeface="Arial"/>
              </a:rPr>
              <a:t>¿Qué</a:t>
            </a:r>
            <a:r>
              <a:rPr sz="1400" b="1" spc="-50" dirty="0">
                <a:solidFill>
                  <a:srgbClr val="1A616F"/>
                </a:solidFill>
                <a:latin typeface="Arial"/>
                <a:cs typeface="Arial"/>
              </a:rPr>
              <a:t> </a:t>
            </a:r>
            <a:r>
              <a:rPr sz="1400" b="1" spc="-155" dirty="0">
                <a:solidFill>
                  <a:srgbClr val="1A616F"/>
                </a:solidFill>
                <a:latin typeface="Arial"/>
                <a:cs typeface="Arial"/>
              </a:rPr>
              <a:t>es</a:t>
            </a:r>
            <a:r>
              <a:rPr sz="1400" b="1" spc="-55" dirty="0">
                <a:solidFill>
                  <a:srgbClr val="1A616F"/>
                </a:solidFill>
                <a:latin typeface="Arial"/>
                <a:cs typeface="Arial"/>
              </a:rPr>
              <a:t> </a:t>
            </a:r>
            <a:r>
              <a:rPr sz="1400" b="1" spc="-70" dirty="0">
                <a:solidFill>
                  <a:srgbClr val="1A616F"/>
                </a:solidFill>
                <a:latin typeface="Arial"/>
                <a:cs typeface="Arial"/>
              </a:rPr>
              <a:t>el</a:t>
            </a:r>
            <a:r>
              <a:rPr sz="1400" b="1" spc="-55" dirty="0">
                <a:solidFill>
                  <a:srgbClr val="1A616F"/>
                </a:solidFill>
                <a:latin typeface="Arial"/>
                <a:cs typeface="Arial"/>
              </a:rPr>
              <a:t> </a:t>
            </a:r>
            <a:r>
              <a:rPr sz="1400" b="1" spc="-105" dirty="0">
                <a:solidFill>
                  <a:srgbClr val="1A616F"/>
                </a:solidFill>
                <a:latin typeface="Arial"/>
                <a:cs typeface="Arial"/>
              </a:rPr>
              <a:t>diálogo</a:t>
            </a:r>
            <a:r>
              <a:rPr sz="1400" b="1" spc="-50" dirty="0">
                <a:solidFill>
                  <a:srgbClr val="1A616F"/>
                </a:solidFill>
                <a:latin typeface="Arial"/>
                <a:cs typeface="Arial"/>
              </a:rPr>
              <a:t> </a:t>
            </a:r>
            <a:r>
              <a:rPr sz="1400" b="1" spc="-95" dirty="0">
                <a:solidFill>
                  <a:srgbClr val="1A616F"/>
                </a:solidFill>
                <a:latin typeface="Arial"/>
                <a:cs typeface="Arial"/>
              </a:rPr>
              <a:t>educativo?</a:t>
            </a:r>
            <a:endParaRPr sz="1400">
              <a:latin typeface="Arial"/>
              <a:cs typeface="Arial"/>
            </a:endParaRPr>
          </a:p>
        </p:txBody>
      </p:sp>
      <p:sp>
        <p:nvSpPr>
          <p:cNvPr id="6" name="object 6"/>
          <p:cNvSpPr txBox="1"/>
          <p:nvPr/>
        </p:nvSpPr>
        <p:spPr>
          <a:xfrm>
            <a:off x="566299" y="2367668"/>
            <a:ext cx="4575175" cy="1323975"/>
          </a:xfrm>
          <a:prstGeom prst="rect">
            <a:avLst/>
          </a:prstGeom>
        </p:spPr>
        <p:txBody>
          <a:bodyPr vert="horz" wrap="square" lIns="0" tIns="9525" rIns="0" bIns="0" rtlCol="0">
            <a:spAutoFit/>
          </a:bodyPr>
          <a:lstStyle/>
          <a:p>
            <a:pPr marL="12700" marR="5080">
              <a:lnSpc>
                <a:spcPct val="101699"/>
              </a:lnSpc>
              <a:spcBef>
                <a:spcPts val="75"/>
              </a:spcBef>
            </a:pPr>
            <a:r>
              <a:rPr sz="1200" spc="-130" dirty="0">
                <a:latin typeface="Arial"/>
                <a:cs typeface="Arial"/>
              </a:rPr>
              <a:t>En</a:t>
            </a:r>
            <a:r>
              <a:rPr sz="1200" spc="-45" dirty="0">
                <a:latin typeface="Arial"/>
                <a:cs typeface="Arial"/>
              </a:rPr>
              <a:t> </a:t>
            </a:r>
            <a:r>
              <a:rPr sz="1200" spc="-35" dirty="0">
                <a:latin typeface="Arial"/>
                <a:cs typeface="Arial"/>
              </a:rPr>
              <a:t>el</a:t>
            </a:r>
            <a:r>
              <a:rPr sz="1200" spc="-40" dirty="0">
                <a:latin typeface="Arial"/>
                <a:cs typeface="Arial"/>
              </a:rPr>
              <a:t> </a:t>
            </a:r>
            <a:r>
              <a:rPr sz="1200" spc="-45" dirty="0">
                <a:latin typeface="Arial"/>
                <a:cs typeface="Arial"/>
              </a:rPr>
              <a:t>diálogo, </a:t>
            </a:r>
            <a:r>
              <a:rPr sz="1200" spc="-55" dirty="0">
                <a:latin typeface="Arial"/>
                <a:cs typeface="Arial"/>
              </a:rPr>
              <a:t>los</a:t>
            </a:r>
            <a:r>
              <a:rPr sz="1200" spc="-40" dirty="0">
                <a:latin typeface="Arial"/>
                <a:cs typeface="Arial"/>
              </a:rPr>
              <a:t> participantes</a:t>
            </a:r>
            <a:r>
              <a:rPr sz="1200" spc="-45" dirty="0">
                <a:latin typeface="Arial"/>
                <a:cs typeface="Arial"/>
              </a:rPr>
              <a:t> </a:t>
            </a:r>
            <a:r>
              <a:rPr sz="1200" spc="-105" dirty="0">
                <a:latin typeface="Arial"/>
                <a:cs typeface="Arial"/>
              </a:rPr>
              <a:t>se</a:t>
            </a:r>
            <a:r>
              <a:rPr sz="1200" spc="-40" dirty="0">
                <a:latin typeface="Arial"/>
                <a:cs typeface="Arial"/>
              </a:rPr>
              <a:t> </a:t>
            </a:r>
            <a:r>
              <a:rPr sz="1200" spc="-80" dirty="0">
                <a:latin typeface="Arial"/>
                <a:cs typeface="Arial"/>
              </a:rPr>
              <a:t>escuchan</a:t>
            </a:r>
            <a:r>
              <a:rPr sz="1200" spc="-45" dirty="0">
                <a:latin typeface="Arial"/>
                <a:cs typeface="Arial"/>
              </a:rPr>
              <a:t> </a:t>
            </a:r>
            <a:r>
              <a:rPr sz="1200" spc="-60" dirty="0">
                <a:latin typeface="Arial"/>
                <a:cs typeface="Arial"/>
              </a:rPr>
              <a:t>unos</a:t>
            </a:r>
            <a:r>
              <a:rPr sz="1200" spc="-40" dirty="0">
                <a:latin typeface="Arial"/>
                <a:cs typeface="Arial"/>
              </a:rPr>
              <a:t> </a:t>
            </a:r>
            <a:r>
              <a:rPr sz="1200" spc="-100" dirty="0">
                <a:latin typeface="Arial"/>
                <a:cs typeface="Arial"/>
              </a:rPr>
              <a:t>a</a:t>
            </a:r>
            <a:r>
              <a:rPr sz="1200" spc="-45" dirty="0">
                <a:latin typeface="Arial"/>
                <a:cs typeface="Arial"/>
              </a:rPr>
              <a:t> </a:t>
            </a:r>
            <a:r>
              <a:rPr sz="1200" spc="-30" dirty="0">
                <a:latin typeface="Arial"/>
                <a:cs typeface="Arial"/>
              </a:rPr>
              <a:t>otros,</a:t>
            </a:r>
            <a:r>
              <a:rPr sz="1200" spc="-40" dirty="0">
                <a:latin typeface="Arial"/>
                <a:cs typeface="Arial"/>
              </a:rPr>
              <a:t> </a:t>
            </a:r>
            <a:r>
              <a:rPr sz="1200" spc="-10" dirty="0">
                <a:latin typeface="Arial"/>
                <a:cs typeface="Arial"/>
              </a:rPr>
              <a:t>contribuyen </a:t>
            </a:r>
            <a:r>
              <a:rPr sz="1200" spc="-40" dirty="0">
                <a:latin typeface="Arial"/>
                <a:cs typeface="Arial"/>
              </a:rPr>
              <a:t>compartiendo</a:t>
            </a:r>
            <a:r>
              <a:rPr sz="1200" spc="-30" dirty="0">
                <a:latin typeface="Arial"/>
                <a:cs typeface="Arial"/>
              </a:rPr>
              <a:t> </a:t>
            </a:r>
            <a:r>
              <a:rPr sz="1200" spc="-100" dirty="0">
                <a:latin typeface="Arial"/>
                <a:cs typeface="Arial"/>
              </a:rPr>
              <a:t>sus</a:t>
            </a:r>
            <a:r>
              <a:rPr sz="1200" spc="-25" dirty="0">
                <a:latin typeface="Arial"/>
                <a:cs typeface="Arial"/>
              </a:rPr>
              <a:t> </a:t>
            </a:r>
            <a:r>
              <a:rPr sz="1200" spc="-65" dirty="0">
                <a:latin typeface="Arial"/>
                <a:cs typeface="Arial"/>
              </a:rPr>
              <a:t>ideas,</a:t>
            </a:r>
            <a:r>
              <a:rPr sz="1200" spc="-25" dirty="0">
                <a:latin typeface="Arial"/>
                <a:cs typeface="Arial"/>
              </a:rPr>
              <a:t> </a:t>
            </a:r>
            <a:r>
              <a:rPr sz="1200" spc="-35" dirty="0">
                <a:latin typeface="Arial"/>
                <a:cs typeface="Arial"/>
              </a:rPr>
              <a:t>justificando</a:t>
            </a:r>
            <a:r>
              <a:rPr sz="1200" spc="-25" dirty="0">
                <a:latin typeface="Arial"/>
                <a:cs typeface="Arial"/>
              </a:rPr>
              <a:t> </a:t>
            </a:r>
            <a:r>
              <a:rPr sz="1200" spc="-100" dirty="0">
                <a:latin typeface="Arial"/>
                <a:cs typeface="Arial"/>
              </a:rPr>
              <a:t>sus</a:t>
            </a:r>
            <a:r>
              <a:rPr sz="1200" spc="-25" dirty="0">
                <a:latin typeface="Arial"/>
                <a:cs typeface="Arial"/>
              </a:rPr>
              <a:t> </a:t>
            </a:r>
            <a:r>
              <a:rPr sz="1200" spc="-40" dirty="0">
                <a:latin typeface="Arial"/>
                <a:cs typeface="Arial"/>
              </a:rPr>
              <a:t>contribuciones</a:t>
            </a:r>
            <a:r>
              <a:rPr sz="1200" spc="-25" dirty="0">
                <a:latin typeface="Arial"/>
                <a:cs typeface="Arial"/>
              </a:rPr>
              <a:t> </a:t>
            </a:r>
            <a:r>
              <a:rPr sz="1200" spc="-75" dirty="0">
                <a:latin typeface="Arial"/>
                <a:cs typeface="Arial"/>
              </a:rPr>
              <a:t>e</a:t>
            </a:r>
            <a:r>
              <a:rPr sz="1200" spc="-25" dirty="0">
                <a:latin typeface="Arial"/>
                <a:cs typeface="Arial"/>
              </a:rPr>
              <a:t> </a:t>
            </a:r>
            <a:r>
              <a:rPr sz="1200" spc="-35" dirty="0">
                <a:latin typeface="Arial"/>
                <a:cs typeface="Arial"/>
              </a:rPr>
              <a:t>involucrándose </a:t>
            </a:r>
            <a:r>
              <a:rPr sz="1200" spc="-65" dirty="0">
                <a:latin typeface="Arial"/>
                <a:cs typeface="Arial"/>
              </a:rPr>
              <a:t>con</a:t>
            </a:r>
            <a:r>
              <a:rPr sz="1200" spc="-50" dirty="0">
                <a:latin typeface="Arial"/>
                <a:cs typeface="Arial"/>
              </a:rPr>
              <a:t> </a:t>
            </a:r>
            <a:r>
              <a:rPr sz="1200" spc="-55" dirty="0">
                <a:latin typeface="Arial"/>
                <a:cs typeface="Arial"/>
              </a:rPr>
              <a:t>los</a:t>
            </a:r>
            <a:r>
              <a:rPr sz="1200" spc="-50" dirty="0">
                <a:latin typeface="Arial"/>
                <a:cs typeface="Arial"/>
              </a:rPr>
              <a:t> </a:t>
            </a:r>
            <a:r>
              <a:rPr sz="1200" spc="-40" dirty="0">
                <a:latin typeface="Arial"/>
                <a:cs typeface="Arial"/>
              </a:rPr>
              <a:t>puntos</a:t>
            </a:r>
            <a:r>
              <a:rPr sz="1200" spc="-45" dirty="0">
                <a:latin typeface="Arial"/>
                <a:cs typeface="Arial"/>
              </a:rPr>
              <a:t> </a:t>
            </a:r>
            <a:r>
              <a:rPr sz="1200" spc="-50" dirty="0">
                <a:latin typeface="Arial"/>
                <a:cs typeface="Arial"/>
              </a:rPr>
              <a:t>de </a:t>
            </a:r>
            <a:r>
              <a:rPr sz="1200" spc="-45" dirty="0">
                <a:latin typeface="Arial"/>
                <a:cs typeface="Arial"/>
              </a:rPr>
              <a:t>vista </a:t>
            </a:r>
            <a:r>
              <a:rPr sz="1200" spc="-50" dirty="0">
                <a:latin typeface="Arial"/>
                <a:cs typeface="Arial"/>
              </a:rPr>
              <a:t>de </a:t>
            </a:r>
            <a:r>
              <a:rPr sz="1200" spc="-55" dirty="0">
                <a:latin typeface="Arial"/>
                <a:cs typeface="Arial"/>
              </a:rPr>
              <a:t>los</a:t>
            </a:r>
            <a:r>
              <a:rPr sz="1200" spc="-45" dirty="0">
                <a:latin typeface="Arial"/>
                <a:cs typeface="Arial"/>
              </a:rPr>
              <a:t> </a:t>
            </a:r>
            <a:r>
              <a:rPr sz="1200" spc="-75" dirty="0">
                <a:latin typeface="Arial"/>
                <a:cs typeface="Arial"/>
              </a:rPr>
              <a:t>demás.</a:t>
            </a:r>
            <a:r>
              <a:rPr sz="1200" spc="-50" dirty="0">
                <a:latin typeface="Arial"/>
                <a:cs typeface="Arial"/>
              </a:rPr>
              <a:t> </a:t>
            </a:r>
            <a:r>
              <a:rPr sz="1200" spc="-130" dirty="0">
                <a:latin typeface="Arial"/>
                <a:cs typeface="Arial"/>
              </a:rPr>
              <a:t>En</a:t>
            </a:r>
            <a:r>
              <a:rPr sz="1200" spc="-45" dirty="0">
                <a:latin typeface="Arial"/>
                <a:cs typeface="Arial"/>
              </a:rPr>
              <a:t> </a:t>
            </a:r>
            <a:r>
              <a:rPr sz="1200" spc="-30" dirty="0">
                <a:latin typeface="Arial"/>
                <a:cs typeface="Arial"/>
              </a:rPr>
              <a:t>particular,</a:t>
            </a:r>
            <a:r>
              <a:rPr sz="1200" spc="-50" dirty="0">
                <a:latin typeface="Arial"/>
                <a:cs typeface="Arial"/>
              </a:rPr>
              <a:t> </a:t>
            </a:r>
            <a:r>
              <a:rPr sz="1200" spc="-45" dirty="0">
                <a:latin typeface="Arial"/>
                <a:cs typeface="Arial"/>
              </a:rPr>
              <a:t>exploran </a:t>
            </a:r>
            <a:r>
              <a:rPr sz="1200" spc="-60" dirty="0">
                <a:latin typeface="Arial"/>
                <a:cs typeface="Arial"/>
              </a:rPr>
              <a:t>y</a:t>
            </a:r>
            <a:r>
              <a:rPr sz="1200" spc="-50" dirty="0">
                <a:latin typeface="Arial"/>
                <a:cs typeface="Arial"/>
              </a:rPr>
              <a:t> </a:t>
            </a:r>
            <a:r>
              <a:rPr sz="1200" spc="-10" dirty="0">
                <a:latin typeface="Arial"/>
                <a:cs typeface="Arial"/>
              </a:rPr>
              <a:t>evalúan </a:t>
            </a:r>
            <a:r>
              <a:rPr sz="1200" spc="-35" dirty="0">
                <a:latin typeface="Arial"/>
                <a:cs typeface="Arial"/>
              </a:rPr>
              <a:t>diferentes</a:t>
            </a:r>
            <a:r>
              <a:rPr sz="1200" spc="-20" dirty="0">
                <a:latin typeface="Arial"/>
                <a:cs typeface="Arial"/>
              </a:rPr>
              <a:t> </a:t>
            </a:r>
            <a:r>
              <a:rPr sz="1200" spc="-60" dirty="0">
                <a:latin typeface="Arial"/>
                <a:cs typeface="Arial"/>
              </a:rPr>
              <a:t>perspectivas</a:t>
            </a:r>
            <a:r>
              <a:rPr sz="1200" spc="-20" dirty="0">
                <a:latin typeface="Arial"/>
                <a:cs typeface="Arial"/>
              </a:rPr>
              <a:t> </a:t>
            </a:r>
            <a:r>
              <a:rPr sz="1200" spc="-60" dirty="0">
                <a:latin typeface="Arial"/>
                <a:cs typeface="Arial"/>
              </a:rPr>
              <a:t>y</a:t>
            </a:r>
            <a:r>
              <a:rPr sz="1200" spc="-20" dirty="0">
                <a:latin typeface="Arial"/>
                <a:cs typeface="Arial"/>
              </a:rPr>
              <a:t> </a:t>
            </a:r>
            <a:r>
              <a:rPr sz="1200" spc="-55" dirty="0">
                <a:latin typeface="Arial"/>
                <a:cs typeface="Arial"/>
              </a:rPr>
              <a:t>razonamientos.</a:t>
            </a:r>
            <a:r>
              <a:rPr sz="1200" spc="-20" dirty="0">
                <a:latin typeface="Arial"/>
                <a:cs typeface="Arial"/>
              </a:rPr>
              <a:t> </a:t>
            </a:r>
            <a:r>
              <a:rPr sz="1200" spc="-140" dirty="0">
                <a:latin typeface="Arial"/>
                <a:cs typeface="Arial"/>
              </a:rPr>
              <a:t>Las</a:t>
            </a:r>
            <a:r>
              <a:rPr sz="1200" spc="-15" dirty="0">
                <a:latin typeface="Arial"/>
                <a:cs typeface="Arial"/>
              </a:rPr>
              <a:t> </a:t>
            </a:r>
            <a:r>
              <a:rPr sz="1200" spc="-50" dirty="0">
                <a:latin typeface="Arial"/>
                <a:cs typeface="Arial"/>
              </a:rPr>
              <a:t>preguntas</a:t>
            </a:r>
            <a:r>
              <a:rPr sz="1200" spc="-20" dirty="0">
                <a:latin typeface="Arial"/>
                <a:cs typeface="Arial"/>
              </a:rPr>
              <a:t> </a:t>
            </a:r>
            <a:r>
              <a:rPr sz="1200" spc="-60" dirty="0">
                <a:latin typeface="Arial"/>
                <a:cs typeface="Arial"/>
              </a:rPr>
              <a:t>y</a:t>
            </a:r>
            <a:r>
              <a:rPr sz="1200" spc="-20" dirty="0">
                <a:latin typeface="Arial"/>
                <a:cs typeface="Arial"/>
              </a:rPr>
              <a:t> </a:t>
            </a:r>
            <a:r>
              <a:rPr sz="1200" spc="-10" dirty="0">
                <a:latin typeface="Arial"/>
                <a:cs typeface="Arial"/>
              </a:rPr>
              <a:t>aportes </a:t>
            </a:r>
            <a:r>
              <a:rPr sz="1200" spc="-50" dirty="0">
                <a:latin typeface="Arial"/>
                <a:cs typeface="Arial"/>
              </a:rPr>
              <a:t>relevantes</a:t>
            </a:r>
            <a:r>
              <a:rPr sz="1200" spc="-30" dirty="0">
                <a:latin typeface="Arial"/>
                <a:cs typeface="Arial"/>
              </a:rPr>
              <a:t> </a:t>
            </a:r>
            <a:r>
              <a:rPr sz="1200" spc="-60" dirty="0">
                <a:latin typeface="Arial"/>
                <a:cs typeface="Arial"/>
              </a:rPr>
              <a:t>están</a:t>
            </a:r>
            <a:r>
              <a:rPr sz="1200" spc="-30" dirty="0">
                <a:latin typeface="Arial"/>
                <a:cs typeface="Arial"/>
              </a:rPr>
              <a:t> </a:t>
            </a:r>
            <a:r>
              <a:rPr sz="1200" spc="-65" dirty="0">
                <a:latin typeface="Arial"/>
                <a:cs typeface="Arial"/>
              </a:rPr>
              <a:t>vinculadas</a:t>
            </a:r>
            <a:r>
              <a:rPr sz="1200" spc="-30" dirty="0">
                <a:latin typeface="Arial"/>
                <a:cs typeface="Arial"/>
              </a:rPr>
              <a:t> </a:t>
            </a:r>
            <a:r>
              <a:rPr sz="1200" spc="-20" dirty="0">
                <a:latin typeface="Arial"/>
                <a:cs typeface="Arial"/>
              </a:rPr>
              <a:t>entre</a:t>
            </a:r>
            <a:r>
              <a:rPr sz="1200" spc="-30" dirty="0">
                <a:latin typeface="Arial"/>
                <a:cs typeface="Arial"/>
              </a:rPr>
              <a:t> </a:t>
            </a:r>
            <a:r>
              <a:rPr sz="1200" spc="-55" dirty="0">
                <a:latin typeface="Arial"/>
                <a:cs typeface="Arial"/>
              </a:rPr>
              <a:t>quienes</a:t>
            </a:r>
            <a:r>
              <a:rPr sz="1200" spc="-30" dirty="0">
                <a:latin typeface="Arial"/>
                <a:cs typeface="Arial"/>
              </a:rPr>
              <a:t> </a:t>
            </a:r>
            <a:r>
              <a:rPr sz="1200" spc="-55" dirty="0">
                <a:latin typeface="Arial"/>
                <a:cs typeface="Arial"/>
              </a:rPr>
              <a:t>dialogan,</a:t>
            </a:r>
            <a:r>
              <a:rPr sz="1200" spc="-30" dirty="0">
                <a:latin typeface="Arial"/>
                <a:cs typeface="Arial"/>
              </a:rPr>
              <a:t> </a:t>
            </a:r>
            <a:r>
              <a:rPr sz="1200" spc="-10" dirty="0">
                <a:latin typeface="Arial"/>
                <a:cs typeface="Arial"/>
              </a:rPr>
              <a:t>lo</a:t>
            </a:r>
            <a:r>
              <a:rPr sz="1200" spc="-30" dirty="0">
                <a:latin typeface="Arial"/>
                <a:cs typeface="Arial"/>
              </a:rPr>
              <a:t> </a:t>
            </a:r>
            <a:r>
              <a:rPr sz="1200" spc="-45" dirty="0">
                <a:latin typeface="Arial"/>
                <a:cs typeface="Arial"/>
              </a:rPr>
              <a:t>que</a:t>
            </a:r>
            <a:r>
              <a:rPr sz="1200" spc="-30" dirty="0">
                <a:latin typeface="Arial"/>
                <a:cs typeface="Arial"/>
              </a:rPr>
              <a:t> </a:t>
            </a:r>
            <a:r>
              <a:rPr sz="1200" spc="-25" dirty="0">
                <a:latin typeface="Arial"/>
                <a:cs typeface="Arial"/>
              </a:rPr>
              <a:t>permite</a:t>
            </a:r>
            <a:r>
              <a:rPr sz="1200" spc="-30" dirty="0">
                <a:latin typeface="Arial"/>
                <a:cs typeface="Arial"/>
              </a:rPr>
              <a:t> </a:t>
            </a:r>
            <a:r>
              <a:rPr sz="1200" spc="-25" dirty="0">
                <a:latin typeface="Arial"/>
                <a:cs typeface="Arial"/>
              </a:rPr>
              <a:t>que</a:t>
            </a:r>
            <a:r>
              <a:rPr sz="1200" spc="500" dirty="0">
                <a:latin typeface="Arial"/>
                <a:cs typeface="Arial"/>
              </a:rPr>
              <a:t> </a:t>
            </a:r>
            <a:r>
              <a:rPr sz="1200" spc="-35" dirty="0">
                <a:latin typeface="Arial"/>
                <a:cs typeface="Arial"/>
              </a:rPr>
              <a:t>el </a:t>
            </a:r>
            <a:r>
              <a:rPr sz="1200" spc="-40" dirty="0">
                <a:latin typeface="Arial"/>
                <a:cs typeface="Arial"/>
              </a:rPr>
              <a:t>conocimiento</a:t>
            </a:r>
            <a:r>
              <a:rPr sz="1200" spc="-35" dirty="0">
                <a:latin typeface="Arial"/>
                <a:cs typeface="Arial"/>
              </a:rPr>
              <a:t> </a:t>
            </a:r>
            <a:r>
              <a:rPr sz="1200" spc="-105" dirty="0">
                <a:latin typeface="Arial"/>
                <a:cs typeface="Arial"/>
              </a:rPr>
              <a:t>se</a:t>
            </a:r>
            <a:r>
              <a:rPr sz="1200" spc="-30" dirty="0">
                <a:latin typeface="Arial"/>
                <a:cs typeface="Arial"/>
              </a:rPr>
              <a:t> </a:t>
            </a:r>
            <a:r>
              <a:rPr sz="1200" spc="-50" dirty="0">
                <a:latin typeface="Arial"/>
                <a:cs typeface="Arial"/>
              </a:rPr>
              <a:t>construya</a:t>
            </a:r>
            <a:r>
              <a:rPr sz="1200" spc="-35" dirty="0">
                <a:latin typeface="Arial"/>
                <a:cs typeface="Arial"/>
              </a:rPr>
              <a:t> </a:t>
            </a:r>
            <a:r>
              <a:rPr sz="1200" spc="-45" dirty="0">
                <a:latin typeface="Arial"/>
                <a:cs typeface="Arial"/>
              </a:rPr>
              <a:t>colectivamente</a:t>
            </a:r>
            <a:r>
              <a:rPr sz="1200" spc="-30" dirty="0">
                <a:latin typeface="Arial"/>
                <a:cs typeface="Arial"/>
              </a:rPr>
              <a:t> </a:t>
            </a:r>
            <a:r>
              <a:rPr sz="1200" spc="-20" dirty="0">
                <a:latin typeface="Arial"/>
                <a:cs typeface="Arial"/>
              </a:rPr>
              <a:t>dentro</a:t>
            </a:r>
            <a:r>
              <a:rPr sz="1200" spc="-35" dirty="0">
                <a:latin typeface="Arial"/>
                <a:cs typeface="Arial"/>
              </a:rPr>
              <a:t> </a:t>
            </a:r>
            <a:r>
              <a:rPr sz="1200" spc="-50" dirty="0">
                <a:latin typeface="Arial"/>
                <a:cs typeface="Arial"/>
              </a:rPr>
              <a:t>de</a:t>
            </a:r>
            <a:r>
              <a:rPr sz="1200" spc="-35" dirty="0">
                <a:latin typeface="Arial"/>
                <a:cs typeface="Arial"/>
              </a:rPr>
              <a:t> </a:t>
            </a:r>
            <a:r>
              <a:rPr sz="1200" spc="-55" dirty="0">
                <a:latin typeface="Arial"/>
                <a:cs typeface="Arial"/>
              </a:rPr>
              <a:t>una</a:t>
            </a:r>
            <a:r>
              <a:rPr sz="1200" spc="-30" dirty="0">
                <a:latin typeface="Arial"/>
                <a:cs typeface="Arial"/>
              </a:rPr>
              <a:t> </a:t>
            </a:r>
            <a:r>
              <a:rPr sz="1200" spc="-80" dirty="0">
                <a:latin typeface="Arial"/>
                <a:cs typeface="Arial"/>
              </a:rPr>
              <a:t>clase</a:t>
            </a:r>
            <a:r>
              <a:rPr sz="1200" spc="-35" dirty="0">
                <a:latin typeface="Arial"/>
                <a:cs typeface="Arial"/>
              </a:rPr>
              <a:t> </a:t>
            </a:r>
            <a:r>
              <a:rPr sz="1200" spc="-40" dirty="0">
                <a:latin typeface="Arial"/>
                <a:cs typeface="Arial"/>
              </a:rPr>
              <a:t>o</a:t>
            </a:r>
            <a:r>
              <a:rPr sz="1200" spc="-30" dirty="0">
                <a:latin typeface="Arial"/>
                <a:cs typeface="Arial"/>
              </a:rPr>
              <a:t> sobre </a:t>
            </a:r>
            <a:r>
              <a:rPr sz="1200" spc="-55" dirty="0">
                <a:latin typeface="Arial"/>
                <a:cs typeface="Arial"/>
              </a:rPr>
              <a:t>una </a:t>
            </a:r>
            <a:r>
              <a:rPr sz="1200" spc="-50" dirty="0">
                <a:latin typeface="Arial"/>
                <a:cs typeface="Arial"/>
              </a:rPr>
              <a:t>serie</a:t>
            </a:r>
            <a:r>
              <a:rPr sz="1200" spc="-55" dirty="0">
                <a:latin typeface="Arial"/>
                <a:cs typeface="Arial"/>
              </a:rPr>
              <a:t> </a:t>
            </a:r>
            <a:r>
              <a:rPr sz="1200" spc="-50" dirty="0">
                <a:latin typeface="Arial"/>
                <a:cs typeface="Arial"/>
              </a:rPr>
              <a:t>de</a:t>
            </a:r>
            <a:r>
              <a:rPr sz="1200" spc="-55" dirty="0">
                <a:latin typeface="Arial"/>
                <a:cs typeface="Arial"/>
              </a:rPr>
              <a:t> </a:t>
            </a:r>
            <a:r>
              <a:rPr sz="1200" spc="-90" dirty="0">
                <a:latin typeface="Arial"/>
                <a:cs typeface="Arial"/>
              </a:rPr>
              <a:t>clases</a:t>
            </a:r>
            <a:r>
              <a:rPr sz="1200" spc="-55" dirty="0">
                <a:latin typeface="Arial"/>
                <a:cs typeface="Arial"/>
              </a:rPr>
              <a:t> </a:t>
            </a:r>
            <a:r>
              <a:rPr sz="1200" spc="-10" dirty="0">
                <a:latin typeface="Arial"/>
                <a:cs typeface="Arial"/>
              </a:rPr>
              <a:t>interconectadas.</a:t>
            </a:r>
            <a:endParaRPr sz="1200">
              <a:latin typeface="Arial"/>
              <a:cs typeface="Arial"/>
            </a:endParaRPr>
          </a:p>
        </p:txBody>
      </p:sp>
      <p:sp>
        <p:nvSpPr>
          <p:cNvPr id="7" name="object 7"/>
          <p:cNvSpPr txBox="1"/>
          <p:nvPr/>
        </p:nvSpPr>
        <p:spPr>
          <a:xfrm>
            <a:off x="566299" y="3845948"/>
            <a:ext cx="4548505" cy="1327150"/>
          </a:xfrm>
          <a:prstGeom prst="rect">
            <a:avLst/>
          </a:prstGeom>
        </p:spPr>
        <p:txBody>
          <a:bodyPr vert="horz" wrap="square" lIns="0" tIns="8890" rIns="0" bIns="0" rtlCol="0">
            <a:spAutoFit/>
          </a:bodyPr>
          <a:lstStyle/>
          <a:p>
            <a:pPr marL="12700" marR="5080">
              <a:lnSpc>
                <a:spcPct val="101899"/>
              </a:lnSpc>
              <a:spcBef>
                <a:spcPts val="70"/>
              </a:spcBef>
            </a:pPr>
            <a:r>
              <a:rPr sz="1200" spc="-55" dirty="0">
                <a:latin typeface="Arial"/>
                <a:cs typeface="Arial"/>
              </a:rPr>
              <a:t>Aunque</a:t>
            </a:r>
            <a:r>
              <a:rPr sz="1200" spc="-30" dirty="0">
                <a:latin typeface="Arial"/>
                <a:cs typeface="Arial"/>
              </a:rPr>
              <a:t> </a:t>
            </a:r>
            <a:r>
              <a:rPr sz="1200" spc="-75" dirty="0">
                <a:latin typeface="Arial"/>
                <a:cs typeface="Arial"/>
              </a:rPr>
              <a:t>las</a:t>
            </a:r>
            <a:r>
              <a:rPr sz="1200" spc="-30" dirty="0">
                <a:latin typeface="Arial"/>
                <a:cs typeface="Arial"/>
              </a:rPr>
              <a:t> </a:t>
            </a:r>
            <a:r>
              <a:rPr sz="1200" spc="-50" dirty="0">
                <a:latin typeface="Arial"/>
                <a:cs typeface="Arial"/>
              </a:rPr>
              <a:t>interacciones</a:t>
            </a:r>
            <a:r>
              <a:rPr sz="1200" spc="-30" dirty="0">
                <a:latin typeface="Arial"/>
                <a:cs typeface="Arial"/>
              </a:rPr>
              <a:t> </a:t>
            </a:r>
            <a:r>
              <a:rPr sz="1200" spc="-60" dirty="0">
                <a:latin typeface="Arial"/>
                <a:cs typeface="Arial"/>
              </a:rPr>
              <a:t>verbales</a:t>
            </a:r>
            <a:r>
              <a:rPr sz="1200" spc="-30" dirty="0">
                <a:latin typeface="Arial"/>
                <a:cs typeface="Arial"/>
              </a:rPr>
              <a:t> </a:t>
            </a:r>
            <a:r>
              <a:rPr sz="1200" spc="-70" dirty="0">
                <a:latin typeface="Arial"/>
                <a:cs typeface="Arial"/>
              </a:rPr>
              <a:t>son</a:t>
            </a:r>
            <a:r>
              <a:rPr sz="1200" spc="-30" dirty="0">
                <a:latin typeface="Arial"/>
                <a:cs typeface="Arial"/>
              </a:rPr>
              <a:t> </a:t>
            </a:r>
            <a:r>
              <a:rPr sz="1200" spc="-45" dirty="0">
                <a:latin typeface="Arial"/>
                <a:cs typeface="Arial"/>
              </a:rPr>
              <a:t>fundamentales,</a:t>
            </a:r>
            <a:r>
              <a:rPr sz="1200" spc="-30" dirty="0">
                <a:latin typeface="Arial"/>
                <a:cs typeface="Arial"/>
              </a:rPr>
              <a:t> </a:t>
            </a:r>
            <a:r>
              <a:rPr sz="1200" spc="-35" dirty="0">
                <a:latin typeface="Arial"/>
                <a:cs typeface="Arial"/>
              </a:rPr>
              <a:t>el</a:t>
            </a:r>
            <a:r>
              <a:rPr sz="1200" spc="-30" dirty="0">
                <a:latin typeface="Arial"/>
                <a:cs typeface="Arial"/>
              </a:rPr>
              <a:t> </a:t>
            </a:r>
            <a:r>
              <a:rPr sz="1200" spc="-45" dirty="0">
                <a:latin typeface="Arial"/>
                <a:cs typeface="Arial"/>
              </a:rPr>
              <a:t>diálogo</a:t>
            </a:r>
            <a:r>
              <a:rPr sz="1200" spc="-30" dirty="0">
                <a:latin typeface="Arial"/>
                <a:cs typeface="Arial"/>
              </a:rPr>
              <a:t> </a:t>
            </a:r>
            <a:r>
              <a:rPr sz="1200" spc="-10" dirty="0">
                <a:latin typeface="Arial"/>
                <a:cs typeface="Arial"/>
              </a:rPr>
              <a:t>puede </a:t>
            </a:r>
            <a:r>
              <a:rPr sz="1200" spc="-70" dirty="0">
                <a:latin typeface="Arial"/>
                <a:cs typeface="Arial"/>
              </a:rPr>
              <a:t>apoyarse</a:t>
            </a:r>
            <a:r>
              <a:rPr sz="1200" spc="-30" dirty="0">
                <a:latin typeface="Arial"/>
                <a:cs typeface="Arial"/>
              </a:rPr>
              <a:t> </a:t>
            </a:r>
            <a:r>
              <a:rPr sz="1200" spc="-65" dirty="0">
                <a:latin typeface="Arial"/>
                <a:cs typeface="Arial"/>
              </a:rPr>
              <a:t>con</a:t>
            </a:r>
            <a:r>
              <a:rPr sz="1200" spc="-25" dirty="0">
                <a:latin typeface="Arial"/>
                <a:cs typeface="Arial"/>
              </a:rPr>
              <a:t> </a:t>
            </a:r>
            <a:r>
              <a:rPr sz="1200" spc="-55" dirty="0">
                <a:latin typeface="Arial"/>
                <a:cs typeface="Arial"/>
              </a:rPr>
              <a:t>comunicación</a:t>
            </a:r>
            <a:r>
              <a:rPr sz="1200" spc="-25" dirty="0">
                <a:latin typeface="Arial"/>
                <a:cs typeface="Arial"/>
              </a:rPr>
              <a:t> </a:t>
            </a:r>
            <a:r>
              <a:rPr sz="1200" spc="-40" dirty="0">
                <a:latin typeface="Arial"/>
                <a:cs typeface="Arial"/>
              </a:rPr>
              <a:t>no</a:t>
            </a:r>
            <a:r>
              <a:rPr sz="1200" spc="-25" dirty="0">
                <a:latin typeface="Arial"/>
                <a:cs typeface="Arial"/>
              </a:rPr>
              <a:t> </a:t>
            </a:r>
            <a:r>
              <a:rPr sz="1200" spc="-45" dirty="0">
                <a:latin typeface="Arial"/>
                <a:cs typeface="Arial"/>
              </a:rPr>
              <a:t>verbal</a:t>
            </a:r>
            <a:r>
              <a:rPr sz="1200" spc="-30" dirty="0">
                <a:latin typeface="Arial"/>
                <a:cs typeface="Arial"/>
              </a:rPr>
              <a:t> </a:t>
            </a:r>
            <a:r>
              <a:rPr sz="1200" spc="-25" dirty="0">
                <a:latin typeface="Arial"/>
                <a:cs typeface="Arial"/>
              </a:rPr>
              <a:t>(por </a:t>
            </a:r>
            <a:r>
              <a:rPr sz="1200" spc="-40" dirty="0">
                <a:latin typeface="Arial"/>
                <a:cs typeface="Arial"/>
              </a:rPr>
              <a:t>ejemplo,</a:t>
            </a:r>
            <a:r>
              <a:rPr sz="1200" spc="-25" dirty="0">
                <a:latin typeface="Arial"/>
                <a:cs typeface="Arial"/>
              </a:rPr>
              <a:t> </a:t>
            </a:r>
            <a:r>
              <a:rPr sz="1200" spc="-70" dirty="0">
                <a:latin typeface="Arial"/>
                <a:cs typeface="Arial"/>
              </a:rPr>
              <a:t>gestos,</a:t>
            </a:r>
            <a:r>
              <a:rPr sz="1200" spc="-25" dirty="0">
                <a:latin typeface="Arial"/>
                <a:cs typeface="Arial"/>
              </a:rPr>
              <a:t> </a:t>
            </a:r>
            <a:r>
              <a:rPr sz="1200" spc="-10" dirty="0">
                <a:latin typeface="Arial"/>
                <a:cs typeface="Arial"/>
              </a:rPr>
              <a:t>expresión </a:t>
            </a:r>
            <a:r>
              <a:rPr sz="1200" spc="-45" dirty="0">
                <a:latin typeface="Arial"/>
                <a:cs typeface="Arial"/>
              </a:rPr>
              <a:t>facial</a:t>
            </a:r>
            <a:r>
              <a:rPr sz="1200" spc="-40" dirty="0">
                <a:latin typeface="Arial"/>
                <a:cs typeface="Arial"/>
              </a:rPr>
              <a:t> </a:t>
            </a:r>
            <a:r>
              <a:rPr sz="1200" spc="-60" dirty="0">
                <a:latin typeface="Arial"/>
                <a:cs typeface="Arial"/>
              </a:rPr>
              <a:t>y</a:t>
            </a:r>
            <a:r>
              <a:rPr sz="1200" spc="-35" dirty="0">
                <a:latin typeface="Arial"/>
                <a:cs typeface="Arial"/>
              </a:rPr>
              <a:t> </a:t>
            </a:r>
            <a:r>
              <a:rPr sz="1200" spc="-40" dirty="0">
                <a:latin typeface="Arial"/>
                <a:cs typeface="Arial"/>
              </a:rPr>
              <a:t>contacto </a:t>
            </a:r>
            <a:r>
              <a:rPr sz="1200" spc="-55" dirty="0">
                <a:latin typeface="Arial"/>
                <a:cs typeface="Arial"/>
              </a:rPr>
              <a:t>visual)</a:t>
            </a:r>
            <a:r>
              <a:rPr sz="1200" spc="-35" dirty="0">
                <a:latin typeface="Arial"/>
                <a:cs typeface="Arial"/>
              </a:rPr>
              <a:t> </a:t>
            </a:r>
            <a:r>
              <a:rPr sz="1200" spc="-60" dirty="0">
                <a:latin typeface="Arial"/>
                <a:cs typeface="Arial"/>
              </a:rPr>
              <a:t>y</a:t>
            </a:r>
            <a:r>
              <a:rPr sz="1200" spc="-35" dirty="0">
                <a:latin typeface="Arial"/>
                <a:cs typeface="Arial"/>
              </a:rPr>
              <a:t> </a:t>
            </a:r>
            <a:r>
              <a:rPr sz="1200" spc="-40" dirty="0">
                <a:latin typeface="Arial"/>
                <a:cs typeface="Arial"/>
              </a:rPr>
              <a:t>mediante </a:t>
            </a:r>
            <a:r>
              <a:rPr sz="1200" spc="-35" dirty="0">
                <a:latin typeface="Arial"/>
                <a:cs typeface="Arial"/>
              </a:rPr>
              <a:t>el </a:t>
            </a:r>
            <a:r>
              <a:rPr sz="1200" spc="-75" dirty="0">
                <a:latin typeface="Arial"/>
                <a:cs typeface="Arial"/>
              </a:rPr>
              <a:t>uso</a:t>
            </a:r>
            <a:r>
              <a:rPr sz="1200" spc="-35" dirty="0">
                <a:latin typeface="Arial"/>
                <a:cs typeface="Arial"/>
              </a:rPr>
              <a:t> </a:t>
            </a:r>
            <a:r>
              <a:rPr sz="1200" spc="-50" dirty="0">
                <a:latin typeface="Arial"/>
                <a:cs typeface="Arial"/>
              </a:rPr>
              <a:t>de</a:t>
            </a:r>
            <a:r>
              <a:rPr sz="1200" spc="-40" dirty="0">
                <a:latin typeface="Arial"/>
                <a:cs typeface="Arial"/>
              </a:rPr>
              <a:t> </a:t>
            </a:r>
            <a:r>
              <a:rPr sz="1200" spc="-65" dirty="0">
                <a:latin typeface="Arial"/>
                <a:cs typeface="Arial"/>
              </a:rPr>
              <a:t>recursos</a:t>
            </a:r>
            <a:r>
              <a:rPr sz="1200" spc="-35" dirty="0">
                <a:latin typeface="Arial"/>
                <a:cs typeface="Arial"/>
              </a:rPr>
              <a:t> </a:t>
            </a:r>
            <a:r>
              <a:rPr sz="1200" spc="-70" dirty="0">
                <a:latin typeface="Arial"/>
                <a:cs typeface="Arial"/>
              </a:rPr>
              <a:t>visuales</a:t>
            </a:r>
            <a:r>
              <a:rPr sz="1200" spc="-35" dirty="0">
                <a:latin typeface="Arial"/>
                <a:cs typeface="Arial"/>
              </a:rPr>
              <a:t> </a:t>
            </a:r>
            <a:r>
              <a:rPr sz="1200" spc="-50" dirty="0">
                <a:latin typeface="Arial"/>
                <a:cs typeface="Arial"/>
              </a:rPr>
              <a:t>o tecnológicos.</a:t>
            </a:r>
            <a:r>
              <a:rPr sz="1200" spc="-45" dirty="0">
                <a:latin typeface="Arial"/>
                <a:cs typeface="Arial"/>
              </a:rPr>
              <a:t> </a:t>
            </a:r>
            <a:r>
              <a:rPr sz="1200" spc="-110" dirty="0">
                <a:latin typeface="Arial"/>
                <a:cs typeface="Arial"/>
              </a:rPr>
              <a:t>El</a:t>
            </a:r>
            <a:r>
              <a:rPr sz="1200" spc="-45" dirty="0">
                <a:latin typeface="Arial"/>
                <a:cs typeface="Arial"/>
              </a:rPr>
              <a:t> silencio, </a:t>
            </a:r>
            <a:r>
              <a:rPr sz="1200" spc="-35" dirty="0">
                <a:latin typeface="Arial"/>
                <a:cs typeface="Arial"/>
              </a:rPr>
              <a:t>el</a:t>
            </a:r>
            <a:r>
              <a:rPr sz="1200" spc="-40" dirty="0">
                <a:latin typeface="Arial"/>
                <a:cs typeface="Arial"/>
              </a:rPr>
              <a:t> </a:t>
            </a:r>
            <a:r>
              <a:rPr sz="1200" spc="-30" dirty="0">
                <a:latin typeface="Arial"/>
                <a:cs typeface="Arial"/>
              </a:rPr>
              <a:t>movimiento</a:t>
            </a:r>
            <a:r>
              <a:rPr sz="1200" spc="-45" dirty="0">
                <a:latin typeface="Arial"/>
                <a:cs typeface="Arial"/>
              </a:rPr>
              <a:t> </a:t>
            </a:r>
            <a:r>
              <a:rPr sz="1200" spc="-50" dirty="0">
                <a:latin typeface="Arial"/>
                <a:cs typeface="Arial"/>
              </a:rPr>
              <a:t>físico,</a:t>
            </a:r>
            <a:r>
              <a:rPr sz="1200" spc="-45" dirty="0">
                <a:latin typeface="Arial"/>
                <a:cs typeface="Arial"/>
              </a:rPr>
              <a:t> </a:t>
            </a:r>
            <a:r>
              <a:rPr sz="1200" spc="-75" dirty="0">
                <a:latin typeface="Arial"/>
                <a:cs typeface="Arial"/>
              </a:rPr>
              <a:t>las</a:t>
            </a:r>
            <a:r>
              <a:rPr sz="1200" spc="-45" dirty="0">
                <a:latin typeface="Arial"/>
                <a:cs typeface="Arial"/>
              </a:rPr>
              <a:t> </a:t>
            </a:r>
            <a:r>
              <a:rPr sz="1200" spc="-35" dirty="0">
                <a:latin typeface="Arial"/>
                <a:cs typeface="Arial"/>
              </a:rPr>
              <a:t>rutinas</a:t>
            </a:r>
            <a:r>
              <a:rPr sz="1200" spc="-40" dirty="0">
                <a:latin typeface="Arial"/>
                <a:cs typeface="Arial"/>
              </a:rPr>
              <a:t> </a:t>
            </a:r>
            <a:r>
              <a:rPr sz="1200" spc="-30" dirty="0">
                <a:latin typeface="Arial"/>
                <a:cs typeface="Arial"/>
              </a:rPr>
              <a:t>del</a:t>
            </a:r>
            <a:r>
              <a:rPr sz="1200" spc="-45" dirty="0">
                <a:latin typeface="Arial"/>
                <a:cs typeface="Arial"/>
              </a:rPr>
              <a:t> </a:t>
            </a:r>
            <a:r>
              <a:rPr sz="1200" spc="-60" dirty="0">
                <a:latin typeface="Arial"/>
                <a:cs typeface="Arial"/>
              </a:rPr>
              <a:t>aula</a:t>
            </a:r>
            <a:r>
              <a:rPr sz="1200" spc="-45" dirty="0">
                <a:latin typeface="Arial"/>
                <a:cs typeface="Arial"/>
              </a:rPr>
              <a:t> </a:t>
            </a:r>
            <a:r>
              <a:rPr sz="1200" spc="-60" dirty="0">
                <a:latin typeface="Arial"/>
                <a:cs typeface="Arial"/>
              </a:rPr>
              <a:t>y</a:t>
            </a:r>
            <a:r>
              <a:rPr sz="1200" spc="-45" dirty="0">
                <a:latin typeface="Arial"/>
                <a:cs typeface="Arial"/>
              </a:rPr>
              <a:t> </a:t>
            </a:r>
            <a:r>
              <a:rPr sz="1200" spc="-25" dirty="0">
                <a:latin typeface="Arial"/>
                <a:cs typeface="Arial"/>
              </a:rPr>
              <a:t>la </a:t>
            </a:r>
            <a:r>
              <a:rPr sz="1200" spc="-40" dirty="0">
                <a:latin typeface="Arial"/>
                <a:cs typeface="Arial"/>
              </a:rPr>
              <a:t>ética</a:t>
            </a:r>
            <a:r>
              <a:rPr sz="1200" spc="-30" dirty="0">
                <a:latin typeface="Arial"/>
                <a:cs typeface="Arial"/>
              </a:rPr>
              <a:t> </a:t>
            </a:r>
            <a:r>
              <a:rPr sz="1200" spc="-35" dirty="0">
                <a:latin typeface="Arial"/>
                <a:cs typeface="Arial"/>
              </a:rPr>
              <a:t>también</a:t>
            </a:r>
            <a:r>
              <a:rPr sz="1200" spc="-30" dirty="0">
                <a:latin typeface="Arial"/>
                <a:cs typeface="Arial"/>
              </a:rPr>
              <a:t> </a:t>
            </a:r>
            <a:r>
              <a:rPr sz="1200" spc="-50" dirty="0">
                <a:latin typeface="Arial"/>
                <a:cs typeface="Arial"/>
              </a:rPr>
              <a:t>pueden</a:t>
            </a:r>
            <a:r>
              <a:rPr sz="1200" spc="-30" dirty="0">
                <a:latin typeface="Arial"/>
                <a:cs typeface="Arial"/>
              </a:rPr>
              <a:t> </a:t>
            </a:r>
            <a:r>
              <a:rPr sz="1200" spc="-70" dirty="0">
                <a:latin typeface="Arial"/>
                <a:cs typeface="Arial"/>
              </a:rPr>
              <a:t>ser</a:t>
            </a:r>
            <a:r>
              <a:rPr sz="1200" spc="-30" dirty="0">
                <a:latin typeface="Arial"/>
                <a:cs typeface="Arial"/>
              </a:rPr>
              <a:t> </a:t>
            </a:r>
            <a:r>
              <a:rPr sz="1200" spc="-75" dirty="0">
                <a:latin typeface="Arial"/>
                <a:cs typeface="Arial"/>
              </a:rPr>
              <a:t>aspectos</a:t>
            </a:r>
            <a:r>
              <a:rPr sz="1200" spc="-30" dirty="0">
                <a:latin typeface="Arial"/>
                <a:cs typeface="Arial"/>
              </a:rPr>
              <a:t> </a:t>
            </a:r>
            <a:r>
              <a:rPr sz="1200" spc="-35" dirty="0">
                <a:latin typeface="Arial"/>
                <a:cs typeface="Arial"/>
              </a:rPr>
              <a:t>importantes</a:t>
            </a:r>
            <a:r>
              <a:rPr sz="1200" spc="-30" dirty="0">
                <a:latin typeface="Arial"/>
                <a:cs typeface="Arial"/>
              </a:rPr>
              <a:t> del </a:t>
            </a:r>
            <a:r>
              <a:rPr sz="1200" spc="-45" dirty="0">
                <a:latin typeface="Arial"/>
                <a:cs typeface="Arial"/>
              </a:rPr>
              <a:t>diálogo,</a:t>
            </a:r>
            <a:r>
              <a:rPr sz="1200" spc="-30" dirty="0">
                <a:latin typeface="Arial"/>
                <a:cs typeface="Arial"/>
              </a:rPr>
              <a:t> </a:t>
            </a:r>
            <a:r>
              <a:rPr sz="1200" spc="-40" dirty="0">
                <a:latin typeface="Arial"/>
                <a:cs typeface="Arial"/>
              </a:rPr>
              <a:t>enmarcando </a:t>
            </a:r>
            <a:r>
              <a:rPr sz="1200" spc="-60" dirty="0">
                <a:latin typeface="Arial"/>
                <a:cs typeface="Arial"/>
              </a:rPr>
              <a:t>y</a:t>
            </a:r>
            <a:r>
              <a:rPr sz="1200" spc="-30" dirty="0">
                <a:latin typeface="Arial"/>
                <a:cs typeface="Arial"/>
              </a:rPr>
              <a:t> </a:t>
            </a:r>
            <a:r>
              <a:rPr sz="1200" spc="-60" dirty="0">
                <a:latin typeface="Arial"/>
                <a:cs typeface="Arial"/>
              </a:rPr>
              <a:t>apoyando</a:t>
            </a:r>
            <a:r>
              <a:rPr sz="1200" spc="-30" dirty="0">
                <a:latin typeface="Arial"/>
                <a:cs typeface="Arial"/>
              </a:rPr>
              <a:t> </a:t>
            </a:r>
            <a:r>
              <a:rPr sz="1200" spc="-45" dirty="0">
                <a:latin typeface="Arial"/>
                <a:cs typeface="Arial"/>
              </a:rPr>
              <a:t>(o</a:t>
            </a:r>
            <a:r>
              <a:rPr sz="1200" spc="-25" dirty="0">
                <a:latin typeface="Arial"/>
                <a:cs typeface="Arial"/>
              </a:rPr>
              <a:t> </a:t>
            </a:r>
            <a:r>
              <a:rPr sz="1200" spc="-50" dirty="0">
                <a:latin typeface="Arial"/>
                <a:cs typeface="Arial"/>
              </a:rPr>
              <a:t>en</a:t>
            </a:r>
            <a:r>
              <a:rPr sz="1200" spc="-30" dirty="0">
                <a:latin typeface="Arial"/>
                <a:cs typeface="Arial"/>
              </a:rPr>
              <a:t> </a:t>
            </a:r>
            <a:r>
              <a:rPr sz="1200" spc="-75" dirty="0">
                <a:latin typeface="Arial"/>
                <a:cs typeface="Arial"/>
              </a:rPr>
              <a:t>ocasiones</a:t>
            </a:r>
            <a:r>
              <a:rPr sz="1200" spc="-25" dirty="0">
                <a:latin typeface="Arial"/>
                <a:cs typeface="Arial"/>
              </a:rPr>
              <a:t> </a:t>
            </a:r>
            <a:r>
              <a:rPr sz="1200" spc="-55" dirty="0">
                <a:latin typeface="Arial"/>
                <a:cs typeface="Arial"/>
              </a:rPr>
              <a:t>obstaculizando)</a:t>
            </a:r>
            <a:r>
              <a:rPr sz="1200" spc="-30" dirty="0">
                <a:latin typeface="Arial"/>
                <a:cs typeface="Arial"/>
              </a:rPr>
              <a:t> </a:t>
            </a:r>
            <a:r>
              <a:rPr sz="1200" spc="-50" dirty="0">
                <a:latin typeface="Arial"/>
                <a:cs typeface="Arial"/>
              </a:rPr>
              <a:t>la</a:t>
            </a:r>
            <a:r>
              <a:rPr sz="1200" spc="-30" dirty="0">
                <a:latin typeface="Arial"/>
                <a:cs typeface="Arial"/>
              </a:rPr>
              <a:t> </a:t>
            </a:r>
            <a:r>
              <a:rPr sz="1200" spc="-60" dirty="0">
                <a:latin typeface="Arial"/>
                <a:cs typeface="Arial"/>
              </a:rPr>
              <a:t>conversación</a:t>
            </a:r>
            <a:r>
              <a:rPr sz="1200" spc="-25" dirty="0">
                <a:latin typeface="Arial"/>
                <a:cs typeface="Arial"/>
              </a:rPr>
              <a:t> </a:t>
            </a:r>
            <a:r>
              <a:rPr sz="1200" spc="-10" dirty="0">
                <a:latin typeface="Arial"/>
                <a:cs typeface="Arial"/>
              </a:rPr>
              <a:t>hablada, </a:t>
            </a:r>
            <a:r>
              <a:rPr sz="1200" spc="-45" dirty="0">
                <a:latin typeface="Arial"/>
                <a:cs typeface="Arial"/>
              </a:rPr>
              <a:t>que </a:t>
            </a:r>
            <a:r>
              <a:rPr sz="1200" spc="-105" dirty="0">
                <a:latin typeface="Arial"/>
                <a:cs typeface="Arial"/>
              </a:rPr>
              <a:t>es</a:t>
            </a:r>
            <a:r>
              <a:rPr sz="1200" spc="-45" dirty="0">
                <a:latin typeface="Arial"/>
                <a:cs typeface="Arial"/>
              </a:rPr>
              <a:t> </a:t>
            </a:r>
            <a:r>
              <a:rPr sz="1200" spc="-35" dirty="0">
                <a:latin typeface="Arial"/>
                <a:cs typeface="Arial"/>
              </a:rPr>
              <a:t>el</a:t>
            </a:r>
            <a:r>
              <a:rPr sz="1200" spc="-45" dirty="0">
                <a:latin typeface="Arial"/>
                <a:cs typeface="Arial"/>
              </a:rPr>
              <a:t> </a:t>
            </a:r>
            <a:r>
              <a:rPr sz="1200" spc="-40" dirty="0">
                <a:latin typeface="Arial"/>
                <a:cs typeface="Arial"/>
              </a:rPr>
              <a:t>enfoque</a:t>
            </a:r>
            <a:r>
              <a:rPr sz="1200" spc="-45" dirty="0">
                <a:latin typeface="Arial"/>
                <a:cs typeface="Arial"/>
              </a:rPr>
              <a:t> </a:t>
            </a:r>
            <a:r>
              <a:rPr sz="1200" spc="-35" dirty="0">
                <a:latin typeface="Arial"/>
                <a:cs typeface="Arial"/>
              </a:rPr>
              <a:t>principal</a:t>
            </a:r>
            <a:r>
              <a:rPr sz="1200" spc="-45" dirty="0">
                <a:latin typeface="Arial"/>
                <a:cs typeface="Arial"/>
              </a:rPr>
              <a:t> </a:t>
            </a:r>
            <a:r>
              <a:rPr sz="1200" spc="-50" dirty="0">
                <a:latin typeface="Arial"/>
                <a:cs typeface="Arial"/>
              </a:rPr>
              <a:t>de</a:t>
            </a:r>
            <a:r>
              <a:rPr sz="1200" spc="-40" dirty="0">
                <a:latin typeface="Arial"/>
                <a:cs typeface="Arial"/>
              </a:rPr>
              <a:t> </a:t>
            </a:r>
            <a:r>
              <a:rPr sz="1200" spc="-55" dirty="0">
                <a:latin typeface="Arial"/>
                <a:cs typeface="Arial"/>
              </a:rPr>
              <a:t>este</a:t>
            </a:r>
            <a:r>
              <a:rPr sz="1200" spc="-45" dirty="0">
                <a:latin typeface="Arial"/>
                <a:cs typeface="Arial"/>
              </a:rPr>
              <a:t> </a:t>
            </a:r>
            <a:r>
              <a:rPr sz="1200" spc="-20" dirty="0">
                <a:latin typeface="Arial"/>
                <a:cs typeface="Arial"/>
              </a:rPr>
              <a:t>kit.</a:t>
            </a:r>
            <a:endParaRPr sz="1200">
              <a:latin typeface="Arial"/>
              <a:cs typeface="Arial"/>
            </a:endParaRPr>
          </a:p>
        </p:txBody>
      </p:sp>
      <p:sp>
        <p:nvSpPr>
          <p:cNvPr id="8" name="object 8"/>
          <p:cNvSpPr txBox="1"/>
          <p:nvPr/>
        </p:nvSpPr>
        <p:spPr>
          <a:xfrm>
            <a:off x="566299" y="5327276"/>
            <a:ext cx="4507865" cy="952500"/>
          </a:xfrm>
          <a:prstGeom prst="rect">
            <a:avLst/>
          </a:prstGeom>
        </p:spPr>
        <p:txBody>
          <a:bodyPr vert="horz" wrap="square" lIns="0" tIns="9525" rIns="0" bIns="0" rtlCol="0">
            <a:spAutoFit/>
          </a:bodyPr>
          <a:lstStyle/>
          <a:p>
            <a:pPr marL="12700" marR="5080">
              <a:lnSpc>
                <a:spcPct val="101699"/>
              </a:lnSpc>
              <a:spcBef>
                <a:spcPts val="75"/>
              </a:spcBef>
            </a:pPr>
            <a:r>
              <a:rPr sz="1200" spc="-75" dirty="0">
                <a:latin typeface="Arial"/>
                <a:cs typeface="Arial"/>
              </a:rPr>
              <a:t>Algunas</a:t>
            </a:r>
            <a:r>
              <a:rPr sz="1200" spc="-25" dirty="0">
                <a:latin typeface="Arial"/>
                <a:cs typeface="Arial"/>
              </a:rPr>
              <a:t> </a:t>
            </a:r>
            <a:r>
              <a:rPr sz="1200" spc="-60" dirty="0">
                <a:latin typeface="Arial"/>
                <a:cs typeface="Arial"/>
              </a:rPr>
              <a:t>características</a:t>
            </a:r>
            <a:r>
              <a:rPr sz="1200" spc="-25" dirty="0">
                <a:latin typeface="Arial"/>
                <a:cs typeface="Arial"/>
              </a:rPr>
              <a:t> </a:t>
            </a:r>
            <a:r>
              <a:rPr sz="1200" spc="-30" dirty="0">
                <a:latin typeface="Arial"/>
                <a:cs typeface="Arial"/>
              </a:rPr>
              <a:t>del</a:t>
            </a:r>
            <a:r>
              <a:rPr sz="1200" spc="-25" dirty="0">
                <a:latin typeface="Arial"/>
                <a:cs typeface="Arial"/>
              </a:rPr>
              <a:t> </a:t>
            </a:r>
            <a:r>
              <a:rPr sz="1200" spc="-45" dirty="0">
                <a:latin typeface="Arial"/>
                <a:cs typeface="Arial"/>
              </a:rPr>
              <a:t>diálogo</a:t>
            </a:r>
            <a:r>
              <a:rPr sz="1200" spc="-25" dirty="0">
                <a:latin typeface="Arial"/>
                <a:cs typeface="Arial"/>
              </a:rPr>
              <a:t> </a:t>
            </a:r>
            <a:r>
              <a:rPr sz="1200" spc="-45" dirty="0">
                <a:latin typeface="Arial"/>
                <a:cs typeface="Arial"/>
              </a:rPr>
              <a:t>educativo</a:t>
            </a:r>
            <a:r>
              <a:rPr sz="1200" spc="-25" dirty="0">
                <a:latin typeface="Arial"/>
                <a:cs typeface="Arial"/>
              </a:rPr>
              <a:t> </a:t>
            </a:r>
            <a:r>
              <a:rPr sz="1200" spc="-30" dirty="0">
                <a:latin typeface="Arial"/>
                <a:cs typeface="Arial"/>
              </a:rPr>
              <a:t>productivo</a:t>
            </a:r>
            <a:r>
              <a:rPr sz="1200" spc="-25" dirty="0">
                <a:latin typeface="Arial"/>
                <a:cs typeface="Arial"/>
              </a:rPr>
              <a:t> </a:t>
            </a:r>
            <a:r>
              <a:rPr sz="1200" spc="-85" dirty="0">
                <a:latin typeface="Arial"/>
                <a:cs typeface="Arial"/>
              </a:rPr>
              <a:t>ya</a:t>
            </a:r>
            <a:r>
              <a:rPr sz="1200" spc="-25" dirty="0">
                <a:latin typeface="Arial"/>
                <a:cs typeface="Arial"/>
              </a:rPr>
              <a:t> </a:t>
            </a:r>
            <a:r>
              <a:rPr sz="1200" spc="-10" dirty="0">
                <a:latin typeface="Arial"/>
                <a:cs typeface="Arial"/>
              </a:rPr>
              <a:t>están </a:t>
            </a:r>
            <a:r>
              <a:rPr sz="1200" spc="-55" dirty="0">
                <a:latin typeface="Arial"/>
                <a:cs typeface="Arial"/>
              </a:rPr>
              <a:t>presentes</a:t>
            </a:r>
            <a:r>
              <a:rPr sz="1200" spc="-45" dirty="0">
                <a:latin typeface="Arial"/>
                <a:cs typeface="Arial"/>
              </a:rPr>
              <a:t> </a:t>
            </a:r>
            <a:r>
              <a:rPr sz="1200" spc="-50" dirty="0">
                <a:latin typeface="Arial"/>
                <a:cs typeface="Arial"/>
              </a:rPr>
              <a:t>en</a:t>
            </a:r>
            <a:r>
              <a:rPr sz="1200" spc="-40" dirty="0">
                <a:latin typeface="Arial"/>
                <a:cs typeface="Arial"/>
              </a:rPr>
              <a:t> </a:t>
            </a:r>
            <a:r>
              <a:rPr sz="1200" spc="-80" dirty="0">
                <a:latin typeface="Arial"/>
                <a:cs typeface="Arial"/>
              </a:rPr>
              <a:t>muchas</a:t>
            </a:r>
            <a:r>
              <a:rPr sz="1200" spc="-45" dirty="0">
                <a:latin typeface="Arial"/>
                <a:cs typeface="Arial"/>
              </a:rPr>
              <a:t> </a:t>
            </a:r>
            <a:r>
              <a:rPr sz="1200" spc="-70" dirty="0">
                <a:latin typeface="Arial"/>
                <a:cs typeface="Arial"/>
              </a:rPr>
              <a:t>aulas,</a:t>
            </a:r>
            <a:r>
              <a:rPr sz="1200" spc="-40" dirty="0">
                <a:latin typeface="Arial"/>
                <a:cs typeface="Arial"/>
              </a:rPr>
              <a:t> </a:t>
            </a:r>
            <a:r>
              <a:rPr sz="1200" spc="-30" dirty="0">
                <a:latin typeface="Arial"/>
                <a:cs typeface="Arial"/>
              </a:rPr>
              <a:t>pero</a:t>
            </a:r>
            <a:r>
              <a:rPr sz="1200" spc="-40" dirty="0">
                <a:latin typeface="Arial"/>
                <a:cs typeface="Arial"/>
              </a:rPr>
              <a:t> mantener</a:t>
            </a:r>
            <a:r>
              <a:rPr sz="1200" spc="-45" dirty="0">
                <a:latin typeface="Arial"/>
                <a:cs typeface="Arial"/>
              </a:rPr>
              <a:t> </a:t>
            </a:r>
            <a:r>
              <a:rPr sz="1200" spc="-40" dirty="0">
                <a:latin typeface="Arial"/>
                <a:cs typeface="Arial"/>
              </a:rPr>
              <a:t>un </a:t>
            </a:r>
            <a:r>
              <a:rPr sz="1200" spc="-45" dirty="0">
                <a:latin typeface="Arial"/>
                <a:cs typeface="Arial"/>
              </a:rPr>
              <a:t>diálogo </a:t>
            </a:r>
            <a:r>
              <a:rPr sz="1200" spc="-10" dirty="0">
                <a:latin typeface="Arial"/>
                <a:cs typeface="Arial"/>
              </a:rPr>
              <a:t>educativo </a:t>
            </a:r>
            <a:r>
              <a:rPr sz="1200" spc="-30" dirty="0">
                <a:latin typeface="Arial"/>
                <a:cs typeface="Arial"/>
              </a:rPr>
              <a:t>productivo</a:t>
            </a:r>
            <a:r>
              <a:rPr sz="1200" spc="-40" dirty="0">
                <a:latin typeface="Arial"/>
                <a:cs typeface="Arial"/>
              </a:rPr>
              <a:t> </a:t>
            </a:r>
            <a:r>
              <a:rPr sz="1200" spc="-45" dirty="0">
                <a:latin typeface="Arial"/>
                <a:cs typeface="Arial"/>
              </a:rPr>
              <a:t>lleva</a:t>
            </a:r>
            <a:r>
              <a:rPr sz="1200" spc="-40" dirty="0">
                <a:latin typeface="Arial"/>
                <a:cs typeface="Arial"/>
              </a:rPr>
              <a:t> </a:t>
            </a:r>
            <a:r>
              <a:rPr sz="1200" spc="-25" dirty="0">
                <a:latin typeface="Arial"/>
                <a:cs typeface="Arial"/>
              </a:rPr>
              <a:t>tiempo.</a:t>
            </a:r>
            <a:r>
              <a:rPr sz="1200" spc="-35" dirty="0">
                <a:latin typeface="Arial"/>
                <a:cs typeface="Arial"/>
              </a:rPr>
              <a:t> </a:t>
            </a:r>
            <a:r>
              <a:rPr sz="1200" spc="-65" dirty="0">
                <a:latin typeface="Arial"/>
                <a:cs typeface="Arial"/>
              </a:rPr>
              <a:t>También</a:t>
            </a:r>
            <a:r>
              <a:rPr sz="1200" spc="-40" dirty="0">
                <a:latin typeface="Arial"/>
                <a:cs typeface="Arial"/>
              </a:rPr>
              <a:t> </a:t>
            </a:r>
            <a:r>
              <a:rPr sz="1200" spc="-50" dirty="0">
                <a:latin typeface="Arial"/>
                <a:cs typeface="Arial"/>
              </a:rPr>
              <a:t>puede</a:t>
            </a:r>
            <a:r>
              <a:rPr sz="1200" spc="-35" dirty="0">
                <a:latin typeface="Arial"/>
                <a:cs typeface="Arial"/>
              </a:rPr>
              <a:t> </a:t>
            </a:r>
            <a:r>
              <a:rPr sz="1200" spc="-50" dirty="0">
                <a:latin typeface="Arial"/>
                <a:cs typeface="Arial"/>
              </a:rPr>
              <a:t>desafiar</a:t>
            </a:r>
            <a:r>
              <a:rPr sz="1200" spc="-40" dirty="0">
                <a:latin typeface="Arial"/>
                <a:cs typeface="Arial"/>
              </a:rPr>
              <a:t> </a:t>
            </a:r>
            <a:r>
              <a:rPr sz="1200" spc="-100" dirty="0">
                <a:latin typeface="Arial"/>
                <a:cs typeface="Arial"/>
              </a:rPr>
              <a:t>a</a:t>
            </a:r>
            <a:r>
              <a:rPr sz="1200" spc="-40" dirty="0">
                <a:latin typeface="Arial"/>
                <a:cs typeface="Arial"/>
              </a:rPr>
              <a:t> </a:t>
            </a:r>
            <a:r>
              <a:rPr sz="1200" spc="-55" dirty="0">
                <a:latin typeface="Arial"/>
                <a:cs typeface="Arial"/>
              </a:rPr>
              <a:t>los</a:t>
            </a:r>
            <a:r>
              <a:rPr sz="1200" spc="-35" dirty="0">
                <a:latin typeface="Arial"/>
                <a:cs typeface="Arial"/>
              </a:rPr>
              <a:t> </a:t>
            </a:r>
            <a:r>
              <a:rPr sz="1200" spc="-10" dirty="0">
                <a:latin typeface="Arial"/>
                <a:cs typeface="Arial"/>
              </a:rPr>
              <a:t>participantes, </a:t>
            </a:r>
            <a:r>
              <a:rPr sz="1200" spc="-55" dirty="0">
                <a:latin typeface="Arial"/>
                <a:cs typeface="Arial"/>
              </a:rPr>
              <a:t>especialmente</a:t>
            </a:r>
            <a:r>
              <a:rPr sz="1200" spc="-40" dirty="0">
                <a:latin typeface="Arial"/>
                <a:cs typeface="Arial"/>
              </a:rPr>
              <a:t> </a:t>
            </a:r>
            <a:r>
              <a:rPr sz="1200" spc="-70" dirty="0">
                <a:latin typeface="Arial"/>
                <a:cs typeface="Arial"/>
              </a:rPr>
              <a:t>si</a:t>
            </a:r>
            <a:r>
              <a:rPr sz="1200" spc="-35" dirty="0">
                <a:latin typeface="Arial"/>
                <a:cs typeface="Arial"/>
              </a:rPr>
              <a:t> </a:t>
            </a:r>
            <a:r>
              <a:rPr sz="1200" spc="-40" dirty="0">
                <a:latin typeface="Arial"/>
                <a:cs typeface="Arial"/>
              </a:rPr>
              <a:t>no</a:t>
            </a:r>
            <a:r>
              <a:rPr sz="1200" spc="-35" dirty="0">
                <a:latin typeface="Arial"/>
                <a:cs typeface="Arial"/>
              </a:rPr>
              <a:t> </a:t>
            </a:r>
            <a:r>
              <a:rPr sz="1200" spc="-60" dirty="0">
                <a:latin typeface="Arial"/>
                <a:cs typeface="Arial"/>
              </a:rPr>
              <a:t>están</a:t>
            </a:r>
            <a:r>
              <a:rPr sz="1200" spc="-35" dirty="0">
                <a:latin typeface="Arial"/>
                <a:cs typeface="Arial"/>
              </a:rPr>
              <a:t> </a:t>
            </a:r>
            <a:r>
              <a:rPr sz="1200" spc="-60" dirty="0">
                <a:latin typeface="Arial"/>
                <a:cs typeface="Arial"/>
              </a:rPr>
              <a:t>acostumbrados</a:t>
            </a:r>
            <a:r>
              <a:rPr sz="1200" spc="-35" dirty="0">
                <a:latin typeface="Arial"/>
                <a:cs typeface="Arial"/>
              </a:rPr>
              <a:t> </a:t>
            </a:r>
            <a:r>
              <a:rPr sz="1200" spc="-100" dirty="0">
                <a:latin typeface="Arial"/>
                <a:cs typeface="Arial"/>
              </a:rPr>
              <a:t>a</a:t>
            </a:r>
            <a:r>
              <a:rPr sz="1200" spc="-35" dirty="0">
                <a:latin typeface="Arial"/>
                <a:cs typeface="Arial"/>
              </a:rPr>
              <a:t> </a:t>
            </a:r>
            <a:r>
              <a:rPr sz="1200" spc="-60" dirty="0">
                <a:latin typeface="Arial"/>
                <a:cs typeface="Arial"/>
              </a:rPr>
              <a:t>expresar</a:t>
            </a:r>
            <a:r>
              <a:rPr sz="1200" spc="-40" dirty="0">
                <a:latin typeface="Arial"/>
                <a:cs typeface="Arial"/>
              </a:rPr>
              <a:t> </a:t>
            </a:r>
            <a:r>
              <a:rPr sz="1200" spc="-100" dirty="0">
                <a:latin typeface="Arial"/>
                <a:cs typeface="Arial"/>
              </a:rPr>
              <a:t>sus</a:t>
            </a:r>
            <a:r>
              <a:rPr sz="1200" spc="-35" dirty="0">
                <a:latin typeface="Arial"/>
                <a:cs typeface="Arial"/>
              </a:rPr>
              <a:t> </a:t>
            </a:r>
            <a:r>
              <a:rPr sz="1200" spc="-40" dirty="0">
                <a:latin typeface="Arial"/>
                <a:cs typeface="Arial"/>
              </a:rPr>
              <a:t>puntos</a:t>
            </a:r>
            <a:r>
              <a:rPr sz="1200" spc="-35" dirty="0">
                <a:latin typeface="Arial"/>
                <a:cs typeface="Arial"/>
              </a:rPr>
              <a:t> </a:t>
            </a:r>
            <a:r>
              <a:rPr sz="1200" spc="-50" dirty="0">
                <a:latin typeface="Arial"/>
                <a:cs typeface="Arial"/>
              </a:rPr>
              <a:t>de</a:t>
            </a:r>
            <a:r>
              <a:rPr sz="1200" spc="-35" dirty="0">
                <a:latin typeface="Arial"/>
                <a:cs typeface="Arial"/>
              </a:rPr>
              <a:t> </a:t>
            </a:r>
            <a:r>
              <a:rPr sz="1200" spc="-20" dirty="0">
                <a:latin typeface="Arial"/>
                <a:cs typeface="Arial"/>
              </a:rPr>
              <a:t>vista </a:t>
            </a:r>
            <a:r>
              <a:rPr sz="1200" spc="-50" dirty="0">
                <a:latin typeface="Arial"/>
                <a:cs typeface="Arial"/>
              </a:rPr>
              <a:t>en </a:t>
            </a:r>
            <a:r>
              <a:rPr sz="1200" spc="-30" dirty="0">
                <a:latin typeface="Arial"/>
                <a:cs typeface="Arial"/>
              </a:rPr>
              <a:t>profundidad</a:t>
            </a:r>
            <a:r>
              <a:rPr sz="1200" spc="-50" dirty="0">
                <a:latin typeface="Arial"/>
                <a:cs typeface="Arial"/>
              </a:rPr>
              <a:t> </a:t>
            </a:r>
            <a:r>
              <a:rPr sz="1200" spc="-40" dirty="0">
                <a:latin typeface="Arial"/>
                <a:cs typeface="Arial"/>
              </a:rPr>
              <a:t>o</a:t>
            </a:r>
            <a:r>
              <a:rPr sz="1200" spc="-50" dirty="0">
                <a:latin typeface="Arial"/>
                <a:cs typeface="Arial"/>
              </a:rPr>
              <a:t> </a:t>
            </a:r>
            <a:r>
              <a:rPr sz="1200" spc="-100" dirty="0">
                <a:latin typeface="Arial"/>
                <a:cs typeface="Arial"/>
              </a:rPr>
              <a:t>a</a:t>
            </a:r>
            <a:r>
              <a:rPr sz="1200" spc="-50" dirty="0">
                <a:latin typeface="Arial"/>
                <a:cs typeface="Arial"/>
              </a:rPr>
              <a:t> </a:t>
            </a:r>
            <a:r>
              <a:rPr sz="1200" spc="-45" dirty="0">
                <a:latin typeface="Arial"/>
                <a:cs typeface="Arial"/>
              </a:rPr>
              <a:t>que </a:t>
            </a:r>
            <a:r>
              <a:rPr sz="1200" spc="-55" dirty="0">
                <a:latin typeface="Arial"/>
                <a:cs typeface="Arial"/>
              </a:rPr>
              <a:t>evalúen</a:t>
            </a:r>
            <a:r>
              <a:rPr sz="1200" spc="-50" dirty="0">
                <a:latin typeface="Arial"/>
                <a:cs typeface="Arial"/>
              </a:rPr>
              <a:t> </a:t>
            </a:r>
            <a:r>
              <a:rPr sz="1200" spc="-100" dirty="0">
                <a:latin typeface="Arial"/>
                <a:cs typeface="Arial"/>
              </a:rPr>
              <a:t>sus</a:t>
            </a:r>
            <a:r>
              <a:rPr sz="1200" spc="-50" dirty="0">
                <a:latin typeface="Arial"/>
                <a:cs typeface="Arial"/>
              </a:rPr>
              <a:t> </a:t>
            </a:r>
            <a:r>
              <a:rPr sz="1200" spc="-70" dirty="0">
                <a:latin typeface="Arial"/>
                <a:cs typeface="Arial"/>
              </a:rPr>
              <a:t>ideas</a:t>
            </a:r>
            <a:r>
              <a:rPr sz="1200" spc="-50" dirty="0">
                <a:latin typeface="Arial"/>
                <a:cs typeface="Arial"/>
              </a:rPr>
              <a:t> </a:t>
            </a:r>
            <a:r>
              <a:rPr sz="1200" spc="-10" dirty="0">
                <a:latin typeface="Arial"/>
                <a:cs typeface="Arial"/>
              </a:rPr>
              <a:t>abiertamente.</a:t>
            </a:r>
            <a:endParaRPr sz="1200">
              <a:latin typeface="Arial"/>
              <a:cs typeface="Arial"/>
            </a:endParaRPr>
          </a:p>
        </p:txBody>
      </p:sp>
      <p:sp>
        <p:nvSpPr>
          <p:cNvPr id="9" name="object 9"/>
          <p:cNvSpPr txBox="1"/>
          <p:nvPr/>
        </p:nvSpPr>
        <p:spPr>
          <a:xfrm>
            <a:off x="1023499" y="6394076"/>
            <a:ext cx="4060190" cy="442237"/>
          </a:xfrm>
          <a:prstGeom prst="rect">
            <a:avLst/>
          </a:prstGeom>
        </p:spPr>
        <p:txBody>
          <a:bodyPr vert="horz" wrap="square" lIns="0" tIns="12700" rIns="0" bIns="0" rtlCol="0">
            <a:spAutoFit/>
          </a:bodyPr>
          <a:lstStyle/>
          <a:p>
            <a:pPr marL="12700" marR="5080">
              <a:lnSpc>
                <a:spcPct val="121700"/>
              </a:lnSpc>
              <a:spcBef>
                <a:spcPts val="100"/>
              </a:spcBef>
            </a:pPr>
            <a:r>
              <a:rPr sz="1200" b="1" u="sng" spc="-80" dirty="0">
                <a:solidFill>
                  <a:srgbClr val="0000FF"/>
                </a:solidFill>
                <a:uFill>
                  <a:solidFill>
                    <a:srgbClr val="0000FF"/>
                  </a:solidFill>
                </a:uFill>
                <a:latin typeface="Arial"/>
                <a:cs typeface="Arial"/>
                <a:hlinkClick r:id="rId2"/>
              </a:rPr>
              <a:t>Video</a:t>
            </a:r>
            <a:r>
              <a:rPr sz="1200" b="1" u="sng" spc="-40" dirty="0">
                <a:solidFill>
                  <a:srgbClr val="0000FF"/>
                </a:solidFill>
                <a:uFill>
                  <a:solidFill>
                    <a:srgbClr val="0000FF"/>
                  </a:solidFill>
                </a:uFill>
                <a:latin typeface="Arial"/>
                <a:cs typeface="Arial"/>
                <a:hlinkClick r:id="rId2"/>
              </a:rPr>
              <a:t> </a:t>
            </a:r>
            <a:r>
              <a:rPr sz="1200" b="1" u="sng" spc="-75" dirty="0">
                <a:solidFill>
                  <a:srgbClr val="0000FF"/>
                </a:solidFill>
                <a:uFill>
                  <a:solidFill>
                    <a:srgbClr val="0000FF"/>
                  </a:solidFill>
                </a:uFill>
                <a:latin typeface="Arial"/>
                <a:cs typeface="Arial"/>
                <a:hlinkClick r:id="rId2"/>
              </a:rPr>
              <a:t>1:</a:t>
            </a:r>
            <a:r>
              <a:rPr sz="1200" b="1" u="sng" spc="-40" dirty="0">
                <a:solidFill>
                  <a:srgbClr val="0000FF"/>
                </a:solidFill>
                <a:uFill>
                  <a:solidFill>
                    <a:srgbClr val="0000FF"/>
                  </a:solidFill>
                </a:uFill>
                <a:latin typeface="Arial"/>
                <a:cs typeface="Arial"/>
                <a:hlinkClick r:id="rId2"/>
              </a:rPr>
              <a:t> </a:t>
            </a:r>
            <a:r>
              <a:rPr sz="1200" b="1" u="sng" spc="-120" dirty="0">
                <a:solidFill>
                  <a:srgbClr val="0000FF"/>
                </a:solidFill>
                <a:uFill>
                  <a:solidFill>
                    <a:srgbClr val="0000FF"/>
                  </a:solidFill>
                </a:uFill>
                <a:latin typeface="Arial"/>
                <a:cs typeface="Arial"/>
                <a:hlinkClick r:id="rId2"/>
              </a:rPr>
              <a:t>¿Qué</a:t>
            </a:r>
            <a:r>
              <a:rPr sz="1200" b="1" u="sng" spc="-35" dirty="0">
                <a:solidFill>
                  <a:srgbClr val="0000FF"/>
                </a:solidFill>
                <a:uFill>
                  <a:solidFill>
                    <a:srgbClr val="0000FF"/>
                  </a:solidFill>
                </a:uFill>
                <a:latin typeface="Arial"/>
                <a:cs typeface="Arial"/>
                <a:hlinkClick r:id="rId2"/>
              </a:rPr>
              <a:t> </a:t>
            </a:r>
            <a:r>
              <a:rPr sz="1200" b="1" u="sng" spc="-130" dirty="0">
                <a:solidFill>
                  <a:srgbClr val="0000FF"/>
                </a:solidFill>
                <a:uFill>
                  <a:solidFill>
                    <a:srgbClr val="0000FF"/>
                  </a:solidFill>
                </a:uFill>
                <a:latin typeface="Arial"/>
                <a:cs typeface="Arial"/>
                <a:hlinkClick r:id="rId2"/>
              </a:rPr>
              <a:t>es</a:t>
            </a:r>
            <a:r>
              <a:rPr sz="1200" b="1" u="sng" spc="-40" dirty="0">
                <a:solidFill>
                  <a:srgbClr val="0000FF"/>
                </a:solidFill>
                <a:uFill>
                  <a:solidFill>
                    <a:srgbClr val="0000FF"/>
                  </a:solidFill>
                </a:uFill>
                <a:latin typeface="Arial"/>
                <a:cs typeface="Arial"/>
                <a:hlinkClick r:id="rId2"/>
              </a:rPr>
              <a:t> </a:t>
            </a:r>
            <a:r>
              <a:rPr sz="1200" b="1" u="sng" spc="-60" dirty="0">
                <a:solidFill>
                  <a:srgbClr val="0000FF"/>
                </a:solidFill>
                <a:uFill>
                  <a:solidFill>
                    <a:srgbClr val="0000FF"/>
                  </a:solidFill>
                </a:uFill>
                <a:latin typeface="Arial"/>
                <a:cs typeface="Arial"/>
                <a:hlinkClick r:id="rId2"/>
              </a:rPr>
              <a:t>el</a:t>
            </a:r>
            <a:r>
              <a:rPr sz="1200" b="1" u="sng" spc="-35" dirty="0">
                <a:solidFill>
                  <a:srgbClr val="0000FF"/>
                </a:solidFill>
                <a:uFill>
                  <a:solidFill>
                    <a:srgbClr val="0000FF"/>
                  </a:solidFill>
                </a:uFill>
                <a:latin typeface="Arial"/>
                <a:cs typeface="Arial"/>
                <a:hlinkClick r:id="rId2"/>
              </a:rPr>
              <a:t> </a:t>
            </a:r>
            <a:r>
              <a:rPr sz="1200" b="1" u="sng" spc="-95" dirty="0">
                <a:solidFill>
                  <a:srgbClr val="0000FF"/>
                </a:solidFill>
                <a:uFill>
                  <a:solidFill>
                    <a:srgbClr val="0000FF"/>
                  </a:solidFill>
                </a:uFill>
                <a:latin typeface="Arial"/>
                <a:cs typeface="Arial"/>
                <a:hlinkClick r:id="rId2"/>
              </a:rPr>
              <a:t>diálogo</a:t>
            </a:r>
            <a:r>
              <a:rPr sz="1200" b="1" u="sng" spc="-40" dirty="0">
                <a:solidFill>
                  <a:srgbClr val="0000FF"/>
                </a:solidFill>
                <a:uFill>
                  <a:solidFill>
                    <a:srgbClr val="0000FF"/>
                  </a:solidFill>
                </a:uFill>
                <a:latin typeface="Arial"/>
                <a:cs typeface="Arial"/>
                <a:hlinkClick r:id="rId2"/>
              </a:rPr>
              <a:t> </a:t>
            </a:r>
            <a:r>
              <a:rPr sz="1200" b="1" u="sng" spc="-80" dirty="0">
                <a:solidFill>
                  <a:srgbClr val="0000FF"/>
                </a:solidFill>
                <a:uFill>
                  <a:solidFill>
                    <a:srgbClr val="0000FF"/>
                  </a:solidFill>
                </a:uFill>
                <a:latin typeface="Arial"/>
                <a:cs typeface="Arial"/>
                <a:hlinkClick r:id="rId2"/>
              </a:rPr>
              <a:t>educativo?</a:t>
            </a:r>
            <a:r>
              <a:rPr sz="1200" u="sng" spc="-80" dirty="0">
                <a:solidFill>
                  <a:srgbClr val="0000FF"/>
                </a:solidFill>
                <a:uFill>
                  <a:solidFill>
                    <a:srgbClr val="0000FF"/>
                  </a:solidFill>
                </a:uFill>
                <a:latin typeface="Arial"/>
                <a:cs typeface="Arial"/>
                <a:hlinkClick r:id="rId2"/>
              </a:rPr>
              <a:t>:</a:t>
            </a:r>
            <a:r>
              <a:rPr sz="1200" spc="-80" dirty="0">
                <a:latin typeface="Arial"/>
                <a:cs typeface="Arial"/>
              </a:rPr>
              <a:t>Entrega</a:t>
            </a:r>
            <a:r>
              <a:rPr sz="1200" spc="-40" dirty="0">
                <a:latin typeface="Arial"/>
                <a:cs typeface="Arial"/>
              </a:rPr>
              <a:t> </a:t>
            </a:r>
            <a:r>
              <a:rPr sz="1200" spc="-95" dirty="0">
                <a:latin typeface="Arial"/>
                <a:cs typeface="Arial"/>
              </a:rPr>
              <a:t>más</a:t>
            </a:r>
            <a:r>
              <a:rPr sz="1200" spc="-35" dirty="0">
                <a:latin typeface="Arial"/>
                <a:cs typeface="Arial"/>
              </a:rPr>
              <a:t> </a:t>
            </a:r>
            <a:r>
              <a:rPr sz="1200" spc="-25" dirty="0">
                <a:latin typeface="Arial"/>
                <a:cs typeface="Arial"/>
              </a:rPr>
              <a:t>información </a:t>
            </a:r>
            <a:r>
              <a:rPr sz="1200" spc="-55" dirty="0">
                <a:latin typeface="Arial"/>
                <a:cs typeface="Arial"/>
              </a:rPr>
              <a:t>sobre</a:t>
            </a:r>
            <a:r>
              <a:rPr sz="1200" spc="-40" dirty="0">
                <a:latin typeface="Arial"/>
                <a:cs typeface="Arial"/>
              </a:rPr>
              <a:t> </a:t>
            </a:r>
            <a:r>
              <a:rPr sz="1200" spc="-45" dirty="0">
                <a:latin typeface="Arial"/>
                <a:cs typeface="Arial"/>
              </a:rPr>
              <a:t>diálogo</a:t>
            </a:r>
            <a:r>
              <a:rPr sz="1200" spc="-35" dirty="0">
                <a:latin typeface="Arial"/>
                <a:cs typeface="Arial"/>
              </a:rPr>
              <a:t> </a:t>
            </a:r>
            <a:r>
              <a:rPr sz="1200" spc="-10" dirty="0">
                <a:latin typeface="Arial"/>
                <a:cs typeface="Arial"/>
              </a:rPr>
              <a:t>educativo.</a:t>
            </a:r>
            <a:endParaRPr sz="1200" dirty="0">
              <a:latin typeface="Arial"/>
              <a:cs typeface="Arial"/>
            </a:endParaRPr>
          </a:p>
        </p:txBody>
      </p:sp>
      <p:sp>
        <p:nvSpPr>
          <p:cNvPr id="10" name="object 10"/>
          <p:cNvSpPr/>
          <p:nvPr/>
        </p:nvSpPr>
        <p:spPr>
          <a:xfrm>
            <a:off x="5568957" y="1712391"/>
            <a:ext cx="4744720" cy="5308600"/>
          </a:xfrm>
          <a:custGeom>
            <a:avLst/>
            <a:gdLst/>
            <a:ahLst/>
            <a:cxnLst/>
            <a:rect l="l" t="t" r="r" b="b"/>
            <a:pathLst>
              <a:path w="4744720" h="5308600">
                <a:moveTo>
                  <a:pt x="0" y="0"/>
                </a:moveTo>
                <a:lnTo>
                  <a:pt x="4744466" y="0"/>
                </a:lnTo>
                <a:lnTo>
                  <a:pt x="4744466" y="5308346"/>
                </a:lnTo>
                <a:lnTo>
                  <a:pt x="0" y="5308346"/>
                </a:lnTo>
                <a:lnTo>
                  <a:pt x="0" y="0"/>
                </a:lnTo>
                <a:close/>
              </a:path>
            </a:pathLst>
          </a:custGeom>
          <a:ln w="31750">
            <a:solidFill>
              <a:srgbClr val="2791A6"/>
            </a:solidFill>
          </a:ln>
        </p:spPr>
        <p:txBody>
          <a:bodyPr wrap="square" lIns="0" tIns="0" rIns="0" bIns="0" rtlCol="0"/>
          <a:lstStyle/>
          <a:p>
            <a:endParaRPr/>
          </a:p>
        </p:txBody>
      </p:sp>
      <p:sp>
        <p:nvSpPr>
          <p:cNvPr id="11" name="object 11"/>
          <p:cNvSpPr txBox="1"/>
          <p:nvPr/>
        </p:nvSpPr>
        <p:spPr>
          <a:xfrm>
            <a:off x="5656460" y="1791596"/>
            <a:ext cx="3804285" cy="238125"/>
          </a:xfrm>
          <a:prstGeom prst="rect">
            <a:avLst/>
          </a:prstGeom>
        </p:spPr>
        <p:txBody>
          <a:bodyPr vert="horz" wrap="square" lIns="0" tIns="11430" rIns="0" bIns="0" rtlCol="0">
            <a:spAutoFit/>
          </a:bodyPr>
          <a:lstStyle/>
          <a:p>
            <a:pPr marL="12700">
              <a:lnSpc>
                <a:spcPct val="100000"/>
              </a:lnSpc>
              <a:spcBef>
                <a:spcPts val="90"/>
              </a:spcBef>
            </a:pPr>
            <a:r>
              <a:rPr sz="1400" b="1" spc="-150" dirty="0">
                <a:solidFill>
                  <a:srgbClr val="1A616F"/>
                </a:solidFill>
                <a:latin typeface="Arial"/>
                <a:cs typeface="Arial"/>
              </a:rPr>
              <a:t>¿Cuál</a:t>
            </a:r>
            <a:r>
              <a:rPr sz="1400" b="1" spc="-65" dirty="0">
                <a:solidFill>
                  <a:srgbClr val="1A616F"/>
                </a:solidFill>
                <a:latin typeface="Arial"/>
                <a:cs typeface="Arial"/>
              </a:rPr>
              <a:t> </a:t>
            </a:r>
            <a:r>
              <a:rPr sz="1400" b="1" spc="-155" dirty="0">
                <a:solidFill>
                  <a:srgbClr val="1A616F"/>
                </a:solidFill>
                <a:latin typeface="Arial"/>
                <a:cs typeface="Arial"/>
              </a:rPr>
              <a:t>es</a:t>
            </a:r>
            <a:r>
              <a:rPr sz="1400" b="1" spc="-60" dirty="0">
                <a:solidFill>
                  <a:srgbClr val="1A616F"/>
                </a:solidFill>
                <a:latin typeface="Arial"/>
                <a:cs typeface="Arial"/>
              </a:rPr>
              <a:t> </a:t>
            </a:r>
            <a:r>
              <a:rPr sz="1400" b="1" spc="-75" dirty="0">
                <a:solidFill>
                  <a:srgbClr val="1A616F"/>
                </a:solidFill>
                <a:latin typeface="Arial"/>
                <a:cs typeface="Arial"/>
              </a:rPr>
              <a:t>la</a:t>
            </a:r>
            <a:r>
              <a:rPr sz="1400" b="1" spc="-60" dirty="0">
                <a:solidFill>
                  <a:srgbClr val="1A616F"/>
                </a:solidFill>
                <a:latin typeface="Arial"/>
                <a:cs typeface="Arial"/>
              </a:rPr>
              <a:t> </a:t>
            </a:r>
            <a:r>
              <a:rPr sz="1400" b="1" spc="-90" dirty="0">
                <a:solidFill>
                  <a:srgbClr val="1A616F"/>
                </a:solidFill>
                <a:latin typeface="Arial"/>
                <a:cs typeface="Arial"/>
              </a:rPr>
              <a:t>diferencia</a:t>
            </a:r>
            <a:r>
              <a:rPr sz="1400" b="1" spc="-55" dirty="0">
                <a:solidFill>
                  <a:srgbClr val="1A616F"/>
                </a:solidFill>
                <a:latin typeface="Arial"/>
                <a:cs typeface="Arial"/>
              </a:rPr>
              <a:t> </a:t>
            </a:r>
            <a:r>
              <a:rPr sz="1400" b="1" spc="-65" dirty="0">
                <a:solidFill>
                  <a:srgbClr val="1A616F"/>
                </a:solidFill>
                <a:latin typeface="Arial"/>
                <a:cs typeface="Arial"/>
              </a:rPr>
              <a:t>entre</a:t>
            </a:r>
            <a:r>
              <a:rPr sz="1400" b="1" spc="-55" dirty="0">
                <a:solidFill>
                  <a:srgbClr val="1A616F"/>
                </a:solidFill>
                <a:latin typeface="Arial"/>
                <a:cs typeface="Arial"/>
              </a:rPr>
              <a:t> </a:t>
            </a:r>
            <a:r>
              <a:rPr sz="1400" b="1" spc="-105" dirty="0">
                <a:solidFill>
                  <a:srgbClr val="1A616F"/>
                </a:solidFill>
                <a:latin typeface="Arial"/>
                <a:cs typeface="Arial"/>
              </a:rPr>
              <a:t>diálogo</a:t>
            </a:r>
            <a:r>
              <a:rPr sz="1400" b="1" spc="-60" dirty="0">
                <a:solidFill>
                  <a:srgbClr val="1A616F"/>
                </a:solidFill>
                <a:latin typeface="Arial"/>
                <a:cs typeface="Arial"/>
              </a:rPr>
              <a:t> </a:t>
            </a:r>
            <a:r>
              <a:rPr sz="1400" b="1" spc="-125" dirty="0">
                <a:solidFill>
                  <a:srgbClr val="1A616F"/>
                </a:solidFill>
                <a:latin typeface="Arial"/>
                <a:cs typeface="Arial"/>
              </a:rPr>
              <a:t>y</a:t>
            </a:r>
            <a:r>
              <a:rPr sz="1400" b="1" spc="-55" dirty="0">
                <a:solidFill>
                  <a:srgbClr val="1A616F"/>
                </a:solidFill>
                <a:latin typeface="Arial"/>
                <a:cs typeface="Arial"/>
              </a:rPr>
              <a:t> </a:t>
            </a:r>
            <a:r>
              <a:rPr sz="1400" b="1" spc="-110" dirty="0">
                <a:solidFill>
                  <a:srgbClr val="1A616F"/>
                </a:solidFill>
                <a:latin typeface="Arial"/>
                <a:cs typeface="Arial"/>
              </a:rPr>
              <a:t>conversación?</a:t>
            </a:r>
            <a:endParaRPr sz="1400">
              <a:latin typeface="Arial"/>
              <a:cs typeface="Arial"/>
            </a:endParaRPr>
          </a:p>
        </p:txBody>
      </p:sp>
      <p:sp>
        <p:nvSpPr>
          <p:cNvPr id="12" name="object 12"/>
          <p:cNvSpPr txBox="1"/>
          <p:nvPr/>
        </p:nvSpPr>
        <p:spPr>
          <a:xfrm>
            <a:off x="5656460" y="2227460"/>
            <a:ext cx="4460875" cy="1323975"/>
          </a:xfrm>
          <a:prstGeom prst="rect">
            <a:avLst/>
          </a:prstGeom>
        </p:spPr>
        <p:txBody>
          <a:bodyPr vert="horz" wrap="square" lIns="0" tIns="9525" rIns="0" bIns="0" rtlCol="0">
            <a:spAutoFit/>
          </a:bodyPr>
          <a:lstStyle/>
          <a:p>
            <a:pPr marL="12700" marR="5080">
              <a:lnSpc>
                <a:spcPct val="101699"/>
              </a:lnSpc>
              <a:spcBef>
                <a:spcPts val="75"/>
              </a:spcBef>
            </a:pPr>
            <a:r>
              <a:rPr sz="1200" spc="-65" dirty="0">
                <a:latin typeface="Arial"/>
                <a:cs typeface="Arial"/>
              </a:rPr>
              <a:t>Estudiantes</a:t>
            </a:r>
            <a:r>
              <a:rPr sz="1200" spc="-35" dirty="0">
                <a:latin typeface="Arial"/>
                <a:cs typeface="Arial"/>
              </a:rPr>
              <a:t> </a:t>
            </a:r>
            <a:r>
              <a:rPr sz="1200" spc="-60" dirty="0">
                <a:latin typeface="Arial"/>
                <a:cs typeface="Arial"/>
              </a:rPr>
              <a:t>y</a:t>
            </a:r>
            <a:r>
              <a:rPr sz="1200" spc="-30" dirty="0">
                <a:latin typeface="Arial"/>
                <a:cs typeface="Arial"/>
              </a:rPr>
              <a:t> </a:t>
            </a:r>
            <a:r>
              <a:rPr sz="1200" spc="-55" dirty="0">
                <a:latin typeface="Arial"/>
                <a:cs typeface="Arial"/>
              </a:rPr>
              <a:t>docentes</a:t>
            </a:r>
            <a:r>
              <a:rPr sz="1200" spc="-35" dirty="0">
                <a:latin typeface="Arial"/>
                <a:cs typeface="Arial"/>
              </a:rPr>
              <a:t> </a:t>
            </a:r>
            <a:r>
              <a:rPr sz="1200" spc="-55" dirty="0">
                <a:latin typeface="Arial"/>
                <a:cs typeface="Arial"/>
              </a:rPr>
              <a:t>hablan</a:t>
            </a:r>
            <a:r>
              <a:rPr sz="1200" spc="-30" dirty="0">
                <a:latin typeface="Arial"/>
                <a:cs typeface="Arial"/>
              </a:rPr>
              <a:t> </a:t>
            </a:r>
            <a:r>
              <a:rPr sz="1200" spc="-50" dirty="0">
                <a:latin typeface="Arial"/>
                <a:cs typeface="Arial"/>
              </a:rPr>
              <a:t>bastante</a:t>
            </a:r>
            <a:r>
              <a:rPr sz="1200" spc="-30" dirty="0">
                <a:latin typeface="Arial"/>
                <a:cs typeface="Arial"/>
              </a:rPr>
              <a:t> </a:t>
            </a:r>
            <a:r>
              <a:rPr sz="1200" spc="-35" dirty="0">
                <a:latin typeface="Arial"/>
                <a:cs typeface="Arial"/>
              </a:rPr>
              <a:t>durante el</a:t>
            </a:r>
            <a:r>
              <a:rPr sz="1200" spc="-30" dirty="0">
                <a:latin typeface="Arial"/>
                <a:cs typeface="Arial"/>
              </a:rPr>
              <a:t> </a:t>
            </a:r>
            <a:r>
              <a:rPr sz="1200" spc="-50" dirty="0">
                <a:latin typeface="Arial"/>
                <a:cs typeface="Arial"/>
              </a:rPr>
              <a:t>transcurso</a:t>
            </a:r>
            <a:r>
              <a:rPr sz="1200" spc="-35" dirty="0">
                <a:latin typeface="Arial"/>
                <a:cs typeface="Arial"/>
              </a:rPr>
              <a:t> </a:t>
            </a:r>
            <a:r>
              <a:rPr sz="1200" spc="-30" dirty="0">
                <a:latin typeface="Arial"/>
                <a:cs typeface="Arial"/>
              </a:rPr>
              <a:t>del </a:t>
            </a:r>
            <a:r>
              <a:rPr sz="1200" spc="-25" dirty="0">
                <a:latin typeface="Arial"/>
                <a:cs typeface="Arial"/>
              </a:rPr>
              <a:t>día </a:t>
            </a:r>
            <a:r>
              <a:rPr sz="1200" spc="-65" dirty="0">
                <a:latin typeface="Arial"/>
                <a:cs typeface="Arial"/>
              </a:rPr>
              <a:t>con</a:t>
            </a:r>
            <a:r>
              <a:rPr sz="1200" spc="-40" dirty="0">
                <a:latin typeface="Arial"/>
                <a:cs typeface="Arial"/>
              </a:rPr>
              <a:t> </a:t>
            </a:r>
            <a:r>
              <a:rPr sz="1200" spc="-30" dirty="0">
                <a:latin typeface="Arial"/>
                <a:cs typeface="Arial"/>
              </a:rPr>
              <a:t>distintos </a:t>
            </a:r>
            <a:r>
              <a:rPr sz="1200" spc="-40" dirty="0">
                <a:latin typeface="Arial"/>
                <a:cs typeface="Arial"/>
              </a:rPr>
              <a:t>propósitos</a:t>
            </a:r>
            <a:r>
              <a:rPr sz="1200" spc="-30" dirty="0">
                <a:latin typeface="Arial"/>
                <a:cs typeface="Arial"/>
              </a:rPr>
              <a:t> </a:t>
            </a:r>
            <a:r>
              <a:rPr sz="1200" spc="-55" dirty="0">
                <a:latin typeface="Arial"/>
                <a:cs typeface="Arial"/>
              </a:rPr>
              <a:t>como,</a:t>
            </a:r>
            <a:r>
              <a:rPr sz="1200" spc="-25" dirty="0">
                <a:latin typeface="Arial"/>
                <a:cs typeface="Arial"/>
              </a:rPr>
              <a:t> </a:t>
            </a:r>
            <a:r>
              <a:rPr sz="1200" spc="-20" dirty="0">
                <a:latin typeface="Arial"/>
                <a:cs typeface="Arial"/>
              </a:rPr>
              <a:t>por</a:t>
            </a:r>
            <a:r>
              <a:rPr sz="1200" spc="-30" dirty="0">
                <a:latin typeface="Arial"/>
                <a:cs typeface="Arial"/>
              </a:rPr>
              <a:t> </a:t>
            </a:r>
            <a:r>
              <a:rPr sz="1200" spc="-40" dirty="0">
                <a:latin typeface="Arial"/>
                <a:cs typeface="Arial"/>
              </a:rPr>
              <a:t>ejemplo,</a:t>
            </a:r>
            <a:r>
              <a:rPr sz="1200" spc="-30" dirty="0">
                <a:latin typeface="Arial"/>
                <a:cs typeface="Arial"/>
              </a:rPr>
              <a:t> </a:t>
            </a:r>
            <a:r>
              <a:rPr sz="1200" spc="-45" dirty="0">
                <a:latin typeface="Arial"/>
                <a:cs typeface="Arial"/>
              </a:rPr>
              <a:t>dar</a:t>
            </a:r>
            <a:r>
              <a:rPr sz="1200" spc="-30" dirty="0">
                <a:latin typeface="Arial"/>
                <a:cs typeface="Arial"/>
              </a:rPr>
              <a:t> </a:t>
            </a:r>
            <a:r>
              <a:rPr sz="1200" spc="-50" dirty="0">
                <a:latin typeface="Arial"/>
                <a:cs typeface="Arial"/>
              </a:rPr>
              <a:t>instrucciones</a:t>
            </a:r>
            <a:r>
              <a:rPr sz="1200" spc="-25" dirty="0">
                <a:latin typeface="Arial"/>
                <a:cs typeface="Arial"/>
              </a:rPr>
              <a:t> </a:t>
            </a:r>
            <a:r>
              <a:rPr sz="1200" spc="-50" dirty="0">
                <a:latin typeface="Arial"/>
                <a:cs typeface="Arial"/>
              </a:rPr>
              <a:t>o </a:t>
            </a:r>
            <a:r>
              <a:rPr sz="1200" spc="-30" dirty="0">
                <a:latin typeface="Arial"/>
                <a:cs typeface="Arial"/>
              </a:rPr>
              <a:t>compartir</a:t>
            </a:r>
            <a:r>
              <a:rPr sz="1200" spc="-40" dirty="0">
                <a:latin typeface="Arial"/>
                <a:cs typeface="Arial"/>
              </a:rPr>
              <a:t> </a:t>
            </a:r>
            <a:r>
              <a:rPr sz="1200" spc="-35" dirty="0">
                <a:latin typeface="Arial"/>
                <a:cs typeface="Arial"/>
              </a:rPr>
              <a:t>información. </a:t>
            </a:r>
            <a:r>
              <a:rPr sz="1200" spc="-95" dirty="0">
                <a:latin typeface="Arial"/>
                <a:cs typeface="Arial"/>
              </a:rPr>
              <a:t>Sin</a:t>
            </a:r>
            <a:r>
              <a:rPr sz="1200" spc="-40" dirty="0">
                <a:latin typeface="Arial"/>
                <a:cs typeface="Arial"/>
              </a:rPr>
              <a:t> </a:t>
            </a:r>
            <a:r>
              <a:rPr sz="1200" spc="-55" dirty="0">
                <a:latin typeface="Arial"/>
                <a:cs typeface="Arial"/>
              </a:rPr>
              <a:t>embargo,</a:t>
            </a:r>
            <a:r>
              <a:rPr sz="1200" spc="-35" dirty="0">
                <a:latin typeface="Arial"/>
                <a:cs typeface="Arial"/>
              </a:rPr>
              <a:t> </a:t>
            </a:r>
            <a:r>
              <a:rPr sz="1200" spc="-65" dirty="0">
                <a:latin typeface="Arial"/>
                <a:cs typeface="Arial"/>
              </a:rPr>
              <a:t>estos</a:t>
            </a:r>
            <a:r>
              <a:rPr sz="1200" spc="-35" dirty="0">
                <a:latin typeface="Arial"/>
                <a:cs typeface="Arial"/>
              </a:rPr>
              <a:t> </a:t>
            </a:r>
            <a:r>
              <a:rPr sz="1200" spc="-50" dirty="0">
                <a:latin typeface="Arial"/>
                <a:cs typeface="Arial"/>
              </a:rPr>
              <a:t>ejemplos</a:t>
            </a:r>
            <a:r>
              <a:rPr sz="1200" spc="-40" dirty="0">
                <a:latin typeface="Arial"/>
                <a:cs typeface="Arial"/>
              </a:rPr>
              <a:t> no</a:t>
            </a:r>
            <a:r>
              <a:rPr sz="1200" spc="-35" dirty="0">
                <a:latin typeface="Arial"/>
                <a:cs typeface="Arial"/>
              </a:rPr>
              <a:t> </a:t>
            </a:r>
            <a:r>
              <a:rPr sz="1200" spc="-70" dirty="0">
                <a:latin typeface="Arial"/>
                <a:cs typeface="Arial"/>
              </a:rPr>
              <a:t>son</a:t>
            </a:r>
            <a:r>
              <a:rPr sz="1200" spc="-40" dirty="0">
                <a:latin typeface="Arial"/>
                <a:cs typeface="Arial"/>
              </a:rPr>
              <a:t> </a:t>
            </a:r>
            <a:r>
              <a:rPr sz="1200" spc="-10" dirty="0">
                <a:latin typeface="Arial"/>
                <a:cs typeface="Arial"/>
              </a:rPr>
              <a:t>lo</a:t>
            </a:r>
            <a:r>
              <a:rPr sz="1200" spc="-35" dirty="0">
                <a:latin typeface="Arial"/>
                <a:cs typeface="Arial"/>
              </a:rPr>
              <a:t> </a:t>
            </a:r>
            <a:r>
              <a:rPr sz="1200" spc="-25" dirty="0">
                <a:latin typeface="Arial"/>
                <a:cs typeface="Arial"/>
              </a:rPr>
              <a:t>que </a:t>
            </a:r>
            <a:r>
              <a:rPr sz="1200" spc="-50" dirty="0">
                <a:latin typeface="Arial"/>
                <a:cs typeface="Arial"/>
              </a:rPr>
              <a:t>entendemos</a:t>
            </a:r>
            <a:r>
              <a:rPr sz="1200" spc="-45" dirty="0">
                <a:latin typeface="Arial"/>
                <a:cs typeface="Arial"/>
              </a:rPr>
              <a:t> </a:t>
            </a:r>
            <a:r>
              <a:rPr sz="1200" spc="-20" dirty="0">
                <a:latin typeface="Arial"/>
                <a:cs typeface="Arial"/>
              </a:rPr>
              <a:t>por</a:t>
            </a:r>
            <a:r>
              <a:rPr sz="1200" spc="-45" dirty="0">
                <a:latin typeface="Arial"/>
                <a:cs typeface="Arial"/>
              </a:rPr>
              <a:t> diálogo</a:t>
            </a:r>
            <a:r>
              <a:rPr sz="1200" spc="-40" dirty="0">
                <a:latin typeface="Arial"/>
                <a:cs typeface="Arial"/>
              </a:rPr>
              <a:t> </a:t>
            </a:r>
            <a:r>
              <a:rPr sz="1200" spc="-45" dirty="0">
                <a:latin typeface="Arial"/>
                <a:cs typeface="Arial"/>
              </a:rPr>
              <a:t>educativo. </a:t>
            </a:r>
            <a:r>
              <a:rPr sz="1200" spc="-55" dirty="0">
                <a:latin typeface="Arial"/>
                <a:cs typeface="Arial"/>
              </a:rPr>
              <a:t>Incluso</a:t>
            </a:r>
            <a:r>
              <a:rPr sz="1200" spc="-40" dirty="0">
                <a:latin typeface="Arial"/>
                <a:cs typeface="Arial"/>
              </a:rPr>
              <a:t> </a:t>
            </a:r>
            <a:r>
              <a:rPr sz="1200" spc="-60" dirty="0">
                <a:latin typeface="Arial"/>
                <a:cs typeface="Arial"/>
              </a:rPr>
              <a:t>cuando</a:t>
            </a:r>
            <a:r>
              <a:rPr sz="1200" spc="-45" dirty="0">
                <a:latin typeface="Arial"/>
                <a:cs typeface="Arial"/>
              </a:rPr>
              <a:t> </a:t>
            </a:r>
            <a:r>
              <a:rPr sz="1200" spc="-55" dirty="0">
                <a:latin typeface="Arial"/>
                <a:cs typeface="Arial"/>
              </a:rPr>
              <a:t>los</a:t>
            </a:r>
            <a:r>
              <a:rPr sz="1200" spc="-40" dirty="0">
                <a:latin typeface="Arial"/>
                <a:cs typeface="Arial"/>
              </a:rPr>
              <a:t> </a:t>
            </a:r>
            <a:r>
              <a:rPr sz="1200" spc="-60" dirty="0">
                <a:latin typeface="Arial"/>
                <a:cs typeface="Arial"/>
              </a:rPr>
              <a:t>y</a:t>
            </a:r>
            <a:r>
              <a:rPr sz="1200" spc="-45" dirty="0">
                <a:latin typeface="Arial"/>
                <a:cs typeface="Arial"/>
              </a:rPr>
              <a:t> </a:t>
            </a:r>
            <a:r>
              <a:rPr sz="1200" spc="-75" dirty="0">
                <a:latin typeface="Arial"/>
                <a:cs typeface="Arial"/>
              </a:rPr>
              <a:t>las</a:t>
            </a:r>
            <a:r>
              <a:rPr sz="1200" spc="-40" dirty="0">
                <a:latin typeface="Arial"/>
                <a:cs typeface="Arial"/>
              </a:rPr>
              <a:t> </a:t>
            </a:r>
            <a:r>
              <a:rPr sz="1200" spc="-35" dirty="0">
                <a:latin typeface="Arial"/>
                <a:cs typeface="Arial"/>
              </a:rPr>
              <a:t>estudiantes </a:t>
            </a:r>
            <a:r>
              <a:rPr sz="1200" spc="-65" dirty="0">
                <a:latin typeface="Arial"/>
                <a:cs typeface="Arial"/>
              </a:rPr>
              <a:t>conversan</a:t>
            </a:r>
            <a:r>
              <a:rPr sz="1200" spc="-40" dirty="0">
                <a:latin typeface="Arial"/>
                <a:cs typeface="Arial"/>
              </a:rPr>
              <a:t> </a:t>
            </a:r>
            <a:r>
              <a:rPr sz="1200" spc="-35" dirty="0">
                <a:latin typeface="Arial"/>
                <a:cs typeface="Arial"/>
              </a:rPr>
              <a:t>durante</a:t>
            </a:r>
            <a:r>
              <a:rPr sz="1200" spc="-40" dirty="0">
                <a:latin typeface="Arial"/>
                <a:cs typeface="Arial"/>
              </a:rPr>
              <a:t> </a:t>
            </a:r>
            <a:r>
              <a:rPr sz="1200" spc="-75" dirty="0">
                <a:latin typeface="Arial"/>
                <a:cs typeface="Arial"/>
              </a:rPr>
              <a:t>las</a:t>
            </a:r>
            <a:r>
              <a:rPr sz="1200" spc="-40" dirty="0">
                <a:latin typeface="Arial"/>
                <a:cs typeface="Arial"/>
              </a:rPr>
              <a:t> </a:t>
            </a:r>
            <a:r>
              <a:rPr sz="1200" spc="-55" dirty="0">
                <a:latin typeface="Arial"/>
                <a:cs typeface="Arial"/>
              </a:rPr>
              <a:t>situaciones</a:t>
            </a:r>
            <a:r>
              <a:rPr sz="1200" spc="-35" dirty="0">
                <a:latin typeface="Arial"/>
                <a:cs typeface="Arial"/>
              </a:rPr>
              <a:t> </a:t>
            </a:r>
            <a:r>
              <a:rPr sz="1200" spc="-50" dirty="0">
                <a:latin typeface="Arial"/>
                <a:cs typeface="Arial"/>
              </a:rPr>
              <a:t>de</a:t>
            </a:r>
            <a:r>
              <a:rPr sz="1200" spc="-40" dirty="0">
                <a:latin typeface="Arial"/>
                <a:cs typeface="Arial"/>
              </a:rPr>
              <a:t> </a:t>
            </a:r>
            <a:r>
              <a:rPr sz="1200" spc="-50" dirty="0">
                <a:latin typeface="Arial"/>
                <a:cs typeface="Arial"/>
              </a:rPr>
              <a:t>aprendizaje,</a:t>
            </a:r>
            <a:r>
              <a:rPr sz="1200" spc="-40" dirty="0">
                <a:latin typeface="Arial"/>
                <a:cs typeface="Arial"/>
              </a:rPr>
              <a:t> </a:t>
            </a:r>
            <a:r>
              <a:rPr sz="1200" spc="-105" dirty="0">
                <a:latin typeface="Arial"/>
                <a:cs typeface="Arial"/>
              </a:rPr>
              <a:t>es</a:t>
            </a:r>
            <a:r>
              <a:rPr sz="1200" spc="-35" dirty="0">
                <a:latin typeface="Arial"/>
                <a:cs typeface="Arial"/>
              </a:rPr>
              <a:t> </a:t>
            </a:r>
            <a:r>
              <a:rPr sz="1200" spc="-45" dirty="0">
                <a:latin typeface="Arial"/>
                <a:cs typeface="Arial"/>
              </a:rPr>
              <a:t>posible</a:t>
            </a:r>
            <a:r>
              <a:rPr sz="1200" spc="-40" dirty="0">
                <a:latin typeface="Arial"/>
                <a:cs typeface="Arial"/>
              </a:rPr>
              <a:t> </a:t>
            </a:r>
            <a:r>
              <a:rPr sz="1200" spc="-45" dirty="0">
                <a:latin typeface="Arial"/>
                <a:cs typeface="Arial"/>
              </a:rPr>
              <a:t>que</a:t>
            </a:r>
            <a:r>
              <a:rPr sz="1200" spc="-40" dirty="0">
                <a:latin typeface="Arial"/>
                <a:cs typeface="Arial"/>
              </a:rPr>
              <a:t> </a:t>
            </a:r>
            <a:r>
              <a:rPr sz="1200" spc="-25" dirty="0">
                <a:latin typeface="Arial"/>
                <a:cs typeface="Arial"/>
              </a:rPr>
              <a:t>no </a:t>
            </a:r>
            <a:r>
              <a:rPr sz="1200" spc="-30" dirty="0">
                <a:latin typeface="Arial"/>
                <a:cs typeface="Arial"/>
              </a:rPr>
              <a:t>participen</a:t>
            </a:r>
            <a:r>
              <a:rPr sz="1200" spc="-45" dirty="0">
                <a:latin typeface="Arial"/>
                <a:cs typeface="Arial"/>
              </a:rPr>
              <a:t> </a:t>
            </a:r>
            <a:r>
              <a:rPr sz="1200" spc="-50" dirty="0">
                <a:latin typeface="Arial"/>
                <a:cs typeface="Arial"/>
              </a:rPr>
              <a:t>en</a:t>
            </a:r>
            <a:r>
              <a:rPr sz="1200" spc="-45" dirty="0">
                <a:latin typeface="Arial"/>
                <a:cs typeface="Arial"/>
              </a:rPr>
              <a:t> </a:t>
            </a:r>
            <a:r>
              <a:rPr sz="1200" spc="-40" dirty="0">
                <a:latin typeface="Arial"/>
                <a:cs typeface="Arial"/>
              </a:rPr>
              <a:t>un </a:t>
            </a:r>
            <a:r>
              <a:rPr sz="1200" spc="-45" dirty="0">
                <a:latin typeface="Arial"/>
                <a:cs typeface="Arial"/>
              </a:rPr>
              <a:t>diálogo educativo.</a:t>
            </a:r>
            <a:r>
              <a:rPr sz="1200" spc="-40" dirty="0">
                <a:latin typeface="Arial"/>
                <a:cs typeface="Arial"/>
              </a:rPr>
              <a:t> </a:t>
            </a:r>
            <a:r>
              <a:rPr sz="1200" spc="-80" dirty="0">
                <a:latin typeface="Arial"/>
                <a:cs typeface="Arial"/>
              </a:rPr>
              <a:t>Tome</a:t>
            </a:r>
            <a:r>
              <a:rPr sz="1200" spc="-45" dirty="0">
                <a:latin typeface="Arial"/>
                <a:cs typeface="Arial"/>
              </a:rPr>
              <a:t> </a:t>
            </a:r>
            <a:r>
              <a:rPr sz="1200" spc="-55" dirty="0">
                <a:latin typeface="Arial"/>
                <a:cs typeface="Arial"/>
              </a:rPr>
              <a:t>este</a:t>
            </a:r>
            <a:r>
              <a:rPr sz="1200" spc="-45" dirty="0">
                <a:latin typeface="Arial"/>
                <a:cs typeface="Arial"/>
              </a:rPr>
              <a:t> </a:t>
            </a:r>
            <a:r>
              <a:rPr sz="1200" spc="-35" dirty="0">
                <a:latin typeface="Arial"/>
                <a:cs typeface="Arial"/>
              </a:rPr>
              <a:t>ejemplo</a:t>
            </a:r>
            <a:r>
              <a:rPr sz="1200" spc="-40" dirty="0">
                <a:latin typeface="Arial"/>
                <a:cs typeface="Arial"/>
              </a:rPr>
              <a:t> </a:t>
            </a:r>
            <a:r>
              <a:rPr sz="1200" spc="-50" dirty="0">
                <a:latin typeface="Arial"/>
                <a:cs typeface="Arial"/>
              </a:rPr>
              <a:t>de</a:t>
            </a:r>
            <a:r>
              <a:rPr sz="1200" spc="-45" dirty="0">
                <a:latin typeface="Arial"/>
                <a:cs typeface="Arial"/>
              </a:rPr>
              <a:t> </a:t>
            </a:r>
            <a:r>
              <a:rPr sz="1200" spc="-40" dirty="0">
                <a:latin typeface="Arial"/>
                <a:cs typeface="Arial"/>
              </a:rPr>
              <a:t>un </a:t>
            </a:r>
            <a:r>
              <a:rPr sz="1200" spc="-10" dirty="0">
                <a:latin typeface="Arial"/>
                <a:cs typeface="Arial"/>
              </a:rPr>
              <a:t>maestro </a:t>
            </a:r>
            <a:r>
              <a:rPr sz="1200" spc="-45" dirty="0">
                <a:latin typeface="Arial"/>
                <a:cs typeface="Arial"/>
              </a:rPr>
              <a:t>que </a:t>
            </a:r>
            <a:r>
              <a:rPr sz="1200" spc="-70" dirty="0">
                <a:latin typeface="Arial"/>
                <a:cs typeface="Arial"/>
              </a:rPr>
              <a:t>ha</a:t>
            </a:r>
            <a:r>
              <a:rPr sz="1200" spc="-45" dirty="0">
                <a:latin typeface="Arial"/>
                <a:cs typeface="Arial"/>
              </a:rPr>
              <a:t> </a:t>
            </a:r>
            <a:r>
              <a:rPr sz="1200" spc="-30" dirty="0">
                <a:latin typeface="Arial"/>
                <a:cs typeface="Arial"/>
              </a:rPr>
              <a:t>utilizado</a:t>
            </a:r>
            <a:r>
              <a:rPr sz="1200" spc="-45" dirty="0">
                <a:latin typeface="Arial"/>
                <a:cs typeface="Arial"/>
              </a:rPr>
              <a:t> </a:t>
            </a:r>
            <a:r>
              <a:rPr sz="1200" spc="-55" dirty="0">
                <a:latin typeface="Arial"/>
                <a:cs typeface="Arial"/>
              </a:rPr>
              <a:t>los</a:t>
            </a:r>
            <a:r>
              <a:rPr sz="1200" spc="-40" dirty="0">
                <a:latin typeface="Arial"/>
                <a:cs typeface="Arial"/>
              </a:rPr>
              <a:t> </a:t>
            </a:r>
            <a:r>
              <a:rPr sz="1200" spc="-65" dirty="0">
                <a:latin typeface="Arial"/>
                <a:cs typeface="Arial"/>
              </a:rPr>
              <a:t>recursos</a:t>
            </a:r>
            <a:r>
              <a:rPr sz="1200" spc="-45" dirty="0">
                <a:latin typeface="Arial"/>
                <a:cs typeface="Arial"/>
              </a:rPr>
              <a:t> </a:t>
            </a:r>
            <a:r>
              <a:rPr sz="1200" spc="-50" dirty="0">
                <a:latin typeface="Arial"/>
                <a:cs typeface="Arial"/>
              </a:rPr>
              <a:t>de</a:t>
            </a:r>
            <a:r>
              <a:rPr sz="1200" spc="-45" dirty="0">
                <a:latin typeface="Arial"/>
                <a:cs typeface="Arial"/>
              </a:rPr>
              <a:t> </a:t>
            </a:r>
            <a:r>
              <a:rPr sz="1200" spc="-105" dirty="0">
                <a:latin typeface="Arial"/>
                <a:cs typeface="Arial"/>
              </a:rPr>
              <a:t>T-</a:t>
            </a:r>
            <a:r>
              <a:rPr sz="1200" spc="-10" dirty="0">
                <a:latin typeface="Arial"/>
                <a:cs typeface="Arial"/>
              </a:rPr>
              <a:t>SEDA:</a:t>
            </a:r>
            <a:endParaRPr sz="1200">
              <a:latin typeface="Arial"/>
              <a:cs typeface="Arial"/>
            </a:endParaRPr>
          </a:p>
        </p:txBody>
      </p:sp>
      <p:sp>
        <p:nvSpPr>
          <p:cNvPr id="13" name="object 13"/>
          <p:cNvSpPr txBox="1"/>
          <p:nvPr/>
        </p:nvSpPr>
        <p:spPr>
          <a:xfrm>
            <a:off x="5656460" y="3708788"/>
            <a:ext cx="4472305" cy="952500"/>
          </a:xfrm>
          <a:prstGeom prst="rect">
            <a:avLst/>
          </a:prstGeom>
        </p:spPr>
        <p:txBody>
          <a:bodyPr vert="horz" wrap="square" lIns="0" tIns="9525" rIns="0" bIns="0" rtlCol="0">
            <a:spAutoFit/>
          </a:bodyPr>
          <a:lstStyle/>
          <a:p>
            <a:pPr marL="12700" marR="5080">
              <a:lnSpc>
                <a:spcPct val="101699"/>
              </a:lnSpc>
              <a:spcBef>
                <a:spcPts val="75"/>
              </a:spcBef>
            </a:pPr>
            <a:r>
              <a:rPr sz="1200" i="1" spc="-65" dirty="0">
                <a:latin typeface="Arial"/>
                <a:cs typeface="Arial"/>
              </a:rPr>
              <a:t>Algunos</a:t>
            </a:r>
            <a:r>
              <a:rPr sz="1200" i="1" spc="-35" dirty="0">
                <a:latin typeface="Arial"/>
                <a:cs typeface="Arial"/>
              </a:rPr>
              <a:t> </a:t>
            </a:r>
            <a:r>
              <a:rPr sz="1200" i="1" spc="-55" dirty="0">
                <a:latin typeface="Arial"/>
                <a:cs typeface="Arial"/>
              </a:rPr>
              <a:t>estudiantes</a:t>
            </a:r>
            <a:r>
              <a:rPr sz="1200" i="1" spc="-35" dirty="0">
                <a:latin typeface="Arial"/>
                <a:cs typeface="Arial"/>
              </a:rPr>
              <a:t> </a:t>
            </a:r>
            <a:r>
              <a:rPr sz="1200" i="1" spc="-45" dirty="0">
                <a:latin typeface="Arial"/>
                <a:cs typeface="Arial"/>
              </a:rPr>
              <a:t>dejan</a:t>
            </a:r>
            <a:r>
              <a:rPr sz="1200" i="1" spc="-35" dirty="0">
                <a:latin typeface="Arial"/>
                <a:cs typeface="Arial"/>
              </a:rPr>
              <a:t> </a:t>
            </a:r>
            <a:r>
              <a:rPr sz="1200" i="1" spc="-65" dirty="0">
                <a:latin typeface="Arial"/>
                <a:cs typeface="Arial"/>
              </a:rPr>
              <a:t>que</a:t>
            </a:r>
            <a:r>
              <a:rPr sz="1200" i="1" spc="-35" dirty="0">
                <a:latin typeface="Arial"/>
                <a:cs typeface="Arial"/>
              </a:rPr>
              <a:t> </a:t>
            </a:r>
            <a:r>
              <a:rPr sz="1200" i="1" spc="-100" dirty="0">
                <a:latin typeface="Arial"/>
                <a:cs typeface="Arial"/>
              </a:rPr>
              <a:t>su</a:t>
            </a:r>
            <a:r>
              <a:rPr sz="1200" i="1" spc="-35" dirty="0">
                <a:latin typeface="Arial"/>
                <a:cs typeface="Arial"/>
              </a:rPr>
              <a:t> </a:t>
            </a:r>
            <a:r>
              <a:rPr sz="1200" i="1" spc="-60" dirty="0">
                <a:latin typeface="Arial"/>
                <a:cs typeface="Arial"/>
              </a:rPr>
              <a:t>compañero</a:t>
            </a:r>
            <a:r>
              <a:rPr sz="1200" i="1" spc="-35" dirty="0">
                <a:latin typeface="Arial"/>
                <a:cs typeface="Arial"/>
              </a:rPr>
              <a:t> </a:t>
            </a:r>
            <a:r>
              <a:rPr sz="1200" i="1" spc="-75" dirty="0">
                <a:latin typeface="Arial"/>
                <a:cs typeface="Arial"/>
              </a:rPr>
              <a:t>de</a:t>
            </a:r>
            <a:r>
              <a:rPr sz="1200" i="1" spc="-35" dirty="0">
                <a:latin typeface="Arial"/>
                <a:cs typeface="Arial"/>
              </a:rPr>
              <a:t> </a:t>
            </a:r>
            <a:r>
              <a:rPr sz="1200" i="1" spc="-50" dirty="0">
                <a:latin typeface="Arial"/>
                <a:cs typeface="Arial"/>
              </a:rPr>
              <a:t>aprendizaje</a:t>
            </a:r>
            <a:r>
              <a:rPr sz="1200" i="1" spc="-35" dirty="0">
                <a:latin typeface="Arial"/>
                <a:cs typeface="Arial"/>
              </a:rPr>
              <a:t> </a:t>
            </a:r>
            <a:r>
              <a:rPr sz="1200" i="1" spc="-50" dirty="0">
                <a:latin typeface="Arial"/>
                <a:cs typeface="Arial"/>
              </a:rPr>
              <a:t>hable</a:t>
            </a:r>
            <a:r>
              <a:rPr sz="1200" i="1" spc="-30" dirty="0">
                <a:latin typeface="Arial"/>
                <a:cs typeface="Arial"/>
              </a:rPr>
              <a:t> </a:t>
            </a:r>
            <a:r>
              <a:rPr sz="1200" i="1" spc="-20" dirty="0">
                <a:latin typeface="Arial"/>
                <a:cs typeface="Arial"/>
              </a:rPr>
              <a:t>todo </a:t>
            </a:r>
            <a:r>
              <a:rPr sz="1200" i="1" spc="-50" dirty="0">
                <a:latin typeface="Arial"/>
                <a:cs typeface="Arial"/>
              </a:rPr>
              <a:t>el</a:t>
            </a:r>
            <a:r>
              <a:rPr sz="1200" i="1" spc="-45" dirty="0">
                <a:latin typeface="Arial"/>
                <a:cs typeface="Arial"/>
              </a:rPr>
              <a:t> </a:t>
            </a:r>
            <a:r>
              <a:rPr sz="1200" i="1" spc="-35" dirty="0">
                <a:latin typeface="Arial"/>
                <a:cs typeface="Arial"/>
              </a:rPr>
              <a:t>tiempo,</a:t>
            </a:r>
            <a:r>
              <a:rPr sz="1200" i="1" spc="-40" dirty="0">
                <a:latin typeface="Arial"/>
                <a:cs typeface="Arial"/>
              </a:rPr>
              <a:t> </a:t>
            </a:r>
            <a:r>
              <a:rPr sz="1200" i="1" spc="-60" dirty="0">
                <a:latin typeface="Arial"/>
                <a:cs typeface="Arial"/>
              </a:rPr>
              <a:t>o</a:t>
            </a:r>
            <a:r>
              <a:rPr sz="1200" i="1" spc="-45" dirty="0">
                <a:latin typeface="Arial"/>
                <a:cs typeface="Arial"/>
              </a:rPr>
              <a:t> </a:t>
            </a:r>
            <a:r>
              <a:rPr sz="1200" i="1" spc="-70" dirty="0">
                <a:latin typeface="Arial"/>
                <a:cs typeface="Arial"/>
              </a:rPr>
              <a:t>expresan</a:t>
            </a:r>
            <a:r>
              <a:rPr sz="1200" i="1" spc="-40" dirty="0">
                <a:latin typeface="Arial"/>
                <a:cs typeface="Arial"/>
              </a:rPr>
              <a:t> </a:t>
            </a:r>
            <a:r>
              <a:rPr sz="1200" i="1" spc="-110" dirty="0">
                <a:latin typeface="Arial"/>
                <a:cs typeface="Arial"/>
              </a:rPr>
              <a:t>sus</a:t>
            </a:r>
            <a:r>
              <a:rPr sz="1200" i="1" spc="-45" dirty="0">
                <a:latin typeface="Arial"/>
                <a:cs typeface="Arial"/>
              </a:rPr>
              <a:t> </a:t>
            </a:r>
            <a:r>
              <a:rPr sz="1200" i="1" spc="-65" dirty="0">
                <a:latin typeface="Arial"/>
                <a:cs typeface="Arial"/>
              </a:rPr>
              <a:t>pensamientos</a:t>
            </a:r>
            <a:r>
              <a:rPr sz="1200" i="1" spc="-40" dirty="0">
                <a:latin typeface="Arial"/>
                <a:cs typeface="Arial"/>
              </a:rPr>
              <a:t> </a:t>
            </a:r>
            <a:r>
              <a:rPr sz="1200" i="1" spc="-60" dirty="0">
                <a:latin typeface="Arial"/>
                <a:cs typeface="Arial"/>
              </a:rPr>
              <a:t>sin</a:t>
            </a:r>
            <a:r>
              <a:rPr sz="1200" i="1" spc="-45" dirty="0">
                <a:latin typeface="Arial"/>
                <a:cs typeface="Arial"/>
              </a:rPr>
              <a:t> </a:t>
            </a:r>
            <a:r>
              <a:rPr sz="1200" i="1" spc="-80" dirty="0">
                <a:latin typeface="Arial"/>
                <a:cs typeface="Arial"/>
              </a:rPr>
              <a:t>escuchar</a:t>
            </a:r>
            <a:r>
              <a:rPr sz="1200" i="1" spc="-40" dirty="0">
                <a:latin typeface="Arial"/>
                <a:cs typeface="Arial"/>
              </a:rPr>
              <a:t> </a:t>
            </a:r>
            <a:r>
              <a:rPr sz="1200" i="1" spc="-30" dirty="0">
                <a:latin typeface="Arial"/>
                <a:cs typeface="Arial"/>
              </a:rPr>
              <a:t>lo</a:t>
            </a:r>
            <a:r>
              <a:rPr sz="1200" i="1" spc="-45" dirty="0">
                <a:latin typeface="Arial"/>
                <a:cs typeface="Arial"/>
              </a:rPr>
              <a:t> </a:t>
            </a:r>
            <a:r>
              <a:rPr sz="1200" i="1" spc="-65" dirty="0">
                <a:latin typeface="Arial"/>
                <a:cs typeface="Arial"/>
              </a:rPr>
              <a:t>que</a:t>
            </a:r>
            <a:r>
              <a:rPr sz="1200" i="1" spc="-40" dirty="0">
                <a:latin typeface="Arial"/>
                <a:cs typeface="Arial"/>
              </a:rPr>
              <a:t> </a:t>
            </a:r>
            <a:r>
              <a:rPr sz="1200" i="1" spc="-60" dirty="0">
                <a:latin typeface="Arial"/>
                <a:cs typeface="Arial"/>
              </a:rPr>
              <a:t>dice</a:t>
            </a:r>
            <a:r>
              <a:rPr sz="1200" i="1" spc="-40" dirty="0">
                <a:latin typeface="Arial"/>
                <a:cs typeface="Arial"/>
              </a:rPr>
              <a:t> </a:t>
            </a:r>
            <a:r>
              <a:rPr sz="1200" i="1" spc="-25" dirty="0">
                <a:latin typeface="Arial"/>
                <a:cs typeface="Arial"/>
              </a:rPr>
              <a:t>su </a:t>
            </a:r>
            <a:r>
              <a:rPr sz="1200" i="1" spc="-60" dirty="0">
                <a:latin typeface="Arial"/>
                <a:cs typeface="Arial"/>
              </a:rPr>
              <a:t>compañero.</a:t>
            </a:r>
            <a:r>
              <a:rPr sz="1200" i="1" spc="-35" dirty="0">
                <a:latin typeface="Arial"/>
                <a:cs typeface="Arial"/>
              </a:rPr>
              <a:t> </a:t>
            </a:r>
            <a:r>
              <a:rPr sz="1200" i="1" spc="-65" dirty="0">
                <a:latin typeface="Arial"/>
                <a:cs typeface="Arial"/>
              </a:rPr>
              <a:t>Algunas</a:t>
            </a:r>
            <a:r>
              <a:rPr sz="1200" i="1" spc="-30" dirty="0">
                <a:latin typeface="Arial"/>
                <a:cs typeface="Arial"/>
              </a:rPr>
              <a:t> </a:t>
            </a:r>
            <a:r>
              <a:rPr sz="1200" i="1" spc="-55" dirty="0">
                <a:latin typeface="Arial"/>
                <a:cs typeface="Arial"/>
              </a:rPr>
              <a:t>parejas</a:t>
            </a:r>
            <a:r>
              <a:rPr sz="1200" i="1" spc="-30" dirty="0">
                <a:latin typeface="Arial"/>
                <a:cs typeface="Arial"/>
              </a:rPr>
              <a:t> </a:t>
            </a:r>
            <a:r>
              <a:rPr sz="1200" i="1" spc="-50" dirty="0">
                <a:latin typeface="Arial"/>
                <a:cs typeface="Arial"/>
              </a:rPr>
              <a:t>no</a:t>
            </a:r>
            <a:r>
              <a:rPr sz="1200" i="1" spc="-30" dirty="0">
                <a:latin typeface="Arial"/>
                <a:cs typeface="Arial"/>
              </a:rPr>
              <a:t> </a:t>
            </a:r>
            <a:r>
              <a:rPr sz="1200" i="1" spc="-40" dirty="0">
                <a:latin typeface="Arial"/>
                <a:cs typeface="Arial"/>
              </a:rPr>
              <a:t>hablaron</a:t>
            </a:r>
            <a:r>
              <a:rPr sz="1200" i="1" spc="-30" dirty="0">
                <a:latin typeface="Arial"/>
                <a:cs typeface="Arial"/>
              </a:rPr>
              <a:t> </a:t>
            </a:r>
            <a:r>
              <a:rPr sz="1200" i="1" spc="-75" dirty="0">
                <a:latin typeface="Arial"/>
                <a:cs typeface="Arial"/>
              </a:rPr>
              <a:t>en</a:t>
            </a:r>
            <a:r>
              <a:rPr sz="1200" i="1" spc="-35" dirty="0">
                <a:latin typeface="Arial"/>
                <a:cs typeface="Arial"/>
              </a:rPr>
              <a:t> </a:t>
            </a:r>
            <a:r>
              <a:rPr sz="1200" i="1" spc="-45" dirty="0">
                <a:latin typeface="Arial"/>
                <a:cs typeface="Arial"/>
              </a:rPr>
              <a:t>absoluto</a:t>
            </a:r>
            <a:r>
              <a:rPr sz="1200" i="1" spc="-30" dirty="0">
                <a:latin typeface="Arial"/>
                <a:cs typeface="Arial"/>
              </a:rPr>
              <a:t> </a:t>
            </a:r>
            <a:r>
              <a:rPr sz="1200" i="1" spc="-60" dirty="0">
                <a:latin typeface="Arial"/>
                <a:cs typeface="Arial"/>
              </a:rPr>
              <a:t>o</a:t>
            </a:r>
            <a:r>
              <a:rPr sz="1200" i="1" spc="-30" dirty="0">
                <a:latin typeface="Arial"/>
                <a:cs typeface="Arial"/>
              </a:rPr>
              <a:t> </a:t>
            </a:r>
            <a:r>
              <a:rPr sz="1200" i="1" spc="-40" dirty="0">
                <a:latin typeface="Arial"/>
                <a:cs typeface="Arial"/>
              </a:rPr>
              <a:t>hablaron</a:t>
            </a:r>
            <a:r>
              <a:rPr sz="1200" i="1" spc="-30" dirty="0">
                <a:latin typeface="Arial"/>
                <a:cs typeface="Arial"/>
              </a:rPr>
              <a:t> </a:t>
            </a:r>
            <a:r>
              <a:rPr sz="1200" i="1" spc="-50" dirty="0">
                <a:latin typeface="Arial"/>
                <a:cs typeface="Arial"/>
              </a:rPr>
              <a:t>acerca </a:t>
            </a:r>
            <a:r>
              <a:rPr sz="1200" i="1" spc="-75" dirty="0">
                <a:latin typeface="Arial"/>
                <a:cs typeface="Arial"/>
              </a:rPr>
              <a:t>de</a:t>
            </a:r>
            <a:r>
              <a:rPr sz="1200" i="1" spc="-40" dirty="0">
                <a:latin typeface="Arial"/>
                <a:cs typeface="Arial"/>
              </a:rPr>
              <a:t> </a:t>
            </a:r>
            <a:r>
              <a:rPr sz="1200" i="1" spc="-10" dirty="0">
                <a:latin typeface="Arial"/>
                <a:cs typeface="Arial"/>
              </a:rPr>
              <a:t>otro</a:t>
            </a:r>
            <a:r>
              <a:rPr sz="1200" i="1" spc="-40" dirty="0">
                <a:latin typeface="Arial"/>
                <a:cs typeface="Arial"/>
              </a:rPr>
              <a:t> tema. </a:t>
            </a:r>
            <a:r>
              <a:rPr sz="1200" i="1" spc="-120" dirty="0">
                <a:latin typeface="Arial"/>
                <a:cs typeface="Arial"/>
              </a:rPr>
              <a:t>Los</a:t>
            </a:r>
            <a:r>
              <a:rPr sz="1200" i="1" spc="-40" dirty="0">
                <a:latin typeface="Arial"/>
                <a:cs typeface="Arial"/>
              </a:rPr>
              <a:t> </a:t>
            </a:r>
            <a:r>
              <a:rPr sz="1200" i="1" spc="-75" dirty="0">
                <a:latin typeface="Arial"/>
                <a:cs typeface="Arial"/>
              </a:rPr>
              <a:t>y</a:t>
            </a:r>
            <a:r>
              <a:rPr sz="1200" i="1" spc="-40" dirty="0">
                <a:latin typeface="Arial"/>
                <a:cs typeface="Arial"/>
              </a:rPr>
              <a:t> </a:t>
            </a:r>
            <a:r>
              <a:rPr sz="1200" i="1" spc="-60" dirty="0">
                <a:latin typeface="Arial"/>
                <a:cs typeface="Arial"/>
              </a:rPr>
              <a:t>las</a:t>
            </a:r>
            <a:r>
              <a:rPr sz="1200" i="1" spc="-35" dirty="0">
                <a:latin typeface="Arial"/>
                <a:cs typeface="Arial"/>
              </a:rPr>
              <a:t> </a:t>
            </a:r>
            <a:r>
              <a:rPr sz="1200" i="1" spc="-55" dirty="0">
                <a:latin typeface="Arial"/>
                <a:cs typeface="Arial"/>
              </a:rPr>
              <a:t>estudiantes</a:t>
            </a:r>
            <a:r>
              <a:rPr sz="1200" i="1" spc="-40" dirty="0">
                <a:latin typeface="Arial"/>
                <a:cs typeface="Arial"/>
              </a:rPr>
              <a:t> </a:t>
            </a:r>
            <a:r>
              <a:rPr sz="1200" i="1" spc="-55" dirty="0">
                <a:latin typeface="Arial"/>
                <a:cs typeface="Arial"/>
              </a:rPr>
              <a:t>no</a:t>
            </a:r>
            <a:r>
              <a:rPr sz="1200" i="1" spc="-40" dirty="0">
                <a:latin typeface="Arial"/>
                <a:cs typeface="Arial"/>
              </a:rPr>
              <a:t> </a:t>
            </a:r>
            <a:r>
              <a:rPr sz="1200" i="1" spc="-45" dirty="0">
                <a:latin typeface="Arial"/>
                <a:cs typeface="Arial"/>
              </a:rPr>
              <a:t>pudieron</a:t>
            </a:r>
            <a:r>
              <a:rPr sz="1200" i="1" spc="-40" dirty="0">
                <a:latin typeface="Arial"/>
                <a:cs typeface="Arial"/>
              </a:rPr>
              <a:t> </a:t>
            </a:r>
            <a:r>
              <a:rPr sz="1200" i="1" spc="-35" dirty="0">
                <a:latin typeface="Arial"/>
                <a:cs typeface="Arial"/>
              </a:rPr>
              <a:t>estructurar</a:t>
            </a:r>
            <a:r>
              <a:rPr sz="1200" i="1" spc="-40" dirty="0">
                <a:latin typeface="Arial"/>
                <a:cs typeface="Arial"/>
              </a:rPr>
              <a:t> </a:t>
            </a:r>
            <a:r>
              <a:rPr sz="1200" i="1" spc="-25" dirty="0">
                <a:latin typeface="Arial"/>
                <a:cs typeface="Arial"/>
              </a:rPr>
              <a:t>sus </a:t>
            </a:r>
            <a:r>
              <a:rPr sz="1200" i="1" spc="-75" dirty="0">
                <a:latin typeface="Arial"/>
                <a:cs typeface="Arial"/>
              </a:rPr>
              <a:t>discusiones</a:t>
            </a:r>
            <a:r>
              <a:rPr sz="1200" i="1" spc="-40" dirty="0">
                <a:latin typeface="Arial"/>
                <a:cs typeface="Arial"/>
              </a:rPr>
              <a:t> </a:t>
            </a:r>
            <a:r>
              <a:rPr sz="1200" i="1" spc="-75" dirty="0">
                <a:latin typeface="Arial"/>
                <a:cs typeface="Arial"/>
              </a:rPr>
              <a:t>y</a:t>
            </a:r>
            <a:r>
              <a:rPr sz="1200" i="1" spc="-35" dirty="0">
                <a:latin typeface="Arial"/>
                <a:cs typeface="Arial"/>
              </a:rPr>
              <a:t> </a:t>
            </a:r>
            <a:r>
              <a:rPr sz="1200" i="1" spc="-50" dirty="0">
                <a:latin typeface="Arial"/>
                <a:cs typeface="Arial"/>
              </a:rPr>
              <a:t>no</a:t>
            </a:r>
            <a:r>
              <a:rPr sz="1200" i="1" spc="-35" dirty="0">
                <a:latin typeface="Arial"/>
                <a:cs typeface="Arial"/>
              </a:rPr>
              <a:t> </a:t>
            </a:r>
            <a:r>
              <a:rPr sz="1200" i="1" spc="-45" dirty="0">
                <a:latin typeface="Arial"/>
                <a:cs typeface="Arial"/>
              </a:rPr>
              <a:t>entendieron</a:t>
            </a:r>
            <a:r>
              <a:rPr sz="1200" i="1" spc="-35" dirty="0">
                <a:latin typeface="Arial"/>
                <a:cs typeface="Arial"/>
              </a:rPr>
              <a:t> </a:t>
            </a:r>
            <a:r>
              <a:rPr sz="1200" i="1" spc="-50" dirty="0">
                <a:latin typeface="Arial"/>
                <a:cs typeface="Arial"/>
              </a:rPr>
              <a:t>el</a:t>
            </a:r>
            <a:r>
              <a:rPr sz="1200" i="1" spc="-35" dirty="0">
                <a:latin typeface="Arial"/>
                <a:cs typeface="Arial"/>
              </a:rPr>
              <a:t> </a:t>
            </a:r>
            <a:r>
              <a:rPr sz="1200" i="1" spc="-40" dirty="0">
                <a:latin typeface="Arial"/>
                <a:cs typeface="Arial"/>
              </a:rPr>
              <a:t>propósito</a:t>
            </a:r>
            <a:r>
              <a:rPr sz="1200" i="1" spc="-35" dirty="0">
                <a:latin typeface="Arial"/>
                <a:cs typeface="Arial"/>
              </a:rPr>
              <a:t> </a:t>
            </a:r>
            <a:r>
              <a:rPr sz="1200" i="1" spc="-75" dirty="0">
                <a:latin typeface="Arial"/>
                <a:cs typeface="Arial"/>
              </a:rPr>
              <a:t>de</a:t>
            </a:r>
            <a:r>
              <a:rPr sz="1200" i="1" spc="-35" dirty="0">
                <a:latin typeface="Arial"/>
                <a:cs typeface="Arial"/>
              </a:rPr>
              <a:t> </a:t>
            </a:r>
            <a:r>
              <a:rPr sz="1200" i="1" spc="-100" dirty="0">
                <a:latin typeface="Arial"/>
                <a:cs typeface="Arial"/>
              </a:rPr>
              <a:t>su</a:t>
            </a:r>
            <a:r>
              <a:rPr sz="1200" i="1" spc="-35" dirty="0">
                <a:latin typeface="Arial"/>
                <a:cs typeface="Arial"/>
              </a:rPr>
              <a:t> </a:t>
            </a:r>
            <a:r>
              <a:rPr sz="1200" i="1" spc="-65" dirty="0">
                <a:latin typeface="Arial"/>
                <a:cs typeface="Arial"/>
              </a:rPr>
              <a:t>conversación.</a:t>
            </a:r>
            <a:r>
              <a:rPr sz="1200" i="1" spc="-35" dirty="0">
                <a:latin typeface="Arial"/>
                <a:cs typeface="Arial"/>
              </a:rPr>
              <a:t> </a:t>
            </a:r>
            <a:r>
              <a:rPr sz="1200" spc="-10" dirty="0">
                <a:latin typeface="Arial"/>
                <a:cs typeface="Arial"/>
              </a:rPr>
              <a:t>(Natalie)</a:t>
            </a:r>
            <a:endParaRPr sz="1200">
              <a:latin typeface="Arial"/>
              <a:cs typeface="Arial"/>
            </a:endParaRPr>
          </a:p>
        </p:txBody>
      </p:sp>
      <p:sp>
        <p:nvSpPr>
          <p:cNvPr id="14" name="object 14"/>
          <p:cNvSpPr txBox="1"/>
          <p:nvPr/>
        </p:nvSpPr>
        <p:spPr>
          <a:xfrm>
            <a:off x="5656460" y="4749114"/>
            <a:ext cx="4474210" cy="1699311"/>
          </a:xfrm>
          <a:prstGeom prst="rect">
            <a:avLst/>
          </a:prstGeom>
        </p:spPr>
        <p:txBody>
          <a:bodyPr vert="horz" wrap="square" lIns="0" tIns="9525" rIns="0" bIns="0" rtlCol="0">
            <a:spAutoFit/>
          </a:bodyPr>
          <a:lstStyle/>
          <a:p>
            <a:pPr marL="12700" marR="5080" algn="just">
              <a:lnSpc>
                <a:spcPct val="101699"/>
              </a:lnSpc>
              <a:spcBef>
                <a:spcPts val="75"/>
              </a:spcBef>
            </a:pPr>
            <a:r>
              <a:rPr sz="1200" spc="-55" dirty="0">
                <a:latin typeface="Arial"/>
                <a:cs typeface="Arial"/>
              </a:rPr>
              <a:t>Aunque</a:t>
            </a:r>
            <a:r>
              <a:rPr sz="1200" spc="-65" dirty="0">
                <a:latin typeface="Arial"/>
                <a:cs typeface="Arial"/>
              </a:rPr>
              <a:t> </a:t>
            </a:r>
            <a:r>
              <a:rPr sz="1200" spc="-55" dirty="0">
                <a:latin typeface="Arial"/>
                <a:cs typeface="Arial"/>
              </a:rPr>
              <a:t>los</a:t>
            </a:r>
            <a:r>
              <a:rPr sz="1200" spc="-65" dirty="0">
                <a:latin typeface="Arial"/>
                <a:cs typeface="Arial"/>
              </a:rPr>
              <a:t> </a:t>
            </a:r>
            <a:r>
              <a:rPr sz="1200" spc="-60" dirty="0">
                <a:latin typeface="Arial"/>
                <a:cs typeface="Arial"/>
              </a:rPr>
              <a:t>y</a:t>
            </a:r>
            <a:r>
              <a:rPr sz="1200" spc="-65" dirty="0">
                <a:latin typeface="Arial"/>
                <a:cs typeface="Arial"/>
              </a:rPr>
              <a:t> </a:t>
            </a:r>
            <a:r>
              <a:rPr sz="1200" spc="-75" dirty="0">
                <a:latin typeface="Arial"/>
                <a:cs typeface="Arial"/>
              </a:rPr>
              <a:t>las</a:t>
            </a:r>
            <a:r>
              <a:rPr sz="1200" spc="-65" dirty="0">
                <a:latin typeface="Arial"/>
                <a:cs typeface="Arial"/>
              </a:rPr>
              <a:t> </a:t>
            </a:r>
            <a:r>
              <a:rPr sz="1200" spc="-45" dirty="0">
                <a:latin typeface="Arial"/>
                <a:cs typeface="Arial"/>
              </a:rPr>
              <a:t>estudiantes</a:t>
            </a:r>
            <a:r>
              <a:rPr sz="1200" spc="-65" dirty="0">
                <a:latin typeface="Arial"/>
                <a:cs typeface="Arial"/>
              </a:rPr>
              <a:t> conversaban, </a:t>
            </a:r>
            <a:r>
              <a:rPr sz="1200" spc="-35" dirty="0">
                <a:latin typeface="Arial"/>
                <a:cs typeface="Arial"/>
              </a:rPr>
              <a:t>no</a:t>
            </a:r>
            <a:r>
              <a:rPr sz="1200" spc="-65" dirty="0">
                <a:latin typeface="Arial"/>
                <a:cs typeface="Arial"/>
              </a:rPr>
              <a:t> </a:t>
            </a:r>
            <a:r>
              <a:rPr sz="1200" spc="-40" dirty="0">
                <a:latin typeface="Arial"/>
                <a:cs typeface="Arial"/>
              </a:rPr>
              <a:t>participaban</a:t>
            </a:r>
            <a:r>
              <a:rPr sz="1200" spc="-65" dirty="0">
                <a:latin typeface="Arial"/>
                <a:cs typeface="Arial"/>
              </a:rPr>
              <a:t> </a:t>
            </a:r>
            <a:r>
              <a:rPr sz="1200" spc="-50" dirty="0">
                <a:latin typeface="Arial"/>
                <a:cs typeface="Arial"/>
              </a:rPr>
              <a:t>en</a:t>
            </a:r>
            <a:r>
              <a:rPr sz="1200" spc="-65" dirty="0">
                <a:latin typeface="Arial"/>
                <a:cs typeface="Arial"/>
              </a:rPr>
              <a:t> </a:t>
            </a:r>
            <a:r>
              <a:rPr sz="1200" spc="-30" dirty="0">
                <a:latin typeface="Arial"/>
                <a:cs typeface="Arial"/>
              </a:rPr>
              <a:t>el</a:t>
            </a:r>
            <a:r>
              <a:rPr sz="1200" spc="-65" dirty="0">
                <a:latin typeface="Arial"/>
                <a:cs typeface="Arial"/>
              </a:rPr>
              <a:t> </a:t>
            </a:r>
            <a:r>
              <a:rPr sz="1200" spc="-45" dirty="0">
                <a:latin typeface="Arial"/>
                <a:cs typeface="Arial"/>
              </a:rPr>
              <a:t>diálogo</a:t>
            </a:r>
            <a:r>
              <a:rPr sz="1200" spc="-20" dirty="0">
                <a:latin typeface="Arial"/>
                <a:cs typeface="Arial"/>
              </a:rPr>
              <a:t> </a:t>
            </a:r>
            <a:r>
              <a:rPr sz="1200" spc="-35" dirty="0">
                <a:latin typeface="Arial"/>
                <a:cs typeface="Arial"/>
              </a:rPr>
              <a:t>porque</a:t>
            </a:r>
            <a:r>
              <a:rPr sz="1200" spc="-65" dirty="0">
                <a:latin typeface="Arial"/>
                <a:cs typeface="Arial"/>
              </a:rPr>
              <a:t> </a:t>
            </a:r>
            <a:r>
              <a:rPr sz="1200" spc="-35" dirty="0">
                <a:latin typeface="Arial"/>
                <a:cs typeface="Arial"/>
              </a:rPr>
              <a:t>no</a:t>
            </a:r>
            <a:r>
              <a:rPr sz="1200" spc="-65" dirty="0">
                <a:latin typeface="Arial"/>
                <a:cs typeface="Arial"/>
              </a:rPr>
              <a:t> </a:t>
            </a:r>
            <a:r>
              <a:rPr sz="1200" spc="-100" dirty="0">
                <a:latin typeface="Arial"/>
                <a:cs typeface="Arial"/>
              </a:rPr>
              <a:t>se</a:t>
            </a:r>
            <a:r>
              <a:rPr sz="1200" spc="-65" dirty="0">
                <a:latin typeface="Arial"/>
                <a:cs typeface="Arial"/>
              </a:rPr>
              <a:t> </a:t>
            </a:r>
            <a:r>
              <a:rPr sz="1200" spc="-50" dirty="0">
                <a:latin typeface="Arial"/>
                <a:cs typeface="Arial"/>
              </a:rPr>
              <a:t>relacionaban</a:t>
            </a:r>
            <a:r>
              <a:rPr sz="1200" spc="-65" dirty="0">
                <a:latin typeface="Arial"/>
                <a:cs typeface="Arial"/>
              </a:rPr>
              <a:t> </a:t>
            </a:r>
            <a:r>
              <a:rPr sz="1200" spc="-20" dirty="0">
                <a:latin typeface="Arial"/>
                <a:cs typeface="Arial"/>
              </a:rPr>
              <a:t>entre</a:t>
            </a:r>
            <a:r>
              <a:rPr sz="1200" spc="-65" dirty="0">
                <a:latin typeface="Arial"/>
                <a:cs typeface="Arial"/>
              </a:rPr>
              <a:t> </a:t>
            </a:r>
            <a:r>
              <a:rPr sz="1200" spc="-80" dirty="0">
                <a:latin typeface="Arial"/>
                <a:cs typeface="Arial"/>
              </a:rPr>
              <a:t>sí,</a:t>
            </a:r>
            <a:r>
              <a:rPr sz="1200" spc="-65" dirty="0">
                <a:latin typeface="Arial"/>
                <a:cs typeface="Arial"/>
              </a:rPr>
              <a:t> </a:t>
            </a:r>
            <a:r>
              <a:rPr sz="1200" spc="-35" dirty="0">
                <a:latin typeface="Arial"/>
                <a:cs typeface="Arial"/>
              </a:rPr>
              <a:t>no</a:t>
            </a:r>
            <a:r>
              <a:rPr sz="1200" spc="-65" dirty="0">
                <a:latin typeface="Arial"/>
                <a:cs typeface="Arial"/>
              </a:rPr>
              <a:t> </a:t>
            </a:r>
            <a:r>
              <a:rPr sz="1200" spc="-100" dirty="0">
                <a:latin typeface="Arial"/>
                <a:cs typeface="Arial"/>
              </a:rPr>
              <a:t>se</a:t>
            </a:r>
            <a:r>
              <a:rPr sz="1200" spc="-65" dirty="0">
                <a:latin typeface="Arial"/>
                <a:cs typeface="Arial"/>
              </a:rPr>
              <a:t> </a:t>
            </a:r>
            <a:r>
              <a:rPr sz="1200" spc="-75" dirty="0">
                <a:latin typeface="Arial"/>
                <a:cs typeface="Arial"/>
              </a:rPr>
              <a:t>escuchaban</a:t>
            </a:r>
            <a:r>
              <a:rPr sz="1200" spc="-65" dirty="0">
                <a:latin typeface="Arial"/>
                <a:cs typeface="Arial"/>
              </a:rPr>
              <a:t> </a:t>
            </a:r>
            <a:r>
              <a:rPr sz="1200" spc="-60" dirty="0">
                <a:latin typeface="Arial"/>
                <a:cs typeface="Arial"/>
              </a:rPr>
              <a:t>y</a:t>
            </a:r>
            <a:r>
              <a:rPr sz="1200" spc="-65" dirty="0">
                <a:latin typeface="Arial"/>
                <a:cs typeface="Arial"/>
              </a:rPr>
              <a:t> </a:t>
            </a:r>
            <a:r>
              <a:rPr sz="1200" spc="-85" dirty="0">
                <a:latin typeface="Arial"/>
                <a:cs typeface="Arial"/>
              </a:rPr>
              <a:t>su</a:t>
            </a:r>
            <a:r>
              <a:rPr sz="1200" spc="-65" dirty="0">
                <a:latin typeface="Arial"/>
                <a:cs typeface="Arial"/>
              </a:rPr>
              <a:t> </a:t>
            </a:r>
            <a:r>
              <a:rPr sz="1200" spc="-55" dirty="0">
                <a:latin typeface="Arial"/>
                <a:cs typeface="Arial"/>
              </a:rPr>
              <a:t>conversación</a:t>
            </a:r>
            <a:r>
              <a:rPr sz="1200" spc="-20" dirty="0">
                <a:latin typeface="Arial"/>
                <a:cs typeface="Arial"/>
              </a:rPr>
              <a:t> </a:t>
            </a:r>
            <a:r>
              <a:rPr sz="1200" spc="-35" dirty="0">
                <a:latin typeface="Arial"/>
                <a:cs typeface="Arial"/>
              </a:rPr>
              <a:t>no</a:t>
            </a:r>
            <a:r>
              <a:rPr sz="1200" spc="-65" dirty="0">
                <a:latin typeface="Arial"/>
                <a:cs typeface="Arial"/>
              </a:rPr>
              <a:t> </a:t>
            </a:r>
            <a:r>
              <a:rPr sz="1200" spc="-40" dirty="0">
                <a:latin typeface="Arial"/>
                <a:cs typeface="Arial"/>
              </a:rPr>
              <a:t>formaba</a:t>
            </a:r>
            <a:r>
              <a:rPr sz="1200" spc="-65" dirty="0">
                <a:latin typeface="Arial"/>
                <a:cs typeface="Arial"/>
              </a:rPr>
              <a:t> </a:t>
            </a:r>
            <a:r>
              <a:rPr sz="1200" spc="-25" dirty="0">
                <a:latin typeface="Arial"/>
                <a:cs typeface="Arial"/>
              </a:rPr>
              <a:t>parte</a:t>
            </a:r>
            <a:r>
              <a:rPr sz="1200" spc="-65" dirty="0">
                <a:latin typeface="Arial"/>
                <a:cs typeface="Arial"/>
              </a:rPr>
              <a:t> </a:t>
            </a:r>
            <a:r>
              <a:rPr sz="1200" spc="-35" dirty="0">
                <a:latin typeface="Arial"/>
                <a:cs typeface="Arial"/>
              </a:rPr>
              <a:t>del</a:t>
            </a:r>
            <a:r>
              <a:rPr sz="1200" spc="-65" dirty="0">
                <a:latin typeface="Arial"/>
                <a:cs typeface="Arial"/>
              </a:rPr>
              <a:t> </a:t>
            </a:r>
            <a:r>
              <a:rPr sz="1200" spc="-50" dirty="0" err="1">
                <a:latin typeface="Arial"/>
                <a:cs typeface="Arial"/>
              </a:rPr>
              <a:t>aprendizaje</a:t>
            </a:r>
            <a:r>
              <a:rPr sz="1200" spc="-50" dirty="0">
                <a:latin typeface="Arial"/>
                <a:cs typeface="Arial"/>
              </a:rPr>
              <a:t>.</a:t>
            </a:r>
            <a:endParaRPr lang="es-ES" sz="1200" spc="-50" dirty="0">
              <a:latin typeface="Arial"/>
              <a:cs typeface="Arial"/>
            </a:endParaRPr>
          </a:p>
          <a:p>
            <a:pPr marL="12700" marR="5080" algn="just">
              <a:lnSpc>
                <a:spcPct val="101699"/>
              </a:lnSpc>
              <a:spcBef>
                <a:spcPts val="75"/>
              </a:spcBef>
            </a:pPr>
            <a:endParaRPr lang="es-GB" sz="1200" spc="-50" dirty="0">
              <a:latin typeface="Arial"/>
              <a:cs typeface="Arial"/>
            </a:endParaRPr>
          </a:p>
          <a:p>
            <a:pPr algn="just"/>
            <a:r>
              <a:rPr lang="en-GB" sz="1200" b="1"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Video clips: </a:t>
            </a:r>
            <a:r>
              <a:rPr lang="en-GB"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Video clips </a:t>
            </a:r>
            <a:r>
              <a:rPr lang="en-GB" sz="1200" kern="1400" dirty="0" err="1">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descargables</a:t>
            </a:r>
            <a:r>
              <a:rPr lang="en-GB"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 de </a:t>
            </a:r>
            <a:r>
              <a:rPr lang="en-GB" sz="1200" kern="1400" dirty="0" err="1">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enseñanza</a:t>
            </a:r>
            <a:r>
              <a:rPr lang="en-GB"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 </a:t>
            </a:r>
            <a:r>
              <a:rPr lang="en-GB" sz="1200" kern="1400" dirty="0" err="1">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dialógica</a:t>
            </a:r>
            <a:r>
              <a:rPr lang="en-GB"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 </a:t>
            </a:r>
            <a:r>
              <a:rPr lang="en-GB" sz="1200" kern="1400" dirty="0" err="1">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en</a:t>
            </a:r>
            <a:r>
              <a:rPr lang="en-GB"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 </a:t>
            </a:r>
            <a:r>
              <a:rPr lang="en-GB" sz="1200" kern="1400" dirty="0" err="1">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salones</a:t>
            </a:r>
            <a:r>
              <a:rPr lang="en-GB"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 de </a:t>
            </a:r>
            <a:r>
              <a:rPr lang="en-GB" sz="1200" kern="1400" dirty="0" err="1">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clase</a:t>
            </a:r>
            <a:r>
              <a:rPr lang="en-GB"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 Reino </a:t>
            </a:r>
            <a:r>
              <a:rPr lang="en-GB" sz="1200" kern="1400" dirty="0" err="1">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Unido</a:t>
            </a:r>
            <a:r>
              <a:rPr lang="en-GB"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 (</a:t>
            </a:r>
            <a:r>
              <a:rPr lang="en-GB" sz="1200" kern="1400" dirty="0" err="1">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primaria</a:t>
            </a:r>
            <a:r>
              <a:rPr lang="en-GB"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 y </a:t>
            </a:r>
            <a:r>
              <a:rPr lang="en-GB" sz="1200" kern="1400" dirty="0" err="1">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secundaria</a:t>
            </a:r>
            <a:r>
              <a:rPr lang="en-GB"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 </a:t>
            </a:r>
            <a:r>
              <a:rPr lang="en-GB" sz="1200" kern="1400" dirty="0" err="1">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filmados</a:t>
            </a:r>
            <a:r>
              <a:rPr lang="en-GB"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 </a:t>
            </a:r>
            <a:r>
              <a:rPr lang="en-GB" sz="1200" kern="1400" dirty="0">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rPr>
              <a:t>para </a:t>
            </a:r>
            <a:r>
              <a:rPr lang="en-GB" sz="1200" kern="1400" dirty="0" err="1">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rPr>
              <a:t>varios</a:t>
            </a:r>
            <a:r>
              <a:rPr lang="en-GB" sz="1200" kern="1400" dirty="0">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GB" sz="1200" kern="1400" dirty="0" err="1">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rPr>
              <a:t>proyectos</a:t>
            </a:r>
            <a:r>
              <a:rPr lang="en-GB" sz="1200" kern="1400" dirty="0">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rPr>
              <a:t> de </a:t>
            </a:r>
            <a:r>
              <a:rPr lang="en-GB" sz="1200" kern="1400" dirty="0" err="1">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rPr>
              <a:t>investigación</a:t>
            </a:r>
            <a:r>
              <a:rPr lang="en-GB" sz="1200" kern="1400" dirty="0">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GB" sz="1200" kern="1400" dirty="0" err="1">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rPr>
              <a:t>están</a:t>
            </a:r>
            <a:r>
              <a:rPr lang="en-GB" sz="1200" kern="1400" dirty="0">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GB" sz="1200" kern="1400" dirty="0" err="1">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rPr>
              <a:t>disponibles</a:t>
            </a:r>
            <a:r>
              <a:rPr lang="en-GB" sz="1200" kern="1400" dirty="0">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GB" sz="1200" kern="1400" dirty="0" err="1">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rPr>
              <a:t>en</a:t>
            </a:r>
            <a:r>
              <a:rPr lang="en-GB"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a:t>
            </a:r>
          </a:p>
          <a:p>
            <a:pPr algn="just"/>
            <a:r>
              <a:rPr lang="en-GB" sz="1200" u="sng" dirty="0">
                <a:effectLst/>
                <a:latin typeface="Helvetica Neue" panose="02000503000000020004" pitchFamily="2" charset="0"/>
                <a:hlinkClick r:id="rId3"/>
              </a:rPr>
              <a:t>https://vimeopro.com/camtree/cedir/</a:t>
            </a:r>
            <a:r>
              <a:rPr lang="en-GB" sz="1200" u="sng" dirty="0">
                <a:latin typeface="Helvetica Neue" panose="02000503000000020004" pitchFamily="2" charset="0"/>
              </a:rPr>
              <a:t> </a:t>
            </a:r>
            <a:r>
              <a:rPr lang="en-GB" sz="1200" u="sng" dirty="0">
                <a:effectLst/>
                <a:latin typeface="Helvetica Neue" panose="02000503000000020004" pitchFamily="2" charset="0"/>
              </a:rPr>
              <a:t>(</a:t>
            </a:r>
            <a:r>
              <a:rPr lang="en-GB" sz="1200" u="sng" dirty="0" err="1">
                <a:latin typeface="Helvetica Neue" panose="02000503000000020004" pitchFamily="2" charset="0"/>
              </a:rPr>
              <a:t>I</a:t>
            </a:r>
            <a:r>
              <a:rPr lang="en-GB" sz="1200" u="sng" dirty="0" err="1">
                <a:effectLst/>
                <a:latin typeface="Helvetica Neue" panose="02000503000000020004" pitchFamily="2" charset="0"/>
              </a:rPr>
              <a:t>ncluyen</a:t>
            </a:r>
            <a:r>
              <a:rPr lang="en-GB" sz="1200" u="sng" dirty="0">
                <a:effectLst/>
                <a:latin typeface="Helvetica Neue" panose="02000503000000020004" pitchFamily="2" charset="0"/>
              </a:rPr>
              <a:t> </a:t>
            </a:r>
            <a:r>
              <a:rPr lang="en-GB" sz="1200" u="sng" dirty="0" err="1">
                <a:effectLst/>
                <a:latin typeface="Helvetica Neue" panose="02000503000000020004" pitchFamily="2" charset="0"/>
              </a:rPr>
              <a:t>plantillas</a:t>
            </a:r>
            <a:r>
              <a:rPr lang="en-GB" sz="1200" u="sng" dirty="0">
                <a:effectLst/>
                <a:latin typeface="Helvetica Neue" panose="02000503000000020004" pitchFamily="2" charset="0"/>
              </a:rPr>
              <a:t> para </a:t>
            </a:r>
            <a:r>
              <a:rPr lang="en-GB" sz="1200" u="sng" dirty="0" err="1">
                <a:effectLst/>
                <a:latin typeface="Helvetica Neue" panose="02000503000000020004" pitchFamily="2" charset="0"/>
              </a:rPr>
              <a:t>discusión</a:t>
            </a:r>
            <a:r>
              <a:rPr lang="en-GB"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a:t>
            </a:r>
            <a:endParaRPr sz="1200" dirty="0">
              <a:latin typeface="Arial"/>
              <a:cs typeface="Arial"/>
            </a:endParaRPr>
          </a:p>
        </p:txBody>
      </p:sp>
      <p:sp>
        <p:nvSpPr>
          <p:cNvPr id="15" name="object 15"/>
          <p:cNvSpPr txBox="1"/>
          <p:nvPr/>
        </p:nvSpPr>
        <p:spPr>
          <a:xfrm>
            <a:off x="5630163" y="6468005"/>
            <a:ext cx="4356735" cy="437620"/>
          </a:xfrm>
          <a:prstGeom prst="rect">
            <a:avLst/>
          </a:prstGeom>
        </p:spPr>
        <p:txBody>
          <a:bodyPr vert="horz" wrap="square" lIns="0" tIns="11430" rIns="0" bIns="0" rtlCol="0">
            <a:spAutoFit/>
          </a:bodyPr>
          <a:lstStyle/>
          <a:p>
            <a:pPr marL="12700" marR="5080">
              <a:lnSpc>
                <a:spcPct val="120700"/>
              </a:lnSpc>
              <a:spcBef>
                <a:spcPts val="90"/>
              </a:spcBef>
            </a:pPr>
            <a:r>
              <a:rPr sz="1200" b="1" spc="-185" dirty="0">
                <a:latin typeface="Arial"/>
                <a:cs typeface="Arial"/>
              </a:rPr>
              <a:t>La</a:t>
            </a:r>
            <a:r>
              <a:rPr sz="1200" b="1" spc="-45" dirty="0">
                <a:latin typeface="Arial"/>
                <a:cs typeface="Arial"/>
              </a:rPr>
              <a:t> </a:t>
            </a:r>
            <a:r>
              <a:rPr sz="1200" b="1" spc="-70" dirty="0">
                <a:latin typeface="Arial"/>
                <a:cs typeface="Arial"/>
              </a:rPr>
              <a:t>tabla</a:t>
            </a:r>
            <a:r>
              <a:rPr sz="1200" b="1" spc="-45" dirty="0">
                <a:latin typeface="Arial"/>
                <a:cs typeface="Arial"/>
              </a:rPr>
              <a:t> </a:t>
            </a:r>
            <a:r>
              <a:rPr sz="1200" b="1" spc="-105" dirty="0">
                <a:latin typeface="Arial"/>
                <a:cs typeface="Arial"/>
              </a:rPr>
              <a:t>siguiente</a:t>
            </a:r>
            <a:r>
              <a:rPr sz="1200" b="1" spc="-40" dirty="0">
                <a:latin typeface="Arial"/>
                <a:cs typeface="Arial"/>
              </a:rPr>
              <a:t> </a:t>
            </a:r>
            <a:r>
              <a:rPr sz="1200" b="1" spc="-105" dirty="0">
                <a:latin typeface="Arial"/>
                <a:cs typeface="Arial"/>
              </a:rPr>
              <a:t>indica</a:t>
            </a:r>
            <a:r>
              <a:rPr sz="1200" b="1" spc="-45" dirty="0">
                <a:latin typeface="Arial"/>
                <a:cs typeface="Arial"/>
              </a:rPr>
              <a:t> </a:t>
            </a:r>
            <a:r>
              <a:rPr sz="1200" b="1" spc="-70" dirty="0">
                <a:latin typeface="Arial"/>
                <a:cs typeface="Arial"/>
              </a:rPr>
              <a:t>el</a:t>
            </a:r>
            <a:r>
              <a:rPr sz="1200" b="1" spc="-50" dirty="0">
                <a:latin typeface="Arial"/>
                <a:cs typeface="Arial"/>
              </a:rPr>
              <a:t> </a:t>
            </a:r>
            <a:r>
              <a:rPr sz="1200" b="1" spc="-70" dirty="0">
                <a:latin typeface="Arial"/>
                <a:cs typeface="Arial"/>
              </a:rPr>
              <a:t>tipo</a:t>
            </a:r>
            <a:r>
              <a:rPr sz="1200" b="1" spc="-40" dirty="0">
                <a:latin typeface="Arial"/>
                <a:cs typeface="Arial"/>
              </a:rPr>
              <a:t> </a:t>
            </a:r>
            <a:r>
              <a:rPr sz="1200" b="1" spc="-100" dirty="0">
                <a:latin typeface="Arial"/>
                <a:cs typeface="Arial"/>
              </a:rPr>
              <a:t>de</a:t>
            </a:r>
            <a:r>
              <a:rPr sz="1200" b="1" spc="-45" dirty="0">
                <a:latin typeface="Arial"/>
                <a:cs typeface="Arial"/>
              </a:rPr>
              <a:t> </a:t>
            </a:r>
            <a:r>
              <a:rPr sz="1200" b="1" spc="-130" dirty="0">
                <a:latin typeface="Arial"/>
                <a:cs typeface="Arial"/>
              </a:rPr>
              <a:t>conversación</a:t>
            </a:r>
            <a:r>
              <a:rPr sz="1200" b="1" spc="-40" dirty="0">
                <a:latin typeface="Arial"/>
                <a:cs typeface="Arial"/>
              </a:rPr>
              <a:t> </a:t>
            </a:r>
            <a:r>
              <a:rPr sz="1200" b="1" spc="-100" dirty="0">
                <a:latin typeface="Arial"/>
                <a:cs typeface="Arial"/>
              </a:rPr>
              <a:t>que</a:t>
            </a:r>
            <a:r>
              <a:rPr sz="1200" b="1" spc="-45" dirty="0">
                <a:latin typeface="Arial"/>
                <a:cs typeface="Arial"/>
              </a:rPr>
              <a:t> </a:t>
            </a:r>
            <a:r>
              <a:rPr sz="1200" b="1" spc="-40" dirty="0">
                <a:latin typeface="Arial"/>
                <a:cs typeface="Arial"/>
              </a:rPr>
              <a:t>puede </a:t>
            </a:r>
            <a:r>
              <a:rPr sz="1200" b="1" spc="-135" dirty="0">
                <a:latin typeface="Arial"/>
                <a:cs typeface="Arial"/>
              </a:rPr>
              <a:t>escuchar</a:t>
            </a:r>
            <a:r>
              <a:rPr sz="1200" b="1" spc="-50" dirty="0">
                <a:latin typeface="Arial"/>
                <a:cs typeface="Arial"/>
              </a:rPr>
              <a:t> </a:t>
            </a:r>
            <a:r>
              <a:rPr sz="1200" b="1" spc="-125" dirty="0">
                <a:latin typeface="Arial"/>
                <a:cs typeface="Arial"/>
              </a:rPr>
              <a:t>cuando</a:t>
            </a:r>
            <a:r>
              <a:rPr sz="1200" b="1" spc="-45" dirty="0">
                <a:latin typeface="Arial"/>
                <a:cs typeface="Arial"/>
              </a:rPr>
              <a:t> </a:t>
            </a:r>
            <a:r>
              <a:rPr sz="1200" b="1" spc="-125" dirty="0">
                <a:latin typeface="Arial"/>
                <a:cs typeface="Arial"/>
              </a:rPr>
              <a:t>los</a:t>
            </a:r>
            <a:r>
              <a:rPr sz="1200" b="1" spc="-50" dirty="0">
                <a:latin typeface="Arial"/>
                <a:cs typeface="Arial"/>
              </a:rPr>
              <a:t> </a:t>
            </a:r>
            <a:r>
              <a:rPr sz="1200" b="1" spc="-125" dirty="0">
                <a:latin typeface="Arial"/>
                <a:cs typeface="Arial"/>
              </a:rPr>
              <a:t>y</a:t>
            </a:r>
            <a:r>
              <a:rPr sz="1200" b="1" spc="-45" dirty="0">
                <a:latin typeface="Arial"/>
                <a:cs typeface="Arial"/>
              </a:rPr>
              <a:t> </a:t>
            </a:r>
            <a:r>
              <a:rPr sz="1200" b="1" spc="-125" dirty="0">
                <a:latin typeface="Arial"/>
                <a:cs typeface="Arial"/>
              </a:rPr>
              <a:t>las</a:t>
            </a:r>
            <a:r>
              <a:rPr sz="1200" b="1" spc="-50" dirty="0">
                <a:latin typeface="Arial"/>
                <a:cs typeface="Arial"/>
              </a:rPr>
              <a:t> </a:t>
            </a:r>
            <a:r>
              <a:rPr sz="1200" b="1" spc="-100" dirty="0">
                <a:latin typeface="Arial"/>
                <a:cs typeface="Arial"/>
              </a:rPr>
              <a:t>estudiantes</a:t>
            </a:r>
            <a:r>
              <a:rPr sz="1200" b="1" spc="-45" dirty="0">
                <a:latin typeface="Arial"/>
                <a:cs typeface="Arial"/>
              </a:rPr>
              <a:t> </a:t>
            </a:r>
            <a:r>
              <a:rPr sz="1200" b="1" spc="-90" dirty="0">
                <a:latin typeface="Arial"/>
                <a:cs typeface="Arial"/>
              </a:rPr>
              <a:t>participan</a:t>
            </a:r>
            <a:r>
              <a:rPr sz="1200" b="1" spc="-45" dirty="0">
                <a:latin typeface="Arial"/>
                <a:cs typeface="Arial"/>
              </a:rPr>
              <a:t> </a:t>
            </a:r>
            <a:r>
              <a:rPr sz="1200" b="1" spc="-95" dirty="0">
                <a:latin typeface="Arial"/>
                <a:cs typeface="Arial"/>
              </a:rPr>
              <a:t>en</a:t>
            </a:r>
            <a:r>
              <a:rPr sz="1200" b="1" spc="-45" dirty="0">
                <a:latin typeface="Arial"/>
                <a:cs typeface="Arial"/>
              </a:rPr>
              <a:t> </a:t>
            </a:r>
            <a:r>
              <a:rPr sz="1200" b="1" spc="-25" dirty="0">
                <a:latin typeface="Arial"/>
                <a:cs typeface="Arial"/>
              </a:rPr>
              <a:t>un </a:t>
            </a:r>
            <a:r>
              <a:rPr sz="1200" b="1" spc="-105" dirty="0">
                <a:latin typeface="Arial"/>
                <a:cs typeface="Arial"/>
              </a:rPr>
              <a:t>diálogo</a:t>
            </a:r>
            <a:r>
              <a:rPr sz="1200" b="1" spc="-60" dirty="0">
                <a:latin typeface="Arial"/>
                <a:cs typeface="Arial"/>
              </a:rPr>
              <a:t> </a:t>
            </a:r>
            <a:r>
              <a:rPr sz="1200" b="1" spc="-10" dirty="0">
                <a:latin typeface="Arial"/>
                <a:cs typeface="Arial"/>
              </a:rPr>
              <a:t>educativo.</a:t>
            </a:r>
            <a:endParaRPr sz="1200" dirty="0">
              <a:latin typeface="Arial"/>
              <a:cs typeface="Arial"/>
            </a:endParaRPr>
          </a:p>
        </p:txBody>
      </p:sp>
      <p:pic>
        <p:nvPicPr>
          <p:cNvPr id="16" name="object 16"/>
          <p:cNvPicPr/>
          <p:nvPr/>
        </p:nvPicPr>
        <p:blipFill>
          <a:blip r:embed="rId4" cstate="print"/>
          <a:stretch>
            <a:fillRect/>
          </a:stretch>
        </p:blipFill>
        <p:spPr>
          <a:xfrm>
            <a:off x="572014" y="6436610"/>
            <a:ext cx="449580" cy="44958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335938758"/>
              </p:ext>
            </p:extLst>
          </p:nvPr>
        </p:nvGraphicFramePr>
        <p:xfrm>
          <a:off x="463176" y="1243464"/>
          <a:ext cx="9771379" cy="5139055"/>
        </p:xfrm>
        <a:graphic>
          <a:graphicData uri="http://schemas.openxmlformats.org/drawingml/2006/table">
            <a:tbl>
              <a:tblPr firstRow="1" bandRow="1">
                <a:tableStyleId>{2D5ABB26-0587-4C30-8999-92F81FD0307C}</a:tableStyleId>
              </a:tblPr>
              <a:tblGrid>
                <a:gridCol w="2066289">
                  <a:extLst>
                    <a:ext uri="{9D8B030D-6E8A-4147-A177-3AD203B41FA5}">
                      <a16:colId xmlns:a16="http://schemas.microsoft.com/office/drawing/2014/main" val="20000"/>
                    </a:ext>
                  </a:extLst>
                </a:gridCol>
                <a:gridCol w="3852545">
                  <a:extLst>
                    <a:ext uri="{9D8B030D-6E8A-4147-A177-3AD203B41FA5}">
                      <a16:colId xmlns:a16="http://schemas.microsoft.com/office/drawing/2014/main" val="20001"/>
                    </a:ext>
                  </a:extLst>
                </a:gridCol>
                <a:gridCol w="3852545">
                  <a:extLst>
                    <a:ext uri="{9D8B030D-6E8A-4147-A177-3AD203B41FA5}">
                      <a16:colId xmlns:a16="http://schemas.microsoft.com/office/drawing/2014/main" val="20002"/>
                    </a:ext>
                  </a:extLst>
                </a:gridCol>
              </a:tblGrid>
              <a:tr h="267970">
                <a:tc>
                  <a:txBody>
                    <a:bodyPr/>
                    <a:lstStyle/>
                    <a:p>
                      <a:pPr marL="69850">
                        <a:lnSpc>
                          <a:spcPts val="1185"/>
                        </a:lnSpc>
                      </a:pPr>
                      <a:r>
                        <a:rPr sz="1000" b="1" spc="-85" dirty="0">
                          <a:latin typeface="Arial"/>
                          <a:cs typeface="Arial"/>
                        </a:rPr>
                        <a:t>Categorías</a:t>
                      </a:r>
                      <a:r>
                        <a:rPr sz="1000" b="1" spc="-30" dirty="0">
                          <a:latin typeface="Arial"/>
                          <a:cs typeface="Arial"/>
                        </a:rPr>
                        <a:t> </a:t>
                      </a:r>
                      <a:r>
                        <a:rPr sz="1000" b="1" spc="-65" dirty="0">
                          <a:latin typeface="Arial"/>
                          <a:cs typeface="Arial"/>
                        </a:rPr>
                        <a:t>de</a:t>
                      </a:r>
                      <a:r>
                        <a:rPr sz="1000" b="1" spc="-35" dirty="0">
                          <a:latin typeface="Arial"/>
                          <a:cs typeface="Arial"/>
                        </a:rPr>
                        <a:t> </a:t>
                      </a:r>
                      <a:r>
                        <a:rPr sz="1000" b="1" spc="-10" dirty="0">
                          <a:latin typeface="Arial"/>
                          <a:cs typeface="Arial"/>
                        </a:rPr>
                        <a:t>diálogo</a:t>
                      </a:r>
                      <a:endParaRPr sz="1000" dirty="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ts val="1185"/>
                        </a:lnSpc>
                      </a:pPr>
                      <a:r>
                        <a:rPr sz="1000" b="1" spc="-85" dirty="0">
                          <a:latin typeface="Arial"/>
                          <a:cs typeface="Arial"/>
                        </a:rPr>
                        <a:t>Contribuciones</a:t>
                      </a:r>
                      <a:r>
                        <a:rPr sz="1000" b="1" spc="-10" dirty="0">
                          <a:latin typeface="Arial"/>
                          <a:cs typeface="Arial"/>
                        </a:rPr>
                        <a:t> </a:t>
                      </a:r>
                      <a:r>
                        <a:rPr sz="1000" b="1" spc="-85" dirty="0">
                          <a:latin typeface="Arial"/>
                          <a:cs typeface="Arial"/>
                        </a:rPr>
                        <a:t>y</a:t>
                      </a:r>
                      <a:r>
                        <a:rPr sz="1000" b="1" spc="-15" dirty="0">
                          <a:latin typeface="Arial"/>
                          <a:cs typeface="Arial"/>
                        </a:rPr>
                        <a:t> </a:t>
                      </a:r>
                      <a:r>
                        <a:rPr sz="1000" b="1" spc="-10" dirty="0">
                          <a:latin typeface="Arial"/>
                          <a:cs typeface="Arial"/>
                        </a:rPr>
                        <a:t>estrategias</a:t>
                      </a:r>
                      <a:endParaRPr sz="100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ts val="1185"/>
                        </a:lnSpc>
                      </a:pPr>
                      <a:r>
                        <a:rPr sz="1000" b="1" spc="-100" dirty="0">
                          <a:latin typeface="Arial"/>
                          <a:cs typeface="Arial"/>
                        </a:rPr>
                        <a:t>¿Qué</a:t>
                      </a:r>
                      <a:r>
                        <a:rPr sz="1000" b="1" spc="-10" dirty="0">
                          <a:latin typeface="Arial"/>
                          <a:cs typeface="Arial"/>
                        </a:rPr>
                        <a:t> </a:t>
                      </a:r>
                      <a:r>
                        <a:rPr sz="1000" b="1" spc="-114" dirty="0">
                          <a:latin typeface="Arial"/>
                          <a:cs typeface="Arial"/>
                        </a:rPr>
                        <a:t>escuchamos?</a:t>
                      </a:r>
                      <a:r>
                        <a:rPr sz="1000" b="1" dirty="0">
                          <a:latin typeface="Arial"/>
                          <a:cs typeface="Arial"/>
                        </a:rPr>
                        <a:t> </a:t>
                      </a:r>
                      <a:r>
                        <a:rPr sz="1000" b="1" spc="-70" dirty="0">
                          <a:latin typeface="Arial"/>
                          <a:cs typeface="Arial"/>
                        </a:rPr>
                        <a:t>(palabras</a:t>
                      </a:r>
                      <a:r>
                        <a:rPr sz="1000" b="1" spc="-5" dirty="0">
                          <a:latin typeface="Arial"/>
                          <a:cs typeface="Arial"/>
                        </a:rPr>
                        <a:t> </a:t>
                      </a:r>
                      <a:r>
                        <a:rPr sz="1000" b="1" spc="-10" dirty="0">
                          <a:latin typeface="Arial"/>
                          <a:cs typeface="Arial"/>
                        </a:rPr>
                        <a:t>clave)</a:t>
                      </a:r>
                      <a:endParaRPr sz="100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0"/>
                  </a:ext>
                </a:extLst>
              </a:tr>
              <a:tr h="450850">
                <a:tc>
                  <a:txBody>
                    <a:bodyPr/>
                    <a:lstStyle/>
                    <a:p>
                      <a:pPr marL="69850">
                        <a:lnSpc>
                          <a:spcPts val="1185"/>
                        </a:lnSpc>
                      </a:pPr>
                      <a:r>
                        <a:rPr sz="1000" b="1" spc="-55" dirty="0">
                          <a:latin typeface="Arial"/>
                          <a:cs typeface="Arial"/>
                        </a:rPr>
                        <a:t>ID</a:t>
                      </a:r>
                      <a:r>
                        <a:rPr sz="1000" b="1" spc="-45" dirty="0">
                          <a:latin typeface="Arial"/>
                          <a:cs typeface="Arial"/>
                        </a:rPr>
                        <a:t> </a:t>
                      </a:r>
                      <a:r>
                        <a:rPr sz="1000" b="1" spc="-40" dirty="0">
                          <a:latin typeface="Arial"/>
                          <a:cs typeface="Arial"/>
                        </a:rPr>
                        <a:t>- </a:t>
                      </a:r>
                      <a:r>
                        <a:rPr sz="1000" b="1" spc="-45" dirty="0">
                          <a:latin typeface="Arial"/>
                          <a:cs typeface="Arial"/>
                        </a:rPr>
                        <a:t>Invitar</a:t>
                      </a:r>
                      <a:r>
                        <a:rPr sz="1000" b="1" spc="-35" dirty="0">
                          <a:latin typeface="Arial"/>
                          <a:cs typeface="Arial"/>
                        </a:rPr>
                        <a:t> </a:t>
                      </a:r>
                      <a:r>
                        <a:rPr sz="1000" b="1" spc="-55" dirty="0">
                          <a:latin typeface="Arial"/>
                          <a:cs typeface="Arial"/>
                        </a:rPr>
                        <a:t>a</a:t>
                      </a:r>
                      <a:r>
                        <a:rPr sz="1000" b="1" spc="-45" dirty="0">
                          <a:latin typeface="Arial"/>
                          <a:cs typeface="Arial"/>
                        </a:rPr>
                        <a:t> </a:t>
                      </a:r>
                      <a:r>
                        <a:rPr sz="1000" b="1" spc="-65" dirty="0">
                          <a:latin typeface="Arial"/>
                          <a:cs typeface="Arial"/>
                        </a:rPr>
                        <a:t>desarrollar</a:t>
                      </a:r>
                      <a:r>
                        <a:rPr sz="1000" b="1" spc="-35" dirty="0">
                          <a:latin typeface="Arial"/>
                          <a:cs typeface="Arial"/>
                        </a:rPr>
                        <a:t> </a:t>
                      </a:r>
                      <a:r>
                        <a:rPr sz="1000" b="1" spc="-20" dirty="0">
                          <a:latin typeface="Arial"/>
                          <a:cs typeface="Arial"/>
                        </a:rPr>
                        <a:t>ideas</a:t>
                      </a:r>
                      <a:endParaRPr sz="1000" dirty="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ts val="1185"/>
                        </a:lnSpc>
                      </a:pPr>
                      <a:r>
                        <a:rPr sz="1000" spc="-20" dirty="0">
                          <a:latin typeface="Arial"/>
                          <a:cs typeface="Arial"/>
                        </a:rPr>
                        <a:t>Invitar</a:t>
                      </a:r>
                      <a:r>
                        <a:rPr sz="1000" spc="-30" dirty="0">
                          <a:latin typeface="Arial"/>
                          <a:cs typeface="Arial"/>
                        </a:rPr>
                        <a:t> </a:t>
                      </a:r>
                      <a:r>
                        <a:rPr sz="1000" spc="-80" dirty="0">
                          <a:latin typeface="Arial"/>
                          <a:cs typeface="Arial"/>
                        </a:rPr>
                        <a:t>a</a:t>
                      </a:r>
                      <a:r>
                        <a:rPr sz="1000" spc="-30" dirty="0">
                          <a:latin typeface="Arial"/>
                          <a:cs typeface="Arial"/>
                        </a:rPr>
                        <a:t> </a:t>
                      </a:r>
                      <a:r>
                        <a:rPr sz="1000" spc="-10" dirty="0">
                          <a:latin typeface="Arial"/>
                          <a:cs typeface="Arial"/>
                        </a:rPr>
                        <a:t>otra</a:t>
                      </a:r>
                      <a:r>
                        <a:rPr sz="1000" spc="-30" dirty="0">
                          <a:latin typeface="Arial"/>
                          <a:cs typeface="Arial"/>
                        </a:rPr>
                        <a:t> </a:t>
                      </a:r>
                      <a:r>
                        <a:rPr sz="1000" spc="-80" dirty="0">
                          <a:latin typeface="Arial"/>
                          <a:cs typeface="Arial"/>
                        </a:rPr>
                        <a:t>a</a:t>
                      </a:r>
                      <a:r>
                        <a:rPr sz="1000" spc="-30" dirty="0">
                          <a:latin typeface="Arial"/>
                          <a:cs typeface="Arial"/>
                        </a:rPr>
                        <a:t> </a:t>
                      </a:r>
                      <a:r>
                        <a:rPr sz="1000" spc="-35" dirty="0">
                          <a:latin typeface="Arial"/>
                          <a:cs typeface="Arial"/>
                        </a:rPr>
                        <a:t>elaborar,</a:t>
                      </a:r>
                      <a:r>
                        <a:rPr sz="1000" spc="-25" dirty="0">
                          <a:latin typeface="Arial"/>
                          <a:cs typeface="Arial"/>
                        </a:rPr>
                        <a:t> </a:t>
                      </a:r>
                      <a:r>
                        <a:rPr sz="1000" spc="-30" dirty="0">
                          <a:latin typeface="Arial"/>
                          <a:cs typeface="Arial"/>
                        </a:rPr>
                        <a:t>construir</a:t>
                      </a:r>
                      <a:r>
                        <a:rPr sz="1000" spc="-25" dirty="0">
                          <a:latin typeface="Arial"/>
                          <a:cs typeface="Arial"/>
                        </a:rPr>
                        <a:t> </a:t>
                      </a:r>
                      <a:r>
                        <a:rPr sz="1000" spc="-45" dirty="0">
                          <a:latin typeface="Arial"/>
                          <a:cs typeface="Arial"/>
                        </a:rPr>
                        <a:t>sobre,</a:t>
                      </a:r>
                      <a:r>
                        <a:rPr sz="1000" spc="-25" dirty="0">
                          <a:latin typeface="Arial"/>
                          <a:cs typeface="Arial"/>
                        </a:rPr>
                        <a:t> </a:t>
                      </a:r>
                      <a:r>
                        <a:rPr sz="1000" spc="-35" dirty="0">
                          <a:latin typeface="Arial"/>
                          <a:cs typeface="Arial"/>
                        </a:rPr>
                        <a:t>clariﬁcar</a:t>
                      </a:r>
                      <a:r>
                        <a:rPr sz="1000" spc="-25" dirty="0">
                          <a:latin typeface="Arial"/>
                          <a:cs typeface="Arial"/>
                        </a:rPr>
                        <a:t> </a:t>
                      </a:r>
                      <a:r>
                        <a:rPr sz="1000" spc="-30" dirty="0">
                          <a:latin typeface="Arial"/>
                          <a:cs typeface="Arial"/>
                        </a:rPr>
                        <a:t>o</a:t>
                      </a:r>
                      <a:r>
                        <a:rPr sz="1000" spc="-35" dirty="0">
                          <a:latin typeface="Arial"/>
                          <a:cs typeface="Arial"/>
                        </a:rPr>
                        <a:t> enriquecer</a:t>
                      </a:r>
                      <a:r>
                        <a:rPr sz="1000" spc="-25" dirty="0">
                          <a:latin typeface="Arial"/>
                          <a:cs typeface="Arial"/>
                        </a:rPr>
                        <a:t> las</a:t>
                      </a:r>
                      <a:endParaRPr sz="1000">
                        <a:latin typeface="Arial"/>
                        <a:cs typeface="Arial"/>
                      </a:endParaRPr>
                    </a:p>
                    <a:p>
                      <a:pPr marL="69850">
                        <a:lnSpc>
                          <a:spcPct val="100000"/>
                        </a:lnSpc>
                        <a:spcBef>
                          <a:spcPts val="240"/>
                        </a:spcBef>
                      </a:pPr>
                      <a:r>
                        <a:rPr sz="1000" spc="-35" dirty="0">
                          <a:latin typeface="Arial"/>
                          <a:cs typeface="Arial"/>
                        </a:rPr>
                        <a:t>ideas/aportes</a:t>
                      </a:r>
                      <a:r>
                        <a:rPr sz="1000" spc="-30" dirty="0">
                          <a:latin typeface="Arial"/>
                          <a:cs typeface="Arial"/>
                        </a:rPr>
                        <a:t> </a:t>
                      </a:r>
                      <a:r>
                        <a:rPr sz="1000" spc="-35" dirty="0">
                          <a:latin typeface="Arial"/>
                          <a:cs typeface="Arial"/>
                        </a:rPr>
                        <a:t>propios</a:t>
                      </a:r>
                      <a:r>
                        <a:rPr sz="1000" spc="-25" dirty="0">
                          <a:latin typeface="Arial"/>
                          <a:cs typeface="Arial"/>
                        </a:rPr>
                        <a:t> </a:t>
                      </a:r>
                      <a:r>
                        <a:rPr sz="1000" spc="-30" dirty="0">
                          <a:latin typeface="Arial"/>
                          <a:cs typeface="Arial"/>
                        </a:rPr>
                        <a:t>o</a:t>
                      </a:r>
                      <a:r>
                        <a:rPr sz="1000" spc="-35" dirty="0">
                          <a:latin typeface="Arial"/>
                          <a:cs typeface="Arial"/>
                        </a:rPr>
                        <a:t> </a:t>
                      </a:r>
                      <a:r>
                        <a:rPr sz="1000" spc="-40" dirty="0">
                          <a:latin typeface="Arial"/>
                          <a:cs typeface="Arial"/>
                        </a:rPr>
                        <a:t>de</a:t>
                      </a:r>
                      <a:r>
                        <a:rPr sz="1000" spc="-35" dirty="0">
                          <a:latin typeface="Arial"/>
                          <a:cs typeface="Arial"/>
                        </a:rPr>
                        <a:t> </a:t>
                      </a:r>
                      <a:r>
                        <a:rPr sz="1000" spc="-10" dirty="0">
                          <a:latin typeface="Arial"/>
                          <a:cs typeface="Arial"/>
                        </a:rPr>
                        <a:t>otros.</a:t>
                      </a:r>
                      <a:endParaRPr sz="100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ts val="1185"/>
                        </a:lnSpc>
                      </a:pPr>
                      <a:r>
                        <a:rPr sz="1000" spc="-65" dirty="0">
                          <a:latin typeface="Arial"/>
                          <a:cs typeface="Arial"/>
                        </a:rPr>
                        <a:t>‘Puedes</a:t>
                      </a:r>
                      <a:r>
                        <a:rPr sz="1000" spc="-15" dirty="0">
                          <a:latin typeface="Arial"/>
                          <a:cs typeface="Arial"/>
                        </a:rPr>
                        <a:t> </a:t>
                      </a:r>
                      <a:r>
                        <a:rPr sz="1000" spc="-30" dirty="0">
                          <a:latin typeface="Arial"/>
                          <a:cs typeface="Arial"/>
                        </a:rPr>
                        <a:t>añadir’,</a:t>
                      </a:r>
                      <a:r>
                        <a:rPr sz="1000" spc="-10" dirty="0">
                          <a:latin typeface="Arial"/>
                          <a:cs typeface="Arial"/>
                        </a:rPr>
                        <a:t> </a:t>
                      </a:r>
                      <a:r>
                        <a:rPr sz="1000" spc="-60" dirty="0">
                          <a:latin typeface="Arial"/>
                          <a:cs typeface="Arial"/>
                        </a:rPr>
                        <a:t>‘¿Qué?’,</a:t>
                      </a:r>
                      <a:r>
                        <a:rPr sz="1000" spc="-5" dirty="0">
                          <a:latin typeface="Arial"/>
                          <a:cs typeface="Arial"/>
                        </a:rPr>
                        <a:t> </a:t>
                      </a:r>
                      <a:r>
                        <a:rPr sz="1000" spc="-35" dirty="0">
                          <a:latin typeface="Arial"/>
                          <a:cs typeface="Arial"/>
                        </a:rPr>
                        <a:t>‘Dime’,</a:t>
                      </a:r>
                      <a:r>
                        <a:rPr sz="1000" spc="-10" dirty="0">
                          <a:latin typeface="Arial"/>
                          <a:cs typeface="Arial"/>
                        </a:rPr>
                        <a:t> </a:t>
                      </a:r>
                      <a:r>
                        <a:rPr sz="1000" spc="-75" dirty="0">
                          <a:latin typeface="Arial"/>
                          <a:cs typeface="Arial"/>
                        </a:rPr>
                        <a:t>‘¿Puedes</a:t>
                      </a:r>
                      <a:r>
                        <a:rPr sz="1000" spc="-15" dirty="0">
                          <a:latin typeface="Arial"/>
                          <a:cs typeface="Arial"/>
                        </a:rPr>
                        <a:t> </a:t>
                      </a:r>
                      <a:r>
                        <a:rPr sz="1000" spc="-40" dirty="0">
                          <a:latin typeface="Arial"/>
                          <a:cs typeface="Arial"/>
                        </a:rPr>
                        <a:t>refrasear</a:t>
                      </a:r>
                      <a:r>
                        <a:rPr sz="1000" spc="-5" dirty="0">
                          <a:latin typeface="Arial"/>
                          <a:cs typeface="Arial"/>
                        </a:rPr>
                        <a:t> </a:t>
                      </a:r>
                      <a:r>
                        <a:rPr sz="1000" spc="-40" dirty="0">
                          <a:latin typeface="Arial"/>
                          <a:cs typeface="Arial"/>
                        </a:rPr>
                        <a:t>esto?’,</a:t>
                      </a:r>
                      <a:r>
                        <a:rPr sz="1000" spc="-10" dirty="0">
                          <a:latin typeface="Arial"/>
                          <a:cs typeface="Arial"/>
                        </a:rPr>
                        <a:t> ‘¿Piensas</a:t>
                      </a:r>
                      <a:endParaRPr sz="1000">
                        <a:latin typeface="Arial"/>
                        <a:cs typeface="Arial"/>
                      </a:endParaRPr>
                    </a:p>
                    <a:p>
                      <a:pPr marL="69850">
                        <a:lnSpc>
                          <a:spcPct val="100000"/>
                        </a:lnSpc>
                        <a:spcBef>
                          <a:spcPts val="240"/>
                        </a:spcBef>
                      </a:pPr>
                      <a:r>
                        <a:rPr sz="1000" spc="-40" dirty="0">
                          <a:latin typeface="Arial"/>
                          <a:cs typeface="Arial"/>
                        </a:rPr>
                        <a:t>que?’,</a:t>
                      </a:r>
                      <a:r>
                        <a:rPr sz="1000" spc="-30" dirty="0">
                          <a:latin typeface="Arial"/>
                          <a:cs typeface="Arial"/>
                        </a:rPr>
                        <a:t> </a:t>
                      </a:r>
                      <a:r>
                        <a:rPr sz="1000" spc="-85" dirty="0">
                          <a:latin typeface="Arial"/>
                          <a:cs typeface="Arial"/>
                        </a:rPr>
                        <a:t>‘¿Estás</a:t>
                      </a:r>
                      <a:r>
                        <a:rPr sz="1000" spc="-30" dirty="0">
                          <a:latin typeface="Arial"/>
                          <a:cs typeface="Arial"/>
                        </a:rPr>
                        <a:t> </a:t>
                      </a:r>
                      <a:r>
                        <a:rPr sz="1000" spc="-45" dirty="0">
                          <a:latin typeface="Arial"/>
                          <a:cs typeface="Arial"/>
                        </a:rPr>
                        <a:t>de</a:t>
                      </a:r>
                      <a:r>
                        <a:rPr sz="1000" spc="-30" dirty="0">
                          <a:latin typeface="Arial"/>
                          <a:cs typeface="Arial"/>
                        </a:rPr>
                        <a:t> </a:t>
                      </a:r>
                      <a:r>
                        <a:rPr sz="1000" spc="-10" dirty="0">
                          <a:latin typeface="Arial"/>
                          <a:cs typeface="Arial"/>
                        </a:rPr>
                        <a:t>acuerdo?’.</a:t>
                      </a:r>
                      <a:endParaRPr sz="100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633730">
                <a:tc>
                  <a:txBody>
                    <a:bodyPr/>
                    <a:lstStyle/>
                    <a:p>
                      <a:pPr marL="69850">
                        <a:lnSpc>
                          <a:spcPts val="1185"/>
                        </a:lnSpc>
                      </a:pPr>
                      <a:r>
                        <a:rPr sz="1000" b="1" spc="-95" dirty="0">
                          <a:latin typeface="Arial"/>
                          <a:cs typeface="Arial"/>
                        </a:rPr>
                        <a:t>D</a:t>
                      </a:r>
                      <a:r>
                        <a:rPr sz="1000" b="1" spc="-15" dirty="0">
                          <a:latin typeface="Arial"/>
                          <a:cs typeface="Arial"/>
                        </a:rPr>
                        <a:t> </a:t>
                      </a:r>
                      <a:r>
                        <a:rPr sz="1000" b="1" spc="-45" dirty="0">
                          <a:latin typeface="Arial"/>
                          <a:cs typeface="Arial"/>
                        </a:rPr>
                        <a:t>-</a:t>
                      </a:r>
                      <a:r>
                        <a:rPr sz="1000" b="1" spc="-70" dirty="0">
                          <a:latin typeface="Arial"/>
                          <a:cs typeface="Arial"/>
                        </a:rPr>
                        <a:t>Desarrollar</a:t>
                      </a:r>
                      <a:r>
                        <a:rPr sz="1000" b="1" spc="-10" dirty="0">
                          <a:latin typeface="Arial"/>
                          <a:cs typeface="Arial"/>
                        </a:rPr>
                        <a:t> </a:t>
                      </a:r>
                      <a:r>
                        <a:rPr sz="1000" b="1" spc="-20" dirty="0">
                          <a:latin typeface="Arial"/>
                          <a:cs typeface="Arial"/>
                        </a:rPr>
                        <a:t>ideas</a:t>
                      </a:r>
                      <a:endParaRPr sz="100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ts val="1185"/>
                        </a:lnSpc>
                      </a:pPr>
                      <a:r>
                        <a:rPr sz="1000" spc="-40" dirty="0">
                          <a:latin typeface="Arial"/>
                          <a:cs typeface="Arial"/>
                        </a:rPr>
                        <a:t>Construir</a:t>
                      </a:r>
                      <a:r>
                        <a:rPr sz="1000" spc="-25" dirty="0">
                          <a:latin typeface="Arial"/>
                          <a:cs typeface="Arial"/>
                        </a:rPr>
                        <a:t> </a:t>
                      </a:r>
                      <a:r>
                        <a:rPr sz="1000" spc="-45" dirty="0">
                          <a:latin typeface="Arial"/>
                          <a:cs typeface="Arial"/>
                        </a:rPr>
                        <a:t>sobre,</a:t>
                      </a:r>
                      <a:r>
                        <a:rPr sz="1000" spc="-20" dirty="0">
                          <a:latin typeface="Arial"/>
                          <a:cs typeface="Arial"/>
                        </a:rPr>
                        <a:t> </a:t>
                      </a:r>
                      <a:r>
                        <a:rPr sz="1000" spc="-35" dirty="0">
                          <a:latin typeface="Arial"/>
                          <a:cs typeface="Arial"/>
                        </a:rPr>
                        <a:t>elaborar,</a:t>
                      </a:r>
                      <a:r>
                        <a:rPr sz="1000" spc="-20" dirty="0">
                          <a:latin typeface="Arial"/>
                          <a:cs typeface="Arial"/>
                        </a:rPr>
                        <a:t> </a:t>
                      </a:r>
                      <a:r>
                        <a:rPr sz="1000" spc="-35" dirty="0">
                          <a:latin typeface="Arial"/>
                          <a:cs typeface="Arial"/>
                        </a:rPr>
                        <a:t>clariﬁcar,</a:t>
                      </a:r>
                      <a:r>
                        <a:rPr sz="1000" spc="-20" dirty="0">
                          <a:latin typeface="Arial"/>
                          <a:cs typeface="Arial"/>
                        </a:rPr>
                        <a:t> </a:t>
                      </a:r>
                      <a:r>
                        <a:rPr sz="1000" spc="-35" dirty="0">
                          <a:latin typeface="Arial"/>
                          <a:cs typeface="Arial"/>
                        </a:rPr>
                        <a:t>comentar</a:t>
                      </a:r>
                      <a:r>
                        <a:rPr sz="1000" spc="-20" dirty="0">
                          <a:latin typeface="Arial"/>
                          <a:cs typeface="Arial"/>
                        </a:rPr>
                        <a:t> </a:t>
                      </a:r>
                      <a:r>
                        <a:rPr sz="1000" spc="-65" dirty="0">
                          <a:latin typeface="Arial"/>
                          <a:cs typeface="Arial"/>
                        </a:rPr>
                        <a:t>las</a:t>
                      </a:r>
                      <a:r>
                        <a:rPr sz="1000" spc="-30" dirty="0">
                          <a:latin typeface="Arial"/>
                          <a:cs typeface="Arial"/>
                        </a:rPr>
                        <a:t> </a:t>
                      </a:r>
                      <a:r>
                        <a:rPr sz="1000" spc="-60" dirty="0">
                          <a:latin typeface="Arial"/>
                          <a:cs typeface="Arial"/>
                        </a:rPr>
                        <a:t>ideas</a:t>
                      </a:r>
                      <a:r>
                        <a:rPr sz="1000" spc="-25" dirty="0">
                          <a:latin typeface="Arial"/>
                          <a:cs typeface="Arial"/>
                        </a:rPr>
                        <a:t> </a:t>
                      </a:r>
                      <a:r>
                        <a:rPr sz="1000" spc="-45" dirty="0">
                          <a:latin typeface="Arial"/>
                          <a:cs typeface="Arial"/>
                        </a:rPr>
                        <a:t>propias</a:t>
                      </a:r>
                      <a:r>
                        <a:rPr sz="1000" spc="-25" dirty="0">
                          <a:latin typeface="Arial"/>
                          <a:cs typeface="Arial"/>
                        </a:rPr>
                        <a:t> </a:t>
                      </a:r>
                      <a:r>
                        <a:rPr sz="1000" spc="-30" dirty="0">
                          <a:latin typeface="Arial"/>
                          <a:cs typeface="Arial"/>
                        </a:rPr>
                        <a:t>o </a:t>
                      </a:r>
                      <a:r>
                        <a:rPr sz="1000" spc="-45" dirty="0">
                          <a:latin typeface="Arial"/>
                          <a:cs typeface="Arial"/>
                        </a:rPr>
                        <a:t>de</a:t>
                      </a:r>
                      <a:r>
                        <a:rPr sz="1000" spc="-25" dirty="0">
                          <a:latin typeface="Arial"/>
                          <a:cs typeface="Arial"/>
                        </a:rPr>
                        <a:t> los</a:t>
                      </a:r>
                      <a:endParaRPr sz="1000" dirty="0">
                        <a:latin typeface="Arial"/>
                        <a:cs typeface="Arial"/>
                      </a:endParaRPr>
                    </a:p>
                    <a:p>
                      <a:pPr marL="69850" marR="820419">
                        <a:lnSpc>
                          <a:spcPct val="120000"/>
                        </a:lnSpc>
                      </a:pPr>
                      <a:r>
                        <a:rPr sz="1000" spc="-70" dirty="0">
                          <a:latin typeface="Arial"/>
                          <a:cs typeface="Arial"/>
                        </a:rPr>
                        <a:t>demás</a:t>
                      </a:r>
                      <a:r>
                        <a:rPr sz="1000" spc="-35" dirty="0">
                          <a:latin typeface="Arial"/>
                          <a:cs typeface="Arial"/>
                        </a:rPr>
                        <a:t> </a:t>
                      </a:r>
                      <a:r>
                        <a:rPr sz="1000" spc="-65" dirty="0">
                          <a:latin typeface="Arial"/>
                          <a:cs typeface="Arial"/>
                        </a:rPr>
                        <a:t>expresadas</a:t>
                      </a:r>
                      <a:r>
                        <a:rPr sz="1000" spc="-30" dirty="0">
                          <a:latin typeface="Arial"/>
                          <a:cs typeface="Arial"/>
                        </a:rPr>
                        <a:t> </a:t>
                      </a:r>
                      <a:r>
                        <a:rPr sz="1000" spc="-40" dirty="0">
                          <a:latin typeface="Arial"/>
                          <a:cs typeface="Arial"/>
                        </a:rPr>
                        <a:t>en</a:t>
                      </a:r>
                      <a:r>
                        <a:rPr sz="1000" spc="-35" dirty="0">
                          <a:latin typeface="Arial"/>
                          <a:cs typeface="Arial"/>
                        </a:rPr>
                        <a:t> </a:t>
                      </a:r>
                      <a:r>
                        <a:rPr sz="1000" spc="-25" dirty="0">
                          <a:latin typeface="Arial"/>
                          <a:cs typeface="Arial"/>
                        </a:rPr>
                        <a:t>turnos</a:t>
                      </a:r>
                      <a:r>
                        <a:rPr sz="1000" spc="-30" dirty="0">
                          <a:latin typeface="Arial"/>
                          <a:cs typeface="Arial"/>
                        </a:rPr>
                        <a:t> </a:t>
                      </a:r>
                      <a:r>
                        <a:rPr sz="1000" spc="-40" dirty="0">
                          <a:latin typeface="Arial"/>
                          <a:cs typeface="Arial"/>
                        </a:rPr>
                        <a:t>previos</a:t>
                      </a:r>
                      <a:r>
                        <a:rPr sz="1000" spc="-30" dirty="0">
                          <a:latin typeface="Arial"/>
                          <a:cs typeface="Arial"/>
                        </a:rPr>
                        <a:t> o</a:t>
                      </a:r>
                      <a:r>
                        <a:rPr sz="1000" spc="-35" dirty="0">
                          <a:latin typeface="Arial"/>
                          <a:cs typeface="Arial"/>
                        </a:rPr>
                        <a:t> </a:t>
                      </a:r>
                      <a:r>
                        <a:rPr sz="1000" spc="-40" dirty="0">
                          <a:latin typeface="Arial"/>
                          <a:cs typeface="Arial"/>
                        </a:rPr>
                        <a:t>en </a:t>
                      </a:r>
                      <a:r>
                        <a:rPr sz="1000" spc="-25" dirty="0">
                          <a:latin typeface="Arial"/>
                          <a:cs typeface="Arial"/>
                        </a:rPr>
                        <a:t>otros</a:t>
                      </a:r>
                      <a:r>
                        <a:rPr sz="1000" spc="-30" dirty="0">
                          <a:latin typeface="Arial"/>
                          <a:cs typeface="Arial"/>
                        </a:rPr>
                        <a:t> </a:t>
                      </a:r>
                      <a:r>
                        <a:rPr sz="1000" spc="-40" dirty="0">
                          <a:latin typeface="Arial"/>
                          <a:cs typeface="Arial"/>
                        </a:rPr>
                        <a:t>aportes</a:t>
                      </a:r>
                      <a:r>
                        <a:rPr sz="1000" spc="-30" dirty="0">
                          <a:latin typeface="Arial"/>
                          <a:cs typeface="Arial"/>
                        </a:rPr>
                        <a:t> </a:t>
                      </a:r>
                      <a:r>
                        <a:rPr sz="1000" spc="-50" dirty="0">
                          <a:latin typeface="Arial"/>
                          <a:cs typeface="Arial"/>
                        </a:rPr>
                        <a:t>o </a:t>
                      </a:r>
                      <a:r>
                        <a:rPr sz="1000" spc="-10" dirty="0">
                          <a:latin typeface="Arial"/>
                          <a:cs typeface="Arial"/>
                        </a:rPr>
                        <a:t>contribuciones.</a:t>
                      </a:r>
                      <a:endParaRPr sz="1000" dirty="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ts val="1185"/>
                        </a:lnSpc>
                      </a:pPr>
                      <a:r>
                        <a:rPr sz="1000" spc="-50" dirty="0">
                          <a:latin typeface="Arial"/>
                          <a:cs typeface="Arial"/>
                        </a:rPr>
                        <a:t>‘También</a:t>
                      </a:r>
                      <a:r>
                        <a:rPr sz="1000" spc="-25" dirty="0">
                          <a:latin typeface="Arial"/>
                          <a:cs typeface="Arial"/>
                        </a:rPr>
                        <a:t> </a:t>
                      </a:r>
                      <a:r>
                        <a:rPr sz="1000" spc="-50" dirty="0">
                          <a:latin typeface="Arial"/>
                          <a:cs typeface="Arial"/>
                        </a:rPr>
                        <a:t>es’,</a:t>
                      </a:r>
                      <a:r>
                        <a:rPr sz="1000" spc="-20" dirty="0">
                          <a:latin typeface="Arial"/>
                          <a:cs typeface="Arial"/>
                        </a:rPr>
                        <a:t> </a:t>
                      </a:r>
                      <a:r>
                        <a:rPr sz="1000" spc="-80" dirty="0">
                          <a:latin typeface="Arial"/>
                          <a:cs typeface="Arial"/>
                        </a:rPr>
                        <a:t>‘Eso</a:t>
                      </a:r>
                      <a:r>
                        <a:rPr sz="1000" spc="-20" dirty="0">
                          <a:latin typeface="Arial"/>
                          <a:cs typeface="Arial"/>
                        </a:rPr>
                        <a:t> </a:t>
                      </a:r>
                      <a:r>
                        <a:rPr sz="1000" spc="-50" dirty="0">
                          <a:latin typeface="Arial"/>
                          <a:cs typeface="Arial"/>
                        </a:rPr>
                        <a:t>me</a:t>
                      </a:r>
                      <a:r>
                        <a:rPr sz="1000" spc="-25" dirty="0">
                          <a:latin typeface="Arial"/>
                          <a:cs typeface="Arial"/>
                        </a:rPr>
                        <a:t> </a:t>
                      </a:r>
                      <a:r>
                        <a:rPr sz="1000" spc="-65" dirty="0">
                          <a:latin typeface="Arial"/>
                          <a:cs typeface="Arial"/>
                        </a:rPr>
                        <a:t>hace</a:t>
                      </a:r>
                      <a:r>
                        <a:rPr sz="1000" spc="-25" dirty="0">
                          <a:latin typeface="Arial"/>
                          <a:cs typeface="Arial"/>
                        </a:rPr>
                        <a:t> </a:t>
                      </a:r>
                      <a:r>
                        <a:rPr sz="1000" spc="-45" dirty="0">
                          <a:latin typeface="Arial"/>
                          <a:cs typeface="Arial"/>
                        </a:rPr>
                        <a:t>pensar’,</a:t>
                      </a:r>
                      <a:r>
                        <a:rPr sz="1000" spc="-15" dirty="0">
                          <a:latin typeface="Arial"/>
                          <a:cs typeface="Arial"/>
                        </a:rPr>
                        <a:t> </a:t>
                      </a:r>
                      <a:r>
                        <a:rPr sz="1000" spc="-35" dirty="0">
                          <a:latin typeface="Arial"/>
                          <a:cs typeface="Arial"/>
                        </a:rPr>
                        <a:t>‘Quiero</a:t>
                      </a:r>
                      <a:r>
                        <a:rPr sz="1000" spc="-25" dirty="0">
                          <a:latin typeface="Arial"/>
                          <a:cs typeface="Arial"/>
                        </a:rPr>
                        <a:t> </a:t>
                      </a:r>
                      <a:r>
                        <a:rPr sz="1000" spc="-30" dirty="0">
                          <a:latin typeface="Arial"/>
                          <a:cs typeface="Arial"/>
                        </a:rPr>
                        <a:t>decir’,</a:t>
                      </a:r>
                      <a:r>
                        <a:rPr sz="1000" spc="-20" dirty="0">
                          <a:latin typeface="Arial"/>
                          <a:cs typeface="Arial"/>
                        </a:rPr>
                        <a:t> </a:t>
                      </a:r>
                      <a:r>
                        <a:rPr sz="1000" spc="-50" dirty="0">
                          <a:latin typeface="Arial"/>
                          <a:cs typeface="Arial"/>
                        </a:rPr>
                        <a:t>‘Ella</a:t>
                      </a:r>
                      <a:r>
                        <a:rPr sz="1000" spc="-20" dirty="0">
                          <a:latin typeface="Arial"/>
                          <a:cs typeface="Arial"/>
                        </a:rPr>
                        <a:t> </a:t>
                      </a:r>
                      <a:r>
                        <a:rPr sz="1000" spc="-45" dirty="0">
                          <a:latin typeface="Arial"/>
                          <a:cs typeface="Arial"/>
                        </a:rPr>
                        <a:t>quiso</a:t>
                      </a:r>
                      <a:r>
                        <a:rPr sz="1000" spc="-25" dirty="0">
                          <a:latin typeface="Arial"/>
                          <a:cs typeface="Arial"/>
                        </a:rPr>
                        <a:t> </a:t>
                      </a:r>
                      <a:r>
                        <a:rPr sz="1000" spc="-10" dirty="0" err="1">
                          <a:latin typeface="Arial"/>
                          <a:cs typeface="Arial"/>
                        </a:rPr>
                        <a:t>decir</a:t>
                      </a:r>
                      <a:r>
                        <a:rPr sz="1000" spc="-10" dirty="0">
                          <a:latin typeface="Arial"/>
                          <a:cs typeface="Arial"/>
                        </a:rPr>
                        <a:t>’</a:t>
                      </a:r>
                      <a:r>
                        <a:rPr lang="es-ES" sz="1000" spc="-10" dirty="0">
                          <a:latin typeface="Arial"/>
                          <a:cs typeface="Arial"/>
                        </a:rPr>
                        <a:t>, </a:t>
                      </a:r>
                      <a:r>
                        <a:rPr lang="es-ES" sz="1000" spc="-10" dirty="0" err="1">
                          <a:latin typeface="Arial"/>
                          <a:cs typeface="Arial"/>
                        </a:rPr>
                        <a:t>Ssiguiendo</a:t>
                      </a:r>
                      <a:r>
                        <a:rPr lang="es-ES" sz="1000" spc="-10" dirty="0">
                          <a:latin typeface="Arial"/>
                          <a:cs typeface="Arial"/>
                        </a:rPr>
                        <a:t> con eso…’, ‘A partir de eso…’</a:t>
                      </a:r>
                      <a:r>
                        <a:rPr sz="1000" spc="-10" dirty="0">
                          <a:latin typeface="Arial"/>
                          <a:cs typeface="Arial"/>
                        </a:rPr>
                        <a:t>.</a:t>
                      </a:r>
                      <a:endParaRPr sz="1000" dirty="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264795">
                <a:tc>
                  <a:txBody>
                    <a:bodyPr/>
                    <a:lstStyle/>
                    <a:p>
                      <a:pPr marL="69850">
                        <a:lnSpc>
                          <a:spcPts val="1185"/>
                        </a:lnSpc>
                      </a:pPr>
                      <a:r>
                        <a:rPr sz="1000" b="1" spc="-160" dirty="0">
                          <a:latin typeface="Arial"/>
                          <a:cs typeface="Arial"/>
                        </a:rPr>
                        <a:t>R</a:t>
                      </a:r>
                      <a:r>
                        <a:rPr sz="1000" b="1" spc="-50" dirty="0">
                          <a:latin typeface="Arial"/>
                          <a:cs typeface="Arial"/>
                        </a:rPr>
                        <a:t> </a:t>
                      </a:r>
                      <a:r>
                        <a:rPr sz="1000" b="1" spc="-45" dirty="0">
                          <a:latin typeface="Arial"/>
                          <a:cs typeface="Arial"/>
                        </a:rPr>
                        <a:t>-</a:t>
                      </a:r>
                      <a:r>
                        <a:rPr sz="1000" b="1" spc="-10" dirty="0">
                          <a:latin typeface="Arial"/>
                          <a:cs typeface="Arial"/>
                        </a:rPr>
                        <a:t>Reba</a:t>
                      </a:r>
                      <a:r>
                        <a:rPr lang="es-ES" sz="1000" b="1" spc="-10" dirty="0" err="1">
                          <a:latin typeface="Arial"/>
                          <a:cs typeface="Arial"/>
                        </a:rPr>
                        <a:t>tir</a:t>
                      </a:r>
                      <a:endParaRPr sz="1000" dirty="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ts val="1185"/>
                        </a:lnSpc>
                      </a:pPr>
                      <a:r>
                        <a:rPr lang="es-ES" sz="1000" spc="-60" dirty="0">
                          <a:latin typeface="Arial"/>
                          <a:cs typeface="Arial"/>
                        </a:rPr>
                        <a:t>Cuestionar, rebatir, no estar de acuerdo o desafiar una idea.</a:t>
                      </a:r>
                      <a:endParaRPr sz="1000" dirty="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ts val="1185"/>
                        </a:lnSpc>
                      </a:pPr>
                      <a:r>
                        <a:rPr sz="1000" spc="-35" dirty="0">
                          <a:latin typeface="Arial"/>
                          <a:cs typeface="Arial"/>
                        </a:rPr>
                        <a:t>‘No </a:t>
                      </a:r>
                      <a:r>
                        <a:rPr sz="1000" spc="-40" dirty="0">
                          <a:latin typeface="Arial"/>
                          <a:cs typeface="Arial"/>
                        </a:rPr>
                        <a:t>estoy</a:t>
                      </a:r>
                      <a:r>
                        <a:rPr sz="1000" spc="-35" dirty="0">
                          <a:latin typeface="Arial"/>
                          <a:cs typeface="Arial"/>
                        </a:rPr>
                        <a:t> </a:t>
                      </a:r>
                      <a:r>
                        <a:rPr sz="1000" spc="-40" dirty="0">
                          <a:latin typeface="Arial"/>
                          <a:cs typeface="Arial"/>
                        </a:rPr>
                        <a:t>de</a:t>
                      </a:r>
                      <a:r>
                        <a:rPr sz="1000" spc="-35" dirty="0">
                          <a:latin typeface="Arial"/>
                          <a:cs typeface="Arial"/>
                        </a:rPr>
                        <a:t> </a:t>
                      </a:r>
                      <a:r>
                        <a:rPr sz="1000" spc="-40" dirty="0">
                          <a:latin typeface="Arial"/>
                          <a:cs typeface="Arial"/>
                        </a:rPr>
                        <a:t>acuerdo’,</a:t>
                      </a:r>
                      <a:r>
                        <a:rPr sz="1000" spc="-30" dirty="0">
                          <a:latin typeface="Arial"/>
                          <a:cs typeface="Arial"/>
                        </a:rPr>
                        <a:t> </a:t>
                      </a:r>
                      <a:r>
                        <a:rPr sz="1000" spc="-40" dirty="0">
                          <a:latin typeface="Arial"/>
                          <a:cs typeface="Arial"/>
                        </a:rPr>
                        <a:t>‘Pero,</a:t>
                      </a:r>
                      <a:r>
                        <a:rPr sz="1000" spc="-30" dirty="0">
                          <a:latin typeface="Arial"/>
                          <a:cs typeface="Arial"/>
                        </a:rPr>
                        <a:t> </a:t>
                      </a:r>
                      <a:r>
                        <a:rPr sz="1000" spc="-85" dirty="0">
                          <a:latin typeface="Arial"/>
                          <a:cs typeface="Arial"/>
                        </a:rPr>
                        <a:t>‘¿Estás</a:t>
                      </a:r>
                      <a:r>
                        <a:rPr sz="1000" spc="-35" dirty="0">
                          <a:latin typeface="Arial"/>
                          <a:cs typeface="Arial"/>
                        </a:rPr>
                        <a:t> </a:t>
                      </a:r>
                      <a:r>
                        <a:rPr sz="1000" spc="-50" dirty="0">
                          <a:latin typeface="Arial"/>
                          <a:cs typeface="Arial"/>
                        </a:rPr>
                        <a:t>seguro?’,</a:t>
                      </a:r>
                      <a:r>
                        <a:rPr sz="1000" spc="-25" dirty="0">
                          <a:latin typeface="Arial"/>
                          <a:cs typeface="Arial"/>
                        </a:rPr>
                        <a:t> </a:t>
                      </a:r>
                      <a:r>
                        <a:rPr sz="1000" spc="-145" dirty="0">
                          <a:latin typeface="Arial"/>
                          <a:cs typeface="Arial"/>
                        </a:rPr>
                        <a:t>‘…</a:t>
                      </a:r>
                      <a:r>
                        <a:rPr sz="1000" spc="-35" dirty="0">
                          <a:latin typeface="Arial"/>
                          <a:cs typeface="Arial"/>
                        </a:rPr>
                        <a:t> </a:t>
                      </a:r>
                      <a:r>
                        <a:rPr sz="1000" spc="-45" dirty="0">
                          <a:latin typeface="Arial"/>
                          <a:cs typeface="Arial"/>
                        </a:rPr>
                        <a:t>una</a:t>
                      </a:r>
                      <a:r>
                        <a:rPr sz="1000" spc="-35" dirty="0">
                          <a:latin typeface="Arial"/>
                          <a:cs typeface="Arial"/>
                        </a:rPr>
                        <a:t> </a:t>
                      </a:r>
                      <a:r>
                        <a:rPr sz="1000" spc="-45" dirty="0">
                          <a:latin typeface="Arial"/>
                          <a:cs typeface="Arial"/>
                        </a:rPr>
                        <a:t>idea</a:t>
                      </a:r>
                      <a:r>
                        <a:rPr sz="1000" spc="-35" dirty="0">
                          <a:latin typeface="Arial"/>
                          <a:cs typeface="Arial"/>
                        </a:rPr>
                        <a:t> </a:t>
                      </a:r>
                      <a:r>
                        <a:rPr sz="1000" spc="-10" dirty="0">
                          <a:latin typeface="Arial"/>
                          <a:cs typeface="Arial"/>
                        </a:rPr>
                        <a:t>diferente’.</a:t>
                      </a:r>
                      <a:endParaRPr sz="100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r h="450850">
                <a:tc>
                  <a:txBody>
                    <a:bodyPr/>
                    <a:lstStyle/>
                    <a:p>
                      <a:pPr marL="69850">
                        <a:lnSpc>
                          <a:spcPts val="1185"/>
                        </a:lnSpc>
                      </a:pPr>
                      <a:r>
                        <a:rPr sz="1000" b="1" spc="-90" dirty="0">
                          <a:latin typeface="Arial"/>
                          <a:cs typeface="Arial"/>
                        </a:rPr>
                        <a:t>IR</a:t>
                      </a:r>
                      <a:r>
                        <a:rPr sz="1000" b="1" spc="-55" dirty="0">
                          <a:latin typeface="Arial"/>
                          <a:cs typeface="Arial"/>
                        </a:rPr>
                        <a:t> </a:t>
                      </a:r>
                      <a:r>
                        <a:rPr sz="1000" b="1" spc="-40" dirty="0">
                          <a:latin typeface="Arial"/>
                          <a:cs typeface="Arial"/>
                        </a:rPr>
                        <a:t>-</a:t>
                      </a:r>
                      <a:r>
                        <a:rPr sz="1000" b="1" spc="-45" dirty="0">
                          <a:latin typeface="Arial"/>
                          <a:cs typeface="Arial"/>
                        </a:rPr>
                        <a:t> Invitar </a:t>
                      </a:r>
                      <a:r>
                        <a:rPr sz="1000" b="1" spc="-55" dirty="0">
                          <a:latin typeface="Arial"/>
                          <a:cs typeface="Arial"/>
                        </a:rPr>
                        <a:t>a</a:t>
                      </a:r>
                      <a:r>
                        <a:rPr sz="1000" b="1" spc="-50" dirty="0">
                          <a:latin typeface="Arial"/>
                          <a:cs typeface="Arial"/>
                        </a:rPr>
                        <a:t> </a:t>
                      </a:r>
                      <a:r>
                        <a:rPr sz="1000" b="1" spc="-10" dirty="0">
                          <a:latin typeface="Arial"/>
                          <a:cs typeface="Arial"/>
                        </a:rPr>
                        <a:t>razonar</a:t>
                      </a:r>
                      <a:endParaRPr sz="100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ts val="1185"/>
                        </a:lnSpc>
                      </a:pPr>
                      <a:r>
                        <a:rPr sz="1000" spc="-20" dirty="0">
                          <a:latin typeface="Arial"/>
                          <a:cs typeface="Arial"/>
                        </a:rPr>
                        <a:t>Invitar</a:t>
                      </a:r>
                      <a:r>
                        <a:rPr sz="1000" spc="-25" dirty="0">
                          <a:latin typeface="Arial"/>
                          <a:cs typeface="Arial"/>
                        </a:rPr>
                        <a:t> </a:t>
                      </a:r>
                      <a:r>
                        <a:rPr sz="1000" spc="-80" dirty="0">
                          <a:latin typeface="Arial"/>
                          <a:cs typeface="Arial"/>
                        </a:rPr>
                        <a:t>a</a:t>
                      </a:r>
                      <a:r>
                        <a:rPr sz="1000" spc="-30" dirty="0">
                          <a:latin typeface="Arial"/>
                          <a:cs typeface="Arial"/>
                        </a:rPr>
                        <a:t> </a:t>
                      </a:r>
                      <a:r>
                        <a:rPr sz="1000" spc="-25" dirty="0">
                          <a:latin typeface="Arial"/>
                          <a:cs typeface="Arial"/>
                        </a:rPr>
                        <a:t>otros</a:t>
                      </a:r>
                      <a:r>
                        <a:rPr sz="1000" spc="-30" dirty="0">
                          <a:latin typeface="Arial"/>
                          <a:cs typeface="Arial"/>
                        </a:rPr>
                        <a:t> </a:t>
                      </a:r>
                      <a:r>
                        <a:rPr sz="1000" spc="-80" dirty="0">
                          <a:latin typeface="Arial"/>
                          <a:cs typeface="Arial"/>
                        </a:rPr>
                        <a:t>a</a:t>
                      </a:r>
                      <a:r>
                        <a:rPr sz="1000" spc="-30" dirty="0">
                          <a:latin typeface="Arial"/>
                          <a:cs typeface="Arial"/>
                        </a:rPr>
                        <a:t> </a:t>
                      </a:r>
                      <a:r>
                        <a:rPr sz="1000" spc="-40" dirty="0">
                          <a:latin typeface="Arial"/>
                          <a:cs typeface="Arial"/>
                        </a:rPr>
                        <a:t>explicar,</a:t>
                      </a:r>
                      <a:r>
                        <a:rPr sz="1000" spc="-20" dirty="0">
                          <a:latin typeface="Arial"/>
                          <a:cs typeface="Arial"/>
                        </a:rPr>
                        <a:t> </a:t>
                      </a:r>
                      <a:r>
                        <a:rPr sz="1000" spc="-35" dirty="0">
                          <a:latin typeface="Arial"/>
                          <a:cs typeface="Arial"/>
                        </a:rPr>
                        <a:t>argumentar</a:t>
                      </a:r>
                      <a:r>
                        <a:rPr sz="1000" spc="-25" dirty="0">
                          <a:latin typeface="Arial"/>
                          <a:cs typeface="Arial"/>
                        </a:rPr>
                        <a:t> </a:t>
                      </a:r>
                      <a:r>
                        <a:rPr sz="1000" dirty="0">
                          <a:latin typeface="Arial"/>
                          <a:cs typeface="Arial"/>
                        </a:rPr>
                        <a:t>y/o</a:t>
                      </a:r>
                      <a:r>
                        <a:rPr sz="1000" spc="-30" dirty="0">
                          <a:latin typeface="Arial"/>
                          <a:cs typeface="Arial"/>
                        </a:rPr>
                        <a:t> </a:t>
                      </a:r>
                      <a:r>
                        <a:rPr sz="1000" spc="-55" dirty="0">
                          <a:latin typeface="Arial"/>
                          <a:cs typeface="Arial"/>
                        </a:rPr>
                        <a:t>especular</a:t>
                      </a:r>
                      <a:r>
                        <a:rPr sz="1000" spc="-25" dirty="0">
                          <a:latin typeface="Arial"/>
                          <a:cs typeface="Arial"/>
                        </a:rPr>
                        <a:t> </a:t>
                      </a:r>
                      <a:r>
                        <a:rPr sz="1000" spc="-40" dirty="0">
                          <a:latin typeface="Arial"/>
                          <a:cs typeface="Arial"/>
                        </a:rPr>
                        <a:t>en</a:t>
                      </a:r>
                      <a:r>
                        <a:rPr sz="1000" spc="-30" dirty="0">
                          <a:latin typeface="Arial"/>
                          <a:cs typeface="Arial"/>
                        </a:rPr>
                        <a:t> </a:t>
                      </a:r>
                      <a:r>
                        <a:rPr sz="1000" spc="-40" dirty="0">
                          <a:latin typeface="Arial"/>
                          <a:cs typeface="Arial"/>
                        </a:rPr>
                        <a:t>relación</a:t>
                      </a:r>
                      <a:r>
                        <a:rPr sz="1000" spc="-25" dirty="0">
                          <a:latin typeface="Arial"/>
                          <a:cs typeface="Arial"/>
                        </a:rPr>
                        <a:t> </a:t>
                      </a:r>
                      <a:r>
                        <a:rPr sz="1000" spc="-50" dirty="0">
                          <a:latin typeface="Arial"/>
                          <a:cs typeface="Arial"/>
                        </a:rPr>
                        <a:t>con</a:t>
                      </a:r>
                      <a:r>
                        <a:rPr sz="1000" spc="-30" dirty="0">
                          <a:latin typeface="Arial"/>
                          <a:cs typeface="Arial"/>
                        </a:rPr>
                        <a:t> </a:t>
                      </a:r>
                      <a:r>
                        <a:rPr sz="1000" spc="-25" dirty="0">
                          <a:latin typeface="Arial"/>
                          <a:cs typeface="Arial"/>
                        </a:rPr>
                        <a:t>las</a:t>
                      </a:r>
                      <a:endParaRPr sz="1000">
                        <a:latin typeface="Arial"/>
                        <a:cs typeface="Arial"/>
                      </a:endParaRPr>
                    </a:p>
                    <a:p>
                      <a:pPr marL="69850">
                        <a:lnSpc>
                          <a:spcPct val="100000"/>
                        </a:lnSpc>
                        <a:spcBef>
                          <a:spcPts val="265"/>
                        </a:spcBef>
                      </a:pPr>
                      <a:r>
                        <a:rPr sz="1000" spc="-60" dirty="0">
                          <a:latin typeface="Arial"/>
                          <a:cs typeface="Arial"/>
                        </a:rPr>
                        <a:t>ideas</a:t>
                      </a:r>
                      <a:r>
                        <a:rPr sz="1000" spc="-40" dirty="0">
                          <a:latin typeface="Arial"/>
                          <a:cs typeface="Arial"/>
                        </a:rPr>
                        <a:t> propias</a:t>
                      </a:r>
                      <a:r>
                        <a:rPr sz="1000" spc="-35" dirty="0">
                          <a:latin typeface="Arial"/>
                          <a:cs typeface="Arial"/>
                        </a:rPr>
                        <a:t> </a:t>
                      </a:r>
                      <a:r>
                        <a:rPr sz="1000" spc="-30" dirty="0">
                          <a:latin typeface="Arial"/>
                          <a:cs typeface="Arial"/>
                        </a:rPr>
                        <a:t>o</a:t>
                      </a:r>
                      <a:r>
                        <a:rPr sz="1000" spc="-45" dirty="0">
                          <a:latin typeface="Arial"/>
                          <a:cs typeface="Arial"/>
                        </a:rPr>
                        <a:t> </a:t>
                      </a:r>
                      <a:r>
                        <a:rPr sz="1000" spc="-40" dirty="0">
                          <a:latin typeface="Arial"/>
                          <a:cs typeface="Arial"/>
                        </a:rPr>
                        <a:t>de </a:t>
                      </a:r>
                      <a:r>
                        <a:rPr sz="1000" spc="-20" dirty="0">
                          <a:latin typeface="Arial"/>
                          <a:cs typeface="Arial"/>
                        </a:rPr>
                        <a:t>otros</a:t>
                      </a:r>
                      <a:endParaRPr sz="100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ts val="1185"/>
                        </a:lnSpc>
                      </a:pPr>
                      <a:r>
                        <a:rPr sz="1000" spc="-65" dirty="0">
                          <a:latin typeface="Arial"/>
                          <a:cs typeface="Arial"/>
                        </a:rPr>
                        <a:t>‘¿Por</a:t>
                      </a:r>
                      <a:r>
                        <a:rPr sz="1000" spc="-10" dirty="0">
                          <a:latin typeface="Arial"/>
                          <a:cs typeface="Arial"/>
                        </a:rPr>
                        <a:t> </a:t>
                      </a:r>
                      <a:r>
                        <a:rPr sz="1000" spc="-40" dirty="0">
                          <a:latin typeface="Arial"/>
                          <a:cs typeface="Arial"/>
                        </a:rPr>
                        <a:t>qué?’,</a:t>
                      </a:r>
                      <a:r>
                        <a:rPr sz="1000" spc="-10" dirty="0">
                          <a:latin typeface="Arial"/>
                          <a:cs typeface="Arial"/>
                        </a:rPr>
                        <a:t> </a:t>
                      </a:r>
                      <a:r>
                        <a:rPr sz="1000" spc="-65" dirty="0">
                          <a:latin typeface="Arial"/>
                          <a:cs typeface="Arial"/>
                        </a:rPr>
                        <a:t>‘¿Cómo?’,</a:t>
                      </a:r>
                      <a:r>
                        <a:rPr sz="1000" spc="-10" dirty="0">
                          <a:latin typeface="Arial"/>
                          <a:cs typeface="Arial"/>
                        </a:rPr>
                        <a:t> </a:t>
                      </a:r>
                      <a:r>
                        <a:rPr sz="1000" spc="-85" dirty="0">
                          <a:latin typeface="Arial"/>
                          <a:cs typeface="Arial"/>
                        </a:rPr>
                        <a:t>‘¿Crees</a:t>
                      </a:r>
                      <a:r>
                        <a:rPr sz="1000" spc="-15" dirty="0">
                          <a:latin typeface="Arial"/>
                          <a:cs typeface="Arial"/>
                        </a:rPr>
                        <a:t> </a:t>
                      </a:r>
                      <a:r>
                        <a:rPr sz="1000" spc="-40" dirty="0">
                          <a:latin typeface="Arial"/>
                          <a:cs typeface="Arial"/>
                        </a:rPr>
                        <a:t>que?’,</a:t>
                      </a:r>
                      <a:r>
                        <a:rPr sz="1000" spc="-10" dirty="0">
                          <a:latin typeface="Arial"/>
                          <a:cs typeface="Arial"/>
                        </a:rPr>
                        <a:t> </a:t>
                      </a:r>
                      <a:r>
                        <a:rPr sz="1000" spc="-55" dirty="0">
                          <a:latin typeface="Arial"/>
                          <a:cs typeface="Arial"/>
                        </a:rPr>
                        <a:t>‘Explícalo</a:t>
                      </a:r>
                      <a:r>
                        <a:rPr sz="1000" spc="-15" dirty="0">
                          <a:latin typeface="Arial"/>
                          <a:cs typeface="Arial"/>
                        </a:rPr>
                        <a:t> </a:t>
                      </a:r>
                      <a:r>
                        <a:rPr sz="1000" spc="-20" dirty="0">
                          <a:latin typeface="Arial"/>
                          <a:cs typeface="Arial"/>
                        </a:rPr>
                        <a:t>más’.</a:t>
                      </a:r>
                      <a:endParaRPr sz="100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4"/>
                  </a:ext>
                </a:extLst>
              </a:tr>
              <a:tr h="450850">
                <a:tc>
                  <a:txBody>
                    <a:bodyPr/>
                    <a:lstStyle/>
                    <a:p>
                      <a:pPr marL="69850">
                        <a:lnSpc>
                          <a:spcPts val="1185"/>
                        </a:lnSpc>
                      </a:pPr>
                      <a:r>
                        <a:rPr sz="1000" b="1" spc="-170" dirty="0">
                          <a:latin typeface="Arial"/>
                          <a:cs typeface="Arial"/>
                        </a:rPr>
                        <a:t>RE</a:t>
                      </a:r>
                      <a:r>
                        <a:rPr sz="1000" b="1" spc="-45" dirty="0">
                          <a:latin typeface="Arial"/>
                          <a:cs typeface="Arial"/>
                        </a:rPr>
                        <a:t> </a:t>
                      </a:r>
                      <a:r>
                        <a:rPr sz="1000" b="1" spc="-40" dirty="0">
                          <a:latin typeface="Arial"/>
                          <a:cs typeface="Arial"/>
                        </a:rPr>
                        <a:t>-</a:t>
                      </a:r>
                      <a:r>
                        <a:rPr sz="1000" b="1" spc="-35" dirty="0">
                          <a:latin typeface="Arial"/>
                          <a:cs typeface="Arial"/>
                        </a:rPr>
                        <a:t> </a:t>
                      </a:r>
                      <a:r>
                        <a:rPr sz="1000" b="1" spc="-90" dirty="0">
                          <a:latin typeface="Arial"/>
                          <a:cs typeface="Arial"/>
                        </a:rPr>
                        <a:t>Razonar</a:t>
                      </a:r>
                      <a:r>
                        <a:rPr sz="1000" b="1" spc="-35" dirty="0">
                          <a:latin typeface="Arial"/>
                          <a:cs typeface="Arial"/>
                        </a:rPr>
                        <a:t> </a:t>
                      </a:r>
                      <a:r>
                        <a:rPr sz="1000" b="1" spc="-65" dirty="0">
                          <a:latin typeface="Arial"/>
                          <a:cs typeface="Arial"/>
                        </a:rPr>
                        <a:t>de</a:t>
                      </a:r>
                      <a:r>
                        <a:rPr sz="1000" b="1" spc="-45" dirty="0">
                          <a:latin typeface="Arial"/>
                          <a:cs typeface="Arial"/>
                        </a:rPr>
                        <a:t> </a:t>
                      </a:r>
                      <a:r>
                        <a:rPr sz="1000" b="1" spc="-60" dirty="0">
                          <a:latin typeface="Arial"/>
                          <a:cs typeface="Arial"/>
                        </a:rPr>
                        <a:t>forma</a:t>
                      </a:r>
                      <a:r>
                        <a:rPr sz="1000" b="1" spc="-40" dirty="0">
                          <a:latin typeface="Arial"/>
                          <a:cs typeface="Arial"/>
                        </a:rPr>
                        <a:t> </a:t>
                      </a:r>
                      <a:r>
                        <a:rPr sz="1000" b="1" spc="-10" dirty="0">
                          <a:latin typeface="Arial"/>
                          <a:cs typeface="Arial"/>
                        </a:rPr>
                        <a:t>explícita</a:t>
                      </a:r>
                      <a:endParaRPr sz="100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ts val="1185"/>
                        </a:lnSpc>
                      </a:pPr>
                      <a:r>
                        <a:rPr sz="1000" spc="-55" dirty="0">
                          <a:latin typeface="Arial"/>
                          <a:cs typeface="Arial"/>
                        </a:rPr>
                        <a:t>Explicar,</a:t>
                      </a:r>
                      <a:r>
                        <a:rPr sz="1000" spc="-15" dirty="0">
                          <a:latin typeface="Arial"/>
                          <a:cs typeface="Arial"/>
                        </a:rPr>
                        <a:t> </a:t>
                      </a:r>
                      <a:r>
                        <a:rPr sz="1000" spc="-35" dirty="0">
                          <a:latin typeface="Arial"/>
                          <a:cs typeface="Arial"/>
                        </a:rPr>
                        <a:t>argumentar</a:t>
                      </a:r>
                      <a:r>
                        <a:rPr sz="1000" spc="-15" dirty="0">
                          <a:latin typeface="Arial"/>
                          <a:cs typeface="Arial"/>
                        </a:rPr>
                        <a:t> </a:t>
                      </a:r>
                      <a:r>
                        <a:rPr sz="1000" dirty="0">
                          <a:latin typeface="Arial"/>
                          <a:cs typeface="Arial"/>
                        </a:rPr>
                        <a:t>y/o</a:t>
                      </a:r>
                      <a:r>
                        <a:rPr sz="1000" spc="-25" dirty="0">
                          <a:latin typeface="Arial"/>
                          <a:cs typeface="Arial"/>
                        </a:rPr>
                        <a:t> </a:t>
                      </a:r>
                      <a:r>
                        <a:rPr sz="1000" spc="-35" dirty="0">
                          <a:latin typeface="Arial"/>
                          <a:cs typeface="Arial"/>
                        </a:rPr>
                        <a:t>u</a:t>
                      </a:r>
                      <a:r>
                        <a:rPr lang="es-ES" sz="1000" spc="-35" dirty="0">
                          <a:latin typeface="Arial"/>
                          <a:cs typeface="Arial"/>
                        </a:rPr>
                        <a:t>ti</a:t>
                      </a:r>
                      <a:r>
                        <a:rPr sz="1000" spc="-35" dirty="0" err="1">
                          <a:latin typeface="Arial"/>
                          <a:cs typeface="Arial"/>
                        </a:rPr>
                        <a:t>lizar</a:t>
                      </a:r>
                      <a:r>
                        <a:rPr sz="1000" spc="-15" dirty="0">
                          <a:latin typeface="Arial"/>
                          <a:cs typeface="Arial"/>
                        </a:rPr>
                        <a:t> </a:t>
                      </a:r>
                      <a:r>
                        <a:rPr sz="1000" spc="-55" dirty="0">
                          <a:latin typeface="Arial"/>
                          <a:cs typeface="Arial"/>
                        </a:rPr>
                        <a:t>especular</a:t>
                      </a:r>
                      <a:r>
                        <a:rPr sz="1000" spc="-10" dirty="0">
                          <a:latin typeface="Arial"/>
                          <a:cs typeface="Arial"/>
                        </a:rPr>
                        <a:t> </a:t>
                      </a:r>
                      <a:r>
                        <a:rPr sz="1000" spc="-40" dirty="0">
                          <a:latin typeface="Arial"/>
                          <a:cs typeface="Arial"/>
                        </a:rPr>
                        <a:t>en</a:t>
                      </a:r>
                      <a:r>
                        <a:rPr sz="1000" spc="-25" dirty="0">
                          <a:latin typeface="Arial"/>
                          <a:cs typeface="Arial"/>
                        </a:rPr>
                        <a:t> </a:t>
                      </a:r>
                      <a:r>
                        <a:rPr sz="1000" spc="-40" dirty="0">
                          <a:latin typeface="Arial"/>
                          <a:cs typeface="Arial"/>
                        </a:rPr>
                        <a:t>relación</a:t>
                      </a:r>
                      <a:r>
                        <a:rPr sz="1000" spc="-20" dirty="0">
                          <a:latin typeface="Arial"/>
                          <a:cs typeface="Arial"/>
                        </a:rPr>
                        <a:t> </a:t>
                      </a:r>
                      <a:r>
                        <a:rPr sz="1000" spc="-50" dirty="0">
                          <a:latin typeface="Arial"/>
                          <a:cs typeface="Arial"/>
                        </a:rPr>
                        <a:t>con</a:t>
                      </a:r>
                      <a:r>
                        <a:rPr sz="1000" spc="-20" dirty="0">
                          <a:latin typeface="Arial"/>
                          <a:cs typeface="Arial"/>
                        </a:rPr>
                        <a:t> </a:t>
                      </a:r>
                      <a:r>
                        <a:rPr sz="1000" spc="-65" dirty="0">
                          <a:latin typeface="Arial"/>
                          <a:cs typeface="Arial"/>
                        </a:rPr>
                        <a:t>las</a:t>
                      </a:r>
                      <a:r>
                        <a:rPr sz="1000" spc="-15" dirty="0">
                          <a:latin typeface="Arial"/>
                          <a:cs typeface="Arial"/>
                        </a:rPr>
                        <a:t> </a:t>
                      </a:r>
                      <a:r>
                        <a:rPr sz="1000" spc="-20" dirty="0">
                          <a:latin typeface="Arial"/>
                          <a:cs typeface="Arial"/>
                        </a:rPr>
                        <a:t>ideas</a:t>
                      </a:r>
                      <a:endParaRPr sz="1000" dirty="0">
                        <a:latin typeface="Arial"/>
                        <a:cs typeface="Arial"/>
                      </a:endParaRPr>
                    </a:p>
                    <a:p>
                      <a:pPr marL="69850">
                        <a:lnSpc>
                          <a:spcPct val="100000"/>
                        </a:lnSpc>
                        <a:spcBef>
                          <a:spcPts val="265"/>
                        </a:spcBef>
                      </a:pPr>
                      <a:r>
                        <a:rPr sz="1000" spc="-40" dirty="0">
                          <a:latin typeface="Arial"/>
                          <a:cs typeface="Arial"/>
                        </a:rPr>
                        <a:t>propias</a:t>
                      </a:r>
                      <a:r>
                        <a:rPr sz="1000" spc="-45" dirty="0">
                          <a:latin typeface="Arial"/>
                          <a:cs typeface="Arial"/>
                        </a:rPr>
                        <a:t> </a:t>
                      </a:r>
                      <a:r>
                        <a:rPr sz="1000" spc="-30" dirty="0">
                          <a:latin typeface="Arial"/>
                          <a:cs typeface="Arial"/>
                        </a:rPr>
                        <a:t>o</a:t>
                      </a:r>
                      <a:r>
                        <a:rPr sz="1000" spc="-45" dirty="0">
                          <a:latin typeface="Arial"/>
                          <a:cs typeface="Arial"/>
                        </a:rPr>
                        <a:t> de</a:t>
                      </a:r>
                      <a:r>
                        <a:rPr sz="1000" spc="-50" dirty="0">
                          <a:latin typeface="Arial"/>
                          <a:cs typeface="Arial"/>
                        </a:rPr>
                        <a:t> </a:t>
                      </a:r>
                      <a:r>
                        <a:rPr sz="1000" spc="-20" dirty="0">
                          <a:latin typeface="Arial"/>
                          <a:cs typeface="Arial"/>
                        </a:rPr>
                        <a:t>otros</a:t>
                      </a:r>
                      <a:endParaRPr sz="1000" dirty="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ts val="1185"/>
                        </a:lnSpc>
                      </a:pPr>
                      <a:r>
                        <a:rPr sz="1000" spc="-45" dirty="0">
                          <a:latin typeface="Arial"/>
                          <a:cs typeface="Arial"/>
                        </a:rPr>
                        <a:t>‘Creo’,</a:t>
                      </a:r>
                      <a:r>
                        <a:rPr sz="1000" spc="-20" dirty="0">
                          <a:latin typeface="Arial"/>
                          <a:cs typeface="Arial"/>
                        </a:rPr>
                        <a:t> ‘porque’, </a:t>
                      </a:r>
                      <a:r>
                        <a:rPr sz="1000" spc="-55" dirty="0">
                          <a:latin typeface="Arial"/>
                          <a:cs typeface="Arial"/>
                        </a:rPr>
                        <a:t>‘así</a:t>
                      </a:r>
                      <a:r>
                        <a:rPr sz="1000" spc="-20" dirty="0">
                          <a:latin typeface="Arial"/>
                          <a:cs typeface="Arial"/>
                        </a:rPr>
                        <a:t> </a:t>
                      </a:r>
                      <a:r>
                        <a:rPr sz="1000" spc="-30" dirty="0">
                          <a:latin typeface="Arial"/>
                          <a:cs typeface="Arial"/>
                        </a:rPr>
                        <a:t>que’,</a:t>
                      </a:r>
                      <a:r>
                        <a:rPr sz="1000" spc="-20" dirty="0">
                          <a:latin typeface="Arial"/>
                          <a:cs typeface="Arial"/>
                        </a:rPr>
                        <a:t> </a:t>
                      </a:r>
                      <a:r>
                        <a:rPr sz="1000" spc="-10" dirty="0">
                          <a:latin typeface="Arial"/>
                          <a:cs typeface="Arial"/>
                        </a:rPr>
                        <a:t>‘por</a:t>
                      </a:r>
                      <a:r>
                        <a:rPr sz="1000" spc="-20" dirty="0">
                          <a:latin typeface="Arial"/>
                          <a:cs typeface="Arial"/>
                        </a:rPr>
                        <a:t> lo</a:t>
                      </a:r>
                      <a:r>
                        <a:rPr sz="1000" spc="-25" dirty="0">
                          <a:latin typeface="Arial"/>
                          <a:cs typeface="Arial"/>
                        </a:rPr>
                        <a:t> </a:t>
                      </a:r>
                      <a:r>
                        <a:rPr sz="1000" spc="-10" dirty="0">
                          <a:latin typeface="Arial"/>
                          <a:cs typeface="Arial"/>
                        </a:rPr>
                        <a:t>tanto’,</a:t>
                      </a:r>
                      <a:r>
                        <a:rPr sz="1000" spc="-20" dirty="0">
                          <a:latin typeface="Arial"/>
                          <a:cs typeface="Arial"/>
                        </a:rPr>
                        <a:t> </a:t>
                      </a:r>
                      <a:r>
                        <a:rPr sz="1000" spc="-30" dirty="0">
                          <a:latin typeface="Arial"/>
                          <a:cs typeface="Arial"/>
                        </a:rPr>
                        <a:t>‘para’,</a:t>
                      </a:r>
                      <a:r>
                        <a:rPr sz="1000" spc="-20" dirty="0">
                          <a:latin typeface="Arial"/>
                          <a:cs typeface="Arial"/>
                        </a:rPr>
                        <a:t> </a:t>
                      </a:r>
                      <a:r>
                        <a:rPr sz="1000" spc="-35" dirty="0">
                          <a:latin typeface="Arial"/>
                          <a:cs typeface="Arial"/>
                        </a:rPr>
                        <a:t>‘si...</a:t>
                      </a:r>
                      <a:r>
                        <a:rPr sz="1000" spc="-20" dirty="0">
                          <a:latin typeface="Arial"/>
                          <a:cs typeface="Arial"/>
                        </a:rPr>
                        <a:t> </a:t>
                      </a:r>
                      <a:r>
                        <a:rPr sz="1000" spc="-40" dirty="0">
                          <a:latin typeface="Arial"/>
                          <a:cs typeface="Arial"/>
                        </a:rPr>
                        <a:t>entonces’,</a:t>
                      </a:r>
                      <a:r>
                        <a:rPr sz="1000" spc="-20" dirty="0">
                          <a:latin typeface="Arial"/>
                          <a:cs typeface="Arial"/>
                        </a:rPr>
                        <a:t> </a:t>
                      </a:r>
                      <a:r>
                        <a:rPr sz="1000" spc="-25" dirty="0">
                          <a:latin typeface="Arial"/>
                          <a:cs typeface="Arial"/>
                        </a:rPr>
                        <a:t>‘es</a:t>
                      </a:r>
                      <a:endParaRPr sz="1000">
                        <a:latin typeface="Arial"/>
                        <a:cs typeface="Arial"/>
                      </a:endParaRPr>
                    </a:p>
                    <a:p>
                      <a:pPr marL="69850">
                        <a:lnSpc>
                          <a:spcPct val="100000"/>
                        </a:lnSpc>
                        <a:spcBef>
                          <a:spcPts val="265"/>
                        </a:spcBef>
                      </a:pPr>
                      <a:r>
                        <a:rPr sz="1000" spc="-35" dirty="0">
                          <a:latin typeface="Arial"/>
                          <a:cs typeface="Arial"/>
                        </a:rPr>
                        <a:t>como...’,</a:t>
                      </a:r>
                      <a:r>
                        <a:rPr sz="1000" spc="-10" dirty="0">
                          <a:latin typeface="Arial"/>
                          <a:cs typeface="Arial"/>
                        </a:rPr>
                        <a:t> </a:t>
                      </a:r>
                      <a:r>
                        <a:rPr sz="1000" spc="-40" dirty="0">
                          <a:latin typeface="Arial"/>
                          <a:cs typeface="Arial"/>
                        </a:rPr>
                        <a:t>‘imagina</a:t>
                      </a:r>
                      <a:r>
                        <a:rPr sz="1000" spc="-15" dirty="0">
                          <a:latin typeface="Arial"/>
                          <a:cs typeface="Arial"/>
                        </a:rPr>
                        <a:t> </a:t>
                      </a:r>
                      <a:r>
                        <a:rPr sz="1000" spc="-30" dirty="0">
                          <a:latin typeface="Arial"/>
                          <a:cs typeface="Arial"/>
                        </a:rPr>
                        <a:t>que...’,</a:t>
                      </a:r>
                      <a:r>
                        <a:rPr sz="1000" spc="-10" dirty="0">
                          <a:latin typeface="Arial"/>
                          <a:cs typeface="Arial"/>
                        </a:rPr>
                        <a:t> ‘podría’</a:t>
                      </a:r>
                      <a:endParaRPr sz="100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5"/>
                  </a:ext>
                </a:extLst>
              </a:tr>
              <a:tr h="450850">
                <a:tc>
                  <a:txBody>
                    <a:bodyPr/>
                    <a:lstStyle/>
                    <a:p>
                      <a:pPr marL="69850">
                        <a:lnSpc>
                          <a:spcPts val="1185"/>
                        </a:lnSpc>
                      </a:pPr>
                      <a:r>
                        <a:rPr sz="1000" b="1" spc="-165" dirty="0">
                          <a:latin typeface="Arial"/>
                          <a:cs typeface="Arial"/>
                        </a:rPr>
                        <a:t>CA</a:t>
                      </a:r>
                      <a:r>
                        <a:rPr sz="1000" b="1" spc="-40" dirty="0">
                          <a:latin typeface="Arial"/>
                          <a:cs typeface="Arial"/>
                        </a:rPr>
                        <a:t> -</a:t>
                      </a:r>
                      <a:r>
                        <a:rPr sz="1000" b="1" spc="-35" dirty="0">
                          <a:latin typeface="Arial"/>
                          <a:cs typeface="Arial"/>
                        </a:rPr>
                        <a:t> </a:t>
                      </a:r>
                      <a:r>
                        <a:rPr sz="1000" b="1" spc="-80" dirty="0">
                          <a:latin typeface="Arial"/>
                          <a:cs typeface="Arial"/>
                        </a:rPr>
                        <a:t>Coordinar</a:t>
                      </a:r>
                      <a:r>
                        <a:rPr sz="1000" b="1" spc="-35" dirty="0">
                          <a:latin typeface="Arial"/>
                          <a:cs typeface="Arial"/>
                        </a:rPr>
                        <a:t> </a:t>
                      </a:r>
                      <a:r>
                        <a:rPr sz="1000" b="1" spc="-80" dirty="0">
                          <a:latin typeface="Arial"/>
                          <a:cs typeface="Arial"/>
                        </a:rPr>
                        <a:t>ideas</a:t>
                      </a:r>
                      <a:r>
                        <a:rPr sz="1000" b="1" spc="-35" dirty="0">
                          <a:latin typeface="Arial"/>
                          <a:cs typeface="Arial"/>
                        </a:rPr>
                        <a:t> </a:t>
                      </a:r>
                      <a:r>
                        <a:rPr sz="1000" b="1" spc="-85" dirty="0">
                          <a:latin typeface="Arial"/>
                          <a:cs typeface="Arial"/>
                        </a:rPr>
                        <a:t>y</a:t>
                      </a:r>
                      <a:r>
                        <a:rPr sz="1000" b="1" spc="-40" dirty="0">
                          <a:latin typeface="Arial"/>
                          <a:cs typeface="Arial"/>
                        </a:rPr>
                        <a:t> </a:t>
                      </a:r>
                      <a:r>
                        <a:rPr sz="1000" b="1" spc="-10" dirty="0">
                          <a:latin typeface="Arial"/>
                          <a:cs typeface="Arial"/>
                        </a:rPr>
                        <a:t>acuerdos</a:t>
                      </a:r>
                      <a:endParaRPr sz="100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ts val="1185"/>
                        </a:lnSpc>
                      </a:pPr>
                      <a:r>
                        <a:rPr sz="1000" spc="-45" dirty="0">
                          <a:latin typeface="Arial"/>
                          <a:cs typeface="Arial"/>
                        </a:rPr>
                        <a:t>Contrastar</a:t>
                      </a:r>
                      <a:r>
                        <a:rPr sz="1000" spc="-20" dirty="0">
                          <a:latin typeface="Arial"/>
                          <a:cs typeface="Arial"/>
                        </a:rPr>
                        <a:t> </a:t>
                      </a:r>
                      <a:r>
                        <a:rPr sz="1000" spc="-45" dirty="0">
                          <a:latin typeface="Arial"/>
                          <a:cs typeface="Arial"/>
                        </a:rPr>
                        <a:t>y</a:t>
                      </a:r>
                      <a:r>
                        <a:rPr sz="1000" spc="-25" dirty="0">
                          <a:latin typeface="Arial"/>
                          <a:cs typeface="Arial"/>
                        </a:rPr>
                        <a:t> </a:t>
                      </a:r>
                      <a:r>
                        <a:rPr sz="1000" spc="-40" dirty="0" err="1">
                          <a:latin typeface="Arial"/>
                          <a:cs typeface="Arial"/>
                        </a:rPr>
                        <a:t>sinte</a:t>
                      </a:r>
                      <a:r>
                        <a:rPr lang="es-ES" sz="1000" spc="-40" dirty="0">
                          <a:latin typeface="Arial"/>
                          <a:cs typeface="Arial"/>
                        </a:rPr>
                        <a:t>ti</a:t>
                      </a:r>
                      <a:r>
                        <a:rPr sz="1000" spc="-40" dirty="0" err="1">
                          <a:latin typeface="Arial"/>
                          <a:cs typeface="Arial"/>
                        </a:rPr>
                        <a:t>zar</a:t>
                      </a:r>
                      <a:r>
                        <a:rPr sz="1000" spc="-15" dirty="0">
                          <a:latin typeface="Arial"/>
                          <a:cs typeface="Arial"/>
                        </a:rPr>
                        <a:t> </a:t>
                      </a:r>
                      <a:r>
                        <a:rPr sz="1000" spc="-55" dirty="0">
                          <a:latin typeface="Arial"/>
                          <a:cs typeface="Arial"/>
                        </a:rPr>
                        <a:t>ideas,</a:t>
                      </a:r>
                      <a:r>
                        <a:rPr sz="1000" spc="-20" dirty="0">
                          <a:latin typeface="Arial"/>
                          <a:cs typeface="Arial"/>
                        </a:rPr>
                        <a:t> </a:t>
                      </a:r>
                      <a:r>
                        <a:rPr lang="es-ES" sz="1000" spc="-20" dirty="0">
                          <a:latin typeface="Arial"/>
                          <a:cs typeface="Arial"/>
                        </a:rPr>
                        <a:t>evaluarlas, expresar </a:t>
                      </a:r>
                      <a:r>
                        <a:rPr sz="1000" spc="-45" dirty="0" err="1">
                          <a:latin typeface="Arial"/>
                          <a:cs typeface="Arial"/>
                        </a:rPr>
                        <a:t>acuerdo</a:t>
                      </a:r>
                      <a:r>
                        <a:rPr sz="1000" spc="-25" dirty="0">
                          <a:latin typeface="Arial"/>
                          <a:cs typeface="Arial"/>
                        </a:rPr>
                        <a:t> </a:t>
                      </a:r>
                      <a:r>
                        <a:rPr sz="1000" spc="-45" dirty="0">
                          <a:latin typeface="Arial"/>
                          <a:cs typeface="Arial"/>
                        </a:rPr>
                        <a:t>y</a:t>
                      </a:r>
                      <a:r>
                        <a:rPr sz="1000" spc="-25" dirty="0">
                          <a:latin typeface="Arial"/>
                          <a:cs typeface="Arial"/>
                        </a:rPr>
                        <a:t> </a:t>
                      </a:r>
                      <a:r>
                        <a:rPr sz="1000" spc="-60" dirty="0">
                          <a:latin typeface="Arial"/>
                          <a:cs typeface="Arial"/>
                        </a:rPr>
                        <a:t>consenso;</a:t>
                      </a:r>
                      <a:r>
                        <a:rPr sz="1000" spc="-15" dirty="0">
                          <a:latin typeface="Arial"/>
                          <a:cs typeface="Arial"/>
                        </a:rPr>
                        <a:t> </a:t>
                      </a:r>
                      <a:r>
                        <a:rPr sz="1000" spc="-20" dirty="0">
                          <a:latin typeface="Arial"/>
                          <a:cs typeface="Arial"/>
                        </a:rPr>
                        <a:t>invitar </a:t>
                      </a:r>
                      <a:r>
                        <a:rPr sz="1000" spc="-80" dirty="0">
                          <a:latin typeface="Arial"/>
                          <a:cs typeface="Arial"/>
                        </a:rPr>
                        <a:t>a</a:t>
                      </a:r>
                      <a:r>
                        <a:rPr sz="1000" spc="-20" dirty="0">
                          <a:latin typeface="Arial"/>
                          <a:cs typeface="Arial"/>
                        </a:rPr>
                        <a:t> </a:t>
                      </a:r>
                      <a:r>
                        <a:rPr sz="1000" spc="-25" dirty="0">
                          <a:latin typeface="Arial"/>
                          <a:cs typeface="Arial"/>
                        </a:rPr>
                        <a:t>la</a:t>
                      </a:r>
                      <a:r>
                        <a:rPr lang="es-ES" sz="1000" spc="-25" dirty="0">
                          <a:latin typeface="Arial"/>
                          <a:cs typeface="Arial"/>
                        </a:rPr>
                        <a:t> </a:t>
                      </a:r>
                      <a:r>
                        <a:rPr sz="1000" spc="-10" dirty="0" err="1">
                          <a:latin typeface="Arial"/>
                          <a:cs typeface="Arial"/>
                        </a:rPr>
                        <a:t>coordinación</a:t>
                      </a:r>
                      <a:r>
                        <a:rPr sz="1000" spc="-10" dirty="0">
                          <a:latin typeface="Arial"/>
                          <a:cs typeface="Arial"/>
                        </a:rPr>
                        <a:t>/síntesis</a:t>
                      </a:r>
                      <a:endParaRPr sz="1000" dirty="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ts val="1185"/>
                        </a:lnSpc>
                      </a:pPr>
                      <a:r>
                        <a:rPr sz="1000" spc="-55" dirty="0">
                          <a:latin typeface="Arial"/>
                          <a:cs typeface="Arial"/>
                        </a:rPr>
                        <a:t>‘De</a:t>
                      </a:r>
                      <a:r>
                        <a:rPr sz="1000" spc="-30" dirty="0">
                          <a:latin typeface="Arial"/>
                          <a:cs typeface="Arial"/>
                        </a:rPr>
                        <a:t> </a:t>
                      </a:r>
                      <a:r>
                        <a:rPr sz="1000" spc="-40" dirty="0">
                          <a:latin typeface="Arial"/>
                          <a:cs typeface="Arial"/>
                        </a:rPr>
                        <a:t>acuerdo’,</a:t>
                      </a:r>
                      <a:r>
                        <a:rPr sz="1000" spc="-20" dirty="0">
                          <a:latin typeface="Arial"/>
                          <a:cs typeface="Arial"/>
                        </a:rPr>
                        <a:t> </a:t>
                      </a:r>
                      <a:r>
                        <a:rPr sz="1000" spc="-65" dirty="0">
                          <a:latin typeface="Arial"/>
                          <a:cs typeface="Arial"/>
                        </a:rPr>
                        <a:t>‘En</a:t>
                      </a:r>
                      <a:r>
                        <a:rPr sz="1000" spc="-30" dirty="0">
                          <a:latin typeface="Arial"/>
                          <a:cs typeface="Arial"/>
                        </a:rPr>
                        <a:t> </a:t>
                      </a:r>
                      <a:r>
                        <a:rPr sz="1000" spc="-50" dirty="0">
                          <a:latin typeface="Arial"/>
                          <a:cs typeface="Arial"/>
                        </a:rPr>
                        <a:t>resumen,</a:t>
                      </a:r>
                      <a:r>
                        <a:rPr sz="1000" spc="-20" dirty="0">
                          <a:latin typeface="Arial"/>
                          <a:cs typeface="Arial"/>
                        </a:rPr>
                        <a:t> ...’,</a:t>
                      </a:r>
                      <a:r>
                        <a:rPr sz="1000" spc="-25" dirty="0">
                          <a:latin typeface="Arial"/>
                          <a:cs typeface="Arial"/>
                        </a:rPr>
                        <a:t> </a:t>
                      </a:r>
                      <a:r>
                        <a:rPr sz="1000" spc="-60" dirty="0">
                          <a:latin typeface="Arial"/>
                          <a:cs typeface="Arial"/>
                        </a:rPr>
                        <a:t>‘Así</a:t>
                      </a:r>
                      <a:r>
                        <a:rPr sz="1000" spc="-20" dirty="0">
                          <a:latin typeface="Arial"/>
                          <a:cs typeface="Arial"/>
                        </a:rPr>
                        <a:t> </a:t>
                      </a:r>
                      <a:r>
                        <a:rPr sz="1000" spc="-55" dirty="0">
                          <a:latin typeface="Arial"/>
                          <a:cs typeface="Arial"/>
                        </a:rPr>
                        <a:t>pues,</a:t>
                      </a:r>
                      <a:r>
                        <a:rPr sz="1000" spc="-20" dirty="0">
                          <a:latin typeface="Arial"/>
                          <a:cs typeface="Arial"/>
                        </a:rPr>
                        <a:t> </a:t>
                      </a:r>
                      <a:r>
                        <a:rPr sz="1000" spc="-35" dirty="0">
                          <a:latin typeface="Arial"/>
                          <a:cs typeface="Arial"/>
                        </a:rPr>
                        <a:t>todos</a:t>
                      </a:r>
                      <a:r>
                        <a:rPr sz="1000" spc="-30" dirty="0">
                          <a:latin typeface="Arial"/>
                          <a:cs typeface="Arial"/>
                        </a:rPr>
                        <a:t> </a:t>
                      </a:r>
                      <a:r>
                        <a:rPr sz="1000" spc="-65" dirty="0">
                          <a:latin typeface="Arial"/>
                          <a:cs typeface="Arial"/>
                        </a:rPr>
                        <a:t>pensamos</a:t>
                      </a:r>
                      <a:r>
                        <a:rPr sz="1000" spc="-25" dirty="0">
                          <a:latin typeface="Arial"/>
                          <a:cs typeface="Arial"/>
                        </a:rPr>
                        <a:t> </a:t>
                      </a:r>
                      <a:r>
                        <a:rPr sz="1000" spc="-10" dirty="0">
                          <a:latin typeface="Arial"/>
                          <a:cs typeface="Arial"/>
                        </a:rPr>
                        <a:t>que...’,</a:t>
                      </a:r>
                      <a:endParaRPr sz="1000" dirty="0">
                        <a:latin typeface="Arial"/>
                        <a:cs typeface="Arial"/>
                      </a:endParaRPr>
                    </a:p>
                    <a:p>
                      <a:pPr marL="69850">
                        <a:lnSpc>
                          <a:spcPct val="100000"/>
                        </a:lnSpc>
                        <a:spcBef>
                          <a:spcPts val="260"/>
                        </a:spcBef>
                      </a:pPr>
                      <a:r>
                        <a:rPr sz="1000" spc="-35" dirty="0">
                          <a:latin typeface="Arial"/>
                          <a:cs typeface="Arial"/>
                        </a:rPr>
                        <a:t>‘resumiendo’,</a:t>
                      </a:r>
                      <a:r>
                        <a:rPr sz="1000" spc="-10" dirty="0">
                          <a:latin typeface="Arial"/>
                          <a:cs typeface="Arial"/>
                        </a:rPr>
                        <a:t> </a:t>
                      </a:r>
                      <a:r>
                        <a:rPr sz="1000" spc="-35" dirty="0">
                          <a:latin typeface="Arial"/>
                          <a:cs typeface="Arial"/>
                        </a:rPr>
                        <a:t>‘parecido</a:t>
                      </a:r>
                      <a:r>
                        <a:rPr sz="1000" spc="-10" dirty="0">
                          <a:latin typeface="Arial"/>
                          <a:cs typeface="Arial"/>
                        </a:rPr>
                        <a:t> </a:t>
                      </a:r>
                      <a:r>
                        <a:rPr sz="1000" spc="-45" dirty="0">
                          <a:latin typeface="Arial"/>
                          <a:cs typeface="Arial"/>
                        </a:rPr>
                        <a:t>y</a:t>
                      </a:r>
                      <a:r>
                        <a:rPr sz="1000" spc="-10" dirty="0">
                          <a:latin typeface="Arial"/>
                          <a:cs typeface="Arial"/>
                        </a:rPr>
                        <a:t> diferente’</a:t>
                      </a:r>
                      <a:endParaRPr sz="1000" dirty="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6"/>
                  </a:ext>
                </a:extLst>
              </a:tr>
              <a:tr h="633730">
                <a:tc>
                  <a:txBody>
                    <a:bodyPr/>
                    <a:lstStyle/>
                    <a:p>
                      <a:pPr marL="69850">
                        <a:lnSpc>
                          <a:spcPct val="100000"/>
                        </a:lnSpc>
                        <a:spcBef>
                          <a:spcPts val="175"/>
                        </a:spcBef>
                      </a:pPr>
                      <a:r>
                        <a:rPr sz="1000" b="1" spc="-204" dirty="0">
                          <a:latin typeface="Arial"/>
                          <a:cs typeface="Arial"/>
                        </a:rPr>
                        <a:t>C</a:t>
                      </a:r>
                      <a:r>
                        <a:rPr sz="1000" b="1" spc="-60" dirty="0">
                          <a:latin typeface="Arial"/>
                          <a:cs typeface="Arial"/>
                        </a:rPr>
                        <a:t> </a:t>
                      </a:r>
                      <a:r>
                        <a:rPr sz="1000" b="1" spc="-50" dirty="0">
                          <a:latin typeface="Arial"/>
                          <a:cs typeface="Arial"/>
                        </a:rPr>
                        <a:t>–</a:t>
                      </a:r>
                      <a:r>
                        <a:rPr sz="1000" b="1" spc="-55" dirty="0">
                          <a:latin typeface="Arial"/>
                          <a:cs typeface="Arial"/>
                        </a:rPr>
                        <a:t> </a:t>
                      </a:r>
                      <a:r>
                        <a:rPr sz="1000" b="1" spc="-10" dirty="0">
                          <a:latin typeface="Arial"/>
                          <a:cs typeface="Arial"/>
                        </a:rPr>
                        <a:t>Conectar</a:t>
                      </a:r>
                      <a:endParaRPr sz="1000">
                        <a:latin typeface="Arial"/>
                        <a:cs typeface="Arial"/>
                      </a:endParaRPr>
                    </a:p>
                  </a:txBody>
                  <a:tcPr marL="0" marR="0" marT="222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ts val="1185"/>
                        </a:lnSpc>
                      </a:pPr>
                      <a:r>
                        <a:rPr sz="1000" spc="-65" dirty="0">
                          <a:latin typeface="Arial"/>
                          <a:cs typeface="Arial"/>
                        </a:rPr>
                        <a:t>Hacer</a:t>
                      </a:r>
                      <a:r>
                        <a:rPr sz="1000" spc="-25" dirty="0">
                          <a:latin typeface="Arial"/>
                          <a:cs typeface="Arial"/>
                        </a:rPr>
                        <a:t> </a:t>
                      </a:r>
                      <a:r>
                        <a:rPr sz="1000" spc="-40" dirty="0">
                          <a:latin typeface="Arial"/>
                          <a:cs typeface="Arial"/>
                        </a:rPr>
                        <a:t>que</a:t>
                      </a:r>
                      <a:r>
                        <a:rPr sz="1000" spc="-25" dirty="0">
                          <a:latin typeface="Arial"/>
                          <a:cs typeface="Arial"/>
                        </a:rPr>
                        <a:t> </a:t>
                      </a:r>
                      <a:r>
                        <a:rPr sz="1000" spc="-35" dirty="0">
                          <a:latin typeface="Arial"/>
                          <a:cs typeface="Arial"/>
                        </a:rPr>
                        <a:t>el</a:t>
                      </a:r>
                      <a:r>
                        <a:rPr sz="1000" spc="-20" dirty="0">
                          <a:latin typeface="Arial"/>
                          <a:cs typeface="Arial"/>
                        </a:rPr>
                        <a:t> </a:t>
                      </a:r>
                      <a:r>
                        <a:rPr sz="1000" spc="-50" dirty="0">
                          <a:latin typeface="Arial"/>
                          <a:cs typeface="Arial"/>
                        </a:rPr>
                        <a:t>proceso</a:t>
                      </a:r>
                      <a:r>
                        <a:rPr sz="1000" spc="-25" dirty="0">
                          <a:latin typeface="Arial"/>
                          <a:cs typeface="Arial"/>
                        </a:rPr>
                        <a:t> </a:t>
                      </a:r>
                      <a:r>
                        <a:rPr sz="1000" spc="-40" dirty="0">
                          <a:latin typeface="Arial"/>
                          <a:cs typeface="Arial"/>
                        </a:rPr>
                        <a:t>de</a:t>
                      </a:r>
                      <a:r>
                        <a:rPr sz="1000" spc="-25" dirty="0">
                          <a:latin typeface="Arial"/>
                          <a:cs typeface="Arial"/>
                        </a:rPr>
                        <a:t> </a:t>
                      </a:r>
                      <a:r>
                        <a:rPr sz="1000" spc="-45" dirty="0">
                          <a:latin typeface="Arial"/>
                          <a:cs typeface="Arial"/>
                        </a:rPr>
                        <a:t>aprendizaje</a:t>
                      </a:r>
                      <a:r>
                        <a:rPr sz="1000" spc="-25" dirty="0">
                          <a:latin typeface="Arial"/>
                          <a:cs typeface="Arial"/>
                        </a:rPr>
                        <a:t> </a:t>
                      </a:r>
                      <a:r>
                        <a:rPr sz="1000" spc="-85" dirty="0">
                          <a:latin typeface="Arial"/>
                          <a:cs typeface="Arial"/>
                        </a:rPr>
                        <a:t>sea</a:t>
                      </a:r>
                      <a:r>
                        <a:rPr sz="1000" spc="-20" dirty="0">
                          <a:latin typeface="Arial"/>
                          <a:cs typeface="Arial"/>
                        </a:rPr>
                        <a:t> </a:t>
                      </a:r>
                      <a:r>
                        <a:rPr sz="1000" spc="-35" dirty="0">
                          <a:latin typeface="Arial"/>
                          <a:cs typeface="Arial"/>
                        </a:rPr>
                        <a:t>explícito,</a:t>
                      </a:r>
                      <a:r>
                        <a:rPr sz="1000" spc="-20" dirty="0">
                          <a:latin typeface="Arial"/>
                          <a:cs typeface="Arial"/>
                        </a:rPr>
                        <a:t> </a:t>
                      </a:r>
                      <a:r>
                        <a:rPr sz="1000" spc="-40" dirty="0">
                          <a:latin typeface="Arial"/>
                          <a:cs typeface="Arial"/>
                        </a:rPr>
                        <a:t>vinculando</a:t>
                      </a:r>
                      <a:r>
                        <a:rPr sz="1000" spc="-30" dirty="0">
                          <a:latin typeface="Arial"/>
                          <a:cs typeface="Arial"/>
                        </a:rPr>
                        <a:t> </a:t>
                      </a:r>
                      <a:r>
                        <a:rPr sz="1000" spc="-25" dirty="0">
                          <a:latin typeface="Arial"/>
                          <a:cs typeface="Arial"/>
                        </a:rPr>
                        <a:t>las</a:t>
                      </a:r>
                      <a:endParaRPr sz="1000" dirty="0">
                        <a:latin typeface="Arial"/>
                        <a:cs typeface="Arial"/>
                      </a:endParaRPr>
                    </a:p>
                    <a:p>
                      <a:pPr marL="69850" marR="450215">
                        <a:lnSpc>
                          <a:spcPts val="1460"/>
                        </a:lnSpc>
                        <a:spcBef>
                          <a:spcPts val="70"/>
                        </a:spcBef>
                      </a:pPr>
                      <a:r>
                        <a:rPr sz="1000" spc="-35" dirty="0">
                          <a:latin typeface="Arial"/>
                          <a:cs typeface="Arial"/>
                        </a:rPr>
                        <a:t>contribuciones,</a:t>
                      </a:r>
                      <a:r>
                        <a:rPr sz="1000" spc="-25" dirty="0">
                          <a:latin typeface="Arial"/>
                          <a:cs typeface="Arial"/>
                        </a:rPr>
                        <a:t> </a:t>
                      </a:r>
                      <a:r>
                        <a:rPr sz="1000" spc="-45" dirty="0">
                          <a:latin typeface="Arial"/>
                          <a:cs typeface="Arial"/>
                        </a:rPr>
                        <a:t>los</a:t>
                      </a:r>
                      <a:r>
                        <a:rPr sz="1000" spc="-25" dirty="0">
                          <a:latin typeface="Arial"/>
                          <a:cs typeface="Arial"/>
                        </a:rPr>
                        <a:t> </a:t>
                      </a:r>
                      <a:r>
                        <a:rPr sz="1000" spc="-40" dirty="0">
                          <a:latin typeface="Arial"/>
                          <a:cs typeface="Arial"/>
                        </a:rPr>
                        <a:t>conocimientos</a:t>
                      </a:r>
                      <a:r>
                        <a:rPr sz="1000" spc="-20" dirty="0">
                          <a:latin typeface="Arial"/>
                          <a:cs typeface="Arial"/>
                        </a:rPr>
                        <a:t> </a:t>
                      </a:r>
                      <a:r>
                        <a:rPr sz="1000" spc="-45" dirty="0">
                          <a:latin typeface="Arial"/>
                          <a:cs typeface="Arial"/>
                        </a:rPr>
                        <a:t>y</a:t>
                      </a:r>
                      <a:r>
                        <a:rPr sz="1000" spc="-30" dirty="0">
                          <a:latin typeface="Arial"/>
                          <a:cs typeface="Arial"/>
                        </a:rPr>
                        <a:t> </a:t>
                      </a:r>
                      <a:r>
                        <a:rPr sz="1000" spc="-65" dirty="0">
                          <a:latin typeface="Arial"/>
                          <a:cs typeface="Arial"/>
                        </a:rPr>
                        <a:t>las</a:t>
                      </a:r>
                      <a:r>
                        <a:rPr sz="1000" spc="-20" dirty="0">
                          <a:latin typeface="Arial"/>
                          <a:cs typeface="Arial"/>
                        </a:rPr>
                        <a:t> </a:t>
                      </a:r>
                      <a:r>
                        <a:rPr sz="1000" spc="-50" dirty="0">
                          <a:latin typeface="Arial"/>
                          <a:cs typeface="Arial"/>
                        </a:rPr>
                        <a:t>experiencias</a:t>
                      </a:r>
                      <a:r>
                        <a:rPr sz="1000" spc="-25" dirty="0">
                          <a:latin typeface="Arial"/>
                          <a:cs typeface="Arial"/>
                        </a:rPr>
                        <a:t> </a:t>
                      </a:r>
                      <a:r>
                        <a:rPr sz="1000" spc="-80" dirty="0">
                          <a:latin typeface="Arial"/>
                          <a:cs typeface="Arial"/>
                        </a:rPr>
                        <a:t>más</a:t>
                      </a:r>
                      <a:r>
                        <a:rPr sz="1000" spc="-20" dirty="0">
                          <a:latin typeface="Arial"/>
                          <a:cs typeface="Arial"/>
                        </a:rPr>
                        <a:t> </a:t>
                      </a:r>
                      <a:r>
                        <a:rPr sz="1000" spc="-40" dirty="0">
                          <a:latin typeface="Arial"/>
                          <a:cs typeface="Arial"/>
                        </a:rPr>
                        <a:t>allá</a:t>
                      </a:r>
                      <a:r>
                        <a:rPr sz="1000" spc="-30" dirty="0">
                          <a:latin typeface="Arial"/>
                          <a:cs typeface="Arial"/>
                        </a:rPr>
                        <a:t> </a:t>
                      </a:r>
                      <a:r>
                        <a:rPr sz="1000" spc="-25" dirty="0">
                          <a:latin typeface="Arial"/>
                          <a:cs typeface="Arial"/>
                        </a:rPr>
                        <a:t>del </a:t>
                      </a:r>
                      <a:r>
                        <a:rPr sz="1000" spc="-40" dirty="0" err="1">
                          <a:latin typeface="Arial"/>
                          <a:cs typeface="Arial"/>
                        </a:rPr>
                        <a:t>diálogo</a:t>
                      </a:r>
                      <a:r>
                        <a:rPr sz="1000" spc="-5" dirty="0">
                          <a:latin typeface="Arial"/>
                          <a:cs typeface="Arial"/>
                        </a:rPr>
                        <a:t> </a:t>
                      </a:r>
                      <a:r>
                        <a:rPr sz="1000" spc="-10" dirty="0" err="1">
                          <a:latin typeface="Arial"/>
                          <a:cs typeface="Arial"/>
                        </a:rPr>
                        <a:t>inmediato</a:t>
                      </a:r>
                      <a:r>
                        <a:rPr lang="es-ES" sz="1000" spc="-10" dirty="0">
                          <a:latin typeface="Arial"/>
                          <a:cs typeface="Arial"/>
                        </a:rPr>
                        <a:t>, incluyendo lo cotidiano</a:t>
                      </a:r>
                      <a:endParaRPr sz="1000" dirty="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ts val="1185"/>
                        </a:lnSpc>
                      </a:pPr>
                      <a:r>
                        <a:rPr sz="1000" spc="-65" dirty="0">
                          <a:latin typeface="Arial"/>
                          <a:cs typeface="Arial"/>
                        </a:rPr>
                        <a:t>‘En</a:t>
                      </a:r>
                      <a:r>
                        <a:rPr sz="1000" spc="-30" dirty="0">
                          <a:latin typeface="Arial"/>
                          <a:cs typeface="Arial"/>
                        </a:rPr>
                        <a:t> </a:t>
                      </a:r>
                      <a:r>
                        <a:rPr sz="1000" spc="-40" dirty="0">
                          <a:latin typeface="Arial"/>
                          <a:cs typeface="Arial"/>
                        </a:rPr>
                        <a:t>la</a:t>
                      </a:r>
                      <a:r>
                        <a:rPr sz="1000" spc="-25" dirty="0">
                          <a:latin typeface="Arial"/>
                          <a:cs typeface="Arial"/>
                        </a:rPr>
                        <a:t> </a:t>
                      </a:r>
                      <a:r>
                        <a:rPr sz="1000" spc="-35" dirty="0">
                          <a:latin typeface="Arial"/>
                          <a:cs typeface="Arial"/>
                        </a:rPr>
                        <a:t>úl_ma</a:t>
                      </a:r>
                      <a:r>
                        <a:rPr sz="1000" spc="-30" dirty="0">
                          <a:latin typeface="Arial"/>
                          <a:cs typeface="Arial"/>
                        </a:rPr>
                        <a:t> </a:t>
                      </a:r>
                      <a:r>
                        <a:rPr sz="1000" spc="-35" dirty="0">
                          <a:latin typeface="Arial"/>
                          <a:cs typeface="Arial"/>
                        </a:rPr>
                        <a:t>lección’,</a:t>
                      </a:r>
                      <a:r>
                        <a:rPr sz="1000" spc="-20" dirty="0">
                          <a:latin typeface="Arial"/>
                          <a:cs typeface="Arial"/>
                        </a:rPr>
                        <a:t> ‘anteriormente’,</a:t>
                      </a:r>
                      <a:r>
                        <a:rPr sz="1000" spc="-25" dirty="0">
                          <a:latin typeface="Arial"/>
                          <a:cs typeface="Arial"/>
                        </a:rPr>
                        <a:t> </a:t>
                      </a:r>
                      <a:r>
                        <a:rPr sz="1000" spc="-50" dirty="0">
                          <a:latin typeface="Arial"/>
                          <a:cs typeface="Arial"/>
                        </a:rPr>
                        <a:t>‘eso</a:t>
                      </a:r>
                      <a:r>
                        <a:rPr sz="1000" spc="-25" dirty="0">
                          <a:latin typeface="Arial"/>
                          <a:cs typeface="Arial"/>
                        </a:rPr>
                        <a:t> </a:t>
                      </a:r>
                      <a:r>
                        <a:rPr sz="1000" spc="-50" dirty="0">
                          <a:latin typeface="Arial"/>
                          <a:cs typeface="Arial"/>
                        </a:rPr>
                        <a:t>me</a:t>
                      </a:r>
                      <a:r>
                        <a:rPr sz="1000" spc="-30" dirty="0">
                          <a:latin typeface="Arial"/>
                          <a:cs typeface="Arial"/>
                        </a:rPr>
                        <a:t> </a:t>
                      </a:r>
                      <a:r>
                        <a:rPr sz="1000" spc="-35" dirty="0">
                          <a:latin typeface="Arial"/>
                          <a:cs typeface="Arial"/>
                        </a:rPr>
                        <a:t>recuerda’,</a:t>
                      </a:r>
                      <a:r>
                        <a:rPr sz="1000" spc="-20" dirty="0">
                          <a:latin typeface="Arial"/>
                          <a:cs typeface="Arial"/>
                        </a:rPr>
                        <a:t> </a:t>
                      </a:r>
                      <a:r>
                        <a:rPr sz="1000" spc="-25" dirty="0">
                          <a:latin typeface="Arial"/>
                          <a:cs typeface="Arial"/>
                        </a:rPr>
                        <a:t>‘en </a:t>
                      </a:r>
                      <a:r>
                        <a:rPr sz="1000" spc="-35" dirty="0">
                          <a:latin typeface="Arial"/>
                          <a:cs typeface="Arial"/>
                        </a:rPr>
                        <a:t>la</a:t>
                      </a:r>
                      <a:endParaRPr sz="1000" dirty="0">
                        <a:latin typeface="Arial"/>
                        <a:cs typeface="Arial"/>
                      </a:endParaRPr>
                    </a:p>
                    <a:p>
                      <a:pPr marL="69850">
                        <a:lnSpc>
                          <a:spcPct val="100000"/>
                        </a:lnSpc>
                        <a:spcBef>
                          <a:spcPts val="240"/>
                        </a:spcBef>
                      </a:pPr>
                      <a:r>
                        <a:rPr sz="1000" spc="-40" dirty="0">
                          <a:latin typeface="Arial"/>
                          <a:cs typeface="Arial"/>
                        </a:rPr>
                        <a:t>próxima</a:t>
                      </a:r>
                      <a:r>
                        <a:rPr sz="1000" spc="-25" dirty="0">
                          <a:latin typeface="Arial"/>
                          <a:cs typeface="Arial"/>
                        </a:rPr>
                        <a:t> </a:t>
                      </a:r>
                      <a:r>
                        <a:rPr sz="1000" spc="-35" dirty="0">
                          <a:latin typeface="Arial"/>
                          <a:cs typeface="Arial"/>
                        </a:rPr>
                        <a:t>lección’,</a:t>
                      </a:r>
                      <a:r>
                        <a:rPr sz="1000" spc="-20" dirty="0">
                          <a:latin typeface="Arial"/>
                          <a:cs typeface="Arial"/>
                        </a:rPr>
                        <a:t> </a:t>
                      </a:r>
                      <a:r>
                        <a:rPr sz="1000" spc="-25" dirty="0">
                          <a:latin typeface="Arial"/>
                          <a:cs typeface="Arial"/>
                        </a:rPr>
                        <a:t>‘en </a:t>
                      </a:r>
                      <a:r>
                        <a:rPr sz="1000" spc="-40" dirty="0">
                          <a:latin typeface="Arial"/>
                          <a:cs typeface="Arial"/>
                        </a:rPr>
                        <a:t>relación</a:t>
                      </a:r>
                      <a:r>
                        <a:rPr sz="1000" spc="-20" dirty="0">
                          <a:latin typeface="Arial"/>
                          <a:cs typeface="Arial"/>
                        </a:rPr>
                        <a:t> </a:t>
                      </a:r>
                      <a:r>
                        <a:rPr sz="1000" spc="-35" dirty="0">
                          <a:latin typeface="Arial"/>
                          <a:cs typeface="Arial"/>
                        </a:rPr>
                        <a:t>con’,</a:t>
                      </a:r>
                      <a:r>
                        <a:rPr sz="1000" spc="-20" dirty="0">
                          <a:latin typeface="Arial"/>
                          <a:cs typeface="Arial"/>
                        </a:rPr>
                        <a:t> </a:t>
                      </a:r>
                      <a:r>
                        <a:rPr sz="1000" spc="-25" dirty="0">
                          <a:latin typeface="Arial"/>
                          <a:cs typeface="Arial"/>
                        </a:rPr>
                        <a:t>‘en </a:t>
                      </a:r>
                      <a:r>
                        <a:rPr sz="1000" spc="-20" dirty="0">
                          <a:latin typeface="Arial"/>
                          <a:cs typeface="Arial"/>
                        </a:rPr>
                        <a:t>casa’</a:t>
                      </a:r>
                      <a:endParaRPr sz="1000" dirty="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7"/>
                  </a:ext>
                </a:extLst>
              </a:tr>
              <a:tr h="450850">
                <a:tc>
                  <a:txBody>
                    <a:bodyPr/>
                    <a:lstStyle/>
                    <a:p>
                      <a:pPr marL="69850">
                        <a:lnSpc>
                          <a:spcPts val="1185"/>
                        </a:lnSpc>
                      </a:pPr>
                      <a:r>
                        <a:rPr sz="1000" b="1" spc="-135" dirty="0">
                          <a:latin typeface="Arial"/>
                          <a:cs typeface="Arial"/>
                        </a:rPr>
                        <a:t>RD</a:t>
                      </a:r>
                      <a:r>
                        <a:rPr sz="1000" b="1" spc="-40" dirty="0">
                          <a:latin typeface="Arial"/>
                          <a:cs typeface="Arial"/>
                        </a:rPr>
                        <a:t> </a:t>
                      </a:r>
                      <a:r>
                        <a:rPr sz="1000" b="1" spc="-50" dirty="0">
                          <a:latin typeface="Arial"/>
                          <a:cs typeface="Arial"/>
                        </a:rPr>
                        <a:t>–</a:t>
                      </a:r>
                      <a:r>
                        <a:rPr sz="1000" b="1" spc="-35" dirty="0">
                          <a:latin typeface="Arial"/>
                          <a:cs typeface="Arial"/>
                        </a:rPr>
                        <a:t> </a:t>
                      </a:r>
                      <a:r>
                        <a:rPr sz="1000" b="1" spc="-75" dirty="0">
                          <a:latin typeface="Arial"/>
                          <a:cs typeface="Arial"/>
                        </a:rPr>
                        <a:t>Reﬂexionar</a:t>
                      </a:r>
                      <a:r>
                        <a:rPr sz="1000" b="1" spc="-30" dirty="0">
                          <a:latin typeface="Arial"/>
                          <a:cs typeface="Arial"/>
                        </a:rPr>
                        <a:t> </a:t>
                      </a:r>
                      <a:r>
                        <a:rPr sz="1000" b="1" spc="-85" dirty="0">
                          <a:latin typeface="Arial"/>
                          <a:cs typeface="Arial"/>
                        </a:rPr>
                        <a:t>sobre</a:t>
                      </a:r>
                      <a:r>
                        <a:rPr sz="1000" b="1" spc="-35" dirty="0">
                          <a:latin typeface="Arial"/>
                          <a:cs typeface="Arial"/>
                        </a:rPr>
                        <a:t> </a:t>
                      </a:r>
                      <a:r>
                        <a:rPr sz="1000" b="1" spc="-40" dirty="0">
                          <a:latin typeface="Arial"/>
                          <a:cs typeface="Arial"/>
                        </a:rPr>
                        <a:t>el</a:t>
                      </a:r>
                      <a:r>
                        <a:rPr sz="1000" b="1" spc="-30" dirty="0">
                          <a:latin typeface="Arial"/>
                          <a:cs typeface="Arial"/>
                        </a:rPr>
                        <a:t> </a:t>
                      </a:r>
                      <a:r>
                        <a:rPr sz="1000" b="1" spc="-80" dirty="0">
                          <a:latin typeface="Arial"/>
                          <a:cs typeface="Arial"/>
                        </a:rPr>
                        <a:t>diálogo</a:t>
                      </a:r>
                      <a:r>
                        <a:rPr sz="1000" b="1" spc="-35" dirty="0">
                          <a:latin typeface="Arial"/>
                          <a:cs typeface="Arial"/>
                        </a:rPr>
                        <a:t> </a:t>
                      </a:r>
                      <a:r>
                        <a:rPr sz="1000" b="1" spc="-50" dirty="0">
                          <a:latin typeface="Arial"/>
                          <a:cs typeface="Arial"/>
                        </a:rPr>
                        <a:t>o</a:t>
                      </a:r>
                      <a:endParaRPr sz="1000" dirty="0">
                        <a:latin typeface="Arial"/>
                        <a:cs typeface="Arial"/>
                      </a:endParaRPr>
                    </a:p>
                    <a:p>
                      <a:pPr marL="69850">
                        <a:lnSpc>
                          <a:spcPct val="100000"/>
                        </a:lnSpc>
                        <a:spcBef>
                          <a:spcPts val="260"/>
                        </a:spcBef>
                      </a:pPr>
                      <a:r>
                        <a:rPr sz="1000" b="1" spc="-45" dirty="0">
                          <a:latin typeface="Arial"/>
                          <a:cs typeface="Arial"/>
                        </a:rPr>
                        <a:t>la</a:t>
                      </a:r>
                      <a:r>
                        <a:rPr sz="1000" b="1" spc="-60" dirty="0">
                          <a:latin typeface="Arial"/>
                          <a:cs typeface="Arial"/>
                        </a:rPr>
                        <a:t> </a:t>
                      </a:r>
                      <a:r>
                        <a:rPr sz="1000" b="1" spc="-10" dirty="0">
                          <a:latin typeface="Arial"/>
                          <a:cs typeface="Arial"/>
                        </a:rPr>
                        <a:t>ac</a:t>
                      </a:r>
                      <a:r>
                        <a:rPr lang="es-ES" sz="1000" b="1" spc="-10" dirty="0">
                          <a:latin typeface="Arial"/>
                          <a:cs typeface="Arial"/>
                        </a:rPr>
                        <a:t>ti</a:t>
                      </a:r>
                      <a:r>
                        <a:rPr sz="1000" b="1" spc="-10" dirty="0" err="1">
                          <a:latin typeface="Arial"/>
                          <a:cs typeface="Arial"/>
                        </a:rPr>
                        <a:t>vidad</a:t>
                      </a:r>
                      <a:endParaRPr sz="1000" dirty="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ts val="1185"/>
                        </a:lnSpc>
                      </a:pPr>
                      <a:r>
                        <a:rPr sz="1000" spc="-65" dirty="0">
                          <a:latin typeface="Arial"/>
                          <a:cs typeface="Arial"/>
                        </a:rPr>
                        <a:t>Evaluar</a:t>
                      </a:r>
                      <a:r>
                        <a:rPr sz="1000" spc="-20" dirty="0">
                          <a:latin typeface="Arial"/>
                          <a:cs typeface="Arial"/>
                        </a:rPr>
                        <a:t> </a:t>
                      </a:r>
                      <a:r>
                        <a:rPr sz="1000" dirty="0">
                          <a:latin typeface="Arial"/>
                          <a:cs typeface="Arial"/>
                        </a:rPr>
                        <a:t>y/o</a:t>
                      </a:r>
                      <a:r>
                        <a:rPr sz="1000" spc="-20" dirty="0">
                          <a:latin typeface="Arial"/>
                          <a:cs typeface="Arial"/>
                        </a:rPr>
                        <a:t> </a:t>
                      </a:r>
                      <a:r>
                        <a:rPr sz="1000" spc="-30" dirty="0">
                          <a:latin typeface="Arial"/>
                          <a:cs typeface="Arial"/>
                        </a:rPr>
                        <a:t>reﬂexionar</a:t>
                      </a:r>
                      <a:r>
                        <a:rPr sz="1000" spc="-20" dirty="0">
                          <a:latin typeface="Arial"/>
                          <a:cs typeface="Arial"/>
                        </a:rPr>
                        <a:t> </a:t>
                      </a:r>
                      <a:r>
                        <a:rPr sz="1000" spc="-45" dirty="0">
                          <a:latin typeface="Arial"/>
                          <a:cs typeface="Arial"/>
                        </a:rPr>
                        <a:t>de</a:t>
                      </a:r>
                      <a:r>
                        <a:rPr sz="1000" spc="-20" dirty="0">
                          <a:latin typeface="Arial"/>
                          <a:cs typeface="Arial"/>
                        </a:rPr>
                        <a:t> </a:t>
                      </a:r>
                      <a:r>
                        <a:rPr sz="1000" spc="-30" dirty="0">
                          <a:latin typeface="Arial"/>
                          <a:cs typeface="Arial"/>
                        </a:rPr>
                        <a:t>forma </a:t>
                      </a:r>
                      <a:r>
                        <a:rPr sz="1000" spc="-35" dirty="0">
                          <a:latin typeface="Arial"/>
                          <a:cs typeface="Arial"/>
                        </a:rPr>
                        <a:t>‘metacogni_va’</a:t>
                      </a:r>
                      <a:r>
                        <a:rPr sz="1000" spc="-15" dirty="0">
                          <a:latin typeface="Arial"/>
                          <a:cs typeface="Arial"/>
                        </a:rPr>
                        <a:t> </a:t>
                      </a:r>
                      <a:r>
                        <a:rPr sz="1000" spc="-45" dirty="0">
                          <a:latin typeface="Arial"/>
                          <a:cs typeface="Arial"/>
                        </a:rPr>
                        <a:t>sobre</a:t>
                      </a:r>
                      <a:r>
                        <a:rPr sz="1000" spc="-25" dirty="0">
                          <a:latin typeface="Arial"/>
                          <a:cs typeface="Arial"/>
                        </a:rPr>
                        <a:t> </a:t>
                      </a:r>
                      <a:r>
                        <a:rPr sz="1000" spc="-50" dirty="0">
                          <a:latin typeface="Arial"/>
                          <a:cs typeface="Arial"/>
                        </a:rPr>
                        <a:t>los</a:t>
                      </a:r>
                      <a:r>
                        <a:rPr sz="1000" spc="-25" dirty="0">
                          <a:latin typeface="Arial"/>
                          <a:cs typeface="Arial"/>
                        </a:rPr>
                        <a:t> </a:t>
                      </a:r>
                      <a:r>
                        <a:rPr sz="1000" spc="-60" dirty="0">
                          <a:latin typeface="Arial"/>
                          <a:cs typeface="Arial"/>
                        </a:rPr>
                        <a:t>procesos</a:t>
                      </a:r>
                      <a:r>
                        <a:rPr sz="1000" spc="-20" dirty="0">
                          <a:latin typeface="Arial"/>
                          <a:cs typeface="Arial"/>
                        </a:rPr>
                        <a:t> </a:t>
                      </a:r>
                      <a:r>
                        <a:rPr sz="1000" spc="-25" dirty="0">
                          <a:latin typeface="Arial"/>
                          <a:cs typeface="Arial"/>
                        </a:rPr>
                        <a:t>de</a:t>
                      </a:r>
                      <a:endParaRPr sz="1000">
                        <a:latin typeface="Arial"/>
                        <a:cs typeface="Arial"/>
                      </a:endParaRPr>
                    </a:p>
                    <a:p>
                      <a:pPr marL="69850">
                        <a:lnSpc>
                          <a:spcPct val="100000"/>
                        </a:lnSpc>
                        <a:spcBef>
                          <a:spcPts val="260"/>
                        </a:spcBef>
                      </a:pPr>
                      <a:r>
                        <a:rPr sz="1000" spc="-40" dirty="0">
                          <a:latin typeface="Arial"/>
                          <a:cs typeface="Arial"/>
                        </a:rPr>
                        <a:t>diálogo</a:t>
                      </a:r>
                      <a:r>
                        <a:rPr sz="1000" spc="-30" dirty="0">
                          <a:latin typeface="Arial"/>
                          <a:cs typeface="Arial"/>
                        </a:rPr>
                        <a:t> o </a:t>
                      </a:r>
                      <a:r>
                        <a:rPr sz="1000" spc="-40" dirty="0">
                          <a:latin typeface="Arial"/>
                          <a:cs typeface="Arial"/>
                        </a:rPr>
                        <a:t>la</a:t>
                      </a:r>
                      <a:r>
                        <a:rPr sz="1000" spc="-25" dirty="0">
                          <a:latin typeface="Arial"/>
                          <a:cs typeface="Arial"/>
                        </a:rPr>
                        <a:t> </a:t>
                      </a:r>
                      <a:r>
                        <a:rPr sz="1000" spc="-50" dirty="0">
                          <a:latin typeface="Arial"/>
                          <a:cs typeface="Arial"/>
                        </a:rPr>
                        <a:t>ac_vidad</a:t>
                      </a:r>
                      <a:r>
                        <a:rPr sz="1000" spc="-30" dirty="0">
                          <a:latin typeface="Arial"/>
                          <a:cs typeface="Arial"/>
                        </a:rPr>
                        <a:t> </a:t>
                      </a:r>
                      <a:r>
                        <a:rPr sz="1000" spc="-45" dirty="0">
                          <a:latin typeface="Arial"/>
                          <a:cs typeface="Arial"/>
                        </a:rPr>
                        <a:t>de</a:t>
                      </a:r>
                      <a:r>
                        <a:rPr sz="1000" spc="-25" dirty="0">
                          <a:latin typeface="Arial"/>
                          <a:cs typeface="Arial"/>
                        </a:rPr>
                        <a:t> </a:t>
                      </a:r>
                      <a:r>
                        <a:rPr sz="1000" spc="-45" dirty="0">
                          <a:latin typeface="Arial"/>
                          <a:cs typeface="Arial"/>
                        </a:rPr>
                        <a:t>aprendizaje;</a:t>
                      </a:r>
                      <a:r>
                        <a:rPr sz="1000" spc="-25" dirty="0">
                          <a:latin typeface="Arial"/>
                          <a:cs typeface="Arial"/>
                        </a:rPr>
                        <a:t> </a:t>
                      </a:r>
                      <a:r>
                        <a:rPr sz="1000" spc="-20" dirty="0">
                          <a:latin typeface="Arial"/>
                          <a:cs typeface="Arial"/>
                        </a:rPr>
                        <a:t>invitar </a:t>
                      </a:r>
                      <a:r>
                        <a:rPr sz="1000" spc="-80" dirty="0">
                          <a:latin typeface="Arial"/>
                          <a:cs typeface="Arial"/>
                        </a:rPr>
                        <a:t>a</a:t>
                      </a:r>
                      <a:r>
                        <a:rPr sz="1000" spc="-30" dirty="0">
                          <a:latin typeface="Arial"/>
                          <a:cs typeface="Arial"/>
                        </a:rPr>
                        <a:t> </a:t>
                      </a:r>
                      <a:r>
                        <a:rPr sz="1000" spc="-25" dirty="0">
                          <a:latin typeface="Arial"/>
                          <a:cs typeface="Arial"/>
                        </a:rPr>
                        <a:t>otros</a:t>
                      </a:r>
                      <a:r>
                        <a:rPr sz="1000" spc="-20" dirty="0">
                          <a:latin typeface="Arial"/>
                          <a:cs typeface="Arial"/>
                        </a:rPr>
                        <a:t> </a:t>
                      </a:r>
                      <a:r>
                        <a:rPr sz="1000" spc="-80" dirty="0">
                          <a:latin typeface="Arial"/>
                          <a:cs typeface="Arial"/>
                        </a:rPr>
                        <a:t>a</a:t>
                      </a:r>
                      <a:r>
                        <a:rPr sz="1000" spc="-30" dirty="0">
                          <a:latin typeface="Arial"/>
                          <a:cs typeface="Arial"/>
                        </a:rPr>
                        <a:t> </a:t>
                      </a:r>
                      <a:r>
                        <a:rPr sz="1000" spc="-40" dirty="0">
                          <a:latin typeface="Arial"/>
                          <a:cs typeface="Arial"/>
                        </a:rPr>
                        <a:t>la</a:t>
                      </a:r>
                      <a:r>
                        <a:rPr sz="1000" spc="-25" dirty="0">
                          <a:latin typeface="Arial"/>
                          <a:cs typeface="Arial"/>
                        </a:rPr>
                        <a:t> </a:t>
                      </a:r>
                      <a:r>
                        <a:rPr sz="1000" spc="-10" dirty="0">
                          <a:latin typeface="Arial"/>
                          <a:cs typeface="Arial"/>
                        </a:rPr>
                        <a:t>reﬂexión</a:t>
                      </a:r>
                      <a:endParaRPr sz="100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ts val="1185"/>
                        </a:lnSpc>
                      </a:pPr>
                      <a:r>
                        <a:rPr sz="1000" spc="-40" dirty="0">
                          <a:latin typeface="Arial"/>
                          <a:cs typeface="Arial"/>
                        </a:rPr>
                        <a:t>‘Diálogo’,</a:t>
                      </a:r>
                      <a:r>
                        <a:rPr sz="1000" spc="10" dirty="0">
                          <a:latin typeface="Arial"/>
                          <a:cs typeface="Arial"/>
                        </a:rPr>
                        <a:t> </a:t>
                      </a:r>
                      <a:r>
                        <a:rPr sz="1000" spc="-45" dirty="0">
                          <a:latin typeface="Arial"/>
                          <a:cs typeface="Arial"/>
                        </a:rPr>
                        <a:t>‘conversación’,</a:t>
                      </a:r>
                      <a:r>
                        <a:rPr sz="1000" spc="15" dirty="0">
                          <a:latin typeface="Arial"/>
                          <a:cs typeface="Arial"/>
                        </a:rPr>
                        <a:t> </a:t>
                      </a:r>
                      <a:r>
                        <a:rPr sz="1000" spc="-25" dirty="0">
                          <a:latin typeface="Arial"/>
                          <a:cs typeface="Arial"/>
                        </a:rPr>
                        <a:t>‘compar_r’,</a:t>
                      </a:r>
                      <a:r>
                        <a:rPr sz="1000" spc="15" dirty="0">
                          <a:latin typeface="Arial"/>
                          <a:cs typeface="Arial"/>
                        </a:rPr>
                        <a:t> </a:t>
                      </a:r>
                      <a:r>
                        <a:rPr sz="1000" spc="-25" dirty="0">
                          <a:latin typeface="Arial"/>
                          <a:cs typeface="Arial"/>
                        </a:rPr>
                        <a:t>‘trabajar</a:t>
                      </a:r>
                      <a:r>
                        <a:rPr sz="1000" spc="15" dirty="0">
                          <a:latin typeface="Arial"/>
                          <a:cs typeface="Arial"/>
                        </a:rPr>
                        <a:t> </a:t>
                      </a:r>
                      <a:r>
                        <a:rPr sz="1000" spc="-40" dirty="0">
                          <a:latin typeface="Arial"/>
                          <a:cs typeface="Arial"/>
                        </a:rPr>
                        <a:t>en</a:t>
                      </a:r>
                      <a:r>
                        <a:rPr sz="1000" spc="5" dirty="0">
                          <a:latin typeface="Arial"/>
                          <a:cs typeface="Arial"/>
                        </a:rPr>
                        <a:t> </a:t>
                      </a:r>
                      <a:r>
                        <a:rPr sz="1000" spc="-10" dirty="0">
                          <a:latin typeface="Arial"/>
                          <a:cs typeface="Arial"/>
                        </a:rPr>
                        <a:t>grupos/parejas’,</a:t>
                      </a:r>
                      <a:endParaRPr sz="1000" dirty="0">
                        <a:latin typeface="Arial"/>
                        <a:cs typeface="Arial"/>
                      </a:endParaRPr>
                    </a:p>
                    <a:p>
                      <a:pPr marL="69850">
                        <a:lnSpc>
                          <a:spcPct val="100000"/>
                        </a:lnSpc>
                        <a:spcBef>
                          <a:spcPts val="260"/>
                        </a:spcBef>
                      </a:pPr>
                      <a:r>
                        <a:rPr sz="1000" spc="-20" dirty="0">
                          <a:latin typeface="Arial"/>
                          <a:cs typeface="Arial"/>
                        </a:rPr>
                        <a:t>‘tarea’,</a:t>
                      </a:r>
                      <a:r>
                        <a:rPr sz="1000" spc="-30" dirty="0">
                          <a:latin typeface="Arial"/>
                          <a:cs typeface="Arial"/>
                        </a:rPr>
                        <a:t> </a:t>
                      </a:r>
                      <a:r>
                        <a:rPr sz="1000" spc="-35" dirty="0">
                          <a:latin typeface="Arial"/>
                          <a:cs typeface="Arial"/>
                        </a:rPr>
                        <a:t>‘ac_vidad’,</a:t>
                      </a:r>
                      <a:r>
                        <a:rPr sz="1000" spc="-25" dirty="0">
                          <a:latin typeface="Arial"/>
                          <a:cs typeface="Arial"/>
                        </a:rPr>
                        <a:t> </a:t>
                      </a:r>
                      <a:r>
                        <a:rPr sz="1000" dirty="0">
                          <a:latin typeface="Arial"/>
                          <a:cs typeface="Arial"/>
                        </a:rPr>
                        <a:t>‘lo</a:t>
                      </a:r>
                      <a:r>
                        <a:rPr sz="1000" spc="-35" dirty="0">
                          <a:latin typeface="Arial"/>
                          <a:cs typeface="Arial"/>
                        </a:rPr>
                        <a:t> </a:t>
                      </a:r>
                      <a:r>
                        <a:rPr sz="1000" spc="-40" dirty="0">
                          <a:latin typeface="Arial"/>
                          <a:cs typeface="Arial"/>
                        </a:rPr>
                        <a:t>que</a:t>
                      </a:r>
                      <a:r>
                        <a:rPr sz="1000" spc="-30" dirty="0">
                          <a:latin typeface="Arial"/>
                          <a:cs typeface="Arial"/>
                        </a:rPr>
                        <a:t> </a:t>
                      </a:r>
                      <a:r>
                        <a:rPr sz="1000" spc="-45" dirty="0">
                          <a:latin typeface="Arial"/>
                          <a:cs typeface="Arial"/>
                        </a:rPr>
                        <a:t>han</a:t>
                      </a:r>
                      <a:r>
                        <a:rPr sz="1000" spc="-35" dirty="0">
                          <a:latin typeface="Arial"/>
                          <a:cs typeface="Arial"/>
                        </a:rPr>
                        <a:t> </a:t>
                      </a:r>
                      <a:r>
                        <a:rPr sz="1000" spc="-30" dirty="0">
                          <a:latin typeface="Arial"/>
                          <a:cs typeface="Arial"/>
                        </a:rPr>
                        <a:t>aprendido’,</a:t>
                      </a:r>
                      <a:r>
                        <a:rPr sz="1000" spc="-25" dirty="0">
                          <a:latin typeface="Arial"/>
                          <a:cs typeface="Arial"/>
                        </a:rPr>
                        <a:t> ‘he</a:t>
                      </a:r>
                      <a:r>
                        <a:rPr sz="1000" spc="-35" dirty="0">
                          <a:latin typeface="Arial"/>
                          <a:cs typeface="Arial"/>
                        </a:rPr>
                        <a:t> </a:t>
                      </a:r>
                      <a:r>
                        <a:rPr sz="1000" spc="-50" dirty="0">
                          <a:latin typeface="Arial"/>
                          <a:cs typeface="Arial"/>
                        </a:rPr>
                        <a:t>cambiado</a:t>
                      </a:r>
                      <a:r>
                        <a:rPr sz="1000" spc="-35" dirty="0">
                          <a:latin typeface="Arial"/>
                          <a:cs typeface="Arial"/>
                        </a:rPr>
                        <a:t> </a:t>
                      </a:r>
                      <a:r>
                        <a:rPr sz="1000" spc="-45" dirty="0">
                          <a:latin typeface="Arial"/>
                          <a:cs typeface="Arial"/>
                        </a:rPr>
                        <a:t>de</a:t>
                      </a:r>
                      <a:r>
                        <a:rPr sz="1000" spc="-30" dirty="0">
                          <a:latin typeface="Arial"/>
                          <a:cs typeface="Arial"/>
                        </a:rPr>
                        <a:t> </a:t>
                      </a:r>
                      <a:r>
                        <a:rPr sz="1000" spc="-10" dirty="0">
                          <a:latin typeface="Arial"/>
                          <a:cs typeface="Arial"/>
                        </a:rPr>
                        <a:t>opinión’</a:t>
                      </a:r>
                      <a:endParaRPr sz="1000" dirty="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8"/>
                  </a:ext>
                </a:extLst>
              </a:tr>
              <a:tr h="633730">
                <a:tc>
                  <a:txBody>
                    <a:bodyPr/>
                    <a:lstStyle/>
                    <a:p>
                      <a:pPr marL="69850">
                        <a:lnSpc>
                          <a:spcPts val="1185"/>
                        </a:lnSpc>
                      </a:pPr>
                      <a:r>
                        <a:rPr sz="1000" b="1" spc="-140" dirty="0">
                          <a:latin typeface="Arial"/>
                          <a:cs typeface="Arial"/>
                        </a:rPr>
                        <a:t>G</a:t>
                      </a:r>
                      <a:r>
                        <a:rPr sz="1000" b="1" spc="-40" dirty="0">
                          <a:latin typeface="Arial"/>
                          <a:cs typeface="Arial"/>
                        </a:rPr>
                        <a:t> </a:t>
                      </a:r>
                      <a:r>
                        <a:rPr sz="1000" b="1" spc="-50" dirty="0">
                          <a:latin typeface="Arial"/>
                          <a:cs typeface="Arial"/>
                        </a:rPr>
                        <a:t>–</a:t>
                      </a:r>
                      <a:r>
                        <a:rPr sz="1000" b="1" spc="-35" dirty="0">
                          <a:latin typeface="Arial"/>
                          <a:cs typeface="Arial"/>
                        </a:rPr>
                        <a:t> </a:t>
                      </a:r>
                      <a:r>
                        <a:rPr sz="1000" b="1" spc="-75" dirty="0">
                          <a:latin typeface="Arial"/>
                          <a:cs typeface="Arial"/>
                        </a:rPr>
                        <a:t>Guiar</a:t>
                      </a:r>
                      <a:r>
                        <a:rPr sz="1000" b="1" spc="-35" dirty="0">
                          <a:latin typeface="Arial"/>
                          <a:cs typeface="Arial"/>
                        </a:rPr>
                        <a:t> </a:t>
                      </a:r>
                      <a:r>
                        <a:rPr sz="1000" b="1" spc="-45" dirty="0">
                          <a:latin typeface="Arial"/>
                          <a:cs typeface="Arial"/>
                        </a:rPr>
                        <a:t>la</a:t>
                      </a:r>
                      <a:r>
                        <a:rPr sz="1000" b="1" spc="-35" dirty="0">
                          <a:latin typeface="Arial"/>
                          <a:cs typeface="Arial"/>
                        </a:rPr>
                        <a:t> </a:t>
                      </a:r>
                      <a:r>
                        <a:rPr sz="1000" b="1" spc="-80" dirty="0">
                          <a:latin typeface="Arial"/>
                          <a:cs typeface="Arial"/>
                        </a:rPr>
                        <a:t>dirección</a:t>
                      </a:r>
                      <a:r>
                        <a:rPr sz="1000" b="1" spc="-40" dirty="0">
                          <a:latin typeface="Arial"/>
                          <a:cs typeface="Arial"/>
                        </a:rPr>
                        <a:t> </a:t>
                      </a:r>
                      <a:r>
                        <a:rPr sz="1000" b="1" spc="-55" dirty="0">
                          <a:latin typeface="Arial"/>
                          <a:cs typeface="Arial"/>
                        </a:rPr>
                        <a:t>del</a:t>
                      </a:r>
                      <a:r>
                        <a:rPr sz="1000" b="1" spc="-30" dirty="0">
                          <a:latin typeface="Arial"/>
                          <a:cs typeface="Arial"/>
                        </a:rPr>
                        <a:t> </a:t>
                      </a:r>
                      <a:r>
                        <a:rPr sz="1000" b="1" spc="-80" dirty="0">
                          <a:latin typeface="Arial"/>
                          <a:cs typeface="Arial"/>
                        </a:rPr>
                        <a:t>diálogo</a:t>
                      </a:r>
                      <a:r>
                        <a:rPr sz="1000" b="1" spc="-35" dirty="0">
                          <a:latin typeface="Arial"/>
                          <a:cs typeface="Arial"/>
                        </a:rPr>
                        <a:t> </a:t>
                      </a:r>
                      <a:r>
                        <a:rPr sz="1000" b="1" spc="-50" dirty="0">
                          <a:latin typeface="Arial"/>
                          <a:cs typeface="Arial"/>
                        </a:rPr>
                        <a:t>o</a:t>
                      </a:r>
                      <a:endParaRPr sz="1000" dirty="0">
                        <a:latin typeface="Arial"/>
                        <a:cs typeface="Arial"/>
                      </a:endParaRPr>
                    </a:p>
                    <a:p>
                      <a:pPr marL="69850">
                        <a:lnSpc>
                          <a:spcPct val="100000"/>
                        </a:lnSpc>
                        <a:spcBef>
                          <a:spcPts val="260"/>
                        </a:spcBef>
                      </a:pPr>
                      <a:r>
                        <a:rPr sz="1000" b="1" spc="-45" dirty="0">
                          <a:latin typeface="Arial"/>
                          <a:cs typeface="Arial"/>
                        </a:rPr>
                        <a:t>la</a:t>
                      </a:r>
                      <a:r>
                        <a:rPr sz="1000" b="1" spc="-60" dirty="0">
                          <a:latin typeface="Arial"/>
                          <a:cs typeface="Arial"/>
                        </a:rPr>
                        <a:t> </a:t>
                      </a:r>
                      <a:r>
                        <a:rPr sz="1000" b="1" spc="-10" dirty="0">
                          <a:latin typeface="Arial"/>
                          <a:cs typeface="Arial"/>
                        </a:rPr>
                        <a:t>ac</a:t>
                      </a:r>
                      <a:r>
                        <a:rPr lang="es-ES" sz="1000" b="1" spc="-10" dirty="0">
                          <a:latin typeface="Arial"/>
                          <a:cs typeface="Arial"/>
                        </a:rPr>
                        <a:t>ti</a:t>
                      </a:r>
                      <a:r>
                        <a:rPr sz="1000" b="1" spc="-10" dirty="0" err="1">
                          <a:latin typeface="Arial"/>
                          <a:cs typeface="Arial"/>
                        </a:rPr>
                        <a:t>vidad</a:t>
                      </a:r>
                      <a:endParaRPr sz="1000" dirty="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ts val="1185"/>
                        </a:lnSpc>
                      </a:pPr>
                      <a:r>
                        <a:rPr sz="1000" spc="-50" dirty="0">
                          <a:latin typeface="Arial"/>
                          <a:cs typeface="Arial"/>
                        </a:rPr>
                        <a:t>Asumir</a:t>
                      </a:r>
                      <a:r>
                        <a:rPr sz="1000" spc="-30" dirty="0">
                          <a:latin typeface="Arial"/>
                          <a:cs typeface="Arial"/>
                        </a:rPr>
                        <a:t> </a:t>
                      </a:r>
                      <a:r>
                        <a:rPr sz="1000" spc="-40" dirty="0">
                          <a:latin typeface="Arial"/>
                          <a:cs typeface="Arial"/>
                        </a:rPr>
                        <a:t>la</a:t>
                      </a:r>
                      <a:r>
                        <a:rPr sz="1000" spc="-35" dirty="0">
                          <a:latin typeface="Arial"/>
                          <a:cs typeface="Arial"/>
                        </a:rPr>
                        <a:t> </a:t>
                      </a:r>
                      <a:r>
                        <a:rPr sz="1000" spc="-45" dirty="0">
                          <a:latin typeface="Arial"/>
                          <a:cs typeface="Arial"/>
                        </a:rPr>
                        <a:t>responsabilidad</a:t>
                      </a:r>
                      <a:r>
                        <a:rPr sz="1000" spc="-30" dirty="0">
                          <a:latin typeface="Arial"/>
                          <a:cs typeface="Arial"/>
                        </a:rPr>
                        <a:t> </a:t>
                      </a:r>
                      <a:r>
                        <a:rPr sz="1000" spc="-40" dirty="0">
                          <a:latin typeface="Arial"/>
                          <a:cs typeface="Arial"/>
                        </a:rPr>
                        <a:t>de</a:t>
                      </a:r>
                      <a:r>
                        <a:rPr sz="1000" spc="-35" dirty="0">
                          <a:latin typeface="Arial"/>
                          <a:cs typeface="Arial"/>
                        </a:rPr>
                        <a:t> dar</a:t>
                      </a:r>
                      <a:r>
                        <a:rPr sz="1000" spc="-30" dirty="0">
                          <a:latin typeface="Arial"/>
                          <a:cs typeface="Arial"/>
                        </a:rPr>
                        <a:t> </a:t>
                      </a:r>
                      <a:r>
                        <a:rPr sz="1000" spc="-25" dirty="0">
                          <a:latin typeface="Arial"/>
                          <a:cs typeface="Arial"/>
                        </a:rPr>
                        <a:t>forma</a:t>
                      </a:r>
                      <a:r>
                        <a:rPr sz="1000" spc="-30" dirty="0">
                          <a:latin typeface="Arial"/>
                          <a:cs typeface="Arial"/>
                        </a:rPr>
                        <a:t> </a:t>
                      </a:r>
                      <a:r>
                        <a:rPr sz="1000" spc="-80" dirty="0">
                          <a:latin typeface="Arial"/>
                          <a:cs typeface="Arial"/>
                        </a:rPr>
                        <a:t>a</a:t>
                      </a:r>
                      <a:r>
                        <a:rPr sz="1000" spc="-35" dirty="0">
                          <a:latin typeface="Arial"/>
                          <a:cs typeface="Arial"/>
                        </a:rPr>
                        <a:t> </a:t>
                      </a:r>
                      <a:r>
                        <a:rPr sz="1000" spc="-40" dirty="0">
                          <a:latin typeface="Arial"/>
                          <a:cs typeface="Arial"/>
                        </a:rPr>
                        <a:t>la</a:t>
                      </a:r>
                      <a:r>
                        <a:rPr sz="1000" spc="-35" dirty="0">
                          <a:latin typeface="Arial"/>
                          <a:cs typeface="Arial"/>
                        </a:rPr>
                        <a:t> </a:t>
                      </a:r>
                      <a:r>
                        <a:rPr sz="1000" spc="-45" dirty="0">
                          <a:latin typeface="Arial"/>
                          <a:cs typeface="Arial"/>
                        </a:rPr>
                        <a:t>ac_vidad,</a:t>
                      </a:r>
                      <a:r>
                        <a:rPr sz="1000" spc="-25" dirty="0">
                          <a:latin typeface="Arial"/>
                          <a:cs typeface="Arial"/>
                        </a:rPr>
                        <a:t> </a:t>
                      </a:r>
                      <a:r>
                        <a:rPr sz="1000" spc="-40" dirty="0">
                          <a:latin typeface="Arial"/>
                          <a:cs typeface="Arial"/>
                        </a:rPr>
                        <a:t>de</a:t>
                      </a:r>
                      <a:r>
                        <a:rPr sz="1000" spc="-35" dirty="0">
                          <a:latin typeface="Arial"/>
                          <a:cs typeface="Arial"/>
                        </a:rPr>
                        <a:t> </a:t>
                      </a:r>
                      <a:r>
                        <a:rPr sz="1000" spc="-40" dirty="0">
                          <a:latin typeface="Arial"/>
                          <a:cs typeface="Arial"/>
                        </a:rPr>
                        <a:t>enfocar</a:t>
                      </a:r>
                      <a:r>
                        <a:rPr sz="1000" spc="-30" dirty="0">
                          <a:latin typeface="Arial"/>
                          <a:cs typeface="Arial"/>
                        </a:rPr>
                        <a:t> </a:t>
                      </a:r>
                      <a:r>
                        <a:rPr sz="1000" spc="-25" dirty="0">
                          <a:latin typeface="Arial"/>
                          <a:cs typeface="Arial"/>
                        </a:rPr>
                        <a:t>el</a:t>
                      </a:r>
                      <a:endParaRPr sz="1000">
                        <a:latin typeface="Arial"/>
                        <a:cs typeface="Arial"/>
                      </a:endParaRPr>
                    </a:p>
                    <a:p>
                      <a:pPr marL="69850" marR="474980">
                        <a:lnSpc>
                          <a:spcPct val="120000"/>
                        </a:lnSpc>
                        <a:spcBef>
                          <a:spcPts val="20"/>
                        </a:spcBef>
                      </a:pPr>
                      <a:r>
                        <a:rPr sz="1000" spc="-40" dirty="0">
                          <a:latin typeface="Arial"/>
                          <a:cs typeface="Arial"/>
                        </a:rPr>
                        <a:t>diálogo</a:t>
                      </a:r>
                      <a:r>
                        <a:rPr sz="1000" spc="-25" dirty="0">
                          <a:latin typeface="Arial"/>
                          <a:cs typeface="Arial"/>
                        </a:rPr>
                        <a:t> </a:t>
                      </a:r>
                      <a:r>
                        <a:rPr sz="1000" spc="-40" dirty="0">
                          <a:latin typeface="Arial"/>
                          <a:cs typeface="Arial"/>
                        </a:rPr>
                        <a:t>en</a:t>
                      </a:r>
                      <a:r>
                        <a:rPr sz="1000" spc="-25" dirty="0">
                          <a:latin typeface="Arial"/>
                          <a:cs typeface="Arial"/>
                        </a:rPr>
                        <a:t> </a:t>
                      </a:r>
                      <a:r>
                        <a:rPr sz="1000" spc="-40" dirty="0">
                          <a:latin typeface="Arial"/>
                          <a:cs typeface="Arial"/>
                        </a:rPr>
                        <a:t>la</a:t>
                      </a:r>
                      <a:r>
                        <a:rPr sz="1000" spc="-25" dirty="0">
                          <a:latin typeface="Arial"/>
                          <a:cs typeface="Arial"/>
                        </a:rPr>
                        <a:t> </a:t>
                      </a:r>
                      <a:r>
                        <a:rPr sz="1000" spc="-40" dirty="0">
                          <a:latin typeface="Arial"/>
                          <a:cs typeface="Arial"/>
                        </a:rPr>
                        <a:t>dirección</a:t>
                      </a:r>
                      <a:r>
                        <a:rPr sz="1000" spc="-25" dirty="0">
                          <a:latin typeface="Arial"/>
                          <a:cs typeface="Arial"/>
                        </a:rPr>
                        <a:t> </a:t>
                      </a:r>
                      <a:r>
                        <a:rPr sz="1000" spc="-70" dirty="0">
                          <a:latin typeface="Arial"/>
                          <a:cs typeface="Arial"/>
                        </a:rPr>
                        <a:t>deseada</a:t>
                      </a:r>
                      <a:r>
                        <a:rPr sz="1000" spc="-25" dirty="0">
                          <a:latin typeface="Arial"/>
                          <a:cs typeface="Arial"/>
                        </a:rPr>
                        <a:t> </a:t>
                      </a:r>
                      <a:r>
                        <a:rPr sz="1000" spc="-30" dirty="0">
                          <a:latin typeface="Arial"/>
                          <a:cs typeface="Arial"/>
                        </a:rPr>
                        <a:t>o</a:t>
                      </a:r>
                      <a:r>
                        <a:rPr sz="1000" spc="-25" dirty="0">
                          <a:latin typeface="Arial"/>
                          <a:cs typeface="Arial"/>
                        </a:rPr>
                        <a:t> </a:t>
                      </a:r>
                      <a:r>
                        <a:rPr sz="1000" spc="-45" dirty="0">
                          <a:latin typeface="Arial"/>
                          <a:cs typeface="Arial"/>
                        </a:rPr>
                        <a:t>de</a:t>
                      </a:r>
                      <a:r>
                        <a:rPr sz="1000" spc="-20" dirty="0">
                          <a:latin typeface="Arial"/>
                          <a:cs typeface="Arial"/>
                        </a:rPr>
                        <a:t> </a:t>
                      </a:r>
                      <a:r>
                        <a:rPr sz="1000" spc="-35" dirty="0">
                          <a:latin typeface="Arial"/>
                          <a:cs typeface="Arial"/>
                        </a:rPr>
                        <a:t>u_lizar</a:t>
                      </a:r>
                      <a:r>
                        <a:rPr sz="1000" spc="-20" dirty="0">
                          <a:latin typeface="Arial"/>
                          <a:cs typeface="Arial"/>
                        </a:rPr>
                        <a:t> </a:t>
                      </a:r>
                      <a:r>
                        <a:rPr sz="1000" spc="-35" dirty="0">
                          <a:latin typeface="Arial"/>
                          <a:cs typeface="Arial"/>
                        </a:rPr>
                        <a:t>otras</a:t>
                      </a:r>
                      <a:r>
                        <a:rPr sz="1000" spc="-20" dirty="0">
                          <a:latin typeface="Arial"/>
                          <a:cs typeface="Arial"/>
                        </a:rPr>
                        <a:t> </a:t>
                      </a:r>
                      <a:r>
                        <a:rPr sz="1000" spc="-45" dirty="0">
                          <a:latin typeface="Arial"/>
                          <a:cs typeface="Arial"/>
                        </a:rPr>
                        <a:t>estrategias</a:t>
                      </a:r>
                      <a:r>
                        <a:rPr sz="1000" spc="-15" dirty="0">
                          <a:latin typeface="Arial"/>
                          <a:cs typeface="Arial"/>
                        </a:rPr>
                        <a:t> </a:t>
                      </a:r>
                      <a:r>
                        <a:rPr sz="1000" spc="-25" dirty="0">
                          <a:latin typeface="Arial"/>
                          <a:cs typeface="Arial"/>
                        </a:rPr>
                        <a:t>de </a:t>
                      </a:r>
                      <a:r>
                        <a:rPr sz="1000" spc="-35" dirty="0">
                          <a:latin typeface="Arial"/>
                          <a:cs typeface="Arial"/>
                        </a:rPr>
                        <a:t>estructuración</a:t>
                      </a:r>
                      <a:r>
                        <a:rPr sz="1000" spc="-30" dirty="0">
                          <a:latin typeface="Arial"/>
                          <a:cs typeface="Arial"/>
                        </a:rPr>
                        <a:t> </a:t>
                      </a:r>
                      <a:r>
                        <a:rPr sz="1000" spc="-45" dirty="0">
                          <a:latin typeface="Arial"/>
                          <a:cs typeface="Arial"/>
                        </a:rPr>
                        <a:t>para</a:t>
                      </a:r>
                      <a:r>
                        <a:rPr sz="1000" spc="-20" dirty="0">
                          <a:latin typeface="Arial"/>
                          <a:cs typeface="Arial"/>
                        </a:rPr>
                        <a:t> </a:t>
                      </a:r>
                      <a:r>
                        <a:rPr sz="1000" spc="-45" dirty="0">
                          <a:latin typeface="Arial"/>
                          <a:cs typeface="Arial"/>
                        </a:rPr>
                        <a:t>apoyar</a:t>
                      </a:r>
                      <a:r>
                        <a:rPr sz="1000" spc="-20" dirty="0">
                          <a:latin typeface="Arial"/>
                          <a:cs typeface="Arial"/>
                        </a:rPr>
                        <a:t> </a:t>
                      </a:r>
                      <a:r>
                        <a:rPr sz="1000" spc="-35" dirty="0">
                          <a:latin typeface="Arial"/>
                          <a:cs typeface="Arial"/>
                        </a:rPr>
                        <a:t>el</a:t>
                      </a:r>
                      <a:r>
                        <a:rPr sz="1000" spc="-20" dirty="0">
                          <a:latin typeface="Arial"/>
                          <a:cs typeface="Arial"/>
                        </a:rPr>
                        <a:t> </a:t>
                      </a:r>
                      <a:r>
                        <a:rPr sz="1000" spc="-40" dirty="0">
                          <a:latin typeface="Arial"/>
                          <a:cs typeface="Arial"/>
                        </a:rPr>
                        <a:t>diálogo</a:t>
                      </a:r>
                      <a:r>
                        <a:rPr sz="1000" spc="-25" dirty="0">
                          <a:latin typeface="Arial"/>
                          <a:cs typeface="Arial"/>
                        </a:rPr>
                        <a:t> </a:t>
                      </a:r>
                      <a:r>
                        <a:rPr sz="1000" spc="-30" dirty="0">
                          <a:latin typeface="Arial"/>
                          <a:cs typeface="Arial"/>
                        </a:rPr>
                        <a:t>o</a:t>
                      </a:r>
                      <a:r>
                        <a:rPr sz="1000" spc="-25" dirty="0">
                          <a:latin typeface="Arial"/>
                          <a:cs typeface="Arial"/>
                        </a:rPr>
                        <a:t> </a:t>
                      </a:r>
                      <a:r>
                        <a:rPr sz="1000" spc="-35" dirty="0">
                          <a:latin typeface="Arial"/>
                          <a:cs typeface="Arial"/>
                        </a:rPr>
                        <a:t>el</a:t>
                      </a:r>
                      <a:r>
                        <a:rPr sz="1000" spc="-20" dirty="0">
                          <a:latin typeface="Arial"/>
                          <a:cs typeface="Arial"/>
                        </a:rPr>
                        <a:t> </a:t>
                      </a:r>
                      <a:r>
                        <a:rPr sz="1000" spc="-10" dirty="0">
                          <a:latin typeface="Arial"/>
                          <a:cs typeface="Arial"/>
                        </a:rPr>
                        <a:t>aprendizaje</a:t>
                      </a:r>
                      <a:endParaRPr sz="100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ts val="1185"/>
                        </a:lnSpc>
                      </a:pPr>
                      <a:r>
                        <a:rPr sz="1000" spc="-70" dirty="0">
                          <a:latin typeface="Arial"/>
                          <a:cs typeface="Arial"/>
                        </a:rPr>
                        <a:t>‘¿Qué</a:t>
                      </a:r>
                      <a:r>
                        <a:rPr sz="1000" spc="-30" dirty="0">
                          <a:latin typeface="Arial"/>
                          <a:cs typeface="Arial"/>
                        </a:rPr>
                        <a:t> </a:t>
                      </a:r>
                      <a:r>
                        <a:rPr sz="1000" dirty="0">
                          <a:latin typeface="Arial"/>
                          <a:cs typeface="Arial"/>
                        </a:rPr>
                        <a:t>te</a:t>
                      </a:r>
                      <a:r>
                        <a:rPr sz="1000" spc="-25" dirty="0">
                          <a:latin typeface="Arial"/>
                          <a:cs typeface="Arial"/>
                        </a:rPr>
                        <a:t> </a:t>
                      </a:r>
                      <a:r>
                        <a:rPr sz="1000" spc="-45" dirty="0">
                          <a:latin typeface="Arial"/>
                          <a:cs typeface="Arial"/>
                        </a:rPr>
                        <a:t>parece...?’,</a:t>
                      </a:r>
                      <a:r>
                        <a:rPr sz="1000" spc="-20" dirty="0">
                          <a:latin typeface="Arial"/>
                          <a:cs typeface="Arial"/>
                        </a:rPr>
                        <a:t> </a:t>
                      </a:r>
                      <a:r>
                        <a:rPr sz="1000" spc="-25" dirty="0">
                          <a:latin typeface="Arial"/>
                          <a:cs typeface="Arial"/>
                        </a:rPr>
                        <a:t>‘enfócate’,</a:t>
                      </a:r>
                      <a:r>
                        <a:rPr sz="1000" spc="-20" dirty="0">
                          <a:latin typeface="Arial"/>
                          <a:cs typeface="Arial"/>
                        </a:rPr>
                        <a:t> </a:t>
                      </a:r>
                      <a:r>
                        <a:rPr sz="1000" spc="-40" dirty="0">
                          <a:latin typeface="Arial"/>
                          <a:cs typeface="Arial"/>
                        </a:rPr>
                        <a:t>‘centrarse</a:t>
                      </a:r>
                      <a:r>
                        <a:rPr sz="1000" spc="-25" dirty="0">
                          <a:latin typeface="Arial"/>
                          <a:cs typeface="Arial"/>
                        </a:rPr>
                        <a:t> en’,</a:t>
                      </a:r>
                      <a:r>
                        <a:rPr sz="1000" spc="-20" dirty="0">
                          <a:latin typeface="Arial"/>
                          <a:cs typeface="Arial"/>
                        </a:rPr>
                        <a:t> </a:t>
                      </a:r>
                      <a:r>
                        <a:rPr sz="1000" spc="-50" dirty="0">
                          <a:latin typeface="Arial"/>
                          <a:cs typeface="Arial"/>
                        </a:rPr>
                        <a:t>‘vamos</a:t>
                      </a:r>
                      <a:r>
                        <a:rPr sz="1000" spc="-20" dirty="0">
                          <a:latin typeface="Arial"/>
                          <a:cs typeface="Arial"/>
                        </a:rPr>
                        <a:t> </a:t>
                      </a:r>
                      <a:r>
                        <a:rPr sz="1000" spc="-80" dirty="0">
                          <a:latin typeface="Arial"/>
                          <a:cs typeface="Arial"/>
                        </a:rPr>
                        <a:t>a</a:t>
                      </a:r>
                      <a:r>
                        <a:rPr sz="1000" spc="-25" dirty="0">
                          <a:latin typeface="Arial"/>
                          <a:cs typeface="Arial"/>
                        </a:rPr>
                        <a:t> </a:t>
                      </a:r>
                      <a:r>
                        <a:rPr sz="1000" spc="-10" dirty="0">
                          <a:latin typeface="Arial"/>
                          <a:cs typeface="Arial"/>
                        </a:rPr>
                        <a:t>intentarlo’,</a:t>
                      </a:r>
                      <a:r>
                        <a:rPr sz="1000" spc="-20" dirty="0">
                          <a:latin typeface="Arial"/>
                          <a:cs typeface="Arial"/>
                        </a:rPr>
                        <a:t> </a:t>
                      </a:r>
                      <a:r>
                        <a:rPr sz="1000" spc="-25" dirty="0">
                          <a:latin typeface="Arial"/>
                          <a:cs typeface="Arial"/>
                        </a:rPr>
                        <a:t>‘no</a:t>
                      </a:r>
                      <a:endParaRPr sz="1000">
                        <a:latin typeface="Arial"/>
                        <a:cs typeface="Arial"/>
                      </a:endParaRPr>
                    </a:p>
                    <a:p>
                      <a:pPr marL="69850">
                        <a:lnSpc>
                          <a:spcPct val="100000"/>
                        </a:lnSpc>
                        <a:spcBef>
                          <a:spcPts val="260"/>
                        </a:spcBef>
                      </a:pPr>
                      <a:r>
                        <a:rPr sz="1000" spc="-55" dirty="0">
                          <a:latin typeface="Arial"/>
                          <a:cs typeface="Arial"/>
                        </a:rPr>
                        <a:t>hay</a:t>
                      </a:r>
                      <a:r>
                        <a:rPr sz="1000" spc="-40" dirty="0">
                          <a:latin typeface="Arial"/>
                          <a:cs typeface="Arial"/>
                        </a:rPr>
                        <a:t> </a:t>
                      </a:r>
                      <a:r>
                        <a:rPr sz="1000" spc="-35" dirty="0">
                          <a:latin typeface="Arial"/>
                          <a:cs typeface="Arial"/>
                        </a:rPr>
                        <a:t>prisa’, </a:t>
                      </a:r>
                      <a:r>
                        <a:rPr sz="1000" spc="-90" dirty="0">
                          <a:latin typeface="Arial"/>
                          <a:cs typeface="Arial"/>
                        </a:rPr>
                        <a:t>‘¿Has</a:t>
                      </a:r>
                      <a:r>
                        <a:rPr sz="1000" spc="-30" dirty="0">
                          <a:latin typeface="Arial"/>
                          <a:cs typeface="Arial"/>
                        </a:rPr>
                        <a:t> </a:t>
                      </a:r>
                      <a:r>
                        <a:rPr sz="1000" spc="-55" dirty="0">
                          <a:latin typeface="Arial"/>
                          <a:cs typeface="Arial"/>
                        </a:rPr>
                        <a:t>pensado</a:t>
                      </a:r>
                      <a:r>
                        <a:rPr sz="1000" spc="-40" dirty="0">
                          <a:latin typeface="Arial"/>
                          <a:cs typeface="Arial"/>
                        </a:rPr>
                        <a:t> </a:t>
                      </a:r>
                      <a:r>
                        <a:rPr sz="1000" spc="-10" dirty="0">
                          <a:latin typeface="Arial"/>
                          <a:cs typeface="Arial"/>
                        </a:rPr>
                        <a:t>en...?’</a:t>
                      </a:r>
                      <a:endParaRPr sz="100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9"/>
                  </a:ext>
                </a:extLst>
              </a:tr>
              <a:tr h="450850">
                <a:tc>
                  <a:txBody>
                    <a:bodyPr/>
                    <a:lstStyle/>
                    <a:p>
                      <a:pPr marL="69850">
                        <a:lnSpc>
                          <a:spcPct val="100000"/>
                        </a:lnSpc>
                        <a:spcBef>
                          <a:spcPts val="5"/>
                        </a:spcBef>
                      </a:pPr>
                      <a:r>
                        <a:rPr sz="1000" b="1" spc="-180" dirty="0">
                          <a:latin typeface="Arial"/>
                          <a:cs typeface="Arial"/>
                        </a:rPr>
                        <a:t>E</a:t>
                      </a:r>
                      <a:r>
                        <a:rPr sz="1000" b="1" spc="-45" dirty="0">
                          <a:latin typeface="Arial"/>
                          <a:cs typeface="Arial"/>
                        </a:rPr>
                        <a:t> </a:t>
                      </a:r>
                      <a:r>
                        <a:rPr sz="1000" b="1" spc="-50" dirty="0">
                          <a:latin typeface="Arial"/>
                          <a:cs typeface="Arial"/>
                        </a:rPr>
                        <a:t>–</a:t>
                      </a:r>
                      <a:r>
                        <a:rPr sz="1000" b="1" spc="-45" dirty="0">
                          <a:latin typeface="Arial"/>
                          <a:cs typeface="Arial"/>
                        </a:rPr>
                        <a:t> </a:t>
                      </a:r>
                      <a:r>
                        <a:rPr sz="1000" b="1" spc="-90" dirty="0">
                          <a:latin typeface="Arial"/>
                          <a:cs typeface="Arial"/>
                        </a:rPr>
                        <a:t>Expresar</a:t>
                      </a:r>
                      <a:r>
                        <a:rPr sz="1000" b="1" spc="-40" dirty="0">
                          <a:latin typeface="Arial"/>
                          <a:cs typeface="Arial"/>
                        </a:rPr>
                        <a:t> </a:t>
                      </a:r>
                      <a:r>
                        <a:rPr sz="1000" b="1" spc="-80" dirty="0">
                          <a:latin typeface="Arial"/>
                          <a:cs typeface="Arial"/>
                        </a:rPr>
                        <a:t>ideas</a:t>
                      </a:r>
                      <a:r>
                        <a:rPr sz="1000" b="1" spc="-40" dirty="0">
                          <a:latin typeface="Arial"/>
                          <a:cs typeface="Arial"/>
                        </a:rPr>
                        <a:t> </a:t>
                      </a:r>
                      <a:r>
                        <a:rPr sz="1000" b="1" spc="-80" dirty="0">
                          <a:latin typeface="Arial"/>
                          <a:cs typeface="Arial"/>
                        </a:rPr>
                        <a:t>o</a:t>
                      </a:r>
                      <a:r>
                        <a:rPr sz="1000" b="1" spc="-45" dirty="0">
                          <a:latin typeface="Arial"/>
                          <a:cs typeface="Arial"/>
                        </a:rPr>
                        <a:t> </a:t>
                      </a:r>
                      <a:r>
                        <a:rPr sz="1000" b="1" spc="-50" dirty="0">
                          <a:latin typeface="Arial"/>
                          <a:cs typeface="Arial"/>
                        </a:rPr>
                        <a:t>invitar</a:t>
                      </a:r>
                      <a:r>
                        <a:rPr sz="1000" b="1" spc="-40" dirty="0">
                          <a:latin typeface="Arial"/>
                          <a:cs typeface="Arial"/>
                        </a:rPr>
                        <a:t> </a:t>
                      </a:r>
                      <a:r>
                        <a:rPr sz="1000" b="1" spc="-55" dirty="0">
                          <a:latin typeface="Arial"/>
                          <a:cs typeface="Arial"/>
                        </a:rPr>
                        <a:t>a</a:t>
                      </a:r>
                      <a:r>
                        <a:rPr sz="1000" b="1" spc="-40" dirty="0">
                          <a:latin typeface="Arial"/>
                          <a:cs typeface="Arial"/>
                        </a:rPr>
                        <a:t> </a:t>
                      </a:r>
                      <a:r>
                        <a:rPr sz="1000" b="1" spc="-25" dirty="0">
                          <a:latin typeface="Arial"/>
                          <a:cs typeface="Arial"/>
                        </a:rPr>
                        <a:t>la</a:t>
                      </a:r>
                      <a:endParaRPr sz="1000">
                        <a:latin typeface="Arial"/>
                        <a:cs typeface="Arial"/>
                      </a:endParaRPr>
                    </a:p>
                    <a:p>
                      <a:pPr marL="69850">
                        <a:lnSpc>
                          <a:spcPct val="100000"/>
                        </a:lnSpc>
                        <a:spcBef>
                          <a:spcPts val="240"/>
                        </a:spcBef>
                      </a:pPr>
                      <a:r>
                        <a:rPr sz="1000" b="1" spc="-80" dirty="0">
                          <a:latin typeface="Arial"/>
                          <a:cs typeface="Arial"/>
                        </a:rPr>
                        <a:t>expresión</a:t>
                      </a:r>
                      <a:r>
                        <a:rPr sz="1000" b="1" spc="-20" dirty="0">
                          <a:latin typeface="Arial"/>
                          <a:cs typeface="Arial"/>
                        </a:rPr>
                        <a:t> </a:t>
                      </a:r>
                      <a:r>
                        <a:rPr sz="1000" b="1" spc="-65" dirty="0">
                          <a:latin typeface="Arial"/>
                          <a:cs typeface="Arial"/>
                        </a:rPr>
                        <a:t>de</a:t>
                      </a:r>
                      <a:r>
                        <a:rPr sz="1000" b="1" spc="-20" dirty="0">
                          <a:latin typeface="Arial"/>
                          <a:cs typeface="Arial"/>
                        </a:rPr>
                        <a:t> </a:t>
                      </a:r>
                      <a:r>
                        <a:rPr sz="1000" b="1" spc="-10" dirty="0">
                          <a:latin typeface="Arial"/>
                          <a:cs typeface="Arial"/>
                        </a:rPr>
                        <a:t>ideas</a:t>
                      </a:r>
                      <a:endParaRPr sz="1000">
                        <a:latin typeface="Arial"/>
                        <a:cs typeface="Arial"/>
                      </a:endParaRPr>
                    </a:p>
                  </a:txBody>
                  <a:tcPr marL="0" marR="0" marT="6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9850">
                        <a:lnSpc>
                          <a:spcPct val="100000"/>
                        </a:lnSpc>
                        <a:spcBef>
                          <a:spcPts val="5"/>
                        </a:spcBef>
                      </a:pPr>
                      <a:r>
                        <a:rPr sz="1000" spc="-45" dirty="0">
                          <a:latin typeface="Arial"/>
                          <a:cs typeface="Arial"/>
                        </a:rPr>
                        <a:t>Ofrecer</a:t>
                      </a:r>
                      <a:r>
                        <a:rPr sz="1000" spc="-20" dirty="0">
                          <a:latin typeface="Arial"/>
                          <a:cs typeface="Arial"/>
                        </a:rPr>
                        <a:t> </a:t>
                      </a:r>
                      <a:r>
                        <a:rPr sz="1000" spc="-30" dirty="0">
                          <a:latin typeface="Arial"/>
                          <a:cs typeface="Arial"/>
                        </a:rPr>
                        <a:t>o</a:t>
                      </a:r>
                      <a:r>
                        <a:rPr sz="1000" spc="-25" dirty="0">
                          <a:latin typeface="Arial"/>
                          <a:cs typeface="Arial"/>
                        </a:rPr>
                        <a:t> </a:t>
                      </a:r>
                      <a:r>
                        <a:rPr sz="1000" spc="-20" dirty="0">
                          <a:latin typeface="Arial"/>
                          <a:cs typeface="Arial"/>
                        </a:rPr>
                        <a:t>invitar</a:t>
                      </a:r>
                      <a:r>
                        <a:rPr sz="1000" spc="-15" dirty="0">
                          <a:latin typeface="Arial"/>
                          <a:cs typeface="Arial"/>
                        </a:rPr>
                        <a:t> </a:t>
                      </a:r>
                      <a:r>
                        <a:rPr sz="1000" spc="-80" dirty="0">
                          <a:latin typeface="Arial"/>
                          <a:cs typeface="Arial"/>
                        </a:rPr>
                        <a:t>a</a:t>
                      </a:r>
                      <a:r>
                        <a:rPr sz="1000" spc="-25" dirty="0">
                          <a:latin typeface="Arial"/>
                          <a:cs typeface="Arial"/>
                        </a:rPr>
                        <a:t> </a:t>
                      </a:r>
                      <a:r>
                        <a:rPr sz="1000" spc="-35" dirty="0">
                          <a:latin typeface="Arial"/>
                          <a:cs typeface="Arial"/>
                        </a:rPr>
                        <a:t>contribuciones</a:t>
                      </a:r>
                      <a:r>
                        <a:rPr sz="1000" spc="-25" dirty="0">
                          <a:latin typeface="Arial"/>
                          <a:cs typeface="Arial"/>
                        </a:rPr>
                        <a:t> </a:t>
                      </a:r>
                      <a:r>
                        <a:rPr sz="1000" spc="-45" dirty="0">
                          <a:latin typeface="Arial"/>
                          <a:cs typeface="Arial"/>
                        </a:rPr>
                        <a:t>relevantes</a:t>
                      </a:r>
                      <a:r>
                        <a:rPr sz="1000" spc="-25" dirty="0">
                          <a:latin typeface="Arial"/>
                          <a:cs typeface="Arial"/>
                        </a:rPr>
                        <a:t> </a:t>
                      </a:r>
                      <a:r>
                        <a:rPr sz="1000" spc="-45" dirty="0">
                          <a:latin typeface="Arial"/>
                          <a:cs typeface="Arial"/>
                        </a:rPr>
                        <a:t>para</a:t>
                      </a:r>
                      <a:r>
                        <a:rPr sz="1000" spc="-20" dirty="0">
                          <a:latin typeface="Arial"/>
                          <a:cs typeface="Arial"/>
                        </a:rPr>
                        <a:t> </a:t>
                      </a:r>
                      <a:r>
                        <a:rPr sz="1000" spc="-30" dirty="0">
                          <a:latin typeface="Arial"/>
                          <a:cs typeface="Arial"/>
                        </a:rPr>
                        <a:t>iniciar</a:t>
                      </a:r>
                      <a:r>
                        <a:rPr sz="1000" spc="-20" dirty="0">
                          <a:latin typeface="Arial"/>
                          <a:cs typeface="Arial"/>
                        </a:rPr>
                        <a:t> </a:t>
                      </a:r>
                      <a:r>
                        <a:rPr sz="1000" spc="-30" dirty="0">
                          <a:latin typeface="Arial"/>
                          <a:cs typeface="Arial"/>
                        </a:rPr>
                        <a:t>o</a:t>
                      </a:r>
                      <a:r>
                        <a:rPr sz="1000" spc="-25" dirty="0">
                          <a:latin typeface="Arial"/>
                          <a:cs typeface="Arial"/>
                        </a:rPr>
                        <a:t> </a:t>
                      </a:r>
                      <a:r>
                        <a:rPr sz="1000" spc="-30" dirty="0">
                          <a:latin typeface="Arial"/>
                          <a:cs typeface="Arial"/>
                        </a:rPr>
                        <a:t>promover</a:t>
                      </a:r>
                      <a:r>
                        <a:rPr sz="1000" spc="-15" dirty="0">
                          <a:latin typeface="Arial"/>
                          <a:cs typeface="Arial"/>
                        </a:rPr>
                        <a:t> </a:t>
                      </a:r>
                      <a:r>
                        <a:rPr sz="1000" spc="-25" dirty="0">
                          <a:latin typeface="Arial"/>
                          <a:cs typeface="Arial"/>
                        </a:rPr>
                        <a:t>un</a:t>
                      </a:r>
                      <a:endParaRPr sz="1000">
                        <a:latin typeface="Arial"/>
                        <a:cs typeface="Arial"/>
                      </a:endParaRPr>
                    </a:p>
                    <a:p>
                      <a:pPr marL="69850">
                        <a:lnSpc>
                          <a:spcPct val="100000"/>
                        </a:lnSpc>
                        <a:spcBef>
                          <a:spcPts val="240"/>
                        </a:spcBef>
                      </a:pPr>
                      <a:r>
                        <a:rPr sz="1000" spc="-40" dirty="0">
                          <a:latin typeface="Arial"/>
                          <a:cs typeface="Arial"/>
                        </a:rPr>
                        <a:t>diálogo</a:t>
                      </a:r>
                      <a:r>
                        <a:rPr sz="1000" spc="-25" dirty="0">
                          <a:latin typeface="Arial"/>
                          <a:cs typeface="Arial"/>
                        </a:rPr>
                        <a:t> </a:t>
                      </a:r>
                      <a:r>
                        <a:rPr sz="1000" spc="-55" dirty="0">
                          <a:latin typeface="Arial"/>
                          <a:cs typeface="Arial"/>
                        </a:rPr>
                        <a:t>(aquellas</a:t>
                      </a:r>
                      <a:r>
                        <a:rPr sz="1000" spc="-15" dirty="0">
                          <a:latin typeface="Arial"/>
                          <a:cs typeface="Arial"/>
                        </a:rPr>
                        <a:t> </a:t>
                      </a:r>
                      <a:r>
                        <a:rPr sz="1000" spc="-30" dirty="0">
                          <a:latin typeface="Arial"/>
                          <a:cs typeface="Arial"/>
                        </a:rPr>
                        <a:t>no</a:t>
                      </a:r>
                      <a:r>
                        <a:rPr sz="1000" spc="-20" dirty="0">
                          <a:latin typeface="Arial"/>
                          <a:cs typeface="Arial"/>
                        </a:rPr>
                        <a:t> </a:t>
                      </a:r>
                      <a:r>
                        <a:rPr sz="1000" spc="-40" dirty="0">
                          <a:latin typeface="Arial"/>
                          <a:cs typeface="Arial"/>
                        </a:rPr>
                        <a:t>cubiertas</a:t>
                      </a:r>
                      <a:r>
                        <a:rPr sz="1000" spc="-15" dirty="0">
                          <a:latin typeface="Arial"/>
                          <a:cs typeface="Arial"/>
                        </a:rPr>
                        <a:t> </a:t>
                      </a:r>
                      <a:r>
                        <a:rPr sz="1000" spc="-40" dirty="0">
                          <a:latin typeface="Arial"/>
                          <a:cs typeface="Arial"/>
                        </a:rPr>
                        <a:t>en</a:t>
                      </a:r>
                      <a:r>
                        <a:rPr sz="1000" spc="-20" dirty="0">
                          <a:latin typeface="Arial"/>
                          <a:cs typeface="Arial"/>
                        </a:rPr>
                        <a:t> </a:t>
                      </a:r>
                      <a:r>
                        <a:rPr sz="1000" spc="-35" dirty="0">
                          <a:latin typeface="Arial"/>
                          <a:cs typeface="Arial"/>
                        </a:rPr>
                        <a:t>otras</a:t>
                      </a:r>
                      <a:r>
                        <a:rPr sz="1000" spc="-15" dirty="0">
                          <a:latin typeface="Arial"/>
                          <a:cs typeface="Arial"/>
                        </a:rPr>
                        <a:t> </a:t>
                      </a:r>
                      <a:r>
                        <a:rPr sz="1000" spc="-10" dirty="0">
                          <a:latin typeface="Arial"/>
                          <a:cs typeface="Arial"/>
                        </a:rPr>
                        <a:t>categorías)</a:t>
                      </a:r>
                      <a:endParaRPr sz="1000">
                        <a:latin typeface="Arial"/>
                        <a:cs typeface="Arial"/>
                      </a:endParaRPr>
                    </a:p>
                  </a:txBody>
                  <a:tcPr marL="0" marR="0" marT="6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98425">
                        <a:lnSpc>
                          <a:spcPct val="100000"/>
                        </a:lnSpc>
                        <a:spcBef>
                          <a:spcPts val="5"/>
                        </a:spcBef>
                      </a:pPr>
                      <a:r>
                        <a:rPr sz="1000" spc="-70" dirty="0">
                          <a:latin typeface="Arial"/>
                          <a:cs typeface="Arial"/>
                        </a:rPr>
                        <a:t>‘¿Qué</a:t>
                      </a:r>
                      <a:r>
                        <a:rPr sz="1000" spc="-15" dirty="0">
                          <a:latin typeface="Arial"/>
                          <a:cs typeface="Arial"/>
                        </a:rPr>
                        <a:t> </a:t>
                      </a:r>
                      <a:r>
                        <a:rPr sz="1000" spc="-50" dirty="0">
                          <a:latin typeface="Arial"/>
                          <a:cs typeface="Arial"/>
                        </a:rPr>
                        <a:t>opinas</a:t>
                      </a:r>
                      <a:r>
                        <a:rPr sz="1000" spc="-10" dirty="0">
                          <a:latin typeface="Arial"/>
                          <a:cs typeface="Arial"/>
                        </a:rPr>
                        <a:t> </a:t>
                      </a:r>
                      <a:r>
                        <a:rPr sz="1000" spc="-75" dirty="0">
                          <a:latin typeface="Arial"/>
                          <a:cs typeface="Arial"/>
                        </a:rPr>
                        <a:t>sobre…?’,</a:t>
                      </a:r>
                      <a:r>
                        <a:rPr sz="1000" spc="-10" dirty="0">
                          <a:latin typeface="Arial"/>
                          <a:cs typeface="Arial"/>
                        </a:rPr>
                        <a:t> </a:t>
                      </a:r>
                      <a:r>
                        <a:rPr sz="1000" spc="-45" dirty="0">
                          <a:latin typeface="Arial"/>
                          <a:cs typeface="Arial"/>
                        </a:rPr>
                        <a:t>‘</a:t>
                      </a:r>
                      <a:r>
                        <a:rPr sz="1000" spc="-45" dirty="0" err="1">
                          <a:latin typeface="Arial"/>
                          <a:cs typeface="Arial"/>
                        </a:rPr>
                        <a:t>Cuéntame</a:t>
                      </a:r>
                      <a:r>
                        <a:rPr sz="1000" spc="-45" dirty="0">
                          <a:latin typeface="Arial"/>
                          <a:cs typeface="Arial"/>
                        </a:rPr>
                        <a:t>’</a:t>
                      </a:r>
                      <a:r>
                        <a:rPr lang="es-ES" sz="1000" spc="-45" dirty="0">
                          <a:latin typeface="Arial"/>
                          <a:cs typeface="Arial"/>
                        </a:rPr>
                        <a:t>…</a:t>
                      </a:r>
                      <a:r>
                        <a:rPr sz="1000" spc="-45" dirty="0">
                          <a:latin typeface="Arial"/>
                          <a:cs typeface="Arial"/>
                        </a:rPr>
                        <a:t>,</a:t>
                      </a:r>
                      <a:r>
                        <a:rPr sz="1000" spc="-10" dirty="0">
                          <a:latin typeface="Arial"/>
                          <a:cs typeface="Arial"/>
                        </a:rPr>
                        <a:t> </a:t>
                      </a:r>
                      <a:r>
                        <a:rPr sz="1000" spc="-20" dirty="0">
                          <a:latin typeface="Arial"/>
                          <a:cs typeface="Arial"/>
                        </a:rPr>
                        <a:t>‘</a:t>
                      </a:r>
                      <a:r>
                        <a:rPr sz="1000" spc="-5" dirty="0">
                          <a:latin typeface="Arial"/>
                          <a:cs typeface="Arial"/>
                        </a:rPr>
                        <a:t> </a:t>
                      </a:r>
                      <a:r>
                        <a:rPr sz="1000" spc="-10" dirty="0">
                          <a:latin typeface="Arial"/>
                          <a:cs typeface="Arial"/>
                        </a:rPr>
                        <a:t>‘mi </a:t>
                      </a:r>
                      <a:r>
                        <a:rPr sz="1000" spc="-25" dirty="0">
                          <a:latin typeface="Arial"/>
                          <a:cs typeface="Arial"/>
                        </a:rPr>
                        <a:t>opinión</a:t>
                      </a:r>
                      <a:r>
                        <a:rPr sz="1000" spc="-15" dirty="0">
                          <a:latin typeface="Arial"/>
                          <a:cs typeface="Arial"/>
                        </a:rPr>
                        <a:t> </a:t>
                      </a:r>
                      <a:r>
                        <a:rPr sz="1000" spc="-25" dirty="0">
                          <a:latin typeface="Arial"/>
                          <a:cs typeface="Arial"/>
                        </a:rPr>
                        <a:t>es</a:t>
                      </a:r>
                      <a:endParaRPr sz="1000" dirty="0">
                        <a:latin typeface="Arial"/>
                        <a:cs typeface="Arial"/>
                      </a:endParaRPr>
                    </a:p>
                    <a:p>
                      <a:pPr marL="69850">
                        <a:lnSpc>
                          <a:spcPct val="100000"/>
                        </a:lnSpc>
                        <a:spcBef>
                          <a:spcPts val="240"/>
                        </a:spcBef>
                      </a:pPr>
                      <a:r>
                        <a:rPr sz="1000" spc="-80" dirty="0">
                          <a:latin typeface="Arial"/>
                          <a:cs typeface="Arial"/>
                        </a:rPr>
                        <a:t>que…’,</a:t>
                      </a:r>
                      <a:r>
                        <a:rPr sz="1000" spc="-25" dirty="0">
                          <a:latin typeface="Arial"/>
                          <a:cs typeface="Arial"/>
                        </a:rPr>
                        <a:t> </a:t>
                      </a:r>
                      <a:r>
                        <a:rPr sz="1000" spc="-20" dirty="0">
                          <a:latin typeface="Arial"/>
                          <a:cs typeface="Arial"/>
                        </a:rPr>
                        <a:t>‘</a:t>
                      </a:r>
                      <a:r>
                        <a:rPr sz="1000" spc="-20" dirty="0" err="1">
                          <a:latin typeface="Arial"/>
                          <a:cs typeface="Arial"/>
                        </a:rPr>
                        <a:t>tus</a:t>
                      </a:r>
                      <a:r>
                        <a:rPr sz="1000" spc="-25" dirty="0">
                          <a:latin typeface="Arial"/>
                          <a:cs typeface="Arial"/>
                        </a:rPr>
                        <a:t> </a:t>
                      </a:r>
                      <a:r>
                        <a:rPr sz="1000" spc="-10" dirty="0">
                          <a:latin typeface="Arial"/>
                          <a:cs typeface="Arial"/>
                        </a:rPr>
                        <a:t>ideas</a:t>
                      </a:r>
                      <a:r>
                        <a:rPr lang="es-ES" sz="1000" spc="-10" dirty="0">
                          <a:latin typeface="Arial"/>
                          <a:cs typeface="Arial"/>
                        </a:rPr>
                        <a:t>…</a:t>
                      </a:r>
                      <a:r>
                        <a:rPr sz="1000" spc="-10" dirty="0">
                          <a:latin typeface="Arial"/>
                          <a:cs typeface="Arial"/>
                        </a:rPr>
                        <a:t>’</a:t>
                      </a:r>
                      <a:endParaRPr sz="1000" dirty="0">
                        <a:latin typeface="Arial"/>
                        <a:cs typeface="Arial"/>
                      </a:endParaRPr>
                    </a:p>
                  </a:txBody>
                  <a:tcPr marL="0" marR="0" marT="6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10"/>
                  </a:ext>
                </a:extLst>
              </a:tr>
            </a:tbl>
          </a:graphicData>
        </a:graphic>
      </p:graphicFrame>
      <p:sp>
        <p:nvSpPr>
          <p:cNvPr id="3" name="object 3"/>
          <p:cNvSpPr txBox="1"/>
          <p:nvPr/>
        </p:nvSpPr>
        <p:spPr>
          <a:xfrm>
            <a:off x="4477774" y="892436"/>
            <a:ext cx="3430270" cy="238125"/>
          </a:xfrm>
          <a:prstGeom prst="rect">
            <a:avLst/>
          </a:prstGeom>
        </p:spPr>
        <p:txBody>
          <a:bodyPr vert="horz" wrap="square" lIns="0" tIns="11430" rIns="0" bIns="0" rtlCol="0">
            <a:spAutoFit/>
          </a:bodyPr>
          <a:lstStyle/>
          <a:p>
            <a:pPr marL="12700">
              <a:lnSpc>
                <a:spcPct val="100000"/>
              </a:lnSpc>
              <a:spcBef>
                <a:spcPts val="90"/>
              </a:spcBef>
            </a:pPr>
            <a:r>
              <a:rPr sz="1400" b="1" spc="-150" dirty="0">
                <a:latin typeface="Arial"/>
                <a:cs typeface="Arial"/>
              </a:rPr>
              <a:t>Esquema</a:t>
            </a:r>
            <a:r>
              <a:rPr sz="1400" b="1" spc="-45" dirty="0">
                <a:latin typeface="Arial"/>
                <a:cs typeface="Arial"/>
              </a:rPr>
              <a:t> </a:t>
            </a:r>
            <a:r>
              <a:rPr sz="1400" b="1" spc="-95" dirty="0">
                <a:latin typeface="Arial"/>
                <a:cs typeface="Arial"/>
              </a:rPr>
              <a:t>de</a:t>
            </a:r>
            <a:r>
              <a:rPr sz="1400" b="1" spc="-45" dirty="0">
                <a:latin typeface="Arial"/>
                <a:cs typeface="Arial"/>
              </a:rPr>
              <a:t> </a:t>
            </a:r>
            <a:r>
              <a:rPr sz="1400" b="1" spc="-110" dirty="0">
                <a:latin typeface="Arial"/>
                <a:cs typeface="Arial"/>
              </a:rPr>
              <a:t>codificación</a:t>
            </a:r>
            <a:r>
              <a:rPr sz="1400" b="1" spc="-45" dirty="0">
                <a:latin typeface="Arial"/>
                <a:cs typeface="Arial"/>
              </a:rPr>
              <a:t> </a:t>
            </a:r>
            <a:r>
              <a:rPr sz="1400" b="1" spc="-95" dirty="0">
                <a:latin typeface="Arial"/>
                <a:cs typeface="Arial"/>
              </a:rPr>
              <a:t>de</a:t>
            </a:r>
            <a:r>
              <a:rPr sz="1400" b="1" spc="-45" dirty="0">
                <a:latin typeface="Arial"/>
                <a:cs typeface="Arial"/>
              </a:rPr>
              <a:t> </a:t>
            </a:r>
            <a:r>
              <a:rPr sz="1400" b="1" spc="-105" dirty="0">
                <a:latin typeface="Arial"/>
                <a:cs typeface="Arial"/>
              </a:rPr>
              <a:t>diálogo</a:t>
            </a:r>
            <a:r>
              <a:rPr sz="1400" b="1" spc="-45" dirty="0">
                <a:latin typeface="Arial"/>
                <a:cs typeface="Arial"/>
              </a:rPr>
              <a:t> </a:t>
            </a:r>
            <a:r>
              <a:rPr sz="1400" b="1" spc="-95" dirty="0">
                <a:latin typeface="Arial"/>
                <a:cs typeface="Arial"/>
              </a:rPr>
              <a:t>de</a:t>
            </a:r>
            <a:r>
              <a:rPr sz="1400" b="1" spc="-40" dirty="0">
                <a:latin typeface="Arial"/>
                <a:cs typeface="Arial"/>
              </a:rPr>
              <a:t> </a:t>
            </a:r>
            <a:r>
              <a:rPr sz="1400" b="1" spc="-155" dirty="0">
                <a:latin typeface="Arial"/>
                <a:cs typeface="Arial"/>
              </a:rPr>
              <a:t>T-SEDA</a:t>
            </a:r>
            <a:endParaRPr sz="1400">
              <a:latin typeface="Arial"/>
              <a:cs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43262" y="739148"/>
            <a:ext cx="4828540" cy="6441440"/>
          </a:xfrm>
          <a:custGeom>
            <a:avLst/>
            <a:gdLst/>
            <a:ahLst/>
            <a:cxnLst/>
            <a:rect l="l" t="t" r="r" b="b"/>
            <a:pathLst>
              <a:path w="4828540" h="6441440">
                <a:moveTo>
                  <a:pt x="0" y="0"/>
                </a:moveTo>
                <a:lnTo>
                  <a:pt x="4828286" y="0"/>
                </a:lnTo>
                <a:lnTo>
                  <a:pt x="4828286" y="6441186"/>
                </a:lnTo>
                <a:lnTo>
                  <a:pt x="0" y="6441186"/>
                </a:lnTo>
                <a:lnTo>
                  <a:pt x="0" y="0"/>
                </a:lnTo>
                <a:close/>
              </a:path>
            </a:pathLst>
          </a:custGeom>
          <a:ln w="31750">
            <a:solidFill>
              <a:srgbClr val="2791A6"/>
            </a:solidFill>
          </a:ln>
        </p:spPr>
        <p:txBody>
          <a:bodyPr wrap="square" lIns="0" tIns="0" rIns="0" bIns="0" rtlCol="0"/>
          <a:lstStyle/>
          <a:p>
            <a:endParaRPr/>
          </a:p>
        </p:txBody>
      </p:sp>
      <p:sp>
        <p:nvSpPr>
          <p:cNvPr id="3" name="object 3"/>
          <p:cNvSpPr txBox="1"/>
          <p:nvPr/>
        </p:nvSpPr>
        <p:spPr>
          <a:xfrm>
            <a:off x="727843" y="782707"/>
            <a:ext cx="4622165" cy="6225540"/>
          </a:xfrm>
          <a:prstGeom prst="rect">
            <a:avLst/>
          </a:prstGeom>
        </p:spPr>
        <p:txBody>
          <a:bodyPr vert="horz" wrap="square" lIns="0" tIns="11430" rIns="0" bIns="0" rtlCol="0">
            <a:spAutoFit/>
          </a:bodyPr>
          <a:lstStyle/>
          <a:p>
            <a:pPr marL="12700" marR="79375">
              <a:lnSpc>
                <a:spcPct val="120600"/>
              </a:lnSpc>
              <a:spcBef>
                <a:spcPts val="90"/>
              </a:spcBef>
            </a:pPr>
            <a:r>
              <a:rPr sz="1200" spc="-70" dirty="0">
                <a:latin typeface="Arial"/>
                <a:cs typeface="Arial"/>
              </a:rPr>
              <a:t>Conseguir</a:t>
            </a:r>
            <a:r>
              <a:rPr sz="1200" spc="-45" dirty="0">
                <a:latin typeface="Arial"/>
                <a:cs typeface="Arial"/>
              </a:rPr>
              <a:t> que</a:t>
            </a:r>
            <a:r>
              <a:rPr sz="1200" spc="-40" dirty="0">
                <a:latin typeface="Arial"/>
                <a:cs typeface="Arial"/>
              </a:rPr>
              <a:t> </a:t>
            </a:r>
            <a:r>
              <a:rPr sz="1200" spc="-55" dirty="0">
                <a:latin typeface="Arial"/>
                <a:cs typeface="Arial"/>
              </a:rPr>
              <a:t>una</a:t>
            </a:r>
            <a:r>
              <a:rPr sz="1200" spc="-45" dirty="0">
                <a:latin typeface="Arial"/>
                <a:cs typeface="Arial"/>
              </a:rPr>
              <a:t> </a:t>
            </a:r>
            <a:r>
              <a:rPr sz="1200" spc="-80" dirty="0">
                <a:latin typeface="Arial"/>
                <a:cs typeface="Arial"/>
              </a:rPr>
              <a:t>clase</a:t>
            </a:r>
            <a:r>
              <a:rPr sz="1200" spc="-40" dirty="0">
                <a:latin typeface="Arial"/>
                <a:cs typeface="Arial"/>
              </a:rPr>
              <a:t> </a:t>
            </a:r>
            <a:r>
              <a:rPr sz="1200" spc="-30" dirty="0">
                <a:latin typeface="Arial"/>
                <a:cs typeface="Arial"/>
              </a:rPr>
              <a:t>participe</a:t>
            </a:r>
            <a:r>
              <a:rPr sz="1200" spc="-40" dirty="0">
                <a:latin typeface="Arial"/>
                <a:cs typeface="Arial"/>
              </a:rPr>
              <a:t> </a:t>
            </a:r>
            <a:r>
              <a:rPr sz="1200" spc="-50" dirty="0">
                <a:latin typeface="Arial"/>
                <a:cs typeface="Arial"/>
              </a:rPr>
              <a:t>en</a:t>
            </a:r>
            <a:r>
              <a:rPr sz="1200" spc="-45" dirty="0">
                <a:latin typeface="Arial"/>
                <a:cs typeface="Arial"/>
              </a:rPr>
              <a:t> </a:t>
            </a:r>
            <a:r>
              <a:rPr sz="1200" spc="-40" dirty="0">
                <a:latin typeface="Arial"/>
                <a:cs typeface="Arial"/>
              </a:rPr>
              <a:t>un </a:t>
            </a:r>
            <a:r>
              <a:rPr sz="1200" spc="-45" dirty="0">
                <a:latin typeface="Arial"/>
                <a:cs typeface="Arial"/>
              </a:rPr>
              <a:t>diálogo educativo</a:t>
            </a:r>
            <a:r>
              <a:rPr sz="1200" spc="-40" dirty="0">
                <a:latin typeface="Arial"/>
                <a:cs typeface="Arial"/>
              </a:rPr>
              <a:t> </a:t>
            </a:r>
            <a:r>
              <a:rPr sz="1200" spc="-10" dirty="0">
                <a:latin typeface="Arial"/>
                <a:cs typeface="Arial"/>
              </a:rPr>
              <a:t>productivo </a:t>
            </a:r>
            <a:r>
              <a:rPr sz="1200" spc="-50" dirty="0">
                <a:latin typeface="Arial"/>
                <a:cs typeface="Arial"/>
              </a:rPr>
              <a:t>puede </a:t>
            </a:r>
            <a:r>
              <a:rPr sz="1200" spc="-35" dirty="0">
                <a:latin typeface="Arial"/>
                <a:cs typeface="Arial"/>
              </a:rPr>
              <a:t>llevar</a:t>
            </a:r>
            <a:r>
              <a:rPr sz="1200" spc="-45" dirty="0">
                <a:latin typeface="Arial"/>
                <a:cs typeface="Arial"/>
              </a:rPr>
              <a:t> </a:t>
            </a:r>
            <a:r>
              <a:rPr sz="1200" spc="-25" dirty="0">
                <a:latin typeface="Arial"/>
                <a:cs typeface="Arial"/>
              </a:rPr>
              <a:t>tiempo.</a:t>
            </a:r>
            <a:r>
              <a:rPr sz="1200" spc="-45" dirty="0">
                <a:latin typeface="Arial"/>
                <a:cs typeface="Arial"/>
              </a:rPr>
              <a:t> </a:t>
            </a:r>
            <a:r>
              <a:rPr sz="1200" spc="-180" dirty="0">
                <a:latin typeface="Arial"/>
                <a:cs typeface="Arial"/>
              </a:rPr>
              <a:t>Es</a:t>
            </a:r>
            <a:r>
              <a:rPr sz="1200" spc="-45" dirty="0">
                <a:latin typeface="Arial"/>
                <a:cs typeface="Arial"/>
              </a:rPr>
              <a:t> posible que </a:t>
            </a:r>
            <a:r>
              <a:rPr sz="1200" spc="-55" dirty="0">
                <a:latin typeface="Arial"/>
                <a:cs typeface="Arial"/>
              </a:rPr>
              <a:t>los</a:t>
            </a:r>
            <a:r>
              <a:rPr sz="1200" spc="-50" dirty="0">
                <a:latin typeface="Arial"/>
                <a:cs typeface="Arial"/>
              </a:rPr>
              <a:t> </a:t>
            </a:r>
            <a:r>
              <a:rPr sz="1200" spc="-60" dirty="0">
                <a:latin typeface="Arial"/>
                <a:cs typeface="Arial"/>
              </a:rPr>
              <a:t>y</a:t>
            </a:r>
            <a:r>
              <a:rPr sz="1200" spc="-45" dirty="0">
                <a:latin typeface="Arial"/>
                <a:cs typeface="Arial"/>
              </a:rPr>
              <a:t> </a:t>
            </a:r>
            <a:r>
              <a:rPr sz="1200" spc="-75" dirty="0">
                <a:latin typeface="Arial"/>
                <a:cs typeface="Arial"/>
              </a:rPr>
              <a:t>las</a:t>
            </a:r>
            <a:r>
              <a:rPr sz="1200" spc="-45" dirty="0">
                <a:latin typeface="Arial"/>
                <a:cs typeface="Arial"/>
              </a:rPr>
              <a:t> </a:t>
            </a:r>
            <a:r>
              <a:rPr sz="1200" spc="-50" dirty="0">
                <a:latin typeface="Arial"/>
                <a:cs typeface="Arial"/>
              </a:rPr>
              <a:t>estudiantes</a:t>
            </a:r>
            <a:r>
              <a:rPr sz="1200" spc="-45" dirty="0">
                <a:latin typeface="Arial"/>
                <a:cs typeface="Arial"/>
              </a:rPr>
              <a:t> </a:t>
            </a:r>
            <a:r>
              <a:rPr sz="1200" spc="-40" dirty="0">
                <a:latin typeface="Arial"/>
                <a:cs typeface="Arial"/>
              </a:rPr>
              <a:t>no</a:t>
            </a:r>
            <a:r>
              <a:rPr sz="1200" spc="-45" dirty="0">
                <a:latin typeface="Arial"/>
                <a:cs typeface="Arial"/>
              </a:rPr>
              <a:t> </a:t>
            </a:r>
            <a:r>
              <a:rPr sz="1200" spc="-40" dirty="0">
                <a:latin typeface="Arial"/>
                <a:cs typeface="Arial"/>
              </a:rPr>
              <a:t>acostumbren </a:t>
            </a:r>
            <a:r>
              <a:rPr sz="1200" spc="-30" dirty="0">
                <a:latin typeface="Arial"/>
                <a:cs typeface="Arial"/>
              </a:rPr>
              <a:t>compartir</a:t>
            </a:r>
            <a:r>
              <a:rPr sz="1200" spc="-40" dirty="0">
                <a:latin typeface="Arial"/>
                <a:cs typeface="Arial"/>
              </a:rPr>
              <a:t> </a:t>
            </a:r>
            <a:r>
              <a:rPr sz="1200" spc="-35" dirty="0">
                <a:latin typeface="Arial"/>
                <a:cs typeface="Arial"/>
              </a:rPr>
              <a:t>abiertamente</a:t>
            </a:r>
            <a:r>
              <a:rPr sz="1200" spc="-40" dirty="0">
                <a:latin typeface="Arial"/>
                <a:cs typeface="Arial"/>
              </a:rPr>
              <a:t> </a:t>
            </a:r>
            <a:r>
              <a:rPr sz="1200" spc="-100" dirty="0">
                <a:latin typeface="Arial"/>
                <a:cs typeface="Arial"/>
              </a:rPr>
              <a:t>sus</a:t>
            </a:r>
            <a:r>
              <a:rPr sz="1200" spc="-40" dirty="0">
                <a:latin typeface="Arial"/>
                <a:cs typeface="Arial"/>
              </a:rPr>
              <a:t> </a:t>
            </a:r>
            <a:r>
              <a:rPr sz="1200" spc="-70" dirty="0">
                <a:latin typeface="Arial"/>
                <a:cs typeface="Arial"/>
              </a:rPr>
              <a:t>ideas</a:t>
            </a:r>
            <a:r>
              <a:rPr sz="1200" spc="-40" dirty="0">
                <a:latin typeface="Arial"/>
                <a:cs typeface="Arial"/>
              </a:rPr>
              <a:t> o </a:t>
            </a:r>
            <a:r>
              <a:rPr sz="1200" spc="-100" dirty="0">
                <a:latin typeface="Arial"/>
                <a:cs typeface="Arial"/>
              </a:rPr>
              <a:t>a</a:t>
            </a:r>
            <a:r>
              <a:rPr sz="1200" spc="-40" dirty="0">
                <a:latin typeface="Arial"/>
                <a:cs typeface="Arial"/>
              </a:rPr>
              <a:t> </a:t>
            </a:r>
            <a:r>
              <a:rPr sz="1200" spc="-45" dirty="0">
                <a:latin typeface="Arial"/>
                <a:cs typeface="Arial"/>
              </a:rPr>
              <a:t>que</a:t>
            </a:r>
            <a:r>
              <a:rPr sz="1200" spc="-35" dirty="0">
                <a:latin typeface="Arial"/>
                <a:cs typeface="Arial"/>
              </a:rPr>
              <a:t> </a:t>
            </a:r>
            <a:r>
              <a:rPr sz="1200" spc="-30" dirty="0">
                <a:latin typeface="Arial"/>
                <a:cs typeface="Arial"/>
              </a:rPr>
              <a:t>otros</a:t>
            </a:r>
            <a:r>
              <a:rPr sz="1200" spc="-40" dirty="0">
                <a:latin typeface="Arial"/>
                <a:cs typeface="Arial"/>
              </a:rPr>
              <a:t> </a:t>
            </a:r>
            <a:r>
              <a:rPr sz="1200" spc="-50" dirty="0">
                <a:latin typeface="Arial"/>
                <a:cs typeface="Arial"/>
              </a:rPr>
              <a:t>estudiantes</a:t>
            </a:r>
            <a:r>
              <a:rPr sz="1200" spc="-40" dirty="0">
                <a:latin typeface="Arial"/>
                <a:cs typeface="Arial"/>
              </a:rPr>
              <a:t> no </a:t>
            </a:r>
            <a:r>
              <a:rPr sz="1200" spc="-50" dirty="0">
                <a:latin typeface="Arial"/>
                <a:cs typeface="Arial"/>
              </a:rPr>
              <a:t>estén</a:t>
            </a:r>
            <a:r>
              <a:rPr sz="1200" spc="-40" dirty="0">
                <a:latin typeface="Arial"/>
                <a:cs typeface="Arial"/>
              </a:rPr>
              <a:t> </a:t>
            </a:r>
            <a:r>
              <a:rPr sz="1200" spc="-25" dirty="0">
                <a:latin typeface="Arial"/>
                <a:cs typeface="Arial"/>
              </a:rPr>
              <a:t>de </a:t>
            </a:r>
            <a:r>
              <a:rPr sz="1200" spc="-55" dirty="0">
                <a:latin typeface="Arial"/>
                <a:cs typeface="Arial"/>
              </a:rPr>
              <a:t>acuerdo</a:t>
            </a:r>
            <a:r>
              <a:rPr sz="1200" spc="-30" dirty="0">
                <a:latin typeface="Arial"/>
                <a:cs typeface="Arial"/>
              </a:rPr>
              <a:t> </a:t>
            </a:r>
            <a:r>
              <a:rPr sz="1200" spc="-65" dirty="0">
                <a:latin typeface="Arial"/>
                <a:cs typeface="Arial"/>
              </a:rPr>
              <a:t>con</a:t>
            </a:r>
            <a:r>
              <a:rPr sz="1200" spc="-30" dirty="0">
                <a:latin typeface="Arial"/>
                <a:cs typeface="Arial"/>
              </a:rPr>
              <a:t> </a:t>
            </a:r>
            <a:r>
              <a:rPr sz="1200" spc="-10" dirty="0">
                <a:latin typeface="Arial"/>
                <a:cs typeface="Arial"/>
              </a:rPr>
              <a:t>ellos.</a:t>
            </a:r>
            <a:endParaRPr sz="1200" dirty="0">
              <a:latin typeface="Arial"/>
              <a:cs typeface="Arial"/>
            </a:endParaRPr>
          </a:p>
          <a:p>
            <a:pPr marL="12700" marR="76200">
              <a:lnSpc>
                <a:spcPct val="120600"/>
              </a:lnSpc>
              <a:spcBef>
                <a:spcPts val="615"/>
              </a:spcBef>
            </a:pPr>
            <a:r>
              <a:rPr sz="1200" spc="-130" dirty="0">
                <a:latin typeface="Arial"/>
                <a:cs typeface="Arial"/>
              </a:rPr>
              <a:t>En</a:t>
            </a:r>
            <a:r>
              <a:rPr sz="1200" spc="-40" dirty="0">
                <a:latin typeface="Arial"/>
                <a:cs typeface="Arial"/>
              </a:rPr>
              <a:t> </a:t>
            </a:r>
            <a:r>
              <a:rPr sz="1200" spc="-50" dirty="0">
                <a:latin typeface="Arial"/>
                <a:cs typeface="Arial"/>
              </a:rPr>
              <a:t>la</a:t>
            </a:r>
            <a:r>
              <a:rPr sz="1200" spc="-35" dirty="0">
                <a:latin typeface="Arial"/>
                <a:cs typeface="Arial"/>
              </a:rPr>
              <a:t> </a:t>
            </a:r>
            <a:r>
              <a:rPr sz="1200" spc="-60" dirty="0">
                <a:latin typeface="Arial"/>
                <a:cs typeface="Arial"/>
              </a:rPr>
              <a:t>mayoría</a:t>
            </a:r>
            <a:r>
              <a:rPr sz="1200" spc="-35" dirty="0">
                <a:latin typeface="Arial"/>
                <a:cs typeface="Arial"/>
              </a:rPr>
              <a:t> </a:t>
            </a:r>
            <a:r>
              <a:rPr sz="1200" spc="-50" dirty="0">
                <a:latin typeface="Arial"/>
                <a:cs typeface="Arial"/>
              </a:rPr>
              <a:t>de</a:t>
            </a:r>
            <a:r>
              <a:rPr sz="1200" spc="-35" dirty="0">
                <a:latin typeface="Arial"/>
                <a:cs typeface="Arial"/>
              </a:rPr>
              <a:t> </a:t>
            </a:r>
            <a:r>
              <a:rPr sz="1200" spc="-55" dirty="0">
                <a:latin typeface="Arial"/>
                <a:cs typeface="Arial"/>
              </a:rPr>
              <a:t>los</a:t>
            </a:r>
            <a:r>
              <a:rPr sz="1200" spc="-35" dirty="0">
                <a:latin typeface="Arial"/>
                <a:cs typeface="Arial"/>
              </a:rPr>
              <a:t> </a:t>
            </a:r>
            <a:r>
              <a:rPr sz="1200" spc="-40" dirty="0">
                <a:latin typeface="Arial"/>
                <a:cs typeface="Arial"/>
              </a:rPr>
              <a:t>entornos,</a:t>
            </a:r>
            <a:r>
              <a:rPr sz="1200" spc="-35" dirty="0">
                <a:latin typeface="Arial"/>
                <a:cs typeface="Arial"/>
              </a:rPr>
              <a:t> </a:t>
            </a:r>
            <a:r>
              <a:rPr sz="1200" spc="-65" dirty="0">
                <a:latin typeface="Arial"/>
                <a:cs typeface="Arial"/>
              </a:rPr>
              <a:t>algunos</a:t>
            </a:r>
            <a:r>
              <a:rPr sz="1200" spc="-35" dirty="0">
                <a:latin typeface="Arial"/>
                <a:cs typeface="Arial"/>
              </a:rPr>
              <a:t> </a:t>
            </a:r>
            <a:r>
              <a:rPr sz="1200" spc="-50" dirty="0">
                <a:latin typeface="Arial"/>
                <a:cs typeface="Arial"/>
              </a:rPr>
              <a:t>estudiantes</a:t>
            </a:r>
            <a:r>
              <a:rPr sz="1200" spc="-35" dirty="0">
                <a:latin typeface="Arial"/>
                <a:cs typeface="Arial"/>
              </a:rPr>
              <a:t> </a:t>
            </a:r>
            <a:r>
              <a:rPr sz="1200" spc="-55" dirty="0">
                <a:latin typeface="Arial"/>
                <a:cs typeface="Arial"/>
              </a:rPr>
              <a:t>estarán</a:t>
            </a:r>
            <a:r>
              <a:rPr sz="1200" spc="-35" dirty="0">
                <a:latin typeface="Arial"/>
                <a:cs typeface="Arial"/>
              </a:rPr>
              <a:t> </a:t>
            </a:r>
            <a:r>
              <a:rPr sz="1200" spc="-25" dirty="0">
                <a:latin typeface="Arial"/>
                <a:cs typeface="Arial"/>
              </a:rPr>
              <a:t>muy </a:t>
            </a:r>
            <a:r>
              <a:rPr sz="1200" spc="-55" dirty="0">
                <a:latin typeface="Arial"/>
                <a:cs typeface="Arial"/>
              </a:rPr>
              <a:t>interesados</a:t>
            </a:r>
            <a:r>
              <a:rPr sz="1200" spc="-40" dirty="0">
                <a:latin typeface="Arial"/>
                <a:cs typeface="Arial"/>
              </a:rPr>
              <a:t> </a:t>
            </a:r>
            <a:r>
              <a:rPr sz="1200" spc="-50" dirty="0">
                <a:latin typeface="Arial"/>
                <a:cs typeface="Arial"/>
              </a:rPr>
              <a:t>en</a:t>
            </a:r>
            <a:r>
              <a:rPr sz="1200" spc="-40" dirty="0">
                <a:latin typeface="Arial"/>
                <a:cs typeface="Arial"/>
              </a:rPr>
              <a:t> </a:t>
            </a:r>
            <a:r>
              <a:rPr sz="1200" spc="-30" dirty="0">
                <a:latin typeface="Arial"/>
                <a:cs typeface="Arial"/>
              </a:rPr>
              <a:t>compartir</a:t>
            </a:r>
            <a:r>
              <a:rPr sz="1200" spc="-40" dirty="0">
                <a:latin typeface="Arial"/>
                <a:cs typeface="Arial"/>
              </a:rPr>
              <a:t> </a:t>
            </a:r>
            <a:r>
              <a:rPr sz="1200" spc="-100" dirty="0">
                <a:latin typeface="Arial"/>
                <a:cs typeface="Arial"/>
              </a:rPr>
              <a:t>sus</a:t>
            </a:r>
            <a:r>
              <a:rPr sz="1200" spc="-40" dirty="0">
                <a:latin typeface="Arial"/>
                <a:cs typeface="Arial"/>
              </a:rPr>
              <a:t> </a:t>
            </a:r>
            <a:r>
              <a:rPr sz="1200" spc="-70" dirty="0">
                <a:latin typeface="Arial"/>
                <a:cs typeface="Arial"/>
              </a:rPr>
              <a:t>ideas</a:t>
            </a:r>
            <a:r>
              <a:rPr sz="1200" spc="-40" dirty="0">
                <a:latin typeface="Arial"/>
                <a:cs typeface="Arial"/>
              </a:rPr>
              <a:t> </a:t>
            </a:r>
            <a:r>
              <a:rPr sz="1200" spc="-60" dirty="0">
                <a:latin typeface="Arial"/>
                <a:cs typeface="Arial"/>
              </a:rPr>
              <a:t>y</a:t>
            </a:r>
            <a:r>
              <a:rPr sz="1200" spc="-35" dirty="0">
                <a:latin typeface="Arial"/>
                <a:cs typeface="Arial"/>
              </a:rPr>
              <a:t> </a:t>
            </a:r>
            <a:r>
              <a:rPr sz="1200" spc="-100" dirty="0">
                <a:latin typeface="Arial"/>
                <a:cs typeface="Arial"/>
              </a:rPr>
              <a:t>a</a:t>
            </a:r>
            <a:r>
              <a:rPr sz="1200" spc="-40" dirty="0">
                <a:latin typeface="Arial"/>
                <a:cs typeface="Arial"/>
              </a:rPr>
              <a:t> </a:t>
            </a:r>
            <a:r>
              <a:rPr sz="1200" spc="-30" dirty="0">
                <a:latin typeface="Arial"/>
                <a:cs typeface="Arial"/>
              </a:rPr>
              <a:t>otros</a:t>
            </a:r>
            <a:r>
              <a:rPr sz="1200" spc="-40" dirty="0">
                <a:latin typeface="Arial"/>
                <a:cs typeface="Arial"/>
              </a:rPr>
              <a:t> no </a:t>
            </a:r>
            <a:r>
              <a:rPr sz="1200" spc="-65" dirty="0">
                <a:latin typeface="Arial"/>
                <a:cs typeface="Arial"/>
              </a:rPr>
              <a:t>les</a:t>
            </a:r>
            <a:r>
              <a:rPr sz="1200" spc="-40" dirty="0">
                <a:latin typeface="Arial"/>
                <a:cs typeface="Arial"/>
              </a:rPr>
              <a:t> </a:t>
            </a:r>
            <a:r>
              <a:rPr sz="1200" spc="-60" dirty="0">
                <a:latin typeface="Arial"/>
                <a:cs typeface="Arial"/>
              </a:rPr>
              <a:t>gustará</a:t>
            </a:r>
            <a:r>
              <a:rPr sz="1200" spc="-35" dirty="0">
                <a:latin typeface="Arial"/>
                <a:cs typeface="Arial"/>
              </a:rPr>
              <a:t> </a:t>
            </a:r>
            <a:r>
              <a:rPr sz="1200" spc="-45" dirty="0">
                <a:latin typeface="Arial"/>
                <a:cs typeface="Arial"/>
              </a:rPr>
              <a:t>hablar</a:t>
            </a:r>
            <a:r>
              <a:rPr sz="1200" spc="-40" dirty="0">
                <a:latin typeface="Arial"/>
                <a:cs typeface="Arial"/>
              </a:rPr>
              <a:t> </a:t>
            </a:r>
            <a:r>
              <a:rPr sz="1200" spc="-25" dirty="0">
                <a:latin typeface="Arial"/>
                <a:cs typeface="Arial"/>
              </a:rPr>
              <a:t>en </a:t>
            </a:r>
            <a:r>
              <a:rPr sz="1200" spc="-45" dirty="0">
                <a:latin typeface="Arial"/>
                <a:cs typeface="Arial"/>
              </a:rPr>
              <a:t>absoluto.</a:t>
            </a:r>
            <a:r>
              <a:rPr sz="1200" spc="-35" dirty="0">
                <a:latin typeface="Arial"/>
                <a:cs typeface="Arial"/>
              </a:rPr>
              <a:t> </a:t>
            </a:r>
            <a:r>
              <a:rPr sz="1200" spc="-65" dirty="0">
                <a:latin typeface="Arial"/>
                <a:cs typeface="Arial"/>
              </a:rPr>
              <a:t>Algunos</a:t>
            </a:r>
            <a:r>
              <a:rPr sz="1200" spc="-30" dirty="0">
                <a:latin typeface="Arial"/>
                <a:cs typeface="Arial"/>
              </a:rPr>
              <a:t> </a:t>
            </a:r>
            <a:r>
              <a:rPr sz="1200" spc="-50" dirty="0">
                <a:latin typeface="Arial"/>
                <a:cs typeface="Arial"/>
              </a:rPr>
              <a:t>estudiantes</a:t>
            </a:r>
            <a:r>
              <a:rPr sz="1200" spc="-30" dirty="0">
                <a:latin typeface="Arial"/>
                <a:cs typeface="Arial"/>
              </a:rPr>
              <a:t> </a:t>
            </a:r>
            <a:r>
              <a:rPr sz="1200" spc="-50" dirty="0">
                <a:latin typeface="Arial"/>
                <a:cs typeface="Arial"/>
              </a:rPr>
              <a:t>pueden</a:t>
            </a:r>
            <a:r>
              <a:rPr sz="1200" spc="-30" dirty="0">
                <a:latin typeface="Arial"/>
                <a:cs typeface="Arial"/>
              </a:rPr>
              <a:t> </a:t>
            </a:r>
            <a:r>
              <a:rPr sz="1200" spc="-10" dirty="0">
                <a:latin typeface="Arial"/>
                <a:cs typeface="Arial"/>
              </a:rPr>
              <a:t>preferir</a:t>
            </a:r>
            <a:r>
              <a:rPr sz="1200" spc="-30" dirty="0">
                <a:latin typeface="Arial"/>
                <a:cs typeface="Arial"/>
              </a:rPr>
              <a:t> </a:t>
            </a:r>
            <a:r>
              <a:rPr sz="1200" spc="-45" dirty="0">
                <a:latin typeface="Arial"/>
                <a:cs typeface="Arial"/>
              </a:rPr>
              <a:t>hablar</a:t>
            </a:r>
            <a:r>
              <a:rPr sz="1200" spc="-35" dirty="0">
                <a:latin typeface="Arial"/>
                <a:cs typeface="Arial"/>
              </a:rPr>
              <a:t> </a:t>
            </a:r>
            <a:r>
              <a:rPr sz="1200" spc="-100" dirty="0">
                <a:latin typeface="Arial"/>
                <a:cs typeface="Arial"/>
              </a:rPr>
              <a:t>a</a:t>
            </a:r>
            <a:r>
              <a:rPr sz="1200" spc="-30" dirty="0">
                <a:latin typeface="Arial"/>
                <a:cs typeface="Arial"/>
              </a:rPr>
              <a:t> </a:t>
            </a:r>
            <a:r>
              <a:rPr sz="1200" spc="-40" dirty="0">
                <a:latin typeface="Arial"/>
                <a:cs typeface="Arial"/>
              </a:rPr>
              <a:t>escribir,</a:t>
            </a:r>
            <a:r>
              <a:rPr sz="1200" spc="-30" dirty="0">
                <a:latin typeface="Arial"/>
                <a:cs typeface="Arial"/>
              </a:rPr>
              <a:t> </a:t>
            </a:r>
            <a:r>
              <a:rPr sz="1200" spc="-25" dirty="0">
                <a:latin typeface="Arial"/>
                <a:cs typeface="Arial"/>
              </a:rPr>
              <a:t>mientras </a:t>
            </a:r>
            <a:r>
              <a:rPr sz="1200" spc="-45" dirty="0">
                <a:latin typeface="Arial"/>
                <a:cs typeface="Arial"/>
              </a:rPr>
              <a:t>que </a:t>
            </a:r>
            <a:r>
              <a:rPr sz="1200" spc="-100" dirty="0">
                <a:latin typeface="Arial"/>
                <a:cs typeface="Arial"/>
              </a:rPr>
              <a:t>a</a:t>
            </a:r>
            <a:r>
              <a:rPr sz="1200" spc="-45" dirty="0">
                <a:latin typeface="Arial"/>
                <a:cs typeface="Arial"/>
              </a:rPr>
              <a:t> </a:t>
            </a:r>
            <a:r>
              <a:rPr sz="1200" spc="-30" dirty="0">
                <a:latin typeface="Arial"/>
                <a:cs typeface="Arial"/>
              </a:rPr>
              <a:t>otros</a:t>
            </a:r>
            <a:r>
              <a:rPr sz="1200" spc="-45" dirty="0">
                <a:latin typeface="Arial"/>
                <a:cs typeface="Arial"/>
              </a:rPr>
              <a:t> </a:t>
            </a:r>
            <a:r>
              <a:rPr sz="1200" spc="-65" dirty="0">
                <a:latin typeface="Arial"/>
                <a:cs typeface="Arial"/>
              </a:rPr>
              <a:t>les</a:t>
            </a:r>
            <a:r>
              <a:rPr sz="1200" spc="-45" dirty="0">
                <a:latin typeface="Arial"/>
                <a:cs typeface="Arial"/>
              </a:rPr>
              <a:t> </a:t>
            </a:r>
            <a:r>
              <a:rPr sz="1200" spc="-40" dirty="0">
                <a:latin typeface="Arial"/>
                <a:cs typeface="Arial"/>
              </a:rPr>
              <a:t>resulta</a:t>
            </a:r>
            <a:r>
              <a:rPr sz="1200" spc="-45" dirty="0">
                <a:latin typeface="Arial"/>
                <a:cs typeface="Arial"/>
              </a:rPr>
              <a:t> </a:t>
            </a:r>
            <a:r>
              <a:rPr sz="1200" spc="-25" dirty="0">
                <a:latin typeface="Arial"/>
                <a:cs typeface="Arial"/>
              </a:rPr>
              <a:t>difícil</a:t>
            </a:r>
            <a:r>
              <a:rPr sz="1200" spc="-45" dirty="0">
                <a:latin typeface="Arial"/>
                <a:cs typeface="Arial"/>
              </a:rPr>
              <a:t> </a:t>
            </a:r>
            <a:r>
              <a:rPr sz="1200" spc="-70" dirty="0">
                <a:latin typeface="Arial"/>
                <a:cs typeface="Arial"/>
              </a:rPr>
              <a:t>hacerse</a:t>
            </a:r>
            <a:r>
              <a:rPr sz="1200" spc="-45" dirty="0">
                <a:latin typeface="Arial"/>
                <a:cs typeface="Arial"/>
              </a:rPr>
              <a:t> </a:t>
            </a:r>
            <a:r>
              <a:rPr sz="1200" spc="-10" dirty="0">
                <a:latin typeface="Arial"/>
                <a:cs typeface="Arial"/>
              </a:rPr>
              <a:t>entender.</a:t>
            </a:r>
            <a:endParaRPr sz="1200" dirty="0">
              <a:latin typeface="Arial"/>
              <a:cs typeface="Arial"/>
            </a:endParaRPr>
          </a:p>
          <a:p>
            <a:pPr marL="12700" marR="66040">
              <a:lnSpc>
                <a:spcPct val="120800"/>
              </a:lnSpc>
              <a:spcBef>
                <a:spcPts val="615"/>
              </a:spcBef>
            </a:pPr>
            <a:r>
              <a:rPr sz="1200" spc="-140" dirty="0">
                <a:latin typeface="Arial"/>
                <a:cs typeface="Arial"/>
              </a:rPr>
              <a:t>Las</a:t>
            </a:r>
            <a:r>
              <a:rPr sz="1200" spc="-50" dirty="0">
                <a:latin typeface="Arial"/>
                <a:cs typeface="Arial"/>
              </a:rPr>
              <a:t> </a:t>
            </a:r>
            <a:r>
              <a:rPr sz="1200" spc="-65" dirty="0">
                <a:latin typeface="Arial"/>
                <a:cs typeface="Arial"/>
              </a:rPr>
              <a:t>reglas</a:t>
            </a:r>
            <a:r>
              <a:rPr sz="1200" spc="-45" dirty="0">
                <a:latin typeface="Arial"/>
                <a:cs typeface="Arial"/>
              </a:rPr>
              <a:t> </a:t>
            </a:r>
            <a:r>
              <a:rPr sz="1200" spc="-90" dirty="0">
                <a:latin typeface="Arial"/>
                <a:cs typeface="Arial"/>
              </a:rPr>
              <a:t>básicas</a:t>
            </a:r>
            <a:r>
              <a:rPr sz="1200" spc="-45" dirty="0">
                <a:latin typeface="Arial"/>
                <a:cs typeface="Arial"/>
              </a:rPr>
              <a:t> </a:t>
            </a:r>
            <a:r>
              <a:rPr sz="1200" spc="-40" dirty="0">
                <a:latin typeface="Arial"/>
                <a:cs typeface="Arial"/>
              </a:rPr>
              <a:t>o</a:t>
            </a:r>
            <a:r>
              <a:rPr sz="1200" spc="-50" dirty="0">
                <a:latin typeface="Arial"/>
                <a:cs typeface="Arial"/>
              </a:rPr>
              <a:t> </a:t>
            </a:r>
            <a:r>
              <a:rPr sz="1200" spc="-65" dirty="0">
                <a:latin typeface="Arial"/>
                <a:cs typeface="Arial"/>
              </a:rPr>
              <a:t>reglas</a:t>
            </a:r>
            <a:r>
              <a:rPr sz="1200" spc="-45" dirty="0">
                <a:latin typeface="Arial"/>
                <a:cs typeface="Arial"/>
              </a:rPr>
              <a:t> </a:t>
            </a:r>
            <a:r>
              <a:rPr sz="1200" spc="-50" dirty="0">
                <a:latin typeface="Arial"/>
                <a:cs typeface="Arial"/>
              </a:rPr>
              <a:t>de</a:t>
            </a:r>
            <a:r>
              <a:rPr sz="1200" spc="-45" dirty="0">
                <a:latin typeface="Arial"/>
                <a:cs typeface="Arial"/>
              </a:rPr>
              <a:t> </a:t>
            </a:r>
            <a:r>
              <a:rPr sz="1200" spc="-60" dirty="0">
                <a:latin typeface="Arial"/>
                <a:cs typeface="Arial"/>
              </a:rPr>
              <a:t>conversación</a:t>
            </a:r>
            <a:r>
              <a:rPr sz="1200" spc="-45" dirty="0">
                <a:latin typeface="Arial"/>
                <a:cs typeface="Arial"/>
              </a:rPr>
              <a:t> </a:t>
            </a:r>
            <a:r>
              <a:rPr sz="1200" spc="-70" dirty="0">
                <a:latin typeface="Arial"/>
                <a:cs typeface="Arial"/>
              </a:rPr>
              <a:t>son</a:t>
            </a:r>
            <a:r>
              <a:rPr sz="1200" spc="-50" dirty="0">
                <a:latin typeface="Arial"/>
                <a:cs typeface="Arial"/>
              </a:rPr>
              <a:t> </a:t>
            </a:r>
            <a:r>
              <a:rPr sz="1200" spc="-55" dirty="0">
                <a:latin typeface="Arial"/>
                <a:cs typeface="Arial"/>
              </a:rPr>
              <a:t>una</a:t>
            </a:r>
            <a:r>
              <a:rPr sz="1200" spc="-45" dirty="0">
                <a:latin typeface="Arial"/>
                <a:cs typeface="Arial"/>
              </a:rPr>
              <a:t> </a:t>
            </a:r>
            <a:r>
              <a:rPr sz="1200" spc="-55" dirty="0">
                <a:latin typeface="Arial"/>
                <a:cs typeface="Arial"/>
              </a:rPr>
              <a:t>buena</a:t>
            </a:r>
            <a:r>
              <a:rPr sz="1200" spc="-45" dirty="0">
                <a:latin typeface="Arial"/>
                <a:cs typeface="Arial"/>
              </a:rPr>
              <a:t> </a:t>
            </a:r>
            <a:r>
              <a:rPr sz="1200" spc="-30" dirty="0">
                <a:latin typeface="Arial"/>
                <a:cs typeface="Arial"/>
              </a:rPr>
              <a:t>forma</a:t>
            </a:r>
            <a:r>
              <a:rPr sz="1200" spc="-50" dirty="0">
                <a:latin typeface="Arial"/>
                <a:cs typeface="Arial"/>
              </a:rPr>
              <a:t> de</a:t>
            </a:r>
            <a:r>
              <a:rPr sz="1200" spc="-45" dirty="0">
                <a:latin typeface="Arial"/>
                <a:cs typeface="Arial"/>
              </a:rPr>
              <a:t> </a:t>
            </a:r>
            <a:r>
              <a:rPr sz="1200" spc="-20" dirty="0">
                <a:latin typeface="Arial"/>
                <a:cs typeface="Arial"/>
              </a:rPr>
              <a:t>crear </a:t>
            </a:r>
            <a:r>
              <a:rPr sz="1200" spc="-55" dirty="0">
                <a:latin typeface="Arial"/>
                <a:cs typeface="Arial"/>
              </a:rPr>
              <a:t>una </a:t>
            </a:r>
            <a:r>
              <a:rPr sz="1200" spc="-30" dirty="0">
                <a:latin typeface="Arial"/>
                <a:cs typeface="Arial"/>
              </a:rPr>
              <a:t>cultura</a:t>
            </a:r>
            <a:r>
              <a:rPr sz="1200" spc="-50" dirty="0">
                <a:latin typeface="Arial"/>
                <a:cs typeface="Arial"/>
              </a:rPr>
              <a:t> en </a:t>
            </a:r>
            <a:r>
              <a:rPr sz="1200" spc="-35" dirty="0">
                <a:latin typeface="Arial"/>
                <a:cs typeface="Arial"/>
              </a:rPr>
              <a:t>el</a:t>
            </a:r>
            <a:r>
              <a:rPr sz="1200" spc="-50" dirty="0">
                <a:latin typeface="Arial"/>
                <a:cs typeface="Arial"/>
              </a:rPr>
              <a:t> </a:t>
            </a:r>
            <a:r>
              <a:rPr sz="1200" spc="-60" dirty="0">
                <a:latin typeface="Arial"/>
                <a:cs typeface="Arial"/>
              </a:rPr>
              <a:t>aula</a:t>
            </a:r>
            <a:r>
              <a:rPr sz="1200" spc="-50" dirty="0">
                <a:latin typeface="Arial"/>
                <a:cs typeface="Arial"/>
              </a:rPr>
              <a:t> en la </a:t>
            </a:r>
            <a:r>
              <a:rPr sz="1200" spc="-45" dirty="0">
                <a:latin typeface="Arial"/>
                <a:cs typeface="Arial"/>
              </a:rPr>
              <a:t>que</a:t>
            </a:r>
            <a:r>
              <a:rPr sz="1200" spc="-50" dirty="0">
                <a:latin typeface="Arial"/>
                <a:cs typeface="Arial"/>
              </a:rPr>
              <a:t> </a:t>
            </a:r>
            <a:r>
              <a:rPr sz="1200" spc="-40" dirty="0">
                <a:latin typeface="Arial"/>
                <a:cs typeface="Arial"/>
              </a:rPr>
              <a:t>todos</a:t>
            </a:r>
            <a:r>
              <a:rPr sz="1200" spc="-50" dirty="0">
                <a:latin typeface="Arial"/>
                <a:cs typeface="Arial"/>
              </a:rPr>
              <a:t> </a:t>
            </a:r>
            <a:r>
              <a:rPr sz="1200" spc="-60" dirty="0">
                <a:latin typeface="Arial"/>
                <a:cs typeface="Arial"/>
              </a:rPr>
              <a:t>y</a:t>
            </a:r>
            <a:r>
              <a:rPr sz="1200" spc="-50" dirty="0">
                <a:latin typeface="Arial"/>
                <a:cs typeface="Arial"/>
              </a:rPr>
              <a:t> </a:t>
            </a:r>
            <a:r>
              <a:rPr sz="1200" spc="-55" dirty="0">
                <a:latin typeface="Arial"/>
                <a:cs typeface="Arial"/>
              </a:rPr>
              <a:t>todas</a:t>
            </a:r>
            <a:r>
              <a:rPr sz="1200" spc="-50" dirty="0">
                <a:latin typeface="Arial"/>
                <a:cs typeface="Arial"/>
              </a:rPr>
              <a:t> </a:t>
            </a:r>
            <a:r>
              <a:rPr sz="1200" spc="-105" dirty="0">
                <a:latin typeface="Arial"/>
                <a:cs typeface="Arial"/>
              </a:rPr>
              <a:t>se</a:t>
            </a:r>
            <a:r>
              <a:rPr sz="1200" spc="-50" dirty="0">
                <a:latin typeface="Arial"/>
                <a:cs typeface="Arial"/>
              </a:rPr>
              <a:t> </a:t>
            </a:r>
            <a:r>
              <a:rPr sz="1200" spc="-45" dirty="0">
                <a:latin typeface="Arial"/>
                <a:cs typeface="Arial"/>
              </a:rPr>
              <a:t>sientan</a:t>
            </a:r>
            <a:r>
              <a:rPr sz="1200" spc="-50" dirty="0">
                <a:latin typeface="Arial"/>
                <a:cs typeface="Arial"/>
              </a:rPr>
              <a:t> </a:t>
            </a:r>
            <a:r>
              <a:rPr sz="1200" spc="-65" dirty="0">
                <a:latin typeface="Arial"/>
                <a:cs typeface="Arial"/>
              </a:rPr>
              <a:t>cómodos</a:t>
            </a:r>
            <a:r>
              <a:rPr sz="1200" spc="-50" dirty="0">
                <a:latin typeface="Arial"/>
                <a:cs typeface="Arial"/>
              </a:rPr>
              <a:t> </a:t>
            </a:r>
            <a:r>
              <a:rPr sz="1200" spc="-20" dirty="0">
                <a:latin typeface="Arial"/>
                <a:cs typeface="Arial"/>
              </a:rPr>
              <a:t>para </a:t>
            </a:r>
            <a:r>
              <a:rPr sz="1200" spc="-30" dirty="0">
                <a:latin typeface="Arial"/>
                <a:cs typeface="Arial"/>
              </a:rPr>
              <a:t>compartir </a:t>
            </a:r>
            <a:r>
              <a:rPr sz="1200" spc="-60" dirty="0">
                <a:latin typeface="Arial"/>
                <a:cs typeface="Arial"/>
              </a:rPr>
              <a:t>y</a:t>
            </a:r>
            <a:r>
              <a:rPr sz="1200" spc="-30" dirty="0">
                <a:latin typeface="Arial"/>
                <a:cs typeface="Arial"/>
              </a:rPr>
              <a:t> </a:t>
            </a:r>
            <a:r>
              <a:rPr sz="1200" spc="-20" dirty="0">
                <a:latin typeface="Arial"/>
                <a:cs typeface="Arial"/>
              </a:rPr>
              <a:t>rebatir</a:t>
            </a:r>
            <a:r>
              <a:rPr sz="1200" spc="-25" dirty="0">
                <a:latin typeface="Arial"/>
                <a:cs typeface="Arial"/>
              </a:rPr>
              <a:t> </a:t>
            </a:r>
            <a:r>
              <a:rPr sz="1200" spc="-10" dirty="0">
                <a:latin typeface="Arial"/>
                <a:cs typeface="Arial"/>
              </a:rPr>
              <a:t>ideas.</a:t>
            </a:r>
            <a:endParaRPr sz="1200" dirty="0">
              <a:latin typeface="Arial"/>
              <a:cs typeface="Arial"/>
            </a:endParaRPr>
          </a:p>
          <a:p>
            <a:pPr marL="12700" marR="5080">
              <a:lnSpc>
                <a:spcPct val="120800"/>
              </a:lnSpc>
              <a:spcBef>
                <a:spcPts val="585"/>
              </a:spcBef>
            </a:pPr>
            <a:r>
              <a:rPr sz="1200" spc="-105" dirty="0">
                <a:latin typeface="Arial"/>
                <a:cs typeface="Arial"/>
              </a:rPr>
              <a:t>Estas</a:t>
            </a:r>
            <a:r>
              <a:rPr sz="1200" spc="-55" dirty="0">
                <a:latin typeface="Arial"/>
                <a:cs typeface="Arial"/>
              </a:rPr>
              <a:t> </a:t>
            </a:r>
            <a:r>
              <a:rPr sz="1200" spc="-65" dirty="0">
                <a:latin typeface="Arial"/>
                <a:cs typeface="Arial"/>
              </a:rPr>
              <a:t>reglas</a:t>
            </a:r>
            <a:r>
              <a:rPr sz="1200" spc="-50" dirty="0">
                <a:latin typeface="Arial"/>
                <a:cs typeface="Arial"/>
              </a:rPr>
              <a:t> </a:t>
            </a:r>
            <a:r>
              <a:rPr sz="1200" spc="-25" dirty="0">
                <a:latin typeface="Arial"/>
                <a:cs typeface="Arial"/>
              </a:rPr>
              <a:t>permiten</a:t>
            </a:r>
            <a:r>
              <a:rPr sz="1200" spc="-55" dirty="0">
                <a:latin typeface="Arial"/>
                <a:cs typeface="Arial"/>
              </a:rPr>
              <a:t> </a:t>
            </a:r>
            <a:r>
              <a:rPr sz="1200" spc="-100" dirty="0">
                <a:latin typeface="Arial"/>
                <a:cs typeface="Arial"/>
              </a:rPr>
              <a:t>a</a:t>
            </a:r>
            <a:r>
              <a:rPr sz="1200" spc="-50" dirty="0">
                <a:latin typeface="Arial"/>
                <a:cs typeface="Arial"/>
              </a:rPr>
              <a:t> </a:t>
            </a:r>
            <a:r>
              <a:rPr sz="1200" spc="-10" dirty="0">
                <a:latin typeface="Arial"/>
                <a:cs typeface="Arial"/>
              </a:rPr>
              <a:t>todo</a:t>
            </a:r>
            <a:r>
              <a:rPr sz="1200" spc="-50" dirty="0">
                <a:latin typeface="Arial"/>
                <a:cs typeface="Arial"/>
              </a:rPr>
              <a:t> </a:t>
            </a:r>
            <a:r>
              <a:rPr sz="1200" spc="-35" dirty="0">
                <a:latin typeface="Arial"/>
                <a:cs typeface="Arial"/>
              </a:rPr>
              <a:t>el</a:t>
            </a:r>
            <a:r>
              <a:rPr sz="1200" spc="-55" dirty="0">
                <a:latin typeface="Arial"/>
                <a:cs typeface="Arial"/>
              </a:rPr>
              <a:t> </a:t>
            </a:r>
            <a:r>
              <a:rPr sz="1200" spc="-50" dirty="0">
                <a:latin typeface="Arial"/>
                <a:cs typeface="Arial"/>
              </a:rPr>
              <a:t>alumnado </a:t>
            </a:r>
            <a:r>
              <a:rPr sz="1200" spc="-70" dirty="0">
                <a:latin typeface="Arial"/>
                <a:cs typeface="Arial"/>
              </a:rPr>
              <a:t>saber</a:t>
            </a:r>
            <a:r>
              <a:rPr sz="1200" spc="-55" dirty="0">
                <a:latin typeface="Arial"/>
                <a:cs typeface="Arial"/>
              </a:rPr>
              <a:t> </a:t>
            </a:r>
            <a:r>
              <a:rPr sz="1200" spc="-45" dirty="0">
                <a:latin typeface="Arial"/>
                <a:cs typeface="Arial"/>
              </a:rPr>
              <a:t>qué</a:t>
            </a:r>
            <a:r>
              <a:rPr sz="1200" spc="-50" dirty="0">
                <a:latin typeface="Arial"/>
                <a:cs typeface="Arial"/>
              </a:rPr>
              <a:t> </a:t>
            </a:r>
            <a:r>
              <a:rPr sz="1200" spc="-105" dirty="0">
                <a:latin typeface="Arial"/>
                <a:cs typeface="Arial"/>
              </a:rPr>
              <a:t>se</a:t>
            </a:r>
            <a:r>
              <a:rPr sz="1200" spc="-50" dirty="0">
                <a:latin typeface="Arial"/>
                <a:cs typeface="Arial"/>
              </a:rPr>
              <a:t> </a:t>
            </a:r>
            <a:r>
              <a:rPr sz="1200" spc="-65" dirty="0">
                <a:latin typeface="Arial"/>
                <a:cs typeface="Arial"/>
              </a:rPr>
              <a:t>espera</a:t>
            </a:r>
            <a:r>
              <a:rPr sz="1200" spc="-55" dirty="0">
                <a:latin typeface="Arial"/>
                <a:cs typeface="Arial"/>
              </a:rPr>
              <a:t> </a:t>
            </a:r>
            <a:r>
              <a:rPr sz="1200" spc="-50" dirty="0">
                <a:latin typeface="Arial"/>
                <a:cs typeface="Arial"/>
              </a:rPr>
              <a:t>de </a:t>
            </a:r>
            <a:r>
              <a:rPr sz="1200" spc="-45" dirty="0">
                <a:latin typeface="Arial"/>
                <a:cs typeface="Arial"/>
              </a:rPr>
              <a:t>ellos</a:t>
            </a:r>
            <a:r>
              <a:rPr sz="1200" spc="-50" dirty="0">
                <a:latin typeface="Arial"/>
                <a:cs typeface="Arial"/>
              </a:rPr>
              <a:t> y</a:t>
            </a:r>
            <a:r>
              <a:rPr sz="1200" spc="500" dirty="0">
                <a:latin typeface="Arial"/>
                <a:cs typeface="Arial"/>
              </a:rPr>
              <a:t> </a:t>
            </a:r>
            <a:r>
              <a:rPr sz="1200" spc="-50" dirty="0">
                <a:latin typeface="Arial"/>
                <a:cs typeface="Arial"/>
              </a:rPr>
              <a:t>de</a:t>
            </a:r>
            <a:r>
              <a:rPr sz="1200" spc="-55" dirty="0">
                <a:latin typeface="Arial"/>
                <a:cs typeface="Arial"/>
              </a:rPr>
              <a:t> los</a:t>
            </a:r>
            <a:r>
              <a:rPr sz="1200" spc="-50" dirty="0">
                <a:latin typeface="Arial"/>
                <a:cs typeface="Arial"/>
              </a:rPr>
              <a:t> </a:t>
            </a:r>
            <a:r>
              <a:rPr sz="1200" spc="-80" dirty="0">
                <a:latin typeface="Arial"/>
                <a:cs typeface="Arial"/>
              </a:rPr>
              <a:t>demás</a:t>
            </a:r>
            <a:r>
              <a:rPr sz="1200" spc="-50" dirty="0">
                <a:latin typeface="Arial"/>
                <a:cs typeface="Arial"/>
              </a:rPr>
              <a:t> </a:t>
            </a:r>
            <a:r>
              <a:rPr sz="1200" spc="-35" dirty="0">
                <a:latin typeface="Arial"/>
                <a:cs typeface="Arial"/>
              </a:rPr>
              <a:t>durante</a:t>
            </a:r>
            <a:r>
              <a:rPr sz="1200" spc="-50" dirty="0">
                <a:latin typeface="Arial"/>
                <a:cs typeface="Arial"/>
              </a:rPr>
              <a:t> </a:t>
            </a:r>
            <a:r>
              <a:rPr sz="1200" spc="-55" dirty="0">
                <a:latin typeface="Arial"/>
                <a:cs typeface="Arial"/>
              </a:rPr>
              <a:t>los</a:t>
            </a:r>
            <a:r>
              <a:rPr sz="1200" spc="-50" dirty="0">
                <a:latin typeface="Arial"/>
                <a:cs typeface="Arial"/>
              </a:rPr>
              <a:t> </a:t>
            </a:r>
            <a:r>
              <a:rPr sz="1200" spc="-55" dirty="0">
                <a:latin typeface="Arial"/>
                <a:cs typeface="Arial"/>
              </a:rPr>
              <a:t>debates</a:t>
            </a:r>
            <a:r>
              <a:rPr sz="1200" spc="-50" dirty="0">
                <a:latin typeface="Arial"/>
                <a:cs typeface="Arial"/>
              </a:rPr>
              <a:t> </a:t>
            </a:r>
            <a:r>
              <a:rPr sz="1200" spc="-60" dirty="0">
                <a:latin typeface="Arial"/>
                <a:cs typeface="Arial"/>
              </a:rPr>
              <a:t>y</a:t>
            </a:r>
            <a:r>
              <a:rPr sz="1200" spc="-50" dirty="0">
                <a:latin typeface="Arial"/>
                <a:cs typeface="Arial"/>
              </a:rPr>
              <a:t> </a:t>
            </a:r>
            <a:r>
              <a:rPr sz="1200" spc="-105" dirty="0">
                <a:latin typeface="Arial"/>
                <a:cs typeface="Arial"/>
              </a:rPr>
              <a:t>es</a:t>
            </a:r>
            <a:r>
              <a:rPr sz="1200" spc="-50" dirty="0">
                <a:latin typeface="Arial"/>
                <a:cs typeface="Arial"/>
              </a:rPr>
              <a:t> </a:t>
            </a:r>
            <a:r>
              <a:rPr sz="1200" spc="-60" dirty="0">
                <a:latin typeface="Arial"/>
                <a:cs typeface="Arial"/>
              </a:rPr>
              <a:t>necesario</a:t>
            </a:r>
            <a:r>
              <a:rPr sz="1200" spc="-50" dirty="0">
                <a:latin typeface="Arial"/>
                <a:cs typeface="Arial"/>
              </a:rPr>
              <a:t> </a:t>
            </a:r>
            <a:r>
              <a:rPr sz="1200" spc="-45" dirty="0">
                <a:latin typeface="Arial"/>
                <a:cs typeface="Arial"/>
              </a:rPr>
              <a:t>que</a:t>
            </a:r>
            <a:r>
              <a:rPr sz="1200" spc="-50" dirty="0">
                <a:latin typeface="Arial"/>
                <a:cs typeface="Arial"/>
              </a:rPr>
              <a:t> en </a:t>
            </a:r>
            <a:r>
              <a:rPr sz="1200" spc="-90" dirty="0">
                <a:latin typeface="Arial"/>
                <a:cs typeface="Arial"/>
              </a:rPr>
              <a:t>su</a:t>
            </a:r>
            <a:r>
              <a:rPr sz="1200" spc="-50" dirty="0">
                <a:latin typeface="Arial"/>
                <a:cs typeface="Arial"/>
              </a:rPr>
              <a:t> </a:t>
            </a:r>
            <a:r>
              <a:rPr sz="1200" spc="-10" dirty="0">
                <a:latin typeface="Arial"/>
                <a:cs typeface="Arial"/>
              </a:rPr>
              <a:t>creación </a:t>
            </a:r>
            <a:r>
              <a:rPr sz="1200" spc="-30" dirty="0">
                <a:latin typeface="Arial"/>
                <a:cs typeface="Arial"/>
              </a:rPr>
              <a:t>participen</a:t>
            </a:r>
            <a:r>
              <a:rPr sz="1200" spc="-35" dirty="0">
                <a:latin typeface="Arial"/>
                <a:cs typeface="Arial"/>
              </a:rPr>
              <a:t> </a:t>
            </a:r>
            <a:r>
              <a:rPr sz="1200" spc="-45" dirty="0">
                <a:latin typeface="Arial"/>
                <a:cs typeface="Arial"/>
              </a:rPr>
              <a:t>activamente</a:t>
            </a:r>
            <a:r>
              <a:rPr sz="1200" spc="-30" dirty="0">
                <a:latin typeface="Arial"/>
                <a:cs typeface="Arial"/>
              </a:rPr>
              <a:t> </a:t>
            </a:r>
            <a:r>
              <a:rPr sz="1200" spc="-55" dirty="0">
                <a:latin typeface="Arial"/>
                <a:cs typeface="Arial"/>
              </a:rPr>
              <a:t>los</a:t>
            </a:r>
            <a:r>
              <a:rPr sz="1200" spc="-35" dirty="0">
                <a:latin typeface="Arial"/>
                <a:cs typeface="Arial"/>
              </a:rPr>
              <a:t> </a:t>
            </a:r>
            <a:r>
              <a:rPr sz="1200" spc="-60" dirty="0">
                <a:latin typeface="Arial"/>
                <a:cs typeface="Arial"/>
              </a:rPr>
              <a:t>y</a:t>
            </a:r>
            <a:r>
              <a:rPr sz="1200" spc="-30" dirty="0">
                <a:latin typeface="Arial"/>
                <a:cs typeface="Arial"/>
              </a:rPr>
              <a:t> </a:t>
            </a:r>
            <a:r>
              <a:rPr sz="1200" spc="-75" dirty="0">
                <a:latin typeface="Arial"/>
                <a:cs typeface="Arial"/>
              </a:rPr>
              <a:t>las</a:t>
            </a:r>
            <a:r>
              <a:rPr sz="1200" spc="-35" dirty="0">
                <a:latin typeface="Arial"/>
                <a:cs typeface="Arial"/>
              </a:rPr>
              <a:t> </a:t>
            </a:r>
            <a:r>
              <a:rPr sz="1200" spc="-50" dirty="0">
                <a:latin typeface="Arial"/>
                <a:cs typeface="Arial"/>
              </a:rPr>
              <a:t>estudiantes.</a:t>
            </a:r>
            <a:r>
              <a:rPr sz="1200" spc="-30" dirty="0">
                <a:latin typeface="Arial"/>
                <a:cs typeface="Arial"/>
              </a:rPr>
              <a:t> </a:t>
            </a:r>
            <a:r>
              <a:rPr sz="1200" spc="-70" dirty="0">
                <a:latin typeface="Arial"/>
                <a:cs typeface="Arial"/>
              </a:rPr>
              <a:t>Por</a:t>
            </a:r>
            <a:r>
              <a:rPr sz="1200" spc="-30" dirty="0">
                <a:latin typeface="Arial"/>
                <a:cs typeface="Arial"/>
              </a:rPr>
              <a:t> </a:t>
            </a:r>
            <a:r>
              <a:rPr sz="1200" spc="-40" dirty="0">
                <a:latin typeface="Arial"/>
                <a:cs typeface="Arial"/>
              </a:rPr>
              <a:t>ejemplo,</a:t>
            </a:r>
            <a:r>
              <a:rPr sz="1200" spc="-35" dirty="0">
                <a:latin typeface="Arial"/>
                <a:cs typeface="Arial"/>
              </a:rPr>
              <a:t> </a:t>
            </a:r>
            <a:r>
              <a:rPr sz="1200" spc="-45" dirty="0">
                <a:latin typeface="Arial"/>
                <a:cs typeface="Arial"/>
              </a:rPr>
              <a:t>podría</a:t>
            </a:r>
            <a:r>
              <a:rPr sz="1200" spc="-30" dirty="0">
                <a:latin typeface="Arial"/>
                <a:cs typeface="Arial"/>
              </a:rPr>
              <a:t> </a:t>
            </a:r>
            <a:r>
              <a:rPr sz="1200" spc="-10" dirty="0">
                <a:latin typeface="Arial"/>
                <a:cs typeface="Arial"/>
              </a:rPr>
              <a:t>pedirles </a:t>
            </a:r>
            <a:r>
              <a:rPr sz="1200" spc="-100" dirty="0">
                <a:latin typeface="Arial"/>
                <a:cs typeface="Arial"/>
              </a:rPr>
              <a:t>a</a:t>
            </a:r>
            <a:r>
              <a:rPr sz="1200" spc="-50" dirty="0">
                <a:latin typeface="Arial"/>
                <a:cs typeface="Arial"/>
              </a:rPr>
              <a:t> </a:t>
            </a:r>
            <a:r>
              <a:rPr sz="1200" spc="-55" dirty="0">
                <a:latin typeface="Arial"/>
                <a:cs typeface="Arial"/>
              </a:rPr>
              <a:t>los</a:t>
            </a:r>
            <a:r>
              <a:rPr sz="1200" spc="-50" dirty="0">
                <a:latin typeface="Arial"/>
                <a:cs typeface="Arial"/>
              </a:rPr>
              <a:t> </a:t>
            </a:r>
            <a:r>
              <a:rPr sz="1200" spc="-60" dirty="0">
                <a:latin typeface="Arial"/>
                <a:cs typeface="Arial"/>
              </a:rPr>
              <a:t>y</a:t>
            </a:r>
            <a:r>
              <a:rPr sz="1200" spc="-50" dirty="0">
                <a:latin typeface="Arial"/>
                <a:cs typeface="Arial"/>
              </a:rPr>
              <a:t> </a:t>
            </a:r>
            <a:r>
              <a:rPr sz="1200" spc="-75" dirty="0">
                <a:latin typeface="Arial"/>
                <a:cs typeface="Arial"/>
              </a:rPr>
              <a:t>las</a:t>
            </a:r>
            <a:r>
              <a:rPr sz="1200" spc="-45" dirty="0">
                <a:latin typeface="Arial"/>
                <a:cs typeface="Arial"/>
              </a:rPr>
              <a:t> </a:t>
            </a:r>
            <a:r>
              <a:rPr sz="1200" spc="-50" dirty="0">
                <a:latin typeface="Arial"/>
                <a:cs typeface="Arial"/>
              </a:rPr>
              <a:t>estudiantes </a:t>
            </a:r>
            <a:r>
              <a:rPr sz="1200" spc="-45" dirty="0">
                <a:latin typeface="Arial"/>
                <a:cs typeface="Arial"/>
              </a:rPr>
              <a:t>que</a:t>
            </a:r>
            <a:r>
              <a:rPr sz="1200" spc="-50" dirty="0">
                <a:latin typeface="Arial"/>
                <a:cs typeface="Arial"/>
              </a:rPr>
              <a:t> </a:t>
            </a:r>
            <a:r>
              <a:rPr sz="1200" spc="-45" dirty="0">
                <a:latin typeface="Arial"/>
                <a:cs typeface="Arial"/>
              </a:rPr>
              <a:t>compartan</a:t>
            </a:r>
            <a:r>
              <a:rPr sz="1200" spc="-50" dirty="0">
                <a:latin typeface="Arial"/>
                <a:cs typeface="Arial"/>
              </a:rPr>
              <a:t> </a:t>
            </a:r>
            <a:r>
              <a:rPr sz="1200" spc="-100" dirty="0">
                <a:latin typeface="Arial"/>
                <a:cs typeface="Arial"/>
              </a:rPr>
              <a:t>sus</a:t>
            </a:r>
            <a:r>
              <a:rPr sz="1200" spc="-45" dirty="0">
                <a:latin typeface="Arial"/>
                <a:cs typeface="Arial"/>
              </a:rPr>
              <a:t> </a:t>
            </a:r>
            <a:r>
              <a:rPr sz="1200" spc="-70" dirty="0">
                <a:latin typeface="Arial"/>
                <a:cs typeface="Arial"/>
              </a:rPr>
              <a:t>ideas</a:t>
            </a:r>
            <a:r>
              <a:rPr sz="1200" spc="-50" dirty="0">
                <a:latin typeface="Arial"/>
                <a:cs typeface="Arial"/>
              </a:rPr>
              <a:t> </a:t>
            </a:r>
            <a:r>
              <a:rPr sz="1200" spc="-55" dirty="0">
                <a:latin typeface="Arial"/>
                <a:cs typeface="Arial"/>
              </a:rPr>
              <a:t>sobre</a:t>
            </a:r>
            <a:r>
              <a:rPr sz="1200" spc="-50" dirty="0">
                <a:latin typeface="Arial"/>
                <a:cs typeface="Arial"/>
              </a:rPr>
              <a:t> </a:t>
            </a:r>
            <a:r>
              <a:rPr sz="1200" spc="-10" dirty="0">
                <a:latin typeface="Arial"/>
                <a:cs typeface="Arial"/>
              </a:rPr>
              <a:t>lo</a:t>
            </a:r>
            <a:r>
              <a:rPr sz="1200" spc="-50" dirty="0">
                <a:latin typeface="Arial"/>
                <a:cs typeface="Arial"/>
              </a:rPr>
              <a:t> </a:t>
            </a:r>
            <a:r>
              <a:rPr sz="1200" spc="-45" dirty="0">
                <a:latin typeface="Arial"/>
                <a:cs typeface="Arial"/>
              </a:rPr>
              <a:t>que </a:t>
            </a:r>
            <a:r>
              <a:rPr sz="1200" spc="-55" dirty="0">
                <a:latin typeface="Arial"/>
                <a:cs typeface="Arial"/>
              </a:rPr>
              <a:t>creen</a:t>
            </a:r>
            <a:r>
              <a:rPr sz="1200" spc="-50" dirty="0">
                <a:latin typeface="Arial"/>
                <a:cs typeface="Arial"/>
              </a:rPr>
              <a:t> </a:t>
            </a:r>
            <a:r>
              <a:rPr sz="1200" spc="-25" dirty="0">
                <a:latin typeface="Arial"/>
                <a:cs typeface="Arial"/>
              </a:rPr>
              <a:t>que </a:t>
            </a:r>
            <a:r>
              <a:rPr sz="1200" spc="-55" dirty="0">
                <a:latin typeface="Arial"/>
                <a:cs typeface="Arial"/>
              </a:rPr>
              <a:t>deberían</a:t>
            </a:r>
            <a:r>
              <a:rPr sz="1200" spc="-35" dirty="0">
                <a:latin typeface="Arial"/>
                <a:cs typeface="Arial"/>
              </a:rPr>
              <a:t> </a:t>
            </a:r>
            <a:r>
              <a:rPr sz="1200" spc="-70" dirty="0">
                <a:latin typeface="Arial"/>
                <a:cs typeface="Arial"/>
              </a:rPr>
              <a:t>ser</a:t>
            </a:r>
            <a:r>
              <a:rPr sz="1200" spc="-35" dirty="0">
                <a:latin typeface="Arial"/>
                <a:cs typeface="Arial"/>
              </a:rPr>
              <a:t> </a:t>
            </a:r>
            <a:r>
              <a:rPr sz="1200" spc="-75" dirty="0">
                <a:latin typeface="Arial"/>
                <a:cs typeface="Arial"/>
              </a:rPr>
              <a:t>las</a:t>
            </a:r>
            <a:r>
              <a:rPr sz="1200" spc="-35" dirty="0">
                <a:latin typeface="Arial"/>
                <a:cs typeface="Arial"/>
              </a:rPr>
              <a:t> </a:t>
            </a:r>
            <a:r>
              <a:rPr sz="1200" spc="-65" dirty="0">
                <a:latin typeface="Arial"/>
                <a:cs typeface="Arial"/>
              </a:rPr>
              <a:t>reglas</a:t>
            </a:r>
            <a:r>
              <a:rPr sz="1200" spc="-30" dirty="0">
                <a:latin typeface="Arial"/>
                <a:cs typeface="Arial"/>
              </a:rPr>
              <a:t> </a:t>
            </a:r>
            <a:r>
              <a:rPr sz="1200" spc="-50" dirty="0">
                <a:latin typeface="Arial"/>
                <a:cs typeface="Arial"/>
              </a:rPr>
              <a:t>de</a:t>
            </a:r>
            <a:r>
              <a:rPr sz="1200" spc="-35" dirty="0">
                <a:latin typeface="Arial"/>
                <a:cs typeface="Arial"/>
              </a:rPr>
              <a:t> </a:t>
            </a:r>
            <a:r>
              <a:rPr sz="1200" spc="-60" dirty="0">
                <a:latin typeface="Arial"/>
                <a:cs typeface="Arial"/>
              </a:rPr>
              <a:t>conversación.</a:t>
            </a:r>
            <a:r>
              <a:rPr sz="1200" spc="-35" dirty="0">
                <a:latin typeface="Arial"/>
                <a:cs typeface="Arial"/>
              </a:rPr>
              <a:t> </a:t>
            </a:r>
            <a:r>
              <a:rPr sz="1200" spc="-75" dirty="0">
                <a:latin typeface="Arial"/>
                <a:cs typeface="Arial"/>
              </a:rPr>
              <a:t>Luego,</a:t>
            </a:r>
            <a:r>
              <a:rPr sz="1200" spc="-30" dirty="0">
                <a:latin typeface="Arial"/>
                <a:cs typeface="Arial"/>
              </a:rPr>
              <a:t> </a:t>
            </a:r>
            <a:r>
              <a:rPr sz="1200" spc="-105" dirty="0">
                <a:latin typeface="Arial"/>
                <a:cs typeface="Arial"/>
              </a:rPr>
              <a:t>es</a:t>
            </a:r>
            <a:r>
              <a:rPr sz="1200" spc="-35" dirty="0">
                <a:latin typeface="Arial"/>
                <a:cs typeface="Arial"/>
              </a:rPr>
              <a:t> </a:t>
            </a:r>
            <a:r>
              <a:rPr sz="1200" spc="-25" dirty="0">
                <a:latin typeface="Arial"/>
                <a:cs typeface="Arial"/>
              </a:rPr>
              <a:t>importante</a:t>
            </a:r>
            <a:r>
              <a:rPr sz="1200" spc="-35" dirty="0">
                <a:latin typeface="Arial"/>
                <a:cs typeface="Arial"/>
              </a:rPr>
              <a:t> </a:t>
            </a:r>
            <a:r>
              <a:rPr sz="1200" spc="-30" dirty="0">
                <a:latin typeface="Arial"/>
                <a:cs typeface="Arial"/>
              </a:rPr>
              <a:t>recordarlas, </a:t>
            </a:r>
            <a:r>
              <a:rPr sz="1200" spc="-20" dirty="0">
                <a:latin typeface="Arial"/>
                <a:cs typeface="Arial"/>
              </a:rPr>
              <a:t>por</a:t>
            </a:r>
            <a:r>
              <a:rPr sz="1200" spc="-40" dirty="0">
                <a:latin typeface="Arial"/>
                <a:cs typeface="Arial"/>
              </a:rPr>
              <a:t> ejemplo, </a:t>
            </a:r>
            <a:r>
              <a:rPr sz="1200" spc="-35" dirty="0">
                <a:latin typeface="Arial"/>
                <a:cs typeface="Arial"/>
              </a:rPr>
              <a:t>repetirlas </a:t>
            </a:r>
            <a:r>
              <a:rPr sz="1200" spc="-50" dirty="0">
                <a:latin typeface="Arial"/>
                <a:cs typeface="Arial"/>
              </a:rPr>
              <a:t>al</a:t>
            </a:r>
            <a:r>
              <a:rPr sz="1200" spc="-40" dirty="0">
                <a:latin typeface="Arial"/>
                <a:cs typeface="Arial"/>
              </a:rPr>
              <a:t> </a:t>
            </a:r>
            <a:r>
              <a:rPr sz="1200" spc="-60" dirty="0">
                <a:latin typeface="Arial"/>
                <a:cs typeface="Arial"/>
              </a:rPr>
              <a:t>comienzo</a:t>
            </a:r>
            <a:r>
              <a:rPr sz="1200" spc="-35" dirty="0">
                <a:latin typeface="Arial"/>
                <a:cs typeface="Arial"/>
              </a:rPr>
              <a:t> </a:t>
            </a:r>
            <a:r>
              <a:rPr sz="1200" spc="-50" dirty="0">
                <a:latin typeface="Arial"/>
                <a:cs typeface="Arial"/>
              </a:rPr>
              <a:t>de</a:t>
            </a:r>
            <a:r>
              <a:rPr sz="1200" spc="-40" dirty="0">
                <a:latin typeface="Arial"/>
                <a:cs typeface="Arial"/>
              </a:rPr>
              <a:t> </a:t>
            </a:r>
            <a:r>
              <a:rPr sz="1200" spc="-75" dirty="0">
                <a:latin typeface="Arial"/>
                <a:cs typeface="Arial"/>
              </a:rPr>
              <a:t>las</a:t>
            </a:r>
            <a:r>
              <a:rPr sz="1200" spc="-35" dirty="0">
                <a:latin typeface="Arial"/>
                <a:cs typeface="Arial"/>
              </a:rPr>
              <a:t> </a:t>
            </a:r>
            <a:r>
              <a:rPr sz="1200" spc="-60" dirty="0">
                <a:latin typeface="Arial"/>
                <a:cs typeface="Arial"/>
              </a:rPr>
              <a:t>lecciones</a:t>
            </a:r>
            <a:r>
              <a:rPr sz="1200" spc="-40" dirty="0">
                <a:latin typeface="Arial"/>
                <a:cs typeface="Arial"/>
              </a:rPr>
              <a:t> </a:t>
            </a:r>
            <a:r>
              <a:rPr sz="1200" spc="-60" dirty="0">
                <a:latin typeface="Arial"/>
                <a:cs typeface="Arial"/>
              </a:rPr>
              <a:t>y</a:t>
            </a:r>
            <a:r>
              <a:rPr sz="1200" spc="-35" dirty="0">
                <a:latin typeface="Arial"/>
                <a:cs typeface="Arial"/>
              </a:rPr>
              <a:t> alentar</a:t>
            </a:r>
            <a:r>
              <a:rPr sz="1200" spc="-40" dirty="0">
                <a:latin typeface="Arial"/>
                <a:cs typeface="Arial"/>
              </a:rPr>
              <a:t> </a:t>
            </a:r>
            <a:r>
              <a:rPr sz="1200" spc="-50" dirty="0">
                <a:latin typeface="Arial"/>
                <a:cs typeface="Arial"/>
              </a:rPr>
              <a:t>la</a:t>
            </a:r>
            <a:r>
              <a:rPr sz="1200" spc="-35" dirty="0">
                <a:latin typeface="Arial"/>
                <a:cs typeface="Arial"/>
              </a:rPr>
              <a:t> </a:t>
            </a:r>
            <a:r>
              <a:rPr sz="1200" spc="-30" dirty="0">
                <a:latin typeface="Arial"/>
                <a:cs typeface="Arial"/>
              </a:rPr>
              <a:t>reflexión</a:t>
            </a:r>
            <a:r>
              <a:rPr sz="1200" spc="-40" dirty="0">
                <a:latin typeface="Arial"/>
                <a:cs typeface="Arial"/>
              </a:rPr>
              <a:t> </a:t>
            </a:r>
            <a:r>
              <a:rPr sz="1200" spc="-50" dirty="0">
                <a:latin typeface="Arial"/>
                <a:cs typeface="Arial"/>
              </a:rPr>
              <a:t>y </a:t>
            </a:r>
            <a:r>
              <a:rPr sz="1200" spc="-90" dirty="0">
                <a:latin typeface="Arial"/>
                <a:cs typeface="Arial"/>
              </a:rPr>
              <a:t>su</a:t>
            </a:r>
            <a:r>
              <a:rPr sz="1200" spc="-45" dirty="0">
                <a:latin typeface="Arial"/>
                <a:cs typeface="Arial"/>
              </a:rPr>
              <a:t> seguimiento </a:t>
            </a:r>
            <a:r>
              <a:rPr sz="1200" spc="-100" dirty="0">
                <a:latin typeface="Arial"/>
                <a:cs typeface="Arial"/>
              </a:rPr>
              <a:t>a</a:t>
            </a:r>
            <a:r>
              <a:rPr sz="1200" spc="-45" dirty="0">
                <a:latin typeface="Arial"/>
                <a:cs typeface="Arial"/>
              </a:rPr>
              <a:t> </a:t>
            </a:r>
            <a:r>
              <a:rPr sz="1200" spc="-10" dirty="0">
                <a:latin typeface="Arial"/>
                <a:cs typeface="Arial"/>
              </a:rPr>
              <a:t>lo</a:t>
            </a:r>
            <a:r>
              <a:rPr sz="1200" spc="-45" dirty="0">
                <a:latin typeface="Arial"/>
                <a:cs typeface="Arial"/>
              </a:rPr>
              <a:t> largo</a:t>
            </a:r>
            <a:r>
              <a:rPr sz="1200" spc="-40" dirty="0">
                <a:latin typeface="Arial"/>
                <a:cs typeface="Arial"/>
              </a:rPr>
              <a:t> </a:t>
            </a:r>
            <a:r>
              <a:rPr sz="1200" spc="-30" dirty="0">
                <a:latin typeface="Arial"/>
                <a:cs typeface="Arial"/>
              </a:rPr>
              <a:t>del</a:t>
            </a:r>
            <a:r>
              <a:rPr sz="1200" spc="-45" dirty="0">
                <a:latin typeface="Arial"/>
                <a:cs typeface="Arial"/>
              </a:rPr>
              <a:t> </a:t>
            </a:r>
            <a:r>
              <a:rPr sz="1200" spc="-25" dirty="0">
                <a:latin typeface="Arial"/>
                <a:cs typeface="Arial"/>
              </a:rPr>
              <a:t>tiempo.</a:t>
            </a:r>
            <a:r>
              <a:rPr sz="1200" spc="-45" dirty="0">
                <a:latin typeface="Arial"/>
                <a:cs typeface="Arial"/>
              </a:rPr>
              <a:t> </a:t>
            </a:r>
            <a:r>
              <a:rPr sz="1200" spc="-60" dirty="0">
                <a:latin typeface="Arial"/>
                <a:cs typeface="Arial"/>
              </a:rPr>
              <a:t>(Consulte</a:t>
            </a:r>
            <a:r>
              <a:rPr sz="1200" spc="-45" dirty="0">
                <a:latin typeface="Arial"/>
                <a:cs typeface="Arial"/>
              </a:rPr>
              <a:t> </a:t>
            </a:r>
            <a:r>
              <a:rPr sz="1200" spc="-50" dirty="0">
                <a:latin typeface="Arial"/>
                <a:cs typeface="Arial"/>
              </a:rPr>
              <a:t>la</a:t>
            </a:r>
            <a:r>
              <a:rPr sz="1200" spc="-40" dirty="0">
                <a:latin typeface="Arial"/>
                <a:cs typeface="Arial"/>
              </a:rPr>
              <a:t> </a:t>
            </a:r>
            <a:r>
              <a:rPr sz="1200" spc="-85" dirty="0">
                <a:latin typeface="Arial"/>
                <a:cs typeface="Arial"/>
              </a:rPr>
              <a:t>escala</a:t>
            </a:r>
            <a:r>
              <a:rPr sz="1200" spc="-45" dirty="0">
                <a:latin typeface="Arial"/>
                <a:cs typeface="Arial"/>
              </a:rPr>
              <a:t> </a:t>
            </a:r>
            <a:r>
              <a:rPr sz="1200" spc="-135" dirty="0">
                <a:latin typeface="Arial"/>
                <a:cs typeface="Arial"/>
              </a:rPr>
              <a:t>2F</a:t>
            </a:r>
            <a:r>
              <a:rPr sz="1200" spc="-45" dirty="0">
                <a:latin typeface="Arial"/>
                <a:cs typeface="Arial"/>
              </a:rPr>
              <a:t> </a:t>
            </a:r>
            <a:r>
              <a:rPr sz="1200" spc="-55" dirty="0">
                <a:latin typeface="Arial"/>
                <a:cs typeface="Arial"/>
              </a:rPr>
              <a:t>para</a:t>
            </a:r>
            <a:r>
              <a:rPr sz="1200" spc="-45" dirty="0">
                <a:latin typeface="Arial"/>
                <a:cs typeface="Arial"/>
              </a:rPr>
              <a:t> </a:t>
            </a:r>
            <a:r>
              <a:rPr sz="1200" spc="-10" dirty="0">
                <a:latin typeface="Arial"/>
                <a:cs typeface="Arial"/>
              </a:rPr>
              <a:t>calificar </a:t>
            </a:r>
            <a:r>
              <a:rPr sz="1200" spc="-55" dirty="0">
                <a:latin typeface="Arial"/>
                <a:cs typeface="Arial"/>
              </a:rPr>
              <a:t>los</a:t>
            </a:r>
            <a:r>
              <a:rPr sz="1200" spc="-40" dirty="0">
                <a:latin typeface="Arial"/>
                <a:cs typeface="Arial"/>
              </a:rPr>
              <a:t> </a:t>
            </a:r>
            <a:r>
              <a:rPr sz="1200" spc="-55" dirty="0">
                <a:latin typeface="Arial"/>
                <a:cs typeface="Arial"/>
              </a:rPr>
              <a:t>niveles</a:t>
            </a:r>
            <a:r>
              <a:rPr sz="1200" spc="-40" dirty="0">
                <a:latin typeface="Arial"/>
                <a:cs typeface="Arial"/>
              </a:rPr>
              <a:t> </a:t>
            </a:r>
            <a:r>
              <a:rPr sz="1200" spc="-50" dirty="0">
                <a:latin typeface="Arial"/>
                <a:cs typeface="Arial"/>
              </a:rPr>
              <a:t>de</a:t>
            </a:r>
            <a:r>
              <a:rPr sz="1200" spc="-40" dirty="0">
                <a:latin typeface="Arial"/>
                <a:cs typeface="Arial"/>
              </a:rPr>
              <a:t> participación </a:t>
            </a:r>
            <a:r>
              <a:rPr sz="1200" spc="-50" dirty="0">
                <a:latin typeface="Arial"/>
                <a:cs typeface="Arial"/>
              </a:rPr>
              <a:t>de</a:t>
            </a:r>
            <a:r>
              <a:rPr sz="1200" spc="-40" dirty="0">
                <a:latin typeface="Arial"/>
                <a:cs typeface="Arial"/>
              </a:rPr>
              <a:t> </a:t>
            </a:r>
            <a:r>
              <a:rPr sz="1200" spc="-55" dirty="0">
                <a:latin typeface="Arial"/>
                <a:cs typeface="Arial"/>
              </a:rPr>
              <a:t>los</a:t>
            </a:r>
            <a:r>
              <a:rPr sz="1200" spc="-40" dirty="0">
                <a:latin typeface="Arial"/>
                <a:cs typeface="Arial"/>
              </a:rPr>
              <a:t> </a:t>
            </a:r>
            <a:r>
              <a:rPr sz="1200" spc="-60" dirty="0">
                <a:latin typeface="Arial"/>
                <a:cs typeface="Arial"/>
              </a:rPr>
              <a:t>y</a:t>
            </a:r>
            <a:r>
              <a:rPr sz="1200" spc="-40" dirty="0">
                <a:latin typeface="Arial"/>
                <a:cs typeface="Arial"/>
              </a:rPr>
              <a:t> </a:t>
            </a:r>
            <a:r>
              <a:rPr sz="1200" spc="-75" dirty="0">
                <a:latin typeface="Arial"/>
                <a:cs typeface="Arial"/>
              </a:rPr>
              <a:t>las</a:t>
            </a:r>
            <a:r>
              <a:rPr sz="1200" spc="-40" dirty="0">
                <a:latin typeface="Arial"/>
                <a:cs typeface="Arial"/>
              </a:rPr>
              <a:t> </a:t>
            </a:r>
            <a:r>
              <a:rPr sz="1200" spc="-50" dirty="0">
                <a:latin typeface="Arial"/>
                <a:cs typeface="Arial"/>
              </a:rPr>
              <a:t>estudiantes</a:t>
            </a:r>
            <a:r>
              <a:rPr sz="1200" spc="-40" dirty="0">
                <a:latin typeface="Arial"/>
                <a:cs typeface="Arial"/>
              </a:rPr>
              <a:t> </a:t>
            </a:r>
            <a:r>
              <a:rPr sz="1200" spc="-60" dirty="0">
                <a:latin typeface="Arial"/>
                <a:cs typeface="Arial"/>
              </a:rPr>
              <a:t>y</a:t>
            </a:r>
            <a:r>
              <a:rPr sz="1200" spc="-40" dirty="0">
                <a:latin typeface="Arial"/>
                <a:cs typeface="Arial"/>
              </a:rPr>
              <a:t> </a:t>
            </a:r>
            <a:r>
              <a:rPr sz="1200" spc="-30" dirty="0">
                <a:latin typeface="Arial"/>
                <a:cs typeface="Arial"/>
              </a:rPr>
              <a:t>medir</a:t>
            </a:r>
            <a:r>
              <a:rPr sz="1200" spc="-40" dirty="0">
                <a:latin typeface="Arial"/>
                <a:cs typeface="Arial"/>
              </a:rPr>
              <a:t> </a:t>
            </a:r>
            <a:r>
              <a:rPr sz="1200" spc="-25" dirty="0">
                <a:latin typeface="Arial"/>
                <a:cs typeface="Arial"/>
              </a:rPr>
              <a:t>su</a:t>
            </a:r>
            <a:r>
              <a:rPr sz="1200" spc="500" dirty="0">
                <a:latin typeface="Arial"/>
                <a:cs typeface="Arial"/>
              </a:rPr>
              <a:t> </a:t>
            </a:r>
            <a:r>
              <a:rPr sz="1200" spc="-30" dirty="0">
                <a:latin typeface="Arial"/>
                <a:cs typeface="Arial"/>
              </a:rPr>
              <a:t>contribución</a:t>
            </a:r>
            <a:r>
              <a:rPr sz="1200" spc="-40" dirty="0">
                <a:latin typeface="Arial"/>
                <a:cs typeface="Arial"/>
              </a:rPr>
              <a:t> </a:t>
            </a:r>
            <a:r>
              <a:rPr sz="1200" spc="-55" dirty="0">
                <a:latin typeface="Arial"/>
                <a:cs typeface="Arial"/>
              </a:rPr>
              <a:t>para</a:t>
            </a:r>
            <a:r>
              <a:rPr sz="1200" spc="-40" dirty="0">
                <a:latin typeface="Arial"/>
                <a:cs typeface="Arial"/>
              </a:rPr>
              <a:t> </a:t>
            </a:r>
            <a:r>
              <a:rPr sz="1200" spc="-50" dirty="0">
                <a:latin typeface="Arial"/>
                <a:cs typeface="Arial"/>
              </a:rPr>
              <a:t>crear</a:t>
            </a:r>
            <a:r>
              <a:rPr sz="1200" spc="-40" dirty="0">
                <a:latin typeface="Arial"/>
                <a:cs typeface="Arial"/>
              </a:rPr>
              <a:t> </a:t>
            </a:r>
            <a:r>
              <a:rPr sz="1200" spc="-65" dirty="0">
                <a:latin typeface="Arial"/>
                <a:cs typeface="Arial"/>
              </a:rPr>
              <a:t>reglas</a:t>
            </a:r>
            <a:r>
              <a:rPr sz="1200" spc="-40" dirty="0">
                <a:latin typeface="Arial"/>
                <a:cs typeface="Arial"/>
              </a:rPr>
              <a:t> </a:t>
            </a:r>
            <a:r>
              <a:rPr sz="1200" spc="-50" dirty="0">
                <a:latin typeface="Arial"/>
                <a:cs typeface="Arial"/>
              </a:rPr>
              <a:t>de</a:t>
            </a:r>
            <a:r>
              <a:rPr sz="1200" spc="-40" dirty="0">
                <a:latin typeface="Arial"/>
                <a:cs typeface="Arial"/>
              </a:rPr>
              <a:t> </a:t>
            </a:r>
            <a:r>
              <a:rPr sz="1200" spc="-10" dirty="0">
                <a:latin typeface="Arial"/>
                <a:cs typeface="Arial"/>
              </a:rPr>
              <a:t>conversación)</a:t>
            </a:r>
            <a:endParaRPr sz="1200" dirty="0">
              <a:latin typeface="Arial"/>
              <a:cs typeface="Arial"/>
            </a:endParaRPr>
          </a:p>
          <a:p>
            <a:pPr marL="469900">
              <a:lnSpc>
                <a:spcPct val="100000"/>
              </a:lnSpc>
              <a:spcBef>
                <a:spcPts val="915"/>
              </a:spcBef>
            </a:pPr>
            <a:r>
              <a:rPr sz="1200" b="1" u="sng" spc="-85" dirty="0">
                <a:solidFill>
                  <a:srgbClr val="0000FF"/>
                </a:solidFill>
                <a:uFill>
                  <a:solidFill>
                    <a:srgbClr val="0000FF"/>
                  </a:solidFill>
                </a:uFill>
                <a:latin typeface="Arial"/>
                <a:cs typeface="Arial"/>
                <a:hlinkClick r:id="rId2"/>
              </a:rPr>
              <a:t>Video</a:t>
            </a:r>
            <a:r>
              <a:rPr sz="1200" b="1" u="sng" spc="-45" dirty="0">
                <a:solidFill>
                  <a:srgbClr val="0000FF"/>
                </a:solidFill>
                <a:uFill>
                  <a:solidFill>
                    <a:srgbClr val="0000FF"/>
                  </a:solidFill>
                </a:uFill>
                <a:latin typeface="Arial"/>
                <a:cs typeface="Arial"/>
                <a:hlinkClick r:id="rId2"/>
              </a:rPr>
              <a:t> </a:t>
            </a:r>
            <a:r>
              <a:rPr sz="1200" b="1" u="sng" spc="-75" dirty="0">
                <a:solidFill>
                  <a:srgbClr val="0000FF"/>
                </a:solidFill>
                <a:uFill>
                  <a:solidFill>
                    <a:srgbClr val="0000FF"/>
                  </a:solidFill>
                </a:uFill>
                <a:latin typeface="Arial"/>
                <a:cs typeface="Arial"/>
                <a:hlinkClick r:id="rId2"/>
              </a:rPr>
              <a:t>3:</a:t>
            </a:r>
            <a:r>
              <a:rPr sz="1200" b="1" u="sng" spc="-40" dirty="0">
                <a:solidFill>
                  <a:srgbClr val="0000FF"/>
                </a:solidFill>
                <a:uFill>
                  <a:solidFill>
                    <a:srgbClr val="0000FF"/>
                  </a:solidFill>
                </a:uFill>
                <a:latin typeface="Arial"/>
                <a:cs typeface="Arial"/>
                <a:hlinkClick r:id="rId2"/>
              </a:rPr>
              <a:t> </a:t>
            </a:r>
            <a:r>
              <a:rPr sz="1200" b="1" u="sng" spc="-130" dirty="0" err="1">
                <a:solidFill>
                  <a:srgbClr val="0000FF"/>
                </a:solidFill>
                <a:uFill>
                  <a:solidFill>
                    <a:srgbClr val="0000FF"/>
                  </a:solidFill>
                </a:uFill>
                <a:latin typeface="Arial"/>
                <a:cs typeface="Arial"/>
                <a:hlinkClick r:id="rId2"/>
              </a:rPr>
              <a:t>Consejos</a:t>
            </a:r>
            <a:r>
              <a:rPr sz="1200" b="1" u="sng" spc="-40" dirty="0">
                <a:solidFill>
                  <a:srgbClr val="0000FF"/>
                </a:solidFill>
                <a:uFill>
                  <a:solidFill>
                    <a:srgbClr val="0000FF"/>
                  </a:solidFill>
                </a:uFill>
                <a:latin typeface="Arial"/>
                <a:cs typeface="Arial"/>
                <a:hlinkClick r:id="rId2"/>
              </a:rPr>
              <a:t> </a:t>
            </a:r>
            <a:r>
              <a:rPr sz="1200" b="1" u="sng" spc="-105" dirty="0" err="1">
                <a:solidFill>
                  <a:srgbClr val="0000FF"/>
                </a:solidFill>
                <a:uFill>
                  <a:solidFill>
                    <a:srgbClr val="0000FF"/>
                  </a:solidFill>
                </a:uFill>
                <a:latin typeface="Arial"/>
                <a:cs typeface="Arial"/>
                <a:hlinkClick r:id="rId2"/>
              </a:rPr>
              <a:t>prácticos</a:t>
            </a:r>
            <a:r>
              <a:rPr sz="1200" b="1" u="sng" spc="-40" dirty="0">
                <a:solidFill>
                  <a:srgbClr val="0000FF"/>
                </a:solidFill>
                <a:uFill>
                  <a:solidFill>
                    <a:srgbClr val="0000FF"/>
                  </a:solidFill>
                </a:uFill>
                <a:latin typeface="Arial"/>
                <a:cs typeface="Arial"/>
                <a:hlinkClick r:id="rId2"/>
              </a:rPr>
              <a:t> </a:t>
            </a:r>
            <a:r>
              <a:rPr sz="1200" b="1" u="sng" spc="-75" dirty="0">
                <a:solidFill>
                  <a:srgbClr val="0000FF"/>
                </a:solidFill>
                <a:uFill>
                  <a:solidFill>
                    <a:srgbClr val="0000FF"/>
                  </a:solidFill>
                </a:uFill>
                <a:latin typeface="Arial"/>
                <a:cs typeface="Arial"/>
                <a:hlinkClick r:id="rId2"/>
              </a:rPr>
              <a:t>para</a:t>
            </a:r>
            <a:r>
              <a:rPr sz="1200" b="1" u="sng" spc="-45" dirty="0">
                <a:solidFill>
                  <a:srgbClr val="0000FF"/>
                </a:solidFill>
                <a:uFill>
                  <a:solidFill>
                    <a:srgbClr val="0000FF"/>
                  </a:solidFill>
                </a:uFill>
                <a:latin typeface="Arial"/>
                <a:cs typeface="Arial"/>
                <a:hlinkClick r:id="rId2"/>
              </a:rPr>
              <a:t> </a:t>
            </a:r>
            <a:r>
              <a:rPr sz="1200" b="1" u="sng" spc="-85" dirty="0">
                <a:solidFill>
                  <a:srgbClr val="0000FF"/>
                </a:solidFill>
                <a:uFill>
                  <a:solidFill>
                    <a:srgbClr val="0000FF"/>
                  </a:solidFill>
                </a:uFill>
                <a:latin typeface="Arial"/>
                <a:cs typeface="Arial"/>
                <a:hlinkClick r:id="rId2"/>
              </a:rPr>
              <a:t>apoyar</a:t>
            </a:r>
            <a:r>
              <a:rPr sz="1200" b="1" u="sng" spc="-40" dirty="0">
                <a:solidFill>
                  <a:srgbClr val="0000FF"/>
                </a:solidFill>
                <a:uFill>
                  <a:solidFill>
                    <a:srgbClr val="0000FF"/>
                  </a:solidFill>
                </a:uFill>
                <a:latin typeface="Arial"/>
                <a:cs typeface="Arial"/>
                <a:hlinkClick r:id="rId2"/>
              </a:rPr>
              <a:t> </a:t>
            </a:r>
            <a:r>
              <a:rPr sz="1200" b="1" u="sng" spc="-60" dirty="0">
                <a:solidFill>
                  <a:srgbClr val="0000FF"/>
                </a:solidFill>
                <a:uFill>
                  <a:solidFill>
                    <a:srgbClr val="0000FF"/>
                  </a:solidFill>
                </a:uFill>
                <a:latin typeface="Arial"/>
                <a:cs typeface="Arial"/>
                <a:hlinkClick r:id="rId2"/>
              </a:rPr>
              <a:t>el</a:t>
            </a:r>
            <a:r>
              <a:rPr sz="1200" b="1" u="sng" spc="-40" dirty="0">
                <a:solidFill>
                  <a:srgbClr val="0000FF"/>
                </a:solidFill>
                <a:uFill>
                  <a:solidFill>
                    <a:srgbClr val="0000FF"/>
                  </a:solidFill>
                </a:uFill>
                <a:latin typeface="Arial"/>
                <a:cs typeface="Arial"/>
                <a:hlinkClick r:id="rId2"/>
              </a:rPr>
              <a:t> </a:t>
            </a:r>
            <a:r>
              <a:rPr sz="1200" b="1" u="sng" spc="-95" dirty="0">
                <a:solidFill>
                  <a:srgbClr val="0000FF"/>
                </a:solidFill>
                <a:uFill>
                  <a:solidFill>
                    <a:srgbClr val="0000FF"/>
                  </a:solidFill>
                </a:uFill>
                <a:latin typeface="Arial"/>
                <a:cs typeface="Arial"/>
                <a:hlinkClick r:id="rId2"/>
              </a:rPr>
              <a:t>diálogo</a:t>
            </a:r>
            <a:r>
              <a:rPr sz="1200" b="1" u="sng" spc="-40" dirty="0">
                <a:solidFill>
                  <a:srgbClr val="0000FF"/>
                </a:solidFill>
                <a:uFill>
                  <a:solidFill>
                    <a:srgbClr val="0000FF"/>
                  </a:solidFill>
                </a:uFill>
                <a:latin typeface="Arial"/>
                <a:cs typeface="Arial"/>
                <a:hlinkClick r:id="rId2"/>
              </a:rPr>
              <a:t> </a:t>
            </a:r>
            <a:r>
              <a:rPr sz="1200" b="1" u="sng" spc="-85" dirty="0">
                <a:solidFill>
                  <a:srgbClr val="0000FF"/>
                </a:solidFill>
                <a:uFill>
                  <a:solidFill>
                    <a:srgbClr val="0000FF"/>
                  </a:solidFill>
                </a:uFill>
                <a:latin typeface="Arial"/>
                <a:cs typeface="Arial"/>
                <a:hlinkClick r:id="rId2"/>
              </a:rPr>
              <a:t>en</a:t>
            </a:r>
            <a:r>
              <a:rPr sz="1200" b="1" u="sng" spc="-40" dirty="0">
                <a:solidFill>
                  <a:srgbClr val="0000FF"/>
                </a:solidFill>
                <a:uFill>
                  <a:solidFill>
                    <a:srgbClr val="0000FF"/>
                  </a:solidFill>
                </a:uFill>
                <a:latin typeface="Arial"/>
                <a:cs typeface="Arial"/>
                <a:hlinkClick r:id="rId2"/>
              </a:rPr>
              <a:t> </a:t>
            </a:r>
            <a:r>
              <a:rPr sz="1200" b="1" u="sng" spc="-60" dirty="0">
                <a:solidFill>
                  <a:srgbClr val="0000FF"/>
                </a:solidFill>
                <a:uFill>
                  <a:solidFill>
                    <a:srgbClr val="0000FF"/>
                  </a:solidFill>
                </a:uFill>
                <a:latin typeface="Arial"/>
                <a:cs typeface="Arial"/>
                <a:hlinkClick r:id="rId2"/>
              </a:rPr>
              <a:t>el</a:t>
            </a:r>
            <a:r>
              <a:rPr sz="1200" b="1" u="sng" spc="-45" dirty="0">
                <a:solidFill>
                  <a:srgbClr val="0000FF"/>
                </a:solidFill>
                <a:uFill>
                  <a:solidFill>
                    <a:srgbClr val="0000FF"/>
                  </a:solidFill>
                </a:uFill>
                <a:latin typeface="Arial"/>
                <a:cs typeface="Arial"/>
                <a:hlinkClick r:id="rId2"/>
              </a:rPr>
              <a:t> </a:t>
            </a:r>
            <a:r>
              <a:rPr sz="1200" b="1" u="sng" spc="-20" dirty="0">
                <a:solidFill>
                  <a:srgbClr val="0000FF"/>
                </a:solidFill>
                <a:uFill>
                  <a:solidFill>
                    <a:srgbClr val="0000FF"/>
                  </a:solidFill>
                </a:uFill>
                <a:latin typeface="Arial"/>
                <a:cs typeface="Arial"/>
                <a:hlinkClick r:id="rId2"/>
              </a:rPr>
              <a:t>aula</a:t>
            </a:r>
            <a:endParaRPr sz="1200" dirty="0">
              <a:latin typeface="Arial"/>
              <a:cs typeface="Arial"/>
            </a:endParaRPr>
          </a:p>
          <a:p>
            <a:pPr marL="469900">
              <a:lnSpc>
                <a:spcPct val="100000"/>
              </a:lnSpc>
              <a:spcBef>
                <a:spcPts val="285"/>
              </a:spcBef>
            </a:pPr>
            <a:r>
              <a:rPr sz="1200" spc="-50" dirty="0">
                <a:latin typeface="Arial"/>
                <a:cs typeface="Arial"/>
              </a:rPr>
              <a:t>puede</a:t>
            </a:r>
            <a:r>
              <a:rPr sz="1200" spc="-40" dirty="0">
                <a:latin typeface="Arial"/>
                <a:cs typeface="Arial"/>
              </a:rPr>
              <a:t> </a:t>
            </a:r>
            <a:r>
              <a:rPr sz="1200" spc="-35" dirty="0">
                <a:latin typeface="Arial"/>
                <a:cs typeface="Arial"/>
              </a:rPr>
              <a:t>darle</a:t>
            </a:r>
            <a:r>
              <a:rPr sz="1200" spc="-40" dirty="0">
                <a:latin typeface="Arial"/>
                <a:cs typeface="Arial"/>
              </a:rPr>
              <a:t> </a:t>
            </a:r>
            <a:r>
              <a:rPr sz="1200" spc="-95" dirty="0">
                <a:latin typeface="Arial"/>
                <a:cs typeface="Arial"/>
              </a:rPr>
              <a:t>más</a:t>
            </a:r>
            <a:r>
              <a:rPr sz="1200" spc="-40" dirty="0">
                <a:latin typeface="Arial"/>
                <a:cs typeface="Arial"/>
              </a:rPr>
              <a:t> </a:t>
            </a:r>
            <a:r>
              <a:rPr sz="1200" spc="-35" dirty="0">
                <a:latin typeface="Arial"/>
                <a:cs typeface="Arial"/>
              </a:rPr>
              <a:t>información</a:t>
            </a:r>
            <a:r>
              <a:rPr sz="1200" spc="-40" dirty="0">
                <a:latin typeface="Arial"/>
                <a:cs typeface="Arial"/>
              </a:rPr>
              <a:t> </a:t>
            </a:r>
            <a:r>
              <a:rPr sz="1200" spc="-55" dirty="0">
                <a:latin typeface="Arial"/>
                <a:cs typeface="Arial"/>
              </a:rPr>
              <a:t>sobre</a:t>
            </a:r>
            <a:r>
              <a:rPr sz="1200" spc="-40" dirty="0">
                <a:latin typeface="Arial"/>
                <a:cs typeface="Arial"/>
              </a:rPr>
              <a:t> </a:t>
            </a:r>
            <a:r>
              <a:rPr sz="1200" spc="-55" dirty="0">
                <a:latin typeface="Arial"/>
                <a:cs typeface="Arial"/>
              </a:rPr>
              <a:t>cómo</a:t>
            </a:r>
            <a:r>
              <a:rPr sz="1200" spc="-40" dirty="0">
                <a:latin typeface="Arial"/>
                <a:cs typeface="Arial"/>
              </a:rPr>
              <a:t> </a:t>
            </a:r>
            <a:r>
              <a:rPr sz="1200" spc="-55" dirty="0">
                <a:latin typeface="Arial"/>
                <a:cs typeface="Arial"/>
              </a:rPr>
              <a:t>establecer</a:t>
            </a:r>
            <a:r>
              <a:rPr sz="1200" spc="-40" dirty="0">
                <a:latin typeface="Arial"/>
                <a:cs typeface="Arial"/>
              </a:rPr>
              <a:t> </a:t>
            </a:r>
            <a:r>
              <a:rPr sz="1200" spc="-75" dirty="0">
                <a:latin typeface="Arial"/>
                <a:cs typeface="Arial"/>
              </a:rPr>
              <a:t>estas</a:t>
            </a:r>
            <a:r>
              <a:rPr sz="1200" spc="-40" dirty="0">
                <a:latin typeface="Arial"/>
                <a:cs typeface="Arial"/>
              </a:rPr>
              <a:t> </a:t>
            </a:r>
            <a:r>
              <a:rPr sz="1200" spc="-10" dirty="0">
                <a:latin typeface="Arial"/>
                <a:cs typeface="Arial"/>
              </a:rPr>
              <a:t>reglas.</a:t>
            </a:r>
            <a:endParaRPr sz="1200" dirty="0">
              <a:latin typeface="Arial"/>
              <a:cs typeface="Arial"/>
            </a:endParaRPr>
          </a:p>
          <a:p>
            <a:pPr marL="12700" marR="467995">
              <a:lnSpc>
                <a:spcPct val="120800"/>
              </a:lnSpc>
              <a:spcBef>
                <a:spcPts val="590"/>
              </a:spcBef>
            </a:pPr>
            <a:r>
              <a:rPr sz="1200" spc="-65" dirty="0">
                <a:latin typeface="Arial"/>
                <a:cs typeface="Arial"/>
              </a:rPr>
              <a:t>También</a:t>
            </a:r>
            <a:r>
              <a:rPr sz="1200" spc="-45" dirty="0">
                <a:latin typeface="Arial"/>
                <a:cs typeface="Arial"/>
              </a:rPr>
              <a:t> </a:t>
            </a:r>
            <a:r>
              <a:rPr sz="1200" spc="-50" dirty="0">
                <a:latin typeface="Arial"/>
                <a:cs typeface="Arial"/>
              </a:rPr>
              <a:t>puede</a:t>
            </a:r>
            <a:r>
              <a:rPr sz="1200" spc="-40" dirty="0">
                <a:latin typeface="Arial"/>
                <a:cs typeface="Arial"/>
              </a:rPr>
              <a:t> </a:t>
            </a:r>
            <a:r>
              <a:rPr sz="1200" spc="-35" dirty="0">
                <a:latin typeface="Arial"/>
                <a:cs typeface="Arial"/>
              </a:rPr>
              <a:t>encontrar</a:t>
            </a:r>
            <a:r>
              <a:rPr sz="1200" spc="-40" dirty="0">
                <a:latin typeface="Arial"/>
                <a:cs typeface="Arial"/>
              </a:rPr>
              <a:t> un</a:t>
            </a:r>
            <a:r>
              <a:rPr sz="1200" spc="-45" dirty="0">
                <a:latin typeface="Arial"/>
                <a:cs typeface="Arial"/>
              </a:rPr>
              <a:t> set</a:t>
            </a:r>
            <a:r>
              <a:rPr sz="1200" spc="-40" dirty="0">
                <a:latin typeface="Arial"/>
                <a:cs typeface="Arial"/>
              </a:rPr>
              <a:t> </a:t>
            </a:r>
            <a:r>
              <a:rPr sz="1200" spc="-50" dirty="0">
                <a:latin typeface="Arial"/>
                <a:cs typeface="Arial"/>
              </a:rPr>
              <a:t>de</a:t>
            </a:r>
            <a:r>
              <a:rPr sz="1200" spc="-40" dirty="0">
                <a:latin typeface="Arial"/>
                <a:cs typeface="Arial"/>
              </a:rPr>
              <a:t> </a:t>
            </a:r>
            <a:r>
              <a:rPr sz="1200" spc="-65" dirty="0">
                <a:latin typeface="Arial"/>
                <a:cs typeface="Arial"/>
              </a:rPr>
              <a:t>reglas</a:t>
            </a:r>
            <a:r>
              <a:rPr sz="1200" spc="-40" dirty="0">
                <a:latin typeface="Arial"/>
                <a:cs typeface="Arial"/>
              </a:rPr>
              <a:t> </a:t>
            </a:r>
            <a:r>
              <a:rPr sz="1200" spc="-50" dirty="0">
                <a:latin typeface="Arial"/>
                <a:cs typeface="Arial"/>
              </a:rPr>
              <a:t>de</a:t>
            </a:r>
            <a:r>
              <a:rPr sz="1200" spc="-45" dirty="0">
                <a:latin typeface="Arial"/>
                <a:cs typeface="Arial"/>
              </a:rPr>
              <a:t> </a:t>
            </a:r>
            <a:r>
              <a:rPr sz="1200" spc="-60" dirty="0">
                <a:latin typeface="Arial"/>
                <a:cs typeface="Arial"/>
              </a:rPr>
              <a:t>conversación</a:t>
            </a:r>
            <a:r>
              <a:rPr sz="1200" spc="-40" dirty="0">
                <a:latin typeface="Arial"/>
                <a:cs typeface="Arial"/>
              </a:rPr>
              <a:t> </a:t>
            </a:r>
            <a:r>
              <a:rPr sz="1200" spc="-20" dirty="0">
                <a:latin typeface="Arial"/>
                <a:cs typeface="Arial"/>
              </a:rPr>
              <a:t>para </a:t>
            </a:r>
            <a:r>
              <a:rPr sz="1200" spc="-55" dirty="0">
                <a:latin typeface="Arial"/>
                <a:cs typeface="Arial"/>
              </a:rPr>
              <a:t>establecer</a:t>
            </a:r>
            <a:r>
              <a:rPr sz="1200" spc="-40" dirty="0">
                <a:latin typeface="Arial"/>
                <a:cs typeface="Arial"/>
              </a:rPr>
              <a:t> </a:t>
            </a:r>
            <a:r>
              <a:rPr sz="1200" spc="-35" dirty="0">
                <a:latin typeface="Arial"/>
                <a:cs typeface="Arial"/>
              </a:rPr>
              <a:t>el</a:t>
            </a:r>
            <a:r>
              <a:rPr sz="1200" spc="-40" dirty="0">
                <a:latin typeface="Arial"/>
                <a:cs typeface="Arial"/>
              </a:rPr>
              <a:t> </a:t>
            </a:r>
            <a:r>
              <a:rPr sz="1200" spc="-45" dirty="0">
                <a:latin typeface="Arial"/>
                <a:cs typeface="Arial"/>
              </a:rPr>
              <a:t>diálogo</a:t>
            </a:r>
            <a:r>
              <a:rPr sz="1200" spc="-40" dirty="0">
                <a:latin typeface="Arial"/>
                <a:cs typeface="Arial"/>
              </a:rPr>
              <a:t> </a:t>
            </a:r>
            <a:r>
              <a:rPr sz="1200" spc="-60" dirty="0">
                <a:latin typeface="Arial"/>
                <a:cs typeface="Arial"/>
              </a:rPr>
              <a:t>aquí.</a:t>
            </a:r>
            <a:r>
              <a:rPr sz="1200" spc="-40" dirty="0">
                <a:latin typeface="Arial"/>
                <a:cs typeface="Arial"/>
              </a:rPr>
              <a:t> </a:t>
            </a:r>
            <a:r>
              <a:rPr sz="1200" spc="-95" dirty="0">
                <a:latin typeface="Arial"/>
                <a:cs typeface="Arial"/>
              </a:rPr>
              <a:t>Esta</a:t>
            </a:r>
            <a:r>
              <a:rPr sz="1200" spc="-40" dirty="0">
                <a:latin typeface="Arial"/>
                <a:cs typeface="Arial"/>
              </a:rPr>
              <a:t> </a:t>
            </a:r>
            <a:r>
              <a:rPr sz="1200" spc="-60" dirty="0">
                <a:latin typeface="Arial"/>
                <a:cs typeface="Arial"/>
              </a:rPr>
              <a:t>página</a:t>
            </a:r>
            <a:r>
              <a:rPr sz="1200" spc="-40" dirty="0">
                <a:latin typeface="Arial"/>
                <a:cs typeface="Arial"/>
              </a:rPr>
              <a:t> </a:t>
            </a:r>
            <a:r>
              <a:rPr sz="1200" spc="-35" dirty="0">
                <a:latin typeface="Arial"/>
                <a:cs typeface="Arial"/>
              </a:rPr>
              <a:t>le</a:t>
            </a:r>
            <a:r>
              <a:rPr sz="1200" spc="-40" dirty="0">
                <a:latin typeface="Arial"/>
                <a:cs typeface="Arial"/>
              </a:rPr>
              <a:t> </a:t>
            </a:r>
            <a:r>
              <a:rPr sz="1200" spc="-60" dirty="0">
                <a:latin typeface="Arial"/>
                <a:cs typeface="Arial"/>
              </a:rPr>
              <a:t>ayudará</a:t>
            </a:r>
            <a:r>
              <a:rPr sz="1200" spc="-40" dirty="0">
                <a:latin typeface="Arial"/>
                <a:cs typeface="Arial"/>
              </a:rPr>
              <a:t> </a:t>
            </a:r>
            <a:r>
              <a:rPr sz="1200" spc="-100" dirty="0">
                <a:latin typeface="Arial"/>
                <a:cs typeface="Arial"/>
              </a:rPr>
              <a:t>a</a:t>
            </a:r>
            <a:r>
              <a:rPr sz="1200" spc="-40" dirty="0">
                <a:latin typeface="Arial"/>
                <a:cs typeface="Arial"/>
              </a:rPr>
              <a:t> </a:t>
            </a:r>
            <a:r>
              <a:rPr sz="1200" spc="-60" dirty="0">
                <a:latin typeface="Arial"/>
                <a:cs typeface="Arial"/>
              </a:rPr>
              <a:t>pensar</a:t>
            </a:r>
            <a:r>
              <a:rPr sz="1200" spc="-40" dirty="0">
                <a:latin typeface="Arial"/>
                <a:cs typeface="Arial"/>
              </a:rPr>
              <a:t> </a:t>
            </a:r>
            <a:r>
              <a:rPr sz="1200" spc="-55" dirty="0">
                <a:latin typeface="Arial"/>
                <a:cs typeface="Arial"/>
              </a:rPr>
              <a:t>sobre</a:t>
            </a:r>
            <a:r>
              <a:rPr sz="1200" spc="-40" dirty="0">
                <a:latin typeface="Arial"/>
                <a:cs typeface="Arial"/>
              </a:rPr>
              <a:t> </a:t>
            </a:r>
            <a:r>
              <a:rPr sz="1200" spc="-25" dirty="0">
                <a:latin typeface="Arial"/>
                <a:cs typeface="Arial"/>
              </a:rPr>
              <a:t>el </a:t>
            </a:r>
            <a:r>
              <a:rPr sz="1200" spc="-45" dirty="0">
                <a:latin typeface="Arial"/>
                <a:cs typeface="Arial"/>
              </a:rPr>
              <a:t>dialogo</a:t>
            </a:r>
            <a:r>
              <a:rPr sz="1200" spc="-50" dirty="0">
                <a:latin typeface="Arial"/>
                <a:cs typeface="Arial"/>
              </a:rPr>
              <a:t> en</a:t>
            </a:r>
            <a:r>
              <a:rPr sz="1200" spc="-45" dirty="0">
                <a:latin typeface="Arial"/>
                <a:cs typeface="Arial"/>
              </a:rPr>
              <a:t> </a:t>
            </a:r>
            <a:r>
              <a:rPr sz="1200" spc="-90" dirty="0">
                <a:latin typeface="Arial"/>
                <a:cs typeface="Arial"/>
              </a:rPr>
              <a:t>su</a:t>
            </a:r>
            <a:r>
              <a:rPr sz="1200" spc="-50" dirty="0">
                <a:latin typeface="Arial"/>
                <a:cs typeface="Arial"/>
              </a:rPr>
              <a:t> </a:t>
            </a:r>
            <a:r>
              <a:rPr sz="1200" spc="-70" dirty="0">
                <a:latin typeface="Arial"/>
                <a:cs typeface="Arial"/>
              </a:rPr>
              <a:t>sala;</a:t>
            </a:r>
            <a:r>
              <a:rPr sz="1200" spc="-45" dirty="0">
                <a:latin typeface="Arial"/>
                <a:cs typeface="Arial"/>
              </a:rPr>
              <a:t> </a:t>
            </a:r>
            <a:r>
              <a:rPr sz="1200" spc="-55" dirty="0">
                <a:latin typeface="Arial"/>
                <a:cs typeface="Arial"/>
              </a:rPr>
              <a:t>revise</a:t>
            </a:r>
            <a:r>
              <a:rPr sz="1200" spc="-50" dirty="0">
                <a:latin typeface="Arial"/>
                <a:cs typeface="Arial"/>
              </a:rPr>
              <a:t> </a:t>
            </a:r>
            <a:r>
              <a:rPr sz="1200" spc="-55" dirty="0">
                <a:latin typeface="Arial"/>
                <a:cs typeface="Arial"/>
              </a:rPr>
              <a:t>los</a:t>
            </a:r>
            <a:r>
              <a:rPr sz="1200" spc="-45" dirty="0">
                <a:latin typeface="Arial"/>
                <a:cs typeface="Arial"/>
              </a:rPr>
              <a:t> </a:t>
            </a:r>
            <a:r>
              <a:rPr sz="1200" spc="-65" dirty="0">
                <a:latin typeface="Arial"/>
                <a:cs typeface="Arial"/>
              </a:rPr>
              <a:t>recursos</a:t>
            </a:r>
            <a:r>
              <a:rPr sz="1200" spc="-40" dirty="0">
                <a:latin typeface="Arial"/>
                <a:cs typeface="Arial"/>
              </a:rPr>
              <a:t> </a:t>
            </a:r>
            <a:r>
              <a:rPr sz="1200" spc="-45" dirty="0">
                <a:latin typeface="Arial"/>
                <a:cs typeface="Arial"/>
              </a:rPr>
              <a:t>que</a:t>
            </a:r>
            <a:r>
              <a:rPr sz="1200" spc="-50" dirty="0">
                <a:latin typeface="Arial"/>
                <a:cs typeface="Arial"/>
              </a:rPr>
              <a:t> </a:t>
            </a:r>
            <a:r>
              <a:rPr sz="1200" spc="-35" dirty="0">
                <a:latin typeface="Arial"/>
                <a:cs typeface="Arial"/>
              </a:rPr>
              <a:t>le</a:t>
            </a:r>
            <a:r>
              <a:rPr sz="1200" spc="-45" dirty="0">
                <a:latin typeface="Arial"/>
                <a:cs typeface="Arial"/>
              </a:rPr>
              <a:t> </a:t>
            </a:r>
            <a:r>
              <a:rPr sz="1200" spc="-70" dirty="0">
                <a:latin typeface="Arial"/>
                <a:cs typeface="Arial"/>
              </a:rPr>
              <a:t>parezcan</a:t>
            </a:r>
            <a:r>
              <a:rPr sz="1200" spc="-50" dirty="0">
                <a:latin typeface="Arial"/>
                <a:cs typeface="Arial"/>
              </a:rPr>
              <a:t> </a:t>
            </a:r>
            <a:r>
              <a:rPr sz="1200" spc="-10" dirty="0">
                <a:latin typeface="Arial"/>
                <a:cs typeface="Arial"/>
              </a:rPr>
              <a:t>relevantes.</a:t>
            </a:r>
            <a:endParaRPr sz="1200" dirty="0">
              <a:latin typeface="Arial"/>
              <a:cs typeface="Arial"/>
            </a:endParaRPr>
          </a:p>
          <a:p>
            <a:pPr marL="12700">
              <a:lnSpc>
                <a:spcPct val="100000"/>
              </a:lnSpc>
              <a:spcBef>
                <a:spcPts val="910"/>
              </a:spcBef>
            </a:pPr>
            <a:r>
              <a:rPr sz="1200" u="sng" spc="-10" dirty="0">
                <a:solidFill>
                  <a:srgbClr val="0000FF"/>
                </a:solidFill>
                <a:uFill>
                  <a:solidFill>
                    <a:srgbClr val="0000FF"/>
                  </a:solidFill>
                </a:uFill>
                <a:latin typeface="Arial"/>
                <a:cs typeface="Arial"/>
              </a:rPr>
              <a:t>https://thinkingtogether.educ.cam.ac.uk/resources/</a:t>
            </a:r>
            <a:endParaRPr sz="1200" dirty="0">
              <a:latin typeface="Arial"/>
              <a:cs typeface="Arial"/>
            </a:endParaRPr>
          </a:p>
        </p:txBody>
      </p:sp>
      <p:sp>
        <p:nvSpPr>
          <p:cNvPr id="4" name="object 4"/>
          <p:cNvSpPr txBox="1"/>
          <p:nvPr/>
        </p:nvSpPr>
        <p:spPr>
          <a:xfrm>
            <a:off x="2648085" y="404756"/>
            <a:ext cx="4719320" cy="238125"/>
          </a:xfrm>
          <a:prstGeom prst="rect">
            <a:avLst/>
          </a:prstGeom>
        </p:spPr>
        <p:txBody>
          <a:bodyPr vert="horz" wrap="square" lIns="0" tIns="11430" rIns="0" bIns="0" rtlCol="0">
            <a:spAutoFit/>
          </a:bodyPr>
          <a:lstStyle/>
          <a:p>
            <a:pPr marL="12700">
              <a:lnSpc>
                <a:spcPct val="100000"/>
              </a:lnSpc>
              <a:spcBef>
                <a:spcPts val="90"/>
              </a:spcBef>
            </a:pPr>
            <a:r>
              <a:rPr sz="1400" b="1" spc="-110" dirty="0">
                <a:latin typeface="Arial"/>
                <a:cs typeface="Arial"/>
              </a:rPr>
              <a:t>Promover</a:t>
            </a:r>
            <a:r>
              <a:rPr sz="1400" b="1" spc="-50" dirty="0">
                <a:latin typeface="Arial"/>
                <a:cs typeface="Arial"/>
              </a:rPr>
              <a:t> </a:t>
            </a:r>
            <a:r>
              <a:rPr sz="1400" b="1" spc="-105" dirty="0">
                <a:latin typeface="Arial"/>
                <a:cs typeface="Arial"/>
              </a:rPr>
              <a:t>una</a:t>
            </a:r>
            <a:r>
              <a:rPr sz="1400" b="1" spc="-50" dirty="0">
                <a:latin typeface="Arial"/>
                <a:cs typeface="Arial"/>
              </a:rPr>
              <a:t> </a:t>
            </a:r>
            <a:r>
              <a:rPr sz="1400" b="1" spc="-95" dirty="0">
                <a:latin typeface="Arial"/>
                <a:cs typeface="Arial"/>
              </a:rPr>
              <a:t>cultura</a:t>
            </a:r>
            <a:r>
              <a:rPr sz="1400" b="1" spc="-45" dirty="0">
                <a:latin typeface="Arial"/>
                <a:cs typeface="Arial"/>
              </a:rPr>
              <a:t> </a:t>
            </a:r>
            <a:r>
              <a:rPr sz="1400" b="1" spc="-100" dirty="0">
                <a:latin typeface="Arial"/>
                <a:cs typeface="Arial"/>
              </a:rPr>
              <a:t>de</a:t>
            </a:r>
            <a:r>
              <a:rPr sz="1400" b="1" spc="-50" dirty="0">
                <a:latin typeface="Arial"/>
                <a:cs typeface="Arial"/>
              </a:rPr>
              <a:t> </a:t>
            </a:r>
            <a:r>
              <a:rPr sz="1400" b="1" spc="-95" dirty="0">
                <a:latin typeface="Arial"/>
                <a:cs typeface="Arial"/>
              </a:rPr>
              <a:t>aula</a:t>
            </a:r>
            <a:r>
              <a:rPr sz="1400" b="1" spc="-45" dirty="0">
                <a:latin typeface="Arial"/>
                <a:cs typeface="Arial"/>
              </a:rPr>
              <a:t> </a:t>
            </a:r>
            <a:r>
              <a:rPr sz="1400" b="1" spc="-100" dirty="0">
                <a:latin typeface="Arial"/>
                <a:cs typeface="Arial"/>
              </a:rPr>
              <a:t>positiva</a:t>
            </a:r>
            <a:r>
              <a:rPr sz="1400" b="1" spc="-50" dirty="0">
                <a:latin typeface="Arial"/>
                <a:cs typeface="Arial"/>
              </a:rPr>
              <a:t> </a:t>
            </a:r>
            <a:r>
              <a:rPr sz="1400" b="1" spc="-100" dirty="0">
                <a:latin typeface="Arial"/>
                <a:cs typeface="Arial"/>
              </a:rPr>
              <a:t>para</a:t>
            </a:r>
            <a:r>
              <a:rPr sz="1400" b="1" spc="-50" dirty="0">
                <a:latin typeface="Arial"/>
                <a:cs typeface="Arial"/>
              </a:rPr>
              <a:t> </a:t>
            </a:r>
            <a:r>
              <a:rPr sz="1400" b="1" spc="-70" dirty="0">
                <a:latin typeface="Arial"/>
                <a:cs typeface="Arial"/>
              </a:rPr>
              <a:t>el</a:t>
            </a:r>
            <a:r>
              <a:rPr sz="1400" b="1" spc="-40" dirty="0">
                <a:latin typeface="Arial"/>
                <a:cs typeface="Arial"/>
              </a:rPr>
              <a:t> </a:t>
            </a:r>
            <a:r>
              <a:rPr sz="1400" b="1" spc="-105" dirty="0">
                <a:latin typeface="Arial"/>
                <a:cs typeface="Arial"/>
              </a:rPr>
              <a:t>diálogo</a:t>
            </a:r>
            <a:r>
              <a:rPr sz="1400" b="1" spc="-50" dirty="0">
                <a:latin typeface="Arial"/>
                <a:cs typeface="Arial"/>
              </a:rPr>
              <a:t> </a:t>
            </a:r>
            <a:r>
              <a:rPr sz="1400" b="1" spc="-55" dirty="0">
                <a:latin typeface="Arial"/>
                <a:cs typeface="Arial"/>
              </a:rPr>
              <a:t>educativo</a:t>
            </a:r>
            <a:endParaRPr sz="1400" dirty="0">
              <a:latin typeface="Arial"/>
              <a:cs typeface="Arial"/>
            </a:endParaRPr>
          </a:p>
        </p:txBody>
      </p:sp>
      <p:sp>
        <p:nvSpPr>
          <p:cNvPr id="5" name="object 5"/>
          <p:cNvSpPr txBox="1"/>
          <p:nvPr/>
        </p:nvSpPr>
        <p:spPr>
          <a:xfrm>
            <a:off x="5742311" y="1300964"/>
            <a:ext cx="4641850" cy="3049905"/>
          </a:xfrm>
          <a:prstGeom prst="rect">
            <a:avLst/>
          </a:prstGeom>
          <a:ln w="31750">
            <a:solidFill>
              <a:srgbClr val="2791A6"/>
            </a:solidFill>
          </a:ln>
        </p:spPr>
        <p:txBody>
          <a:bodyPr vert="horz" wrap="square" lIns="0" tIns="89535" rIns="0" bIns="0" rtlCol="0">
            <a:spAutoFit/>
          </a:bodyPr>
          <a:lstStyle/>
          <a:p>
            <a:pPr marL="820419">
              <a:lnSpc>
                <a:spcPct val="100000"/>
              </a:lnSpc>
              <a:spcBef>
                <a:spcPts val="705"/>
              </a:spcBef>
            </a:pPr>
            <a:r>
              <a:rPr sz="1600" b="1" spc="-145" dirty="0">
                <a:latin typeface="Arial"/>
                <a:cs typeface="Arial"/>
              </a:rPr>
              <a:t>Ejemplos</a:t>
            </a:r>
            <a:r>
              <a:rPr sz="1600" b="1" spc="-70" dirty="0">
                <a:latin typeface="Arial"/>
                <a:cs typeface="Arial"/>
              </a:rPr>
              <a:t> </a:t>
            </a:r>
            <a:r>
              <a:rPr sz="1600" b="1" spc="-110" dirty="0">
                <a:latin typeface="Arial"/>
                <a:cs typeface="Arial"/>
              </a:rPr>
              <a:t>de</a:t>
            </a:r>
            <a:r>
              <a:rPr sz="1600" b="1" spc="-70" dirty="0">
                <a:latin typeface="Arial"/>
                <a:cs typeface="Arial"/>
              </a:rPr>
              <a:t> </a:t>
            </a:r>
            <a:r>
              <a:rPr sz="1600" b="1" spc="-135" dirty="0">
                <a:latin typeface="Arial"/>
                <a:cs typeface="Arial"/>
              </a:rPr>
              <a:t>reglas</a:t>
            </a:r>
            <a:r>
              <a:rPr sz="1600" b="1" spc="-65" dirty="0">
                <a:latin typeface="Arial"/>
                <a:cs typeface="Arial"/>
              </a:rPr>
              <a:t> </a:t>
            </a:r>
            <a:r>
              <a:rPr sz="1600" b="1" spc="-110" dirty="0">
                <a:latin typeface="Arial"/>
                <a:cs typeface="Arial"/>
              </a:rPr>
              <a:t>de</a:t>
            </a:r>
            <a:r>
              <a:rPr sz="1600" b="1" spc="-70" dirty="0">
                <a:latin typeface="Arial"/>
                <a:cs typeface="Arial"/>
              </a:rPr>
              <a:t> </a:t>
            </a:r>
            <a:r>
              <a:rPr sz="1600" b="1" spc="-60" dirty="0">
                <a:latin typeface="Arial"/>
                <a:cs typeface="Arial"/>
              </a:rPr>
              <a:t>conversación</a:t>
            </a:r>
            <a:endParaRPr sz="1600">
              <a:latin typeface="Arial"/>
              <a:cs typeface="Arial"/>
            </a:endParaRPr>
          </a:p>
          <a:p>
            <a:pPr marL="97155" marR="708025">
              <a:lnSpc>
                <a:spcPct val="152500"/>
              </a:lnSpc>
            </a:pPr>
            <a:r>
              <a:rPr sz="1600" b="1" spc="-120" dirty="0">
                <a:latin typeface="Arial"/>
                <a:cs typeface="Arial"/>
              </a:rPr>
              <a:t>No</a:t>
            </a:r>
            <a:r>
              <a:rPr sz="1600" b="1" spc="-70" dirty="0">
                <a:latin typeface="Arial"/>
                <a:cs typeface="Arial"/>
              </a:rPr>
              <a:t> </a:t>
            </a:r>
            <a:r>
              <a:rPr sz="1600" b="1" spc="-110" dirty="0">
                <a:latin typeface="Arial"/>
                <a:cs typeface="Arial"/>
              </a:rPr>
              <a:t>interrumpas</a:t>
            </a:r>
            <a:r>
              <a:rPr sz="1600" b="1" spc="-65" dirty="0">
                <a:latin typeface="Arial"/>
                <a:cs typeface="Arial"/>
              </a:rPr>
              <a:t> </a:t>
            </a:r>
            <a:r>
              <a:rPr sz="1600" b="1" spc="-140" dirty="0">
                <a:latin typeface="Arial"/>
                <a:cs typeface="Arial"/>
              </a:rPr>
              <a:t>cuando</a:t>
            </a:r>
            <a:r>
              <a:rPr sz="1600" b="1" spc="-65" dirty="0">
                <a:latin typeface="Arial"/>
                <a:cs typeface="Arial"/>
              </a:rPr>
              <a:t> </a:t>
            </a:r>
            <a:r>
              <a:rPr sz="1600" b="1" spc="-114" dirty="0">
                <a:latin typeface="Arial"/>
                <a:cs typeface="Arial"/>
              </a:rPr>
              <a:t>otros</a:t>
            </a:r>
            <a:r>
              <a:rPr sz="1600" b="1" spc="-65" dirty="0">
                <a:latin typeface="Arial"/>
                <a:cs typeface="Arial"/>
              </a:rPr>
              <a:t> </a:t>
            </a:r>
            <a:r>
              <a:rPr sz="1600" b="1" spc="-114" dirty="0">
                <a:latin typeface="Arial"/>
                <a:cs typeface="Arial"/>
              </a:rPr>
              <a:t>estén</a:t>
            </a:r>
            <a:r>
              <a:rPr sz="1600" b="1" spc="-65" dirty="0">
                <a:latin typeface="Arial"/>
                <a:cs typeface="Arial"/>
              </a:rPr>
              <a:t> </a:t>
            </a:r>
            <a:r>
              <a:rPr sz="1600" b="1" spc="-95" dirty="0">
                <a:latin typeface="Arial"/>
                <a:cs typeface="Arial"/>
              </a:rPr>
              <a:t>hablando </a:t>
            </a:r>
            <a:r>
              <a:rPr sz="1600" b="1" spc="-140" dirty="0">
                <a:latin typeface="Arial"/>
                <a:cs typeface="Arial"/>
              </a:rPr>
              <a:t>Argumentamos</a:t>
            </a:r>
            <a:r>
              <a:rPr sz="1600" b="1" spc="-30" dirty="0">
                <a:latin typeface="Arial"/>
                <a:cs typeface="Arial"/>
              </a:rPr>
              <a:t> </a:t>
            </a:r>
            <a:r>
              <a:rPr sz="1600" b="1" spc="-135" dirty="0">
                <a:latin typeface="Arial"/>
                <a:cs typeface="Arial"/>
              </a:rPr>
              <a:t>nuestras</a:t>
            </a:r>
            <a:r>
              <a:rPr sz="1600" b="1" spc="-40" dirty="0">
                <a:latin typeface="Arial"/>
                <a:cs typeface="Arial"/>
              </a:rPr>
              <a:t> </a:t>
            </a:r>
            <a:r>
              <a:rPr sz="1600" b="1" spc="-20" dirty="0">
                <a:latin typeface="Arial"/>
                <a:cs typeface="Arial"/>
              </a:rPr>
              <a:t>ideas</a:t>
            </a:r>
            <a:endParaRPr sz="1600">
              <a:latin typeface="Arial"/>
              <a:cs typeface="Arial"/>
            </a:endParaRPr>
          </a:p>
          <a:p>
            <a:pPr marL="97155">
              <a:lnSpc>
                <a:spcPct val="100000"/>
              </a:lnSpc>
              <a:spcBef>
                <a:spcPts val="985"/>
              </a:spcBef>
            </a:pPr>
            <a:r>
              <a:rPr sz="1600" b="1" spc="-190" dirty="0">
                <a:latin typeface="Arial"/>
                <a:cs typeface="Arial"/>
              </a:rPr>
              <a:t>Escuchamos</a:t>
            </a:r>
            <a:r>
              <a:rPr sz="1600" b="1" spc="-55" dirty="0">
                <a:latin typeface="Arial"/>
                <a:cs typeface="Arial"/>
              </a:rPr>
              <a:t> </a:t>
            </a:r>
            <a:r>
              <a:rPr sz="1600" b="1" spc="-100" dirty="0">
                <a:latin typeface="Arial"/>
                <a:cs typeface="Arial"/>
              </a:rPr>
              <a:t>lo</a:t>
            </a:r>
            <a:r>
              <a:rPr sz="1600" b="1" spc="-60" dirty="0">
                <a:latin typeface="Arial"/>
                <a:cs typeface="Arial"/>
              </a:rPr>
              <a:t> </a:t>
            </a:r>
            <a:r>
              <a:rPr sz="1600" b="1" spc="-114" dirty="0">
                <a:latin typeface="Arial"/>
                <a:cs typeface="Arial"/>
              </a:rPr>
              <a:t>que</a:t>
            </a:r>
            <a:r>
              <a:rPr sz="1600" b="1" spc="-60" dirty="0">
                <a:latin typeface="Arial"/>
                <a:cs typeface="Arial"/>
              </a:rPr>
              <a:t> </a:t>
            </a:r>
            <a:r>
              <a:rPr sz="1600" b="1" spc="-125" dirty="0">
                <a:latin typeface="Arial"/>
                <a:cs typeface="Arial"/>
              </a:rPr>
              <a:t>dicen</a:t>
            </a:r>
            <a:r>
              <a:rPr sz="1600" b="1" spc="-60" dirty="0">
                <a:latin typeface="Arial"/>
                <a:cs typeface="Arial"/>
              </a:rPr>
              <a:t> </a:t>
            </a:r>
            <a:r>
              <a:rPr sz="1600" b="1" spc="-155" dirty="0">
                <a:latin typeface="Arial"/>
                <a:cs typeface="Arial"/>
              </a:rPr>
              <a:t>los</a:t>
            </a:r>
            <a:r>
              <a:rPr sz="1600" b="1" spc="-55" dirty="0">
                <a:latin typeface="Arial"/>
                <a:cs typeface="Arial"/>
              </a:rPr>
              <a:t> </a:t>
            </a:r>
            <a:r>
              <a:rPr sz="1600" b="1" spc="-20" dirty="0">
                <a:latin typeface="Arial"/>
                <a:cs typeface="Arial"/>
              </a:rPr>
              <a:t>demás</a:t>
            </a:r>
            <a:endParaRPr sz="1600">
              <a:latin typeface="Arial"/>
              <a:cs typeface="Arial"/>
            </a:endParaRPr>
          </a:p>
          <a:p>
            <a:pPr marL="97155" marR="386715">
              <a:lnSpc>
                <a:spcPct val="120000"/>
              </a:lnSpc>
              <a:spcBef>
                <a:spcPts val="625"/>
              </a:spcBef>
            </a:pPr>
            <a:r>
              <a:rPr sz="1600" b="1" spc="-110" dirty="0">
                <a:latin typeface="Arial"/>
                <a:cs typeface="Arial"/>
              </a:rPr>
              <a:t>Participar</a:t>
            </a:r>
            <a:r>
              <a:rPr sz="1600" b="1" spc="-55" dirty="0">
                <a:latin typeface="Arial"/>
                <a:cs typeface="Arial"/>
              </a:rPr>
              <a:t> </a:t>
            </a:r>
            <a:r>
              <a:rPr sz="1600" b="1" spc="-95" dirty="0">
                <a:latin typeface="Arial"/>
                <a:cs typeface="Arial"/>
              </a:rPr>
              <a:t>también</a:t>
            </a:r>
            <a:r>
              <a:rPr sz="1600" b="1" spc="-55" dirty="0">
                <a:latin typeface="Arial"/>
                <a:cs typeface="Arial"/>
              </a:rPr>
              <a:t> </a:t>
            </a:r>
            <a:r>
              <a:rPr sz="1600" b="1" spc="-135" dirty="0">
                <a:latin typeface="Arial"/>
                <a:cs typeface="Arial"/>
              </a:rPr>
              <a:t>significa</a:t>
            </a:r>
            <a:r>
              <a:rPr sz="1600" b="1" spc="-55" dirty="0">
                <a:latin typeface="Arial"/>
                <a:cs typeface="Arial"/>
              </a:rPr>
              <a:t> </a:t>
            </a:r>
            <a:r>
              <a:rPr sz="1600" b="1" spc="-130" dirty="0">
                <a:latin typeface="Arial"/>
                <a:cs typeface="Arial"/>
              </a:rPr>
              <a:t>pensar</a:t>
            </a:r>
            <a:r>
              <a:rPr sz="1600" b="1" spc="-55" dirty="0">
                <a:latin typeface="Arial"/>
                <a:cs typeface="Arial"/>
              </a:rPr>
              <a:t> </a:t>
            </a:r>
            <a:r>
              <a:rPr sz="1600" b="1" spc="-140" dirty="0">
                <a:latin typeface="Arial"/>
                <a:cs typeface="Arial"/>
              </a:rPr>
              <a:t>y</a:t>
            </a:r>
            <a:r>
              <a:rPr sz="1600" b="1" spc="-55" dirty="0">
                <a:latin typeface="Arial"/>
                <a:cs typeface="Arial"/>
              </a:rPr>
              <a:t> </a:t>
            </a:r>
            <a:r>
              <a:rPr sz="1600" b="1" spc="-155" dirty="0">
                <a:latin typeface="Arial"/>
                <a:cs typeface="Arial"/>
              </a:rPr>
              <a:t>escuchar,</a:t>
            </a:r>
            <a:r>
              <a:rPr sz="1600" b="1" spc="-50" dirty="0">
                <a:latin typeface="Arial"/>
                <a:cs typeface="Arial"/>
              </a:rPr>
              <a:t> </a:t>
            </a:r>
            <a:r>
              <a:rPr sz="1600" b="1" spc="-25" dirty="0">
                <a:latin typeface="Arial"/>
                <a:cs typeface="Arial"/>
              </a:rPr>
              <a:t>no </a:t>
            </a:r>
            <a:r>
              <a:rPr sz="1600" b="1" spc="-145" dirty="0">
                <a:latin typeface="Arial"/>
                <a:cs typeface="Arial"/>
              </a:rPr>
              <a:t>solo</a:t>
            </a:r>
            <a:r>
              <a:rPr sz="1600" b="1" spc="-75" dirty="0">
                <a:latin typeface="Arial"/>
                <a:cs typeface="Arial"/>
              </a:rPr>
              <a:t> </a:t>
            </a:r>
            <a:r>
              <a:rPr sz="1600" b="1" spc="-10" dirty="0">
                <a:latin typeface="Arial"/>
                <a:cs typeface="Arial"/>
              </a:rPr>
              <a:t>hablar</a:t>
            </a:r>
            <a:endParaRPr sz="1600">
              <a:latin typeface="Arial"/>
              <a:cs typeface="Arial"/>
            </a:endParaRPr>
          </a:p>
          <a:p>
            <a:pPr marL="97155" marR="976630">
              <a:lnSpc>
                <a:spcPct val="152500"/>
              </a:lnSpc>
            </a:pPr>
            <a:r>
              <a:rPr sz="1600" b="1" spc="-165" dirty="0">
                <a:latin typeface="Arial"/>
                <a:cs typeface="Arial"/>
              </a:rPr>
              <a:t>Está</a:t>
            </a:r>
            <a:r>
              <a:rPr sz="1600" b="1" spc="-80" dirty="0">
                <a:latin typeface="Arial"/>
                <a:cs typeface="Arial"/>
              </a:rPr>
              <a:t> </a:t>
            </a:r>
            <a:r>
              <a:rPr sz="1600" b="1" spc="-100" dirty="0">
                <a:latin typeface="Arial"/>
                <a:cs typeface="Arial"/>
              </a:rPr>
              <a:t>bien</a:t>
            </a:r>
            <a:r>
              <a:rPr sz="1600" b="1" spc="-80" dirty="0">
                <a:latin typeface="Arial"/>
                <a:cs typeface="Arial"/>
              </a:rPr>
              <a:t> </a:t>
            </a:r>
            <a:r>
              <a:rPr sz="1600" b="1" spc="-125" dirty="0">
                <a:latin typeface="Arial"/>
                <a:cs typeface="Arial"/>
              </a:rPr>
              <a:t>no</a:t>
            </a:r>
            <a:r>
              <a:rPr sz="1600" b="1" spc="-80" dirty="0">
                <a:latin typeface="Arial"/>
                <a:cs typeface="Arial"/>
              </a:rPr>
              <a:t> </a:t>
            </a:r>
            <a:r>
              <a:rPr sz="1600" b="1" spc="-105" dirty="0">
                <a:latin typeface="Arial"/>
                <a:cs typeface="Arial"/>
              </a:rPr>
              <a:t>estar</a:t>
            </a:r>
            <a:r>
              <a:rPr sz="1600" b="1" spc="-80" dirty="0">
                <a:latin typeface="Arial"/>
                <a:cs typeface="Arial"/>
              </a:rPr>
              <a:t> </a:t>
            </a:r>
            <a:r>
              <a:rPr sz="1600" b="1" spc="-105" dirty="0">
                <a:latin typeface="Arial"/>
                <a:cs typeface="Arial"/>
              </a:rPr>
              <a:t>de</a:t>
            </a:r>
            <a:r>
              <a:rPr sz="1600" b="1" spc="-85" dirty="0">
                <a:latin typeface="Arial"/>
                <a:cs typeface="Arial"/>
              </a:rPr>
              <a:t> </a:t>
            </a:r>
            <a:r>
              <a:rPr sz="1600" b="1" spc="-130" dirty="0">
                <a:latin typeface="Arial"/>
                <a:cs typeface="Arial"/>
              </a:rPr>
              <a:t>acuerdo</a:t>
            </a:r>
            <a:r>
              <a:rPr sz="1600" b="1" spc="-75" dirty="0">
                <a:latin typeface="Arial"/>
                <a:cs typeface="Arial"/>
              </a:rPr>
              <a:t> </a:t>
            </a:r>
            <a:r>
              <a:rPr sz="1600" b="1" spc="-160" dirty="0">
                <a:latin typeface="Arial"/>
                <a:cs typeface="Arial"/>
              </a:rPr>
              <a:t>con</a:t>
            </a:r>
            <a:r>
              <a:rPr sz="1600" b="1" spc="-80" dirty="0">
                <a:latin typeface="Arial"/>
                <a:cs typeface="Arial"/>
              </a:rPr>
              <a:t> </a:t>
            </a:r>
            <a:r>
              <a:rPr sz="1600" b="1" spc="-25" dirty="0">
                <a:latin typeface="Arial"/>
                <a:cs typeface="Arial"/>
              </a:rPr>
              <a:t>alguien </a:t>
            </a:r>
            <a:r>
              <a:rPr sz="1600" b="1" spc="-165" dirty="0">
                <a:latin typeface="Arial"/>
                <a:cs typeface="Arial"/>
              </a:rPr>
              <a:t>Nos</a:t>
            </a:r>
            <a:r>
              <a:rPr sz="1600" b="1" spc="-65" dirty="0">
                <a:latin typeface="Arial"/>
                <a:cs typeface="Arial"/>
              </a:rPr>
              <a:t> </a:t>
            </a:r>
            <a:r>
              <a:rPr sz="1600" b="1" spc="-150" dirty="0">
                <a:latin typeface="Arial"/>
                <a:cs typeface="Arial"/>
              </a:rPr>
              <a:t>hacemos</a:t>
            </a:r>
            <a:r>
              <a:rPr sz="1600" b="1" spc="-65" dirty="0">
                <a:latin typeface="Arial"/>
                <a:cs typeface="Arial"/>
              </a:rPr>
              <a:t> </a:t>
            </a:r>
            <a:r>
              <a:rPr sz="1600" b="1" spc="-130" dirty="0">
                <a:latin typeface="Arial"/>
                <a:cs typeface="Arial"/>
              </a:rPr>
              <a:t>preguntas</a:t>
            </a:r>
            <a:r>
              <a:rPr sz="1600" b="1" spc="-65" dirty="0">
                <a:latin typeface="Arial"/>
                <a:cs typeface="Arial"/>
              </a:rPr>
              <a:t> </a:t>
            </a:r>
            <a:r>
              <a:rPr sz="1600" b="1" spc="-75" dirty="0">
                <a:latin typeface="Arial"/>
                <a:cs typeface="Arial"/>
              </a:rPr>
              <a:t>entre</a:t>
            </a:r>
            <a:r>
              <a:rPr sz="1600" b="1" spc="-70" dirty="0">
                <a:latin typeface="Arial"/>
                <a:cs typeface="Arial"/>
              </a:rPr>
              <a:t> </a:t>
            </a:r>
            <a:r>
              <a:rPr sz="1600" b="1" spc="-105" dirty="0">
                <a:latin typeface="Arial"/>
                <a:cs typeface="Arial"/>
              </a:rPr>
              <a:t>nosotros/as</a:t>
            </a:r>
            <a:endParaRPr sz="1600">
              <a:latin typeface="Arial"/>
              <a:cs typeface="Arial"/>
            </a:endParaRPr>
          </a:p>
        </p:txBody>
      </p:sp>
      <p:pic>
        <p:nvPicPr>
          <p:cNvPr id="6" name="object 6"/>
          <p:cNvPicPr/>
          <p:nvPr/>
        </p:nvPicPr>
        <p:blipFill>
          <a:blip r:embed="rId3" cstate="print"/>
          <a:stretch>
            <a:fillRect/>
          </a:stretch>
        </p:blipFill>
        <p:spPr>
          <a:xfrm>
            <a:off x="694571" y="5604023"/>
            <a:ext cx="439419" cy="439420"/>
          </a:xfrm>
          <a:prstGeom prst="rect">
            <a:avLst/>
          </a:prstGeom>
        </p:spPr>
      </p:pic>
      <p:pic>
        <p:nvPicPr>
          <p:cNvPr id="7" name="object 7"/>
          <p:cNvPicPr/>
          <p:nvPr/>
        </p:nvPicPr>
        <p:blipFill>
          <a:blip r:embed="rId4" cstate="print"/>
          <a:stretch>
            <a:fillRect/>
          </a:stretch>
        </p:blipFill>
        <p:spPr>
          <a:xfrm>
            <a:off x="6568957" y="4950339"/>
            <a:ext cx="3013708" cy="2249170"/>
          </a:xfrm>
          <a:prstGeom prst="rect">
            <a:avLst/>
          </a:prstGeom>
        </p:spPr>
      </p:pic>
    </p:spTree>
    <p:extLst>
      <p:ext uri="{BB962C8B-B14F-4D97-AF65-F5344CB8AC3E}">
        <p14:creationId xmlns:p14="http://schemas.microsoft.com/office/powerpoint/2010/main" val="9212821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92006" y="342146"/>
            <a:ext cx="3379470" cy="869950"/>
          </a:xfrm>
          <a:prstGeom prst="rect">
            <a:avLst/>
          </a:prstGeom>
          <a:solidFill>
            <a:srgbClr val="D9F1F6"/>
          </a:solidFill>
        </p:spPr>
        <p:txBody>
          <a:bodyPr vert="horz" wrap="square" lIns="0" tIns="18415" rIns="0" bIns="0" rtlCol="0">
            <a:spAutoFit/>
          </a:bodyPr>
          <a:lstStyle/>
          <a:p>
            <a:pPr marL="25400">
              <a:lnSpc>
                <a:spcPct val="100000"/>
              </a:lnSpc>
              <a:spcBef>
                <a:spcPts val="145"/>
              </a:spcBef>
            </a:pPr>
            <a:r>
              <a:rPr sz="1600" b="1" spc="-105" dirty="0">
                <a:solidFill>
                  <a:srgbClr val="1A616F"/>
                </a:solidFill>
                <a:latin typeface="Arial"/>
                <a:cs typeface="Arial"/>
              </a:rPr>
              <a:t>Parte</a:t>
            </a:r>
            <a:r>
              <a:rPr sz="1600" b="1" spc="-70" dirty="0">
                <a:solidFill>
                  <a:srgbClr val="1A616F"/>
                </a:solidFill>
                <a:latin typeface="Arial"/>
                <a:cs typeface="Arial"/>
              </a:rPr>
              <a:t> </a:t>
            </a:r>
            <a:r>
              <a:rPr sz="1600" b="1" spc="-130" dirty="0">
                <a:solidFill>
                  <a:srgbClr val="1A616F"/>
                </a:solidFill>
                <a:latin typeface="Arial"/>
                <a:cs typeface="Arial"/>
              </a:rPr>
              <a:t>c.</a:t>
            </a:r>
            <a:r>
              <a:rPr sz="1600" b="1" spc="-65" dirty="0">
                <a:solidFill>
                  <a:srgbClr val="1A616F"/>
                </a:solidFill>
                <a:latin typeface="Arial"/>
                <a:cs typeface="Arial"/>
              </a:rPr>
              <a:t> </a:t>
            </a:r>
            <a:r>
              <a:rPr sz="1600" b="1" spc="-125" dirty="0">
                <a:solidFill>
                  <a:srgbClr val="1A616F"/>
                </a:solidFill>
                <a:latin typeface="Arial"/>
                <a:cs typeface="Arial"/>
              </a:rPr>
              <a:t>Diálogo</a:t>
            </a:r>
            <a:r>
              <a:rPr sz="1600" b="1" spc="-65" dirty="0">
                <a:solidFill>
                  <a:srgbClr val="1A616F"/>
                </a:solidFill>
                <a:latin typeface="Arial"/>
                <a:cs typeface="Arial"/>
              </a:rPr>
              <a:t> </a:t>
            </a:r>
            <a:r>
              <a:rPr sz="1600" b="1" spc="-114" dirty="0">
                <a:solidFill>
                  <a:srgbClr val="1A616F"/>
                </a:solidFill>
                <a:latin typeface="Arial"/>
                <a:cs typeface="Arial"/>
              </a:rPr>
              <a:t>educativo</a:t>
            </a:r>
            <a:r>
              <a:rPr sz="1600" b="1" spc="-70" dirty="0">
                <a:solidFill>
                  <a:srgbClr val="1A616F"/>
                </a:solidFill>
                <a:latin typeface="Arial"/>
                <a:cs typeface="Arial"/>
              </a:rPr>
              <a:t> </a:t>
            </a:r>
            <a:r>
              <a:rPr sz="1600" b="1" spc="-50" dirty="0">
                <a:solidFill>
                  <a:srgbClr val="1A616F"/>
                </a:solidFill>
                <a:latin typeface="Arial"/>
                <a:cs typeface="Arial"/>
              </a:rPr>
              <a:t>y</a:t>
            </a:r>
            <a:endParaRPr sz="1600">
              <a:latin typeface="Arial"/>
              <a:cs typeface="Arial"/>
            </a:endParaRPr>
          </a:p>
          <a:p>
            <a:pPr marL="25400" marR="81280">
              <a:lnSpc>
                <a:spcPct val="120000"/>
              </a:lnSpc>
            </a:pPr>
            <a:r>
              <a:rPr sz="1600" b="1" spc="-110" dirty="0">
                <a:solidFill>
                  <a:srgbClr val="1A616F"/>
                </a:solidFill>
                <a:latin typeface="Arial"/>
                <a:cs typeface="Arial"/>
              </a:rPr>
              <a:t>aprendizaje</a:t>
            </a:r>
            <a:r>
              <a:rPr sz="1600" b="1" spc="-50" dirty="0">
                <a:solidFill>
                  <a:srgbClr val="1A616F"/>
                </a:solidFill>
                <a:latin typeface="Arial"/>
                <a:cs typeface="Arial"/>
              </a:rPr>
              <a:t> </a:t>
            </a:r>
            <a:r>
              <a:rPr sz="1600" b="1" spc="-114" dirty="0">
                <a:solidFill>
                  <a:srgbClr val="1A616F"/>
                </a:solidFill>
                <a:latin typeface="Arial"/>
                <a:cs typeface="Arial"/>
              </a:rPr>
              <a:t>de</a:t>
            </a:r>
            <a:r>
              <a:rPr sz="1600" b="1" spc="-45" dirty="0">
                <a:solidFill>
                  <a:srgbClr val="1A616F"/>
                </a:solidFill>
                <a:latin typeface="Arial"/>
                <a:cs typeface="Arial"/>
              </a:rPr>
              <a:t> </a:t>
            </a:r>
            <a:r>
              <a:rPr sz="1600" b="1" spc="-120" dirty="0">
                <a:solidFill>
                  <a:srgbClr val="1A616F"/>
                </a:solidFill>
                <a:latin typeface="Arial"/>
                <a:cs typeface="Arial"/>
              </a:rPr>
              <a:t>estudiantes</a:t>
            </a:r>
            <a:r>
              <a:rPr sz="1600" b="1" spc="-45" dirty="0">
                <a:solidFill>
                  <a:srgbClr val="1A616F"/>
                </a:solidFill>
                <a:latin typeface="Arial"/>
                <a:cs typeface="Arial"/>
              </a:rPr>
              <a:t> </a:t>
            </a:r>
            <a:r>
              <a:rPr sz="1600" b="1" spc="-110" dirty="0">
                <a:solidFill>
                  <a:srgbClr val="1A616F"/>
                </a:solidFill>
                <a:latin typeface="Arial"/>
                <a:cs typeface="Arial"/>
              </a:rPr>
              <a:t>en</a:t>
            </a:r>
            <a:r>
              <a:rPr sz="1600" b="1" spc="-50" dirty="0">
                <a:solidFill>
                  <a:srgbClr val="1A616F"/>
                </a:solidFill>
                <a:latin typeface="Arial"/>
                <a:cs typeface="Arial"/>
              </a:rPr>
              <a:t> </a:t>
            </a:r>
            <a:r>
              <a:rPr sz="1600" b="1" spc="-125" dirty="0">
                <a:solidFill>
                  <a:srgbClr val="1A616F"/>
                </a:solidFill>
                <a:latin typeface="Arial"/>
                <a:cs typeface="Arial"/>
              </a:rPr>
              <a:t>diversos </a:t>
            </a:r>
            <a:r>
              <a:rPr sz="1600" b="1" spc="-25" dirty="0">
                <a:solidFill>
                  <a:srgbClr val="1A616F"/>
                </a:solidFill>
                <a:latin typeface="Arial"/>
                <a:cs typeface="Arial"/>
              </a:rPr>
              <a:t>contextos</a:t>
            </a:r>
            <a:endParaRPr sz="1600">
              <a:latin typeface="Arial"/>
              <a:cs typeface="Arial"/>
            </a:endParaRPr>
          </a:p>
        </p:txBody>
      </p:sp>
      <p:sp>
        <p:nvSpPr>
          <p:cNvPr id="3" name="object 3"/>
          <p:cNvSpPr/>
          <p:nvPr/>
        </p:nvSpPr>
        <p:spPr>
          <a:xfrm>
            <a:off x="5491359" y="1198654"/>
            <a:ext cx="4777105" cy="3568700"/>
          </a:xfrm>
          <a:custGeom>
            <a:avLst/>
            <a:gdLst/>
            <a:ahLst/>
            <a:cxnLst/>
            <a:rect l="l" t="t" r="r" b="b"/>
            <a:pathLst>
              <a:path w="4777105" h="3568700">
                <a:moveTo>
                  <a:pt x="4777105" y="0"/>
                </a:moveTo>
                <a:lnTo>
                  <a:pt x="0" y="0"/>
                </a:lnTo>
                <a:lnTo>
                  <a:pt x="0" y="3568700"/>
                </a:lnTo>
                <a:lnTo>
                  <a:pt x="4777105" y="3568700"/>
                </a:lnTo>
                <a:lnTo>
                  <a:pt x="4777105" y="0"/>
                </a:lnTo>
                <a:close/>
              </a:path>
            </a:pathLst>
          </a:custGeom>
          <a:solidFill>
            <a:srgbClr val="FFFFFF"/>
          </a:solidFill>
        </p:spPr>
        <p:txBody>
          <a:bodyPr wrap="square" lIns="0" tIns="0" rIns="0" bIns="0" rtlCol="0"/>
          <a:lstStyle/>
          <a:p>
            <a:endParaRPr/>
          </a:p>
        </p:txBody>
      </p:sp>
      <p:pic>
        <p:nvPicPr>
          <p:cNvPr id="15" name="object 15"/>
          <p:cNvPicPr/>
          <p:nvPr/>
        </p:nvPicPr>
        <p:blipFill>
          <a:blip r:embed="rId2" cstate="print"/>
          <a:stretch>
            <a:fillRect/>
          </a:stretch>
        </p:blipFill>
        <p:spPr>
          <a:xfrm>
            <a:off x="1273055" y="5749385"/>
            <a:ext cx="3002009" cy="1536065"/>
          </a:xfrm>
          <a:prstGeom prst="rect">
            <a:avLst/>
          </a:prstGeom>
        </p:spPr>
      </p:pic>
      <p:sp>
        <p:nvSpPr>
          <p:cNvPr id="16" name="object 16"/>
          <p:cNvSpPr txBox="1"/>
          <p:nvPr/>
        </p:nvSpPr>
        <p:spPr>
          <a:xfrm>
            <a:off x="3933087" y="409632"/>
            <a:ext cx="3542029" cy="506101"/>
          </a:xfrm>
          <a:prstGeom prst="rect">
            <a:avLst/>
          </a:prstGeom>
        </p:spPr>
        <p:txBody>
          <a:bodyPr vert="horz" wrap="square" lIns="0" tIns="12700" rIns="0" bIns="0" rtlCol="0">
            <a:spAutoFit/>
          </a:bodyPr>
          <a:lstStyle/>
          <a:p>
            <a:pPr marL="857885" marR="5080" indent="-845819">
              <a:lnSpc>
                <a:spcPct val="120000"/>
              </a:lnSpc>
              <a:spcBef>
                <a:spcPts val="100"/>
              </a:spcBef>
            </a:pPr>
            <a:r>
              <a:rPr sz="1400" b="1" spc="-125" dirty="0">
                <a:solidFill>
                  <a:schemeClr val="tx1"/>
                </a:solidFill>
                <a:latin typeface="Arial"/>
                <a:cs typeface="Arial"/>
              </a:rPr>
              <a:t>Evidencia</a:t>
            </a:r>
            <a:r>
              <a:rPr sz="1400" b="1" spc="-50" dirty="0">
                <a:solidFill>
                  <a:schemeClr val="tx1"/>
                </a:solidFill>
                <a:latin typeface="Arial"/>
                <a:cs typeface="Arial"/>
              </a:rPr>
              <a:t> </a:t>
            </a:r>
            <a:r>
              <a:rPr sz="1400" b="1" spc="-100" dirty="0">
                <a:solidFill>
                  <a:schemeClr val="tx1"/>
                </a:solidFill>
                <a:latin typeface="Arial"/>
                <a:cs typeface="Arial"/>
              </a:rPr>
              <a:t>de</a:t>
            </a:r>
            <a:r>
              <a:rPr sz="1400" b="1" spc="-45" dirty="0">
                <a:solidFill>
                  <a:schemeClr val="tx1"/>
                </a:solidFill>
                <a:latin typeface="Arial"/>
                <a:cs typeface="Arial"/>
              </a:rPr>
              <a:t> </a:t>
            </a:r>
            <a:r>
              <a:rPr sz="1400" b="1" spc="-100" dirty="0">
                <a:solidFill>
                  <a:schemeClr val="tx1"/>
                </a:solidFill>
                <a:latin typeface="Arial"/>
                <a:cs typeface="Arial"/>
              </a:rPr>
              <a:t>que</a:t>
            </a:r>
            <a:r>
              <a:rPr sz="1400" b="1" spc="-50" dirty="0">
                <a:solidFill>
                  <a:schemeClr val="tx1"/>
                </a:solidFill>
                <a:latin typeface="Arial"/>
                <a:cs typeface="Arial"/>
              </a:rPr>
              <a:t> </a:t>
            </a:r>
            <a:r>
              <a:rPr sz="1400" b="1" spc="-70" dirty="0">
                <a:solidFill>
                  <a:schemeClr val="tx1"/>
                </a:solidFill>
                <a:latin typeface="Arial"/>
                <a:cs typeface="Arial"/>
              </a:rPr>
              <a:t>el</a:t>
            </a:r>
            <a:r>
              <a:rPr sz="1400" b="1" spc="-55" dirty="0">
                <a:solidFill>
                  <a:schemeClr val="tx1"/>
                </a:solidFill>
                <a:latin typeface="Arial"/>
                <a:cs typeface="Arial"/>
              </a:rPr>
              <a:t> </a:t>
            </a:r>
            <a:r>
              <a:rPr sz="1400" b="1" spc="-105" dirty="0">
                <a:solidFill>
                  <a:schemeClr val="tx1"/>
                </a:solidFill>
                <a:latin typeface="Arial"/>
                <a:cs typeface="Arial"/>
              </a:rPr>
              <a:t>diálogo</a:t>
            </a:r>
            <a:r>
              <a:rPr sz="1400" b="1" spc="-45" dirty="0">
                <a:solidFill>
                  <a:schemeClr val="tx1"/>
                </a:solidFill>
                <a:latin typeface="Arial"/>
                <a:cs typeface="Arial"/>
              </a:rPr>
              <a:t> </a:t>
            </a:r>
            <a:r>
              <a:rPr sz="1400" b="1" spc="-95" dirty="0">
                <a:solidFill>
                  <a:schemeClr val="tx1"/>
                </a:solidFill>
                <a:latin typeface="Arial"/>
                <a:cs typeface="Arial"/>
              </a:rPr>
              <a:t>docente-</a:t>
            </a:r>
            <a:r>
              <a:rPr sz="1400" b="1" spc="-50" dirty="0">
                <a:solidFill>
                  <a:schemeClr val="tx1"/>
                </a:solidFill>
                <a:latin typeface="Arial"/>
                <a:cs typeface="Arial"/>
              </a:rPr>
              <a:t> </a:t>
            </a:r>
            <a:r>
              <a:rPr sz="1400" b="1" spc="-70" dirty="0">
                <a:solidFill>
                  <a:schemeClr val="tx1"/>
                </a:solidFill>
                <a:latin typeface="Arial"/>
                <a:cs typeface="Arial"/>
              </a:rPr>
              <a:t>estudiante </a:t>
            </a:r>
            <a:r>
              <a:rPr sz="1400" b="1" spc="-105" dirty="0">
                <a:solidFill>
                  <a:schemeClr val="tx1"/>
                </a:solidFill>
                <a:latin typeface="Arial"/>
                <a:cs typeface="Arial"/>
              </a:rPr>
              <a:t>promueve</a:t>
            </a:r>
            <a:r>
              <a:rPr sz="1400" b="1" spc="-45" dirty="0">
                <a:solidFill>
                  <a:schemeClr val="tx1"/>
                </a:solidFill>
                <a:latin typeface="Arial"/>
                <a:cs typeface="Arial"/>
              </a:rPr>
              <a:t> </a:t>
            </a:r>
            <a:r>
              <a:rPr sz="1400" b="1" spc="-70" dirty="0">
                <a:solidFill>
                  <a:schemeClr val="tx1"/>
                </a:solidFill>
                <a:latin typeface="Arial"/>
                <a:cs typeface="Arial"/>
              </a:rPr>
              <a:t>el</a:t>
            </a:r>
            <a:r>
              <a:rPr sz="1400" b="1" spc="-50" dirty="0">
                <a:solidFill>
                  <a:schemeClr val="tx1"/>
                </a:solidFill>
                <a:latin typeface="Arial"/>
                <a:cs typeface="Arial"/>
              </a:rPr>
              <a:t> </a:t>
            </a:r>
            <a:r>
              <a:rPr sz="1400" b="1" spc="-10" dirty="0">
                <a:solidFill>
                  <a:schemeClr val="tx1"/>
                </a:solidFill>
                <a:latin typeface="Arial"/>
                <a:cs typeface="Arial"/>
              </a:rPr>
              <a:t>aprendizaje</a:t>
            </a:r>
            <a:endParaRPr sz="1400" dirty="0">
              <a:solidFill>
                <a:schemeClr val="tx1"/>
              </a:solidFill>
              <a:latin typeface="Arial"/>
              <a:cs typeface="Arial"/>
            </a:endParaRPr>
          </a:p>
        </p:txBody>
      </p:sp>
      <p:sp>
        <p:nvSpPr>
          <p:cNvPr id="17" name="object 7">
            <a:extLst>
              <a:ext uri="{FF2B5EF4-FFF2-40B4-BE49-F238E27FC236}">
                <a16:creationId xmlns:a16="http://schemas.microsoft.com/office/drawing/2014/main" id="{84EEA804-BE3B-6D9B-568D-A2D6037A083D}"/>
              </a:ext>
            </a:extLst>
          </p:cNvPr>
          <p:cNvSpPr/>
          <p:nvPr/>
        </p:nvSpPr>
        <p:spPr>
          <a:xfrm>
            <a:off x="5355278" y="4750288"/>
            <a:ext cx="439414" cy="439414"/>
          </a:xfrm>
          <a:prstGeom prst="rect">
            <a:avLst/>
          </a:prstGeom>
          <a:blipFill>
            <a:blip r:embed="rId3" cstate="print"/>
            <a:stretch>
              <a:fillRect/>
            </a:stretch>
          </a:blipFill>
        </p:spPr>
        <p:txBody>
          <a:bodyPr wrap="square" lIns="0" tIns="0" rIns="0" bIns="0" rtlCol="0"/>
          <a:lstStyle/>
          <a:p>
            <a:pPr algn="l" rtl="0"/>
            <a:endParaRPr/>
          </a:p>
        </p:txBody>
      </p:sp>
      <p:graphicFrame>
        <p:nvGraphicFramePr>
          <p:cNvPr id="18" name="object 14">
            <a:extLst>
              <a:ext uri="{FF2B5EF4-FFF2-40B4-BE49-F238E27FC236}">
                <a16:creationId xmlns:a16="http://schemas.microsoft.com/office/drawing/2014/main" id="{B13555E7-6E1D-B075-6C61-87114244D440}"/>
              </a:ext>
            </a:extLst>
          </p:cNvPr>
          <p:cNvGraphicFramePr>
            <a:graphicFrameLocks noGrp="1"/>
          </p:cNvGraphicFramePr>
          <p:nvPr>
            <p:extLst>
              <p:ext uri="{D42A27DB-BD31-4B8C-83A1-F6EECF244321}">
                <p14:modId xmlns:p14="http://schemas.microsoft.com/office/powerpoint/2010/main" val="3495136681"/>
              </p:ext>
            </p:extLst>
          </p:nvPr>
        </p:nvGraphicFramePr>
        <p:xfrm>
          <a:off x="471176" y="1202274"/>
          <a:ext cx="9768204" cy="6482207"/>
        </p:xfrm>
        <a:graphic>
          <a:graphicData uri="http://schemas.openxmlformats.org/drawingml/2006/table">
            <a:tbl>
              <a:tblPr firstRow="1" bandRow="1">
                <a:tableStyleId>{2D5ABB26-0587-4C30-8999-92F81FD0307C}</a:tableStyleId>
              </a:tblPr>
              <a:tblGrid>
                <a:gridCol w="5006975">
                  <a:extLst>
                    <a:ext uri="{9D8B030D-6E8A-4147-A177-3AD203B41FA5}">
                      <a16:colId xmlns:a16="http://schemas.microsoft.com/office/drawing/2014/main" val="20000"/>
                    </a:ext>
                  </a:extLst>
                </a:gridCol>
                <a:gridCol w="249549">
                  <a:extLst>
                    <a:ext uri="{9D8B030D-6E8A-4147-A177-3AD203B41FA5}">
                      <a16:colId xmlns:a16="http://schemas.microsoft.com/office/drawing/2014/main" val="20001"/>
                    </a:ext>
                  </a:extLst>
                </a:gridCol>
                <a:gridCol w="4419600">
                  <a:extLst>
                    <a:ext uri="{9D8B030D-6E8A-4147-A177-3AD203B41FA5}">
                      <a16:colId xmlns:a16="http://schemas.microsoft.com/office/drawing/2014/main" val="20002"/>
                    </a:ext>
                  </a:extLst>
                </a:gridCol>
                <a:gridCol w="92080">
                  <a:extLst>
                    <a:ext uri="{9D8B030D-6E8A-4147-A177-3AD203B41FA5}">
                      <a16:colId xmlns:a16="http://schemas.microsoft.com/office/drawing/2014/main" val="20003"/>
                    </a:ext>
                  </a:extLst>
                </a:gridCol>
              </a:tblGrid>
              <a:tr h="2233584">
                <a:tc rowSpan="2">
                  <a:txBody>
                    <a:bodyPr/>
                    <a:lstStyle/>
                    <a:p>
                      <a:pPr marL="97790" marR="144780">
                        <a:lnSpc>
                          <a:spcPct val="121200"/>
                        </a:lnSpc>
                        <a:spcBef>
                          <a:spcPts val="500"/>
                        </a:spcBef>
                      </a:pPr>
                      <a:r>
                        <a:rPr sz="1100" spc="-75" dirty="0">
                          <a:latin typeface="Arial"/>
                          <a:cs typeface="Arial"/>
                        </a:rPr>
                        <a:t>Existe</a:t>
                      </a:r>
                      <a:r>
                        <a:rPr sz="1100" spc="-30" dirty="0">
                          <a:latin typeface="Arial"/>
                          <a:cs typeface="Arial"/>
                        </a:rPr>
                        <a:t> </a:t>
                      </a:r>
                      <a:r>
                        <a:rPr sz="1100" spc="-60" dirty="0">
                          <a:latin typeface="Arial"/>
                          <a:cs typeface="Arial"/>
                        </a:rPr>
                        <a:t>una</a:t>
                      </a:r>
                      <a:r>
                        <a:rPr sz="1100" spc="-30" dirty="0">
                          <a:latin typeface="Arial"/>
                          <a:cs typeface="Arial"/>
                        </a:rPr>
                        <a:t> </a:t>
                      </a:r>
                      <a:r>
                        <a:rPr sz="1100" spc="-85" dirty="0">
                          <a:latin typeface="Arial"/>
                          <a:cs typeface="Arial"/>
                        </a:rPr>
                        <a:t>base</a:t>
                      </a:r>
                      <a:r>
                        <a:rPr sz="1100" spc="-30" dirty="0">
                          <a:latin typeface="Arial"/>
                          <a:cs typeface="Arial"/>
                        </a:rPr>
                        <a:t> </a:t>
                      </a:r>
                      <a:r>
                        <a:rPr sz="1100" spc="-45" dirty="0">
                          <a:latin typeface="Arial"/>
                          <a:cs typeface="Arial"/>
                        </a:rPr>
                        <a:t>creciente</a:t>
                      </a:r>
                      <a:r>
                        <a:rPr sz="1100" spc="-25" dirty="0">
                          <a:latin typeface="Arial"/>
                          <a:cs typeface="Arial"/>
                        </a:rPr>
                        <a:t> </a:t>
                      </a:r>
                      <a:r>
                        <a:rPr sz="1100" spc="-60" dirty="0">
                          <a:latin typeface="Arial"/>
                          <a:cs typeface="Arial"/>
                        </a:rPr>
                        <a:t>de</a:t>
                      </a:r>
                      <a:r>
                        <a:rPr sz="1100" spc="-30" dirty="0">
                          <a:latin typeface="Arial"/>
                          <a:cs typeface="Arial"/>
                        </a:rPr>
                        <a:t> </a:t>
                      </a:r>
                      <a:r>
                        <a:rPr sz="1100" spc="-55" dirty="0">
                          <a:latin typeface="Arial"/>
                          <a:cs typeface="Arial"/>
                        </a:rPr>
                        <a:t>investigación</a:t>
                      </a:r>
                      <a:r>
                        <a:rPr sz="1100" spc="-30" dirty="0">
                          <a:latin typeface="Arial"/>
                          <a:cs typeface="Arial"/>
                        </a:rPr>
                        <a:t> </a:t>
                      </a:r>
                      <a:r>
                        <a:rPr sz="1100" spc="-40" dirty="0">
                          <a:latin typeface="Arial"/>
                          <a:cs typeface="Arial"/>
                        </a:rPr>
                        <a:t>internacional</a:t>
                      </a:r>
                      <a:r>
                        <a:rPr sz="1100" spc="-30" dirty="0">
                          <a:latin typeface="Arial"/>
                          <a:cs typeface="Arial"/>
                        </a:rPr>
                        <a:t> </a:t>
                      </a:r>
                      <a:r>
                        <a:rPr sz="1100" spc="-50" dirty="0">
                          <a:latin typeface="Arial"/>
                          <a:cs typeface="Arial"/>
                        </a:rPr>
                        <a:t>que</a:t>
                      </a:r>
                      <a:r>
                        <a:rPr sz="1100" spc="-25" dirty="0">
                          <a:latin typeface="Arial"/>
                          <a:cs typeface="Arial"/>
                        </a:rPr>
                        <a:t> </a:t>
                      </a:r>
                      <a:r>
                        <a:rPr sz="1100" spc="-70" dirty="0">
                          <a:latin typeface="Arial"/>
                          <a:cs typeface="Arial"/>
                        </a:rPr>
                        <a:t>apoya</a:t>
                      </a:r>
                      <a:r>
                        <a:rPr sz="1100" spc="-30" dirty="0">
                          <a:latin typeface="Arial"/>
                          <a:cs typeface="Arial"/>
                        </a:rPr>
                        <a:t> </a:t>
                      </a:r>
                      <a:r>
                        <a:rPr sz="1100" spc="-45" dirty="0">
                          <a:latin typeface="Arial"/>
                          <a:cs typeface="Arial"/>
                        </a:rPr>
                        <a:t>la</a:t>
                      </a:r>
                      <a:r>
                        <a:rPr sz="1100" spc="-30" dirty="0">
                          <a:latin typeface="Arial"/>
                          <a:cs typeface="Arial"/>
                        </a:rPr>
                        <a:t> </a:t>
                      </a:r>
                      <a:r>
                        <a:rPr sz="1100" spc="-55" dirty="0">
                          <a:latin typeface="Arial"/>
                          <a:cs typeface="Arial"/>
                        </a:rPr>
                        <a:t>idea</a:t>
                      </a:r>
                      <a:r>
                        <a:rPr sz="1100" spc="-25" dirty="0">
                          <a:latin typeface="Arial"/>
                          <a:cs typeface="Arial"/>
                        </a:rPr>
                        <a:t> </a:t>
                      </a:r>
                      <a:r>
                        <a:rPr sz="1100" spc="-60" dirty="0">
                          <a:latin typeface="Arial"/>
                          <a:cs typeface="Arial"/>
                        </a:rPr>
                        <a:t>de</a:t>
                      </a:r>
                      <a:r>
                        <a:rPr sz="1100" spc="-30" dirty="0">
                          <a:latin typeface="Arial"/>
                          <a:cs typeface="Arial"/>
                        </a:rPr>
                        <a:t> </a:t>
                      </a:r>
                      <a:r>
                        <a:rPr sz="1100" spc="-50" dirty="0">
                          <a:latin typeface="Arial"/>
                          <a:cs typeface="Arial"/>
                        </a:rPr>
                        <a:t>que</a:t>
                      </a:r>
                      <a:r>
                        <a:rPr sz="1100" spc="-30" dirty="0">
                          <a:latin typeface="Arial"/>
                          <a:cs typeface="Arial"/>
                        </a:rPr>
                        <a:t> </a:t>
                      </a:r>
                      <a:r>
                        <a:rPr sz="1100" spc="-25" dirty="0">
                          <a:latin typeface="Arial"/>
                          <a:cs typeface="Arial"/>
                        </a:rPr>
                        <a:t>la </a:t>
                      </a:r>
                      <a:r>
                        <a:rPr sz="1100" spc="-80" dirty="0">
                          <a:latin typeface="Arial"/>
                          <a:cs typeface="Arial"/>
                        </a:rPr>
                        <a:t>enseñanza</a:t>
                      </a:r>
                      <a:r>
                        <a:rPr sz="1100" spc="-30" dirty="0">
                          <a:latin typeface="Arial"/>
                          <a:cs typeface="Arial"/>
                        </a:rPr>
                        <a:t> </a:t>
                      </a:r>
                      <a:r>
                        <a:rPr sz="1100" spc="-55" dirty="0">
                          <a:latin typeface="Arial"/>
                          <a:cs typeface="Arial"/>
                        </a:rPr>
                        <a:t>dialógica</a:t>
                      </a:r>
                      <a:r>
                        <a:rPr sz="1100" spc="-30" dirty="0">
                          <a:latin typeface="Arial"/>
                          <a:cs typeface="Arial"/>
                        </a:rPr>
                        <a:t> </a:t>
                      </a:r>
                      <a:r>
                        <a:rPr sz="1100" spc="-105" dirty="0">
                          <a:latin typeface="Arial"/>
                          <a:cs typeface="Arial"/>
                        </a:rPr>
                        <a:t>es</a:t>
                      </a:r>
                      <a:r>
                        <a:rPr sz="1100" spc="-30" dirty="0">
                          <a:latin typeface="Arial"/>
                          <a:cs typeface="Arial"/>
                        </a:rPr>
                        <a:t> </a:t>
                      </a:r>
                      <a:r>
                        <a:rPr sz="1100" spc="-55" dirty="0">
                          <a:latin typeface="Arial"/>
                          <a:cs typeface="Arial"/>
                        </a:rPr>
                        <a:t>beneficiosa</a:t>
                      </a:r>
                      <a:r>
                        <a:rPr sz="1100" spc="-30" dirty="0">
                          <a:latin typeface="Arial"/>
                          <a:cs typeface="Arial"/>
                        </a:rPr>
                        <a:t> </a:t>
                      </a:r>
                      <a:r>
                        <a:rPr sz="1100" spc="-55" dirty="0">
                          <a:latin typeface="Arial"/>
                          <a:cs typeface="Arial"/>
                        </a:rPr>
                        <a:t>para</a:t>
                      </a:r>
                      <a:r>
                        <a:rPr sz="1100" spc="-30" dirty="0">
                          <a:latin typeface="Arial"/>
                          <a:cs typeface="Arial"/>
                        </a:rPr>
                        <a:t> </a:t>
                      </a:r>
                      <a:r>
                        <a:rPr sz="1100" spc="-35" dirty="0">
                          <a:latin typeface="Arial"/>
                          <a:cs typeface="Arial"/>
                        </a:rPr>
                        <a:t>el</a:t>
                      </a:r>
                      <a:r>
                        <a:rPr sz="1100" spc="-30" dirty="0">
                          <a:latin typeface="Arial"/>
                          <a:cs typeface="Arial"/>
                        </a:rPr>
                        <a:t> </a:t>
                      </a:r>
                      <a:r>
                        <a:rPr sz="1100" spc="-55" dirty="0">
                          <a:latin typeface="Arial"/>
                          <a:cs typeface="Arial"/>
                        </a:rPr>
                        <a:t>aprendizaje</a:t>
                      </a:r>
                      <a:r>
                        <a:rPr sz="1100" spc="-30" dirty="0">
                          <a:latin typeface="Arial"/>
                          <a:cs typeface="Arial"/>
                        </a:rPr>
                        <a:t> </a:t>
                      </a:r>
                      <a:r>
                        <a:rPr sz="1100" spc="-55" dirty="0">
                          <a:latin typeface="Arial"/>
                          <a:cs typeface="Arial"/>
                        </a:rPr>
                        <a:t>de</a:t>
                      </a:r>
                      <a:r>
                        <a:rPr sz="1100" spc="-30" dirty="0">
                          <a:latin typeface="Arial"/>
                          <a:cs typeface="Arial"/>
                        </a:rPr>
                        <a:t> </a:t>
                      </a:r>
                      <a:r>
                        <a:rPr sz="1100" spc="-60" dirty="0">
                          <a:latin typeface="Arial"/>
                          <a:cs typeface="Arial"/>
                        </a:rPr>
                        <a:t>los</a:t>
                      </a:r>
                      <a:r>
                        <a:rPr sz="1100" spc="-50" dirty="0">
                          <a:latin typeface="Arial"/>
                          <a:cs typeface="Arial"/>
                        </a:rPr>
                        <a:t> </a:t>
                      </a:r>
                      <a:r>
                        <a:rPr sz="1100" spc="-55" dirty="0">
                          <a:latin typeface="Arial"/>
                          <a:cs typeface="Arial"/>
                        </a:rPr>
                        <a:t>y</a:t>
                      </a:r>
                      <a:r>
                        <a:rPr sz="1100" spc="-25" dirty="0">
                          <a:latin typeface="Arial"/>
                          <a:cs typeface="Arial"/>
                        </a:rPr>
                        <a:t> </a:t>
                      </a:r>
                      <a:r>
                        <a:rPr sz="1100" spc="-75" dirty="0">
                          <a:latin typeface="Arial"/>
                          <a:cs typeface="Arial"/>
                        </a:rPr>
                        <a:t>las</a:t>
                      </a:r>
                      <a:r>
                        <a:rPr sz="1100" spc="-30" dirty="0">
                          <a:latin typeface="Arial"/>
                          <a:cs typeface="Arial"/>
                        </a:rPr>
                        <a:t> </a:t>
                      </a:r>
                      <a:r>
                        <a:rPr sz="1100" spc="-50" dirty="0">
                          <a:latin typeface="Arial"/>
                          <a:cs typeface="Arial"/>
                        </a:rPr>
                        <a:t>estudiantes</a:t>
                      </a:r>
                      <a:r>
                        <a:rPr sz="1100" spc="-30" dirty="0">
                          <a:latin typeface="Arial"/>
                          <a:cs typeface="Arial"/>
                        </a:rPr>
                        <a:t> </a:t>
                      </a:r>
                      <a:r>
                        <a:rPr sz="1100" spc="-50" dirty="0">
                          <a:latin typeface="Arial"/>
                          <a:cs typeface="Arial"/>
                        </a:rPr>
                        <a:t>y </a:t>
                      </a:r>
                      <a:r>
                        <a:rPr sz="1100" spc="-30" dirty="0">
                          <a:latin typeface="Arial"/>
                          <a:cs typeface="Arial"/>
                        </a:rPr>
                        <a:t>otros </a:t>
                      </a:r>
                      <a:r>
                        <a:rPr sz="1100" spc="-50" dirty="0">
                          <a:latin typeface="Arial"/>
                          <a:cs typeface="Arial"/>
                        </a:rPr>
                        <a:t>elementos</a:t>
                      </a:r>
                      <a:r>
                        <a:rPr sz="1100" spc="-30" dirty="0">
                          <a:latin typeface="Arial"/>
                          <a:cs typeface="Arial"/>
                        </a:rPr>
                        <a:t> </a:t>
                      </a:r>
                      <a:r>
                        <a:rPr sz="1100" spc="-60" dirty="0">
                          <a:latin typeface="Arial"/>
                          <a:cs typeface="Arial"/>
                        </a:rPr>
                        <a:t>de</a:t>
                      </a:r>
                      <a:r>
                        <a:rPr sz="1100" spc="-30" dirty="0">
                          <a:latin typeface="Arial"/>
                          <a:cs typeface="Arial"/>
                        </a:rPr>
                        <a:t> </a:t>
                      </a:r>
                      <a:r>
                        <a:rPr sz="1100" spc="-80" dirty="0">
                          <a:latin typeface="Arial"/>
                          <a:cs typeface="Arial"/>
                        </a:rPr>
                        <a:t>su</a:t>
                      </a:r>
                      <a:r>
                        <a:rPr sz="1100" spc="-30" dirty="0">
                          <a:latin typeface="Arial"/>
                          <a:cs typeface="Arial"/>
                        </a:rPr>
                        <a:t> </a:t>
                      </a:r>
                      <a:r>
                        <a:rPr sz="1100" spc="-40" dirty="0">
                          <a:latin typeface="Arial"/>
                          <a:cs typeface="Arial"/>
                        </a:rPr>
                        <a:t>desarrollo</a:t>
                      </a:r>
                      <a:r>
                        <a:rPr sz="1100" spc="-25" dirty="0">
                          <a:latin typeface="Arial"/>
                          <a:cs typeface="Arial"/>
                        </a:rPr>
                        <a:t> </a:t>
                      </a:r>
                      <a:r>
                        <a:rPr sz="1100" spc="-50" dirty="0">
                          <a:latin typeface="Arial"/>
                          <a:cs typeface="Arial"/>
                        </a:rPr>
                        <a:t>personal.</a:t>
                      </a:r>
                      <a:r>
                        <a:rPr sz="1100" spc="-25" dirty="0">
                          <a:latin typeface="Arial"/>
                          <a:cs typeface="Arial"/>
                        </a:rPr>
                        <a:t> </a:t>
                      </a:r>
                      <a:r>
                        <a:rPr sz="1100" spc="-80" dirty="0">
                          <a:latin typeface="Arial"/>
                          <a:cs typeface="Arial"/>
                        </a:rPr>
                        <a:t>Hallazgos</a:t>
                      </a:r>
                      <a:r>
                        <a:rPr sz="1100" spc="-30" dirty="0">
                          <a:latin typeface="Arial"/>
                          <a:cs typeface="Arial"/>
                        </a:rPr>
                        <a:t> </a:t>
                      </a:r>
                      <a:r>
                        <a:rPr sz="1100" spc="-60" dirty="0">
                          <a:latin typeface="Arial"/>
                          <a:cs typeface="Arial"/>
                        </a:rPr>
                        <a:t>de</a:t>
                      </a:r>
                      <a:r>
                        <a:rPr sz="1100" spc="-30" dirty="0">
                          <a:latin typeface="Arial"/>
                          <a:cs typeface="Arial"/>
                        </a:rPr>
                        <a:t> </a:t>
                      </a:r>
                      <a:r>
                        <a:rPr sz="1100" spc="-45" dirty="0">
                          <a:latin typeface="Arial"/>
                          <a:cs typeface="Arial"/>
                        </a:rPr>
                        <a:t>la</a:t>
                      </a:r>
                      <a:r>
                        <a:rPr sz="1100" spc="-30" dirty="0">
                          <a:latin typeface="Arial"/>
                          <a:cs typeface="Arial"/>
                        </a:rPr>
                        <a:t> </a:t>
                      </a:r>
                      <a:r>
                        <a:rPr sz="1100" spc="-60" dirty="0">
                          <a:latin typeface="Arial"/>
                          <a:cs typeface="Arial"/>
                        </a:rPr>
                        <a:t>evaluación</a:t>
                      </a:r>
                      <a:r>
                        <a:rPr sz="1100" spc="-25" dirty="0">
                          <a:latin typeface="Arial"/>
                          <a:cs typeface="Arial"/>
                        </a:rPr>
                        <a:t> </a:t>
                      </a:r>
                      <a:r>
                        <a:rPr sz="1100" spc="-60" dirty="0">
                          <a:latin typeface="Arial"/>
                          <a:cs typeface="Arial"/>
                        </a:rPr>
                        <a:t>de</a:t>
                      </a:r>
                      <a:r>
                        <a:rPr sz="1100" spc="-30" dirty="0">
                          <a:latin typeface="Arial"/>
                          <a:cs typeface="Arial"/>
                        </a:rPr>
                        <a:t> </a:t>
                      </a:r>
                      <a:r>
                        <a:rPr sz="1100" spc="-25" dirty="0">
                          <a:latin typeface="Arial"/>
                          <a:cs typeface="Arial"/>
                        </a:rPr>
                        <a:t>programas </a:t>
                      </a:r>
                      <a:r>
                        <a:rPr sz="1100" spc="-60" dirty="0">
                          <a:latin typeface="Arial"/>
                          <a:cs typeface="Arial"/>
                        </a:rPr>
                        <a:t>de</a:t>
                      </a:r>
                      <a:r>
                        <a:rPr sz="1100" spc="-15" dirty="0">
                          <a:latin typeface="Arial"/>
                          <a:cs typeface="Arial"/>
                        </a:rPr>
                        <a:t> </a:t>
                      </a:r>
                      <a:r>
                        <a:rPr sz="1100" spc="-40" dirty="0">
                          <a:latin typeface="Arial"/>
                          <a:cs typeface="Arial"/>
                        </a:rPr>
                        <a:t>desarrollo</a:t>
                      </a:r>
                      <a:r>
                        <a:rPr sz="1100" spc="-10" dirty="0">
                          <a:latin typeface="Arial"/>
                          <a:cs typeface="Arial"/>
                        </a:rPr>
                        <a:t> </a:t>
                      </a:r>
                      <a:r>
                        <a:rPr sz="1100" spc="-45" dirty="0">
                          <a:latin typeface="Arial"/>
                          <a:cs typeface="Arial"/>
                        </a:rPr>
                        <a:t>profesional</a:t>
                      </a:r>
                      <a:r>
                        <a:rPr sz="1100" spc="-10" dirty="0">
                          <a:latin typeface="Arial"/>
                          <a:cs typeface="Arial"/>
                        </a:rPr>
                        <a:t> incluyen:</a:t>
                      </a:r>
                      <a:endParaRPr sz="1100">
                        <a:latin typeface="Arial"/>
                        <a:cs typeface="Arial"/>
                      </a:endParaRPr>
                    </a:p>
                    <a:p>
                      <a:pPr>
                        <a:lnSpc>
                          <a:spcPct val="100000"/>
                        </a:lnSpc>
                        <a:spcBef>
                          <a:spcPts val="100"/>
                        </a:spcBef>
                      </a:pPr>
                      <a:endParaRPr sz="1100">
                        <a:latin typeface="Times New Roman"/>
                        <a:cs typeface="Times New Roman"/>
                      </a:endParaRPr>
                    </a:p>
                    <a:p>
                      <a:pPr marL="97790" marR="140970" indent="73025">
                        <a:lnSpc>
                          <a:spcPct val="121800"/>
                        </a:lnSpc>
                        <a:buChar char="-"/>
                        <a:tabLst>
                          <a:tab pos="170815" algn="l"/>
                        </a:tabLst>
                      </a:pPr>
                      <a:r>
                        <a:rPr sz="1100" spc="-20" dirty="0">
                          <a:latin typeface="Arial"/>
                          <a:cs typeface="Arial"/>
                        </a:rPr>
                        <a:t>Mejor</a:t>
                      </a:r>
                      <a:r>
                        <a:rPr sz="1100" spc="-30" dirty="0">
                          <a:latin typeface="Arial"/>
                          <a:cs typeface="Arial"/>
                        </a:rPr>
                        <a:t> rendimiento </a:t>
                      </a:r>
                      <a:r>
                        <a:rPr sz="1100" spc="-70" dirty="0">
                          <a:latin typeface="Arial"/>
                          <a:cs typeface="Arial"/>
                        </a:rPr>
                        <a:t>académico</a:t>
                      </a:r>
                      <a:r>
                        <a:rPr sz="1100" spc="-30" dirty="0">
                          <a:latin typeface="Arial"/>
                          <a:cs typeface="Arial"/>
                        </a:rPr>
                        <a:t> </a:t>
                      </a:r>
                      <a:r>
                        <a:rPr sz="1100" spc="-55" dirty="0">
                          <a:latin typeface="Arial"/>
                          <a:cs typeface="Arial"/>
                        </a:rPr>
                        <a:t>de</a:t>
                      </a:r>
                      <a:r>
                        <a:rPr sz="1100" spc="-35" dirty="0">
                          <a:latin typeface="Arial"/>
                          <a:cs typeface="Arial"/>
                        </a:rPr>
                        <a:t> </a:t>
                      </a:r>
                      <a:r>
                        <a:rPr sz="1100" spc="-55" dirty="0">
                          <a:latin typeface="Arial"/>
                          <a:cs typeface="Arial"/>
                        </a:rPr>
                        <a:t>los</a:t>
                      </a:r>
                      <a:r>
                        <a:rPr sz="1100" spc="-30" dirty="0">
                          <a:latin typeface="Arial"/>
                          <a:cs typeface="Arial"/>
                        </a:rPr>
                        <a:t> </a:t>
                      </a:r>
                      <a:r>
                        <a:rPr sz="1100" spc="-55" dirty="0">
                          <a:latin typeface="Arial"/>
                          <a:cs typeface="Arial"/>
                        </a:rPr>
                        <a:t>y</a:t>
                      </a:r>
                      <a:r>
                        <a:rPr sz="1100" spc="-30" dirty="0">
                          <a:latin typeface="Arial"/>
                          <a:cs typeface="Arial"/>
                        </a:rPr>
                        <a:t> </a:t>
                      </a:r>
                      <a:r>
                        <a:rPr sz="1100" spc="-75" dirty="0">
                          <a:latin typeface="Arial"/>
                          <a:cs typeface="Arial"/>
                        </a:rPr>
                        <a:t>las</a:t>
                      </a:r>
                      <a:r>
                        <a:rPr sz="1100" spc="-25" dirty="0">
                          <a:latin typeface="Arial"/>
                          <a:cs typeface="Arial"/>
                        </a:rPr>
                        <a:t> </a:t>
                      </a:r>
                      <a:r>
                        <a:rPr sz="1100" spc="-50" dirty="0">
                          <a:latin typeface="Arial"/>
                          <a:cs typeface="Arial"/>
                        </a:rPr>
                        <a:t>estudiantes</a:t>
                      </a:r>
                      <a:r>
                        <a:rPr sz="1100" spc="-30" dirty="0">
                          <a:latin typeface="Arial"/>
                          <a:cs typeface="Arial"/>
                        </a:rPr>
                        <a:t> </a:t>
                      </a:r>
                      <a:r>
                        <a:rPr sz="1100" spc="-60" dirty="0">
                          <a:latin typeface="Arial"/>
                          <a:cs typeface="Arial"/>
                        </a:rPr>
                        <a:t>de</a:t>
                      </a:r>
                      <a:r>
                        <a:rPr sz="1100" spc="-30" dirty="0">
                          <a:latin typeface="Arial"/>
                          <a:cs typeface="Arial"/>
                        </a:rPr>
                        <a:t> </a:t>
                      </a:r>
                      <a:r>
                        <a:rPr sz="1100" spc="-35" dirty="0">
                          <a:latin typeface="Arial"/>
                          <a:cs typeface="Arial"/>
                        </a:rPr>
                        <a:t>primaria</a:t>
                      </a:r>
                      <a:r>
                        <a:rPr sz="1100" spc="-30" dirty="0">
                          <a:latin typeface="Arial"/>
                          <a:cs typeface="Arial"/>
                        </a:rPr>
                        <a:t> </a:t>
                      </a:r>
                      <a:r>
                        <a:rPr sz="1100" spc="-40" dirty="0">
                          <a:latin typeface="Arial"/>
                          <a:cs typeface="Arial"/>
                        </a:rPr>
                        <a:t>del</a:t>
                      </a:r>
                      <a:r>
                        <a:rPr sz="1100" spc="-30" dirty="0">
                          <a:latin typeface="Arial"/>
                          <a:cs typeface="Arial"/>
                        </a:rPr>
                        <a:t> </a:t>
                      </a:r>
                      <a:r>
                        <a:rPr sz="1100" spc="-80" dirty="0">
                          <a:latin typeface="Arial"/>
                          <a:cs typeface="Arial"/>
                        </a:rPr>
                        <a:t>Reino</a:t>
                      </a:r>
                      <a:r>
                        <a:rPr sz="1100" spc="-25" dirty="0">
                          <a:latin typeface="Arial"/>
                          <a:cs typeface="Arial"/>
                        </a:rPr>
                        <a:t> </a:t>
                      </a:r>
                      <a:r>
                        <a:rPr sz="1100" spc="-10" dirty="0">
                          <a:latin typeface="Arial"/>
                          <a:cs typeface="Arial"/>
                        </a:rPr>
                        <a:t>Unido </a:t>
                      </a:r>
                      <a:r>
                        <a:rPr sz="1100" spc="-40" dirty="0">
                          <a:latin typeface="Arial"/>
                          <a:cs typeface="Arial"/>
                        </a:rPr>
                        <a:t>(ver</a:t>
                      </a:r>
                      <a:r>
                        <a:rPr sz="1100" spc="-15" dirty="0">
                          <a:latin typeface="Arial"/>
                          <a:cs typeface="Arial"/>
                        </a:rPr>
                        <a:t> </a:t>
                      </a:r>
                      <a:r>
                        <a:rPr sz="1100" spc="-60" dirty="0">
                          <a:latin typeface="Arial"/>
                          <a:cs typeface="Arial"/>
                        </a:rPr>
                        <a:t>Alexander,</a:t>
                      </a:r>
                      <a:r>
                        <a:rPr sz="1100" spc="-10" dirty="0">
                          <a:latin typeface="Arial"/>
                          <a:cs typeface="Arial"/>
                        </a:rPr>
                        <a:t> 2018)</a:t>
                      </a:r>
                      <a:endParaRPr sz="1100">
                        <a:latin typeface="Arial"/>
                        <a:cs typeface="Arial"/>
                      </a:endParaRPr>
                    </a:p>
                    <a:p>
                      <a:pPr>
                        <a:lnSpc>
                          <a:spcPct val="100000"/>
                        </a:lnSpc>
                        <a:spcBef>
                          <a:spcPts val="415"/>
                        </a:spcBef>
                        <a:buFont typeface="Arial"/>
                        <a:buChar char="-"/>
                      </a:pPr>
                      <a:endParaRPr sz="1100">
                        <a:latin typeface="Times New Roman"/>
                        <a:cs typeface="Times New Roman"/>
                      </a:endParaRPr>
                    </a:p>
                    <a:p>
                      <a:pPr marL="97790" marR="245110" indent="73025">
                        <a:lnSpc>
                          <a:spcPct val="100000"/>
                        </a:lnSpc>
                        <a:buChar char="-"/>
                        <a:tabLst>
                          <a:tab pos="170815" algn="l"/>
                        </a:tabLst>
                      </a:pPr>
                      <a:r>
                        <a:rPr sz="1100" spc="-45" dirty="0">
                          <a:latin typeface="Arial"/>
                          <a:cs typeface="Arial"/>
                        </a:rPr>
                        <a:t>Aumento</a:t>
                      </a:r>
                      <a:r>
                        <a:rPr sz="1100" spc="-35" dirty="0">
                          <a:latin typeface="Arial"/>
                          <a:cs typeface="Arial"/>
                        </a:rPr>
                        <a:t> </a:t>
                      </a:r>
                      <a:r>
                        <a:rPr sz="1100" spc="-60" dirty="0">
                          <a:latin typeface="Arial"/>
                          <a:cs typeface="Arial"/>
                        </a:rPr>
                        <a:t>de</a:t>
                      </a:r>
                      <a:r>
                        <a:rPr sz="1100" spc="-35" dirty="0">
                          <a:latin typeface="Arial"/>
                          <a:cs typeface="Arial"/>
                        </a:rPr>
                        <a:t> </a:t>
                      </a:r>
                      <a:r>
                        <a:rPr sz="1100" spc="-45" dirty="0">
                          <a:latin typeface="Arial"/>
                          <a:cs typeface="Arial"/>
                        </a:rPr>
                        <a:t>la</a:t>
                      </a:r>
                      <a:r>
                        <a:rPr sz="1100" spc="-35" dirty="0">
                          <a:latin typeface="Arial"/>
                          <a:cs typeface="Arial"/>
                        </a:rPr>
                        <a:t> </a:t>
                      </a:r>
                      <a:r>
                        <a:rPr sz="1100" spc="-40" dirty="0">
                          <a:latin typeface="Arial"/>
                          <a:cs typeface="Arial"/>
                        </a:rPr>
                        <a:t>motivación</a:t>
                      </a:r>
                      <a:r>
                        <a:rPr sz="1100" spc="-35" dirty="0">
                          <a:latin typeface="Arial"/>
                          <a:cs typeface="Arial"/>
                        </a:rPr>
                        <a:t> </a:t>
                      </a:r>
                      <a:r>
                        <a:rPr sz="1100" spc="-20" dirty="0">
                          <a:latin typeface="Arial"/>
                          <a:cs typeface="Arial"/>
                        </a:rPr>
                        <a:t>por</a:t>
                      </a:r>
                      <a:r>
                        <a:rPr sz="1100" spc="-35" dirty="0">
                          <a:latin typeface="Arial"/>
                          <a:cs typeface="Arial"/>
                        </a:rPr>
                        <a:t> el </a:t>
                      </a:r>
                      <a:r>
                        <a:rPr sz="1100" spc="-55" dirty="0">
                          <a:latin typeface="Arial"/>
                          <a:cs typeface="Arial"/>
                        </a:rPr>
                        <a:t>aprendizaje,</a:t>
                      </a:r>
                      <a:r>
                        <a:rPr sz="1100" spc="-35" dirty="0">
                          <a:latin typeface="Arial"/>
                          <a:cs typeface="Arial"/>
                        </a:rPr>
                        <a:t> </a:t>
                      </a:r>
                      <a:r>
                        <a:rPr sz="1100" spc="-45" dirty="0">
                          <a:latin typeface="Arial"/>
                          <a:cs typeface="Arial"/>
                        </a:rPr>
                        <a:t>la</a:t>
                      </a:r>
                      <a:r>
                        <a:rPr sz="1100" spc="-35" dirty="0">
                          <a:latin typeface="Arial"/>
                          <a:cs typeface="Arial"/>
                        </a:rPr>
                        <a:t> </a:t>
                      </a:r>
                      <a:r>
                        <a:rPr sz="1100" spc="-45" dirty="0">
                          <a:latin typeface="Arial"/>
                          <a:cs typeface="Arial"/>
                        </a:rPr>
                        <a:t>autonomía</a:t>
                      </a:r>
                      <a:r>
                        <a:rPr sz="1100" spc="-35" dirty="0">
                          <a:latin typeface="Arial"/>
                          <a:cs typeface="Arial"/>
                        </a:rPr>
                        <a:t> </a:t>
                      </a:r>
                      <a:r>
                        <a:rPr sz="1100" spc="-45" dirty="0">
                          <a:latin typeface="Arial"/>
                          <a:cs typeface="Arial"/>
                        </a:rPr>
                        <a:t>percibida</a:t>
                      </a:r>
                      <a:r>
                        <a:rPr sz="1100" spc="-30" dirty="0">
                          <a:latin typeface="Arial"/>
                          <a:cs typeface="Arial"/>
                        </a:rPr>
                        <a:t> </a:t>
                      </a:r>
                      <a:r>
                        <a:rPr sz="1100" spc="-55" dirty="0">
                          <a:latin typeface="Arial"/>
                          <a:cs typeface="Arial"/>
                        </a:rPr>
                        <a:t>y</a:t>
                      </a:r>
                      <a:r>
                        <a:rPr sz="1100" spc="-35" dirty="0">
                          <a:latin typeface="Arial"/>
                          <a:cs typeface="Arial"/>
                        </a:rPr>
                        <a:t> el </a:t>
                      </a:r>
                      <a:r>
                        <a:rPr sz="1100" spc="-10" dirty="0">
                          <a:latin typeface="Arial"/>
                          <a:cs typeface="Arial"/>
                        </a:rPr>
                        <a:t>interés </a:t>
                      </a:r>
                      <a:r>
                        <a:rPr sz="1100" spc="-60" dirty="0">
                          <a:latin typeface="Arial"/>
                          <a:cs typeface="Arial"/>
                        </a:rPr>
                        <a:t>en</a:t>
                      </a:r>
                      <a:r>
                        <a:rPr sz="1100" spc="-25" dirty="0">
                          <a:latin typeface="Arial"/>
                          <a:cs typeface="Arial"/>
                        </a:rPr>
                        <a:t> </a:t>
                      </a:r>
                      <a:r>
                        <a:rPr sz="1100" spc="-75" dirty="0">
                          <a:latin typeface="Arial"/>
                          <a:cs typeface="Arial"/>
                        </a:rPr>
                        <a:t>las</a:t>
                      </a:r>
                      <a:r>
                        <a:rPr sz="1100" spc="-20" dirty="0">
                          <a:latin typeface="Arial"/>
                          <a:cs typeface="Arial"/>
                        </a:rPr>
                        <a:t> </a:t>
                      </a:r>
                      <a:r>
                        <a:rPr sz="1100" spc="-50" dirty="0">
                          <a:latin typeface="Arial"/>
                          <a:cs typeface="Arial"/>
                        </a:rPr>
                        <a:t>materias</a:t>
                      </a:r>
                      <a:r>
                        <a:rPr sz="1100" spc="-30" dirty="0">
                          <a:latin typeface="Arial"/>
                          <a:cs typeface="Arial"/>
                        </a:rPr>
                        <a:t> </a:t>
                      </a:r>
                      <a:r>
                        <a:rPr sz="1100" spc="-85" dirty="0">
                          <a:latin typeface="Arial"/>
                          <a:cs typeface="Arial"/>
                        </a:rPr>
                        <a:t>asociadas</a:t>
                      </a:r>
                      <a:r>
                        <a:rPr sz="1100" spc="-20" dirty="0">
                          <a:latin typeface="Arial"/>
                          <a:cs typeface="Arial"/>
                        </a:rPr>
                        <a:t> </a:t>
                      </a:r>
                      <a:r>
                        <a:rPr sz="1100" spc="-95" dirty="0">
                          <a:latin typeface="Arial"/>
                          <a:cs typeface="Arial"/>
                        </a:rPr>
                        <a:t>a</a:t>
                      </a:r>
                      <a:r>
                        <a:rPr sz="1100" spc="-25" dirty="0">
                          <a:latin typeface="Arial"/>
                          <a:cs typeface="Arial"/>
                        </a:rPr>
                        <a:t> </a:t>
                      </a:r>
                      <a:r>
                        <a:rPr sz="1100" spc="-75" dirty="0">
                          <a:latin typeface="Arial"/>
                          <a:cs typeface="Arial"/>
                        </a:rPr>
                        <a:t>Ciencia,</a:t>
                      </a:r>
                      <a:r>
                        <a:rPr sz="1100" spc="-20" dirty="0">
                          <a:latin typeface="Arial"/>
                          <a:cs typeface="Arial"/>
                        </a:rPr>
                        <a:t> </a:t>
                      </a:r>
                      <a:r>
                        <a:rPr sz="1100" spc="-70" dirty="0">
                          <a:latin typeface="Arial"/>
                          <a:cs typeface="Arial"/>
                        </a:rPr>
                        <a:t>Tecnología,</a:t>
                      </a:r>
                      <a:r>
                        <a:rPr sz="1100" spc="-20" dirty="0">
                          <a:latin typeface="Arial"/>
                          <a:cs typeface="Arial"/>
                        </a:rPr>
                        <a:t> </a:t>
                      </a:r>
                      <a:r>
                        <a:rPr sz="1100" spc="-55" dirty="0">
                          <a:latin typeface="Arial"/>
                          <a:cs typeface="Arial"/>
                        </a:rPr>
                        <a:t>Ingeniería</a:t>
                      </a:r>
                      <a:r>
                        <a:rPr sz="1100" spc="-25" dirty="0">
                          <a:latin typeface="Arial"/>
                          <a:cs typeface="Arial"/>
                        </a:rPr>
                        <a:t> </a:t>
                      </a:r>
                      <a:r>
                        <a:rPr sz="1100" spc="-55" dirty="0">
                          <a:latin typeface="Arial"/>
                          <a:cs typeface="Arial"/>
                        </a:rPr>
                        <a:t>y</a:t>
                      </a:r>
                      <a:r>
                        <a:rPr sz="1100" spc="-20" dirty="0">
                          <a:latin typeface="Arial"/>
                          <a:cs typeface="Arial"/>
                        </a:rPr>
                        <a:t> </a:t>
                      </a:r>
                      <a:r>
                        <a:rPr sz="1100" spc="-10" dirty="0">
                          <a:latin typeface="Arial"/>
                          <a:cs typeface="Arial"/>
                        </a:rPr>
                        <a:t>Matemática</a:t>
                      </a:r>
                      <a:endParaRPr sz="1100">
                        <a:latin typeface="Arial"/>
                        <a:cs typeface="Arial"/>
                      </a:endParaRPr>
                    </a:p>
                    <a:p>
                      <a:pPr marL="97790">
                        <a:lnSpc>
                          <a:spcPct val="100000"/>
                        </a:lnSpc>
                        <a:spcBef>
                          <a:spcPts val="25"/>
                        </a:spcBef>
                      </a:pPr>
                      <a:r>
                        <a:rPr sz="1100" spc="-25" dirty="0">
                          <a:latin typeface="Arial"/>
                          <a:cs typeface="Arial"/>
                        </a:rPr>
                        <a:t>entre </a:t>
                      </a:r>
                      <a:r>
                        <a:rPr sz="1100" spc="-50" dirty="0">
                          <a:latin typeface="Arial"/>
                          <a:cs typeface="Arial"/>
                        </a:rPr>
                        <a:t>estudiantes</a:t>
                      </a:r>
                      <a:r>
                        <a:rPr sz="1100" spc="-25" dirty="0">
                          <a:latin typeface="Arial"/>
                          <a:cs typeface="Arial"/>
                        </a:rPr>
                        <a:t> </a:t>
                      </a:r>
                      <a:r>
                        <a:rPr sz="1100" spc="-55" dirty="0">
                          <a:latin typeface="Arial"/>
                          <a:cs typeface="Arial"/>
                        </a:rPr>
                        <a:t>de</a:t>
                      </a:r>
                      <a:r>
                        <a:rPr sz="1100" spc="-25" dirty="0">
                          <a:latin typeface="Arial"/>
                          <a:cs typeface="Arial"/>
                        </a:rPr>
                        <a:t> </a:t>
                      </a:r>
                      <a:r>
                        <a:rPr sz="1100" spc="-65" dirty="0">
                          <a:latin typeface="Arial"/>
                          <a:cs typeface="Arial"/>
                        </a:rPr>
                        <a:t>secundaria</a:t>
                      </a:r>
                      <a:r>
                        <a:rPr sz="1100" spc="-25" dirty="0">
                          <a:latin typeface="Arial"/>
                          <a:cs typeface="Arial"/>
                        </a:rPr>
                        <a:t> </a:t>
                      </a:r>
                      <a:r>
                        <a:rPr sz="1100" spc="-60" dirty="0">
                          <a:latin typeface="Arial"/>
                          <a:cs typeface="Arial"/>
                        </a:rPr>
                        <a:t>en</a:t>
                      </a:r>
                      <a:r>
                        <a:rPr sz="1100" spc="-25" dirty="0">
                          <a:latin typeface="Arial"/>
                          <a:cs typeface="Arial"/>
                        </a:rPr>
                        <a:t> </a:t>
                      </a:r>
                      <a:r>
                        <a:rPr sz="1100" spc="-60" dirty="0">
                          <a:latin typeface="Arial"/>
                          <a:cs typeface="Arial"/>
                        </a:rPr>
                        <a:t>Alemania,</a:t>
                      </a:r>
                      <a:r>
                        <a:rPr sz="1100" spc="-20" dirty="0">
                          <a:latin typeface="Arial"/>
                          <a:cs typeface="Arial"/>
                        </a:rPr>
                        <a:t> </a:t>
                      </a:r>
                      <a:r>
                        <a:rPr sz="1100" spc="-50" dirty="0">
                          <a:latin typeface="Arial"/>
                          <a:cs typeface="Arial"/>
                        </a:rPr>
                        <a:t>vinculado</a:t>
                      </a:r>
                      <a:r>
                        <a:rPr sz="1100" spc="-25" dirty="0">
                          <a:latin typeface="Arial"/>
                          <a:cs typeface="Arial"/>
                        </a:rPr>
                        <a:t> </a:t>
                      </a:r>
                      <a:r>
                        <a:rPr sz="1100" spc="-95" dirty="0">
                          <a:latin typeface="Arial"/>
                          <a:cs typeface="Arial"/>
                        </a:rPr>
                        <a:t>a</a:t>
                      </a:r>
                      <a:r>
                        <a:rPr sz="1100" spc="-25" dirty="0">
                          <a:latin typeface="Arial"/>
                          <a:cs typeface="Arial"/>
                        </a:rPr>
                        <a:t> </a:t>
                      </a:r>
                      <a:r>
                        <a:rPr sz="1100" spc="-60" dirty="0">
                          <a:latin typeface="Arial"/>
                          <a:cs typeface="Arial"/>
                        </a:rPr>
                        <a:t>una</a:t>
                      </a:r>
                      <a:r>
                        <a:rPr sz="1100" spc="-25" dirty="0">
                          <a:latin typeface="Arial"/>
                          <a:cs typeface="Arial"/>
                        </a:rPr>
                        <a:t> </a:t>
                      </a:r>
                      <a:r>
                        <a:rPr sz="1100" spc="-10" dirty="0">
                          <a:latin typeface="Arial"/>
                          <a:cs typeface="Arial"/>
                        </a:rPr>
                        <a:t>mayor</a:t>
                      </a:r>
                      <a:endParaRPr sz="1100">
                        <a:latin typeface="Arial"/>
                        <a:cs typeface="Arial"/>
                      </a:endParaRPr>
                    </a:p>
                    <a:p>
                      <a:pPr marL="97790">
                        <a:lnSpc>
                          <a:spcPct val="100000"/>
                        </a:lnSpc>
                        <a:spcBef>
                          <a:spcPts val="290"/>
                        </a:spcBef>
                      </a:pPr>
                      <a:r>
                        <a:rPr sz="1100" spc="-35" dirty="0">
                          <a:latin typeface="Arial"/>
                          <a:cs typeface="Arial"/>
                        </a:rPr>
                        <a:t>retroalimentación </a:t>
                      </a:r>
                      <a:r>
                        <a:rPr sz="1100" spc="-40" dirty="0">
                          <a:latin typeface="Arial"/>
                          <a:cs typeface="Arial"/>
                        </a:rPr>
                        <a:t>constructiva</a:t>
                      </a:r>
                      <a:r>
                        <a:rPr sz="1100" spc="-30" dirty="0">
                          <a:latin typeface="Arial"/>
                          <a:cs typeface="Arial"/>
                        </a:rPr>
                        <a:t> </a:t>
                      </a:r>
                      <a:r>
                        <a:rPr sz="1100" spc="-60" dirty="0">
                          <a:latin typeface="Arial"/>
                          <a:cs typeface="Arial"/>
                        </a:rPr>
                        <a:t>de</a:t>
                      </a:r>
                      <a:r>
                        <a:rPr sz="1100" spc="-20" dirty="0">
                          <a:latin typeface="Arial"/>
                          <a:cs typeface="Arial"/>
                        </a:rPr>
                        <a:t> </a:t>
                      </a:r>
                      <a:r>
                        <a:rPr sz="1100" spc="-30" dirty="0">
                          <a:latin typeface="Arial"/>
                          <a:cs typeface="Arial"/>
                        </a:rPr>
                        <a:t>parte </a:t>
                      </a:r>
                      <a:r>
                        <a:rPr sz="1100" spc="-60" dirty="0">
                          <a:latin typeface="Arial"/>
                          <a:cs typeface="Arial"/>
                        </a:rPr>
                        <a:t>de</a:t>
                      </a:r>
                      <a:r>
                        <a:rPr sz="1100" spc="-30" dirty="0">
                          <a:latin typeface="Arial"/>
                          <a:cs typeface="Arial"/>
                        </a:rPr>
                        <a:t> </a:t>
                      </a:r>
                      <a:r>
                        <a:rPr sz="1100" spc="-55" dirty="0">
                          <a:latin typeface="Arial"/>
                          <a:cs typeface="Arial"/>
                        </a:rPr>
                        <a:t>los</a:t>
                      </a:r>
                      <a:r>
                        <a:rPr sz="1100" spc="-30" dirty="0">
                          <a:latin typeface="Arial"/>
                          <a:cs typeface="Arial"/>
                        </a:rPr>
                        <a:t> </a:t>
                      </a:r>
                      <a:r>
                        <a:rPr sz="1100" spc="-55" dirty="0">
                          <a:latin typeface="Arial"/>
                          <a:cs typeface="Arial"/>
                        </a:rPr>
                        <a:t>y</a:t>
                      </a:r>
                      <a:r>
                        <a:rPr sz="1100" spc="-30" dirty="0">
                          <a:latin typeface="Arial"/>
                          <a:cs typeface="Arial"/>
                        </a:rPr>
                        <a:t> </a:t>
                      </a:r>
                      <a:r>
                        <a:rPr sz="1100" spc="-75" dirty="0">
                          <a:latin typeface="Arial"/>
                          <a:cs typeface="Arial"/>
                        </a:rPr>
                        <a:t>las</a:t>
                      </a:r>
                      <a:r>
                        <a:rPr sz="1100" spc="-30" dirty="0">
                          <a:latin typeface="Arial"/>
                          <a:cs typeface="Arial"/>
                        </a:rPr>
                        <a:t> </a:t>
                      </a:r>
                      <a:r>
                        <a:rPr sz="1100" spc="-55" dirty="0">
                          <a:latin typeface="Arial"/>
                          <a:cs typeface="Arial"/>
                        </a:rPr>
                        <a:t>docentes</a:t>
                      </a:r>
                      <a:r>
                        <a:rPr sz="1100" spc="-35" dirty="0">
                          <a:latin typeface="Arial"/>
                          <a:cs typeface="Arial"/>
                        </a:rPr>
                        <a:t> </a:t>
                      </a:r>
                      <a:r>
                        <a:rPr sz="1100" spc="-60" dirty="0">
                          <a:latin typeface="Arial"/>
                          <a:cs typeface="Arial"/>
                        </a:rPr>
                        <a:t>(Kiemer</a:t>
                      </a:r>
                      <a:r>
                        <a:rPr sz="1100" spc="-35" dirty="0">
                          <a:latin typeface="Arial"/>
                          <a:cs typeface="Arial"/>
                        </a:rPr>
                        <a:t> </a:t>
                      </a:r>
                      <a:r>
                        <a:rPr sz="1100" dirty="0">
                          <a:latin typeface="Arial"/>
                          <a:cs typeface="Arial"/>
                        </a:rPr>
                        <a:t>et</a:t>
                      </a:r>
                      <a:r>
                        <a:rPr sz="1100" spc="-30" dirty="0">
                          <a:latin typeface="Arial"/>
                          <a:cs typeface="Arial"/>
                        </a:rPr>
                        <a:t> </a:t>
                      </a:r>
                      <a:r>
                        <a:rPr sz="1100" spc="-40" dirty="0">
                          <a:latin typeface="Arial"/>
                          <a:cs typeface="Arial"/>
                        </a:rPr>
                        <a:t>al.,</a:t>
                      </a:r>
                      <a:r>
                        <a:rPr sz="1100" spc="-30" dirty="0">
                          <a:latin typeface="Arial"/>
                          <a:cs typeface="Arial"/>
                        </a:rPr>
                        <a:t> </a:t>
                      </a:r>
                      <a:r>
                        <a:rPr sz="1100" spc="-10" dirty="0">
                          <a:latin typeface="Arial"/>
                          <a:cs typeface="Arial"/>
                        </a:rPr>
                        <a:t>2015).</a:t>
                      </a:r>
                      <a:endParaRPr sz="1100">
                        <a:latin typeface="Arial"/>
                        <a:cs typeface="Arial"/>
                      </a:endParaRPr>
                    </a:p>
                    <a:p>
                      <a:pPr>
                        <a:lnSpc>
                          <a:spcPct val="100000"/>
                        </a:lnSpc>
                        <a:spcBef>
                          <a:spcPts val="150"/>
                        </a:spcBef>
                      </a:pPr>
                      <a:endParaRPr sz="1100">
                        <a:latin typeface="Times New Roman"/>
                        <a:cs typeface="Times New Roman"/>
                      </a:endParaRPr>
                    </a:p>
                    <a:p>
                      <a:pPr marL="97790" marR="182245">
                        <a:lnSpc>
                          <a:spcPct val="120000"/>
                        </a:lnSpc>
                      </a:pPr>
                      <a:r>
                        <a:rPr sz="1100" spc="-45" dirty="0">
                          <a:latin typeface="Arial"/>
                          <a:cs typeface="Arial"/>
                        </a:rPr>
                        <a:t>Otros</a:t>
                      </a:r>
                      <a:r>
                        <a:rPr sz="1100" spc="-35" dirty="0">
                          <a:latin typeface="Arial"/>
                          <a:cs typeface="Arial"/>
                        </a:rPr>
                        <a:t> </a:t>
                      </a:r>
                      <a:r>
                        <a:rPr sz="1100" spc="-55" dirty="0">
                          <a:latin typeface="Arial"/>
                          <a:cs typeface="Arial"/>
                        </a:rPr>
                        <a:t>estudios</a:t>
                      </a:r>
                      <a:r>
                        <a:rPr sz="1100" spc="-30" dirty="0">
                          <a:latin typeface="Arial"/>
                          <a:cs typeface="Arial"/>
                        </a:rPr>
                        <a:t> </a:t>
                      </a:r>
                      <a:r>
                        <a:rPr sz="1100" spc="-105" dirty="0">
                          <a:latin typeface="Arial"/>
                          <a:cs typeface="Arial"/>
                        </a:rPr>
                        <a:t>se</a:t>
                      </a:r>
                      <a:r>
                        <a:rPr sz="1100" spc="-35" dirty="0">
                          <a:latin typeface="Arial"/>
                          <a:cs typeface="Arial"/>
                        </a:rPr>
                        <a:t> </a:t>
                      </a:r>
                      <a:r>
                        <a:rPr sz="1100" spc="-40" dirty="0">
                          <a:latin typeface="Arial"/>
                          <a:cs typeface="Arial"/>
                        </a:rPr>
                        <a:t>centran</a:t>
                      </a:r>
                      <a:r>
                        <a:rPr sz="1100" spc="-30" dirty="0">
                          <a:latin typeface="Arial"/>
                          <a:cs typeface="Arial"/>
                        </a:rPr>
                        <a:t> </a:t>
                      </a:r>
                      <a:r>
                        <a:rPr sz="1100" spc="-60" dirty="0">
                          <a:latin typeface="Arial"/>
                          <a:cs typeface="Arial"/>
                        </a:rPr>
                        <a:t>en</a:t>
                      </a:r>
                      <a:r>
                        <a:rPr sz="1100" spc="-35" dirty="0">
                          <a:latin typeface="Arial"/>
                          <a:cs typeface="Arial"/>
                        </a:rPr>
                        <a:t> el</a:t>
                      </a:r>
                      <a:r>
                        <a:rPr sz="1100" spc="-30" dirty="0">
                          <a:latin typeface="Arial"/>
                          <a:cs typeface="Arial"/>
                        </a:rPr>
                        <a:t> </a:t>
                      </a:r>
                      <a:r>
                        <a:rPr sz="1100" spc="-40" dirty="0">
                          <a:latin typeface="Arial"/>
                          <a:cs typeface="Arial"/>
                        </a:rPr>
                        <a:t>impacto</a:t>
                      </a:r>
                      <a:r>
                        <a:rPr sz="1100" spc="-35" dirty="0">
                          <a:latin typeface="Arial"/>
                          <a:cs typeface="Arial"/>
                        </a:rPr>
                        <a:t> </a:t>
                      </a:r>
                      <a:r>
                        <a:rPr sz="1100" spc="-55" dirty="0">
                          <a:latin typeface="Arial"/>
                          <a:cs typeface="Arial"/>
                        </a:rPr>
                        <a:t>de</a:t>
                      </a:r>
                      <a:r>
                        <a:rPr sz="1100" spc="-30" dirty="0">
                          <a:latin typeface="Arial"/>
                          <a:cs typeface="Arial"/>
                        </a:rPr>
                        <a:t> </a:t>
                      </a:r>
                      <a:r>
                        <a:rPr sz="1100" spc="-75" dirty="0">
                          <a:latin typeface="Arial"/>
                          <a:cs typeface="Arial"/>
                        </a:rPr>
                        <a:t>las</a:t>
                      </a:r>
                      <a:r>
                        <a:rPr sz="1100" spc="-30" dirty="0">
                          <a:latin typeface="Arial"/>
                          <a:cs typeface="Arial"/>
                        </a:rPr>
                        <a:t> </a:t>
                      </a:r>
                      <a:r>
                        <a:rPr sz="1100" spc="-50" dirty="0">
                          <a:latin typeface="Arial"/>
                          <a:cs typeface="Arial"/>
                        </a:rPr>
                        <a:t>"variaciones</a:t>
                      </a:r>
                      <a:r>
                        <a:rPr sz="1100" spc="-35" dirty="0">
                          <a:latin typeface="Arial"/>
                          <a:cs typeface="Arial"/>
                        </a:rPr>
                        <a:t> </a:t>
                      </a:r>
                      <a:r>
                        <a:rPr sz="1100" spc="-40" dirty="0">
                          <a:latin typeface="Arial"/>
                          <a:cs typeface="Arial"/>
                        </a:rPr>
                        <a:t>naturales"</a:t>
                      </a:r>
                      <a:r>
                        <a:rPr sz="1100" spc="-30" dirty="0">
                          <a:latin typeface="Arial"/>
                          <a:cs typeface="Arial"/>
                        </a:rPr>
                        <a:t> </a:t>
                      </a:r>
                      <a:r>
                        <a:rPr sz="1100" spc="-60" dirty="0">
                          <a:latin typeface="Arial"/>
                          <a:cs typeface="Arial"/>
                        </a:rPr>
                        <a:t>en</a:t>
                      </a:r>
                      <a:r>
                        <a:rPr sz="1100" spc="-35" dirty="0">
                          <a:latin typeface="Arial"/>
                          <a:cs typeface="Arial"/>
                        </a:rPr>
                        <a:t> el</a:t>
                      </a:r>
                      <a:r>
                        <a:rPr sz="1100" spc="-30" dirty="0">
                          <a:latin typeface="Arial"/>
                          <a:cs typeface="Arial"/>
                        </a:rPr>
                        <a:t> </a:t>
                      </a:r>
                      <a:r>
                        <a:rPr sz="1100" spc="-10" dirty="0">
                          <a:latin typeface="Arial"/>
                          <a:cs typeface="Arial"/>
                        </a:rPr>
                        <a:t>diálogo </a:t>
                      </a:r>
                      <a:r>
                        <a:rPr sz="1100" spc="-60" dirty="0">
                          <a:latin typeface="Arial"/>
                          <a:cs typeface="Arial"/>
                        </a:rPr>
                        <a:t>en</a:t>
                      </a:r>
                      <a:r>
                        <a:rPr sz="1100" spc="-40" dirty="0">
                          <a:latin typeface="Arial"/>
                          <a:cs typeface="Arial"/>
                        </a:rPr>
                        <a:t> </a:t>
                      </a:r>
                      <a:r>
                        <a:rPr sz="1100" spc="-35" dirty="0">
                          <a:latin typeface="Arial"/>
                          <a:cs typeface="Arial"/>
                        </a:rPr>
                        <a:t>el</a:t>
                      </a:r>
                      <a:r>
                        <a:rPr sz="1100" spc="-40" dirty="0">
                          <a:latin typeface="Arial"/>
                          <a:cs typeface="Arial"/>
                        </a:rPr>
                        <a:t> </a:t>
                      </a:r>
                      <a:r>
                        <a:rPr sz="1100" spc="-55" dirty="0">
                          <a:latin typeface="Arial"/>
                          <a:cs typeface="Arial"/>
                        </a:rPr>
                        <a:t>aula.</a:t>
                      </a:r>
                      <a:r>
                        <a:rPr sz="1100" spc="-40" dirty="0">
                          <a:latin typeface="Arial"/>
                          <a:cs typeface="Arial"/>
                        </a:rPr>
                        <a:t> </a:t>
                      </a:r>
                      <a:r>
                        <a:rPr sz="1100" spc="-105" dirty="0">
                          <a:latin typeface="Arial"/>
                          <a:cs typeface="Arial"/>
                        </a:rPr>
                        <a:t>Los</a:t>
                      </a:r>
                      <a:r>
                        <a:rPr sz="1100" spc="-35" dirty="0">
                          <a:latin typeface="Arial"/>
                          <a:cs typeface="Arial"/>
                        </a:rPr>
                        <a:t> </a:t>
                      </a:r>
                      <a:r>
                        <a:rPr sz="1100" spc="-75" dirty="0">
                          <a:latin typeface="Arial"/>
                          <a:cs typeface="Arial"/>
                        </a:rPr>
                        <a:t>hallazgos</a:t>
                      </a:r>
                      <a:r>
                        <a:rPr sz="1100" spc="-40" dirty="0">
                          <a:latin typeface="Arial"/>
                          <a:cs typeface="Arial"/>
                        </a:rPr>
                        <a:t> </a:t>
                      </a:r>
                      <a:r>
                        <a:rPr sz="1100" spc="-10" dirty="0">
                          <a:latin typeface="Arial"/>
                          <a:cs typeface="Arial"/>
                        </a:rPr>
                        <a:t>incluyen:</a:t>
                      </a:r>
                      <a:endParaRPr sz="1100">
                        <a:latin typeface="Arial"/>
                        <a:cs typeface="Arial"/>
                      </a:endParaRPr>
                    </a:p>
                    <a:p>
                      <a:pPr>
                        <a:lnSpc>
                          <a:spcPct val="100000"/>
                        </a:lnSpc>
                        <a:spcBef>
                          <a:spcPts val="150"/>
                        </a:spcBef>
                      </a:pPr>
                      <a:endParaRPr sz="1100">
                        <a:latin typeface="Times New Roman"/>
                        <a:cs typeface="Times New Roman"/>
                      </a:endParaRPr>
                    </a:p>
                    <a:p>
                      <a:pPr marL="97790" marR="137795" indent="73025">
                        <a:lnSpc>
                          <a:spcPct val="120000"/>
                        </a:lnSpc>
                        <a:buChar char="-"/>
                        <a:tabLst>
                          <a:tab pos="170815" algn="l"/>
                        </a:tabLst>
                      </a:pPr>
                      <a:r>
                        <a:rPr sz="1100" spc="-60" dirty="0">
                          <a:latin typeface="Arial"/>
                          <a:cs typeface="Arial"/>
                        </a:rPr>
                        <a:t>Estudiantes</a:t>
                      </a:r>
                      <a:r>
                        <a:rPr sz="1100" spc="-30" dirty="0">
                          <a:latin typeface="Arial"/>
                          <a:cs typeface="Arial"/>
                        </a:rPr>
                        <a:t> </a:t>
                      </a:r>
                      <a:r>
                        <a:rPr sz="1100" spc="-50" dirty="0">
                          <a:latin typeface="Arial"/>
                          <a:cs typeface="Arial"/>
                        </a:rPr>
                        <a:t>que</a:t>
                      </a:r>
                      <a:r>
                        <a:rPr sz="1100" spc="-35" dirty="0">
                          <a:latin typeface="Arial"/>
                          <a:cs typeface="Arial"/>
                        </a:rPr>
                        <a:t> </a:t>
                      </a:r>
                      <a:r>
                        <a:rPr sz="1100" spc="-65" dirty="0">
                          <a:latin typeface="Arial"/>
                          <a:cs typeface="Arial"/>
                        </a:rPr>
                        <a:t>conversan</a:t>
                      </a:r>
                      <a:r>
                        <a:rPr sz="1100" spc="-25" dirty="0">
                          <a:latin typeface="Arial"/>
                          <a:cs typeface="Arial"/>
                        </a:rPr>
                        <a:t> </a:t>
                      </a:r>
                      <a:r>
                        <a:rPr sz="1100" spc="-35" dirty="0">
                          <a:latin typeface="Arial"/>
                          <a:cs typeface="Arial"/>
                        </a:rPr>
                        <a:t>utilizando</a:t>
                      </a:r>
                      <a:r>
                        <a:rPr sz="1100" spc="-25" dirty="0">
                          <a:latin typeface="Arial"/>
                          <a:cs typeface="Arial"/>
                        </a:rPr>
                        <a:t> </a:t>
                      </a:r>
                      <a:r>
                        <a:rPr sz="1100" spc="-40" dirty="0">
                          <a:latin typeface="Arial"/>
                          <a:cs typeface="Arial"/>
                        </a:rPr>
                        <a:t>un</a:t>
                      </a:r>
                      <a:r>
                        <a:rPr sz="1100" spc="-30" dirty="0">
                          <a:latin typeface="Arial"/>
                          <a:cs typeface="Arial"/>
                        </a:rPr>
                        <a:t> </a:t>
                      </a:r>
                      <a:r>
                        <a:rPr sz="1100" spc="-50" dirty="0">
                          <a:latin typeface="Arial"/>
                          <a:cs typeface="Arial"/>
                        </a:rPr>
                        <a:t>razonamiento</a:t>
                      </a:r>
                      <a:r>
                        <a:rPr sz="1100" spc="-25" dirty="0">
                          <a:latin typeface="Arial"/>
                          <a:cs typeface="Arial"/>
                        </a:rPr>
                        <a:t> </a:t>
                      </a:r>
                      <a:r>
                        <a:rPr sz="1100" spc="-60" dirty="0">
                          <a:latin typeface="Arial"/>
                          <a:cs typeface="Arial"/>
                        </a:rPr>
                        <a:t>de</a:t>
                      </a:r>
                      <a:r>
                        <a:rPr sz="1100" spc="-30" dirty="0">
                          <a:latin typeface="Arial"/>
                          <a:cs typeface="Arial"/>
                        </a:rPr>
                        <a:t> </a:t>
                      </a:r>
                      <a:r>
                        <a:rPr sz="1100" spc="-35" dirty="0">
                          <a:latin typeface="Arial"/>
                          <a:cs typeface="Arial"/>
                        </a:rPr>
                        <a:t>alta</a:t>
                      </a:r>
                      <a:r>
                        <a:rPr sz="1100" spc="-25" dirty="0">
                          <a:latin typeface="Arial"/>
                          <a:cs typeface="Arial"/>
                        </a:rPr>
                        <a:t> </a:t>
                      </a:r>
                      <a:r>
                        <a:rPr sz="1100" spc="-55" dirty="0">
                          <a:latin typeface="Arial"/>
                          <a:cs typeface="Arial"/>
                        </a:rPr>
                        <a:t>calidad</a:t>
                      </a:r>
                      <a:r>
                        <a:rPr sz="1100" spc="-30" dirty="0">
                          <a:latin typeface="Arial"/>
                          <a:cs typeface="Arial"/>
                        </a:rPr>
                        <a:t> </a:t>
                      </a:r>
                      <a:r>
                        <a:rPr sz="1100" spc="-55" dirty="0">
                          <a:latin typeface="Arial"/>
                          <a:cs typeface="Arial"/>
                        </a:rPr>
                        <a:t>en</a:t>
                      </a:r>
                      <a:r>
                        <a:rPr sz="1100" spc="-25" dirty="0">
                          <a:latin typeface="Arial"/>
                          <a:cs typeface="Arial"/>
                        </a:rPr>
                        <a:t> Lenguaje </a:t>
                      </a:r>
                      <a:r>
                        <a:rPr sz="1100" spc="-55" dirty="0">
                          <a:latin typeface="Arial"/>
                          <a:cs typeface="Arial"/>
                        </a:rPr>
                        <a:t>y</a:t>
                      </a:r>
                      <a:r>
                        <a:rPr sz="1100" spc="-35" dirty="0">
                          <a:latin typeface="Arial"/>
                          <a:cs typeface="Arial"/>
                        </a:rPr>
                        <a:t> Literatura </a:t>
                      </a:r>
                      <a:r>
                        <a:rPr sz="1100" spc="-50" dirty="0">
                          <a:latin typeface="Arial"/>
                          <a:cs typeface="Arial"/>
                        </a:rPr>
                        <a:t>logran</a:t>
                      </a:r>
                      <a:r>
                        <a:rPr sz="1100" spc="-35" dirty="0">
                          <a:latin typeface="Arial"/>
                          <a:cs typeface="Arial"/>
                        </a:rPr>
                        <a:t> </a:t>
                      </a:r>
                      <a:r>
                        <a:rPr sz="1100" spc="-50" dirty="0">
                          <a:latin typeface="Arial"/>
                          <a:cs typeface="Arial"/>
                        </a:rPr>
                        <a:t>mejores</a:t>
                      </a:r>
                      <a:r>
                        <a:rPr sz="1100" spc="-30" dirty="0">
                          <a:latin typeface="Arial"/>
                          <a:cs typeface="Arial"/>
                        </a:rPr>
                        <a:t> </a:t>
                      </a:r>
                      <a:r>
                        <a:rPr sz="1100" spc="-50" dirty="0">
                          <a:latin typeface="Arial"/>
                          <a:cs typeface="Arial"/>
                        </a:rPr>
                        <a:t>resultados</a:t>
                      </a:r>
                      <a:r>
                        <a:rPr sz="1100" spc="-35" dirty="0">
                          <a:latin typeface="Arial"/>
                          <a:cs typeface="Arial"/>
                        </a:rPr>
                        <a:t> </a:t>
                      </a:r>
                      <a:r>
                        <a:rPr sz="1100" spc="-40" dirty="0">
                          <a:latin typeface="Arial"/>
                          <a:cs typeface="Arial"/>
                        </a:rPr>
                        <a:t>(ver </a:t>
                      </a:r>
                      <a:r>
                        <a:rPr sz="1100" u="sng" spc="-85" dirty="0">
                          <a:solidFill>
                            <a:srgbClr val="0000FF"/>
                          </a:solidFill>
                          <a:uFill>
                            <a:solidFill>
                              <a:srgbClr val="0000FF"/>
                            </a:solidFill>
                          </a:uFill>
                          <a:latin typeface="Arial"/>
                          <a:cs typeface="Arial"/>
                        </a:rPr>
                        <a:t>Šeďová</a:t>
                      </a:r>
                      <a:r>
                        <a:rPr sz="1100" u="sng" spc="40" dirty="0">
                          <a:solidFill>
                            <a:srgbClr val="0000FF"/>
                          </a:solidFill>
                          <a:uFill>
                            <a:solidFill>
                              <a:srgbClr val="0000FF"/>
                            </a:solidFill>
                          </a:uFill>
                          <a:latin typeface="Arial"/>
                          <a:cs typeface="Arial"/>
                        </a:rPr>
                        <a:t> </a:t>
                      </a:r>
                      <a:r>
                        <a:rPr sz="1100" u="sng" dirty="0">
                          <a:solidFill>
                            <a:srgbClr val="0000FF"/>
                          </a:solidFill>
                          <a:uFill>
                            <a:solidFill>
                              <a:srgbClr val="0000FF"/>
                            </a:solidFill>
                          </a:uFill>
                          <a:latin typeface="Arial"/>
                          <a:cs typeface="Arial"/>
                        </a:rPr>
                        <a:t>et</a:t>
                      </a:r>
                      <a:r>
                        <a:rPr sz="1100" u="sng" spc="-35" dirty="0">
                          <a:solidFill>
                            <a:srgbClr val="0000FF"/>
                          </a:solidFill>
                          <a:uFill>
                            <a:solidFill>
                              <a:srgbClr val="0000FF"/>
                            </a:solidFill>
                          </a:uFill>
                          <a:latin typeface="Arial"/>
                          <a:cs typeface="Arial"/>
                        </a:rPr>
                        <a:t> </a:t>
                      </a:r>
                      <a:r>
                        <a:rPr sz="1100" u="sng" spc="-40" dirty="0">
                          <a:solidFill>
                            <a:srgbClr val="0000FF"/>
                          </a:solidFill>
                          <a:uFill>
                            <a:solidFill>
                              <a:srgbClr val="0000FF"/>
                            </a:solidFill>
                          </a:uFill>
                          <a:latin typeface="Arial"/>
                          <a:cs typeface="Arial"/>
                        </a:rPr>
                        <a:t>al.,</a:t>
                      </a:r>
                      <a:r>
                        <a:rPr sz="1100" u="sng" spc="-35" dirty="0">
                          <a:solidFill>
                            <a:srgbClr val="0000FF"/>
                          </a:solidFill>
                          <a:uFill>
                            <a:solidFill>
                              <a:srgbClr val="0000FF"/>
                            </a:solidFill>
                          </a:uFill>
                          <a:latin typeface="Arial"/>
                          <a:cs typeface="Arial"/>
                        </a:rPr>
                        <a:t> </a:t>
                      </a:r>
                      <a:r>
                        <a:rPr sz="1100" u="sng" spc="-65" dirty="0">
                          <a:solidFill>
                            <a:srgbClr val="0000FF"/>
                          </a:solidFill>
                          <a:uFill>
                            <a:solidFill>
                              <a:srgbClr val="0000FF"/>
                            </a:solidFill>
                          </a:uFill>
                          <a:latin typeface="Arial"/>
                          <a:cs typeface="Arial"/>
                        </a:rPr>
                        <a:t>2019</a:t>
                      </a:r>
                      <a:r>
                        <a:rPr sz="1100" spc="-30" dirty="0">
                          <a:solidFill>
                            <a:srgbClr val="0000FF"/>
                          </a:solidFill>
                          <a:latin typeface="Arial"/>
                          <a:cs typeface="Arial"/>
                        </a:rPr>
                        <a:t> </a:t>
                      </a:r>
                      <a:r>
                        <a:rPr sz="1100" spc="-60" dirty="0">
                          <a:latin typeface="Arial"/>
                          <a:cs typeface="Arial"/>
                        </a:rPr>
                        <a:t>en</a:t>
                      </a:r>
                      <a:r>
                        <a:rPr sz="1100" spc="-35" dirty="0">
                          <a:latin typeface="Arial"/>
                          <a:cs typeface="Arial"/>
                        </a:rPr>
                        <a:t> </a:t>
                      </a:r>
                      <a:r>
                        <a:rPr sz="1100" spc="-70" dirty="0">
                          <a:latin typeface="Arial"/>
                          <a:cs typeface="Arial"/>
                        </a:rPr>
                        <a:t>República</a:t>
                      </a:r>
                      <a:r>
                        <a:rPr sz="1100" spc="-35" dirty="0">
                          <a:latin typeface="Arial"/>
                          <a:cs typeface="Arial"/>
                        </a:rPr>
                        <a:t> </a:t>
                      </a:r>
                      <a:r>
                        <a:rPr sz="1100" spc="-25" dirty="0">
                          <a:latin typeface="Arial"/>
                          <a:cs typeface="Arial"/>
                        </a:rPr>
                        <a:t>Checa).</a:t>
                      </a:r>
                      <a:endParaRPr sz="1100">
                        <a:latin typeface="Arial"/>
                        <a:cs typeface="Arial"/>
                      </a:endParaRPr>
                    </a:p>
                    <a:p>
                      <a:pPr>
                        <a:lnSpc>
                          <a:spcPct val="100000"/>
                        </a:lnSpc>
                        <a:spcBef>
                          <a:spcPts val="140"/>
                        </a:spcBef>
                        <a:buFont typeface="Arial"/>
                        <a:buChar char="-"/>
                      </a:pPr>
                      <a:endParaRPr sz="1100">
                        <a:latin typeface="Times New Roman"/>
                        <a:cs typeface="Times New Roman"/>
                      </a:endParaRPr>
                    </a:p>
                    <a:p>
                      <a:pPr marL="97790" marR="143510" indent="73025">
                        <a:lnSpc>
                          <a:spcPct val="120900"/>
                        </a:lnSpc>
                        <a:buChar char="-"/>
                        <a:tabLst>
                          <a:tab pos="170815" algn="l"/>
                        </a:tabLst>
                      </a:pPr>
                      <a:r>
                        <a:rPr sz="1100" spc="-70" dirty="0">
                          <a:latin typeface="Arial"/>
                          <a:cs typeface="Arial"/>
                        </a:rPr>
                        <a:t>Estudios</a:t>
                      </a:r>
                      <a:r>
                        <a:rPr sz="1100" spc="-35" dirty="0">
                          <a:latin typeface="Arial"/>
                          <a:cs typeface="Arial"/>
                        </a:rPr>
                        <a:t> </a:t>
                      </a:r>
                      <a:r>
                        <a:rPr sz="1100" spc="-60" dirty="0">
                          <a:latin typeface="Arial"/>
                          <a:cs typeface="Arial"/>
                        </a:rPr>
                        <a:t>de</a:t>
                      </a:r>
                      <a:r>
                        <a:rPr sz="1100" spc="-30" dirty="0">
                          <a:latin typeface="Arial"/>
                          <a:cs typeface="Arial"/>
                        </a:rPr>
                        <a:t> </a:t>
                      </a:r>
                      <a:r>
                        <a:rPr sz="1100" spc="-55" dirty="0">
                          <a:latin typeface="Arial"/>
                          <a:cs typeface="Arial"/>
                        </a:rPr>
                        <a:t>matemáticas</a:t>
                      </a:r>
                      <a:r>
                        <a:rPr sz="1100" spc="-30" dirty="0">
                          <a:latin typeface="Arial"/>
                          <a:cs typeface="Arial"/>
                        </a:rPr>
                        <a:t> </a:t>
                      </a:r>
                      <a:r>
                        <a:rPr sz="1100" spc="-60" dirty="0">
                          <a:latin typeface="Arial"/>
                          <a:cs typeface="Arial"/>
                        </a:rPr>
                        <a:t>en</a:t>
                      </a:r>
                      <a:r>
                        <a:rPr sz="1100" spc="-30" dirty="0">
                          <a:latin typeface="Arial"/>
                          <a:cs typeface="Arial"/>
                        </a:rPr>
                        <a:t> </a:t>
                      </a:r>
                      <a:r>
                        <a:rPr sz="1100" spc="-35" dirty="0">
                          <a:latin typeface="Arial"/>
                          <a:cs typeface="Arial"/>
                        </a:rPr>
                        <a:t>primaria</a:t>
                      </a:r>
                      <a:r>
                        <a:rPr sz="1100" spc="-30" dirty="0">
                          <a:latin typeface="Arial"/>
                          <a:cs typeface="Arial"/>
                        </a:rPr>
                        <a:t> </a:t>
                      </a:r>
                      <a:r>
                        <a:rPr sz="1100" spc="-60" dirty="0">
                          <a:latin typeface="Arial"/>
                          <a:cs typeface="Arial"/>
                        </a:rPr>
                        <a:t>en</a:t>
                      </a:r>
                      <a:r>
                        <a:rPr sz="1100" spc="-30" dirty="0">
                          <a:latin typeface="Arial"/>
                          <a:cs typeface="Arial"/>
                        </a:rPr>
                        <a:t> </a:t>
                      </a:r>
                      <a:r>
                        <a:rPr sz="1100" spc="-55" dirty="0">
                          <a:latin typeface="Arial"/>
                          <a:cs typeface="Arial"/>
                        </a:rPr>
                        <a:t>los</a:t>
                      </a:r>
                      <a:r>
                        <a:rPr sz="1100" spc="-30" dirty="0">
                          <a:latin typeface="Arial"/>
                          <a:cs typeface="Arial"/>
                        </a:rPr>
                        <a:t> </a:t>
                      </a:r>
                      <a:r>
                        <a:rPr sz="1100" spc="-145" dirty="0">
                          <a:latin typeface="Arial"/>
                          <a:cs typeface="Arial"/>
                        </a:rPr>
                        <a:t>EE.</a:t>
                      </a:r>
                      <a:r>
                        <a:rPr sz="1100" spc="-30" dirty="0">
                          <a:latin typeface="Arial"/>
                          <a:cs typeface="Arial"/>
                        </a:rPr>
                        <a:t> </a:t>
                      </a:r>
                      <a:r>
                        <a:rPr sz="1100" spc="-80" dirty="0">
                          <a:latin typeface="Arial"/>
                          <a:cs typeface="Arial"/>
                        </a:rPr>
                        <a:t>UU.</a:t>
                      </a:r>
                      <a:r>
                        <a:rPr sz="1100" spc="-30" dirty="0">
                          <a:latin typeface="Arial"/>
                          <a:cs typeface="Arial"/>
                        </a:rPr>
                        <a:t> </a:t>
                      </a:r>
                      <a:r>
                        <a:rPr sz="1100" spc="-35" dirty="0">
                          <a:latin typeface="Arial"/>
                          <a:cs typeface="Arial"/>
                        </a:rPr>
                        <a:t>encontraron </a:t>
                      </a:r>
                      <a:r>
                        <a:rPr sz="1100" spc="-55" dirty="0">
                          <a:latin typeface="Arial"/>
                          <a:cs typeface="Arial"/>
                        </a:rPr>
                        <a:t>que</a:t>
                      </a:r>
                      <a:r>
                        <a:rPr sz="1100" spc="-30" dirty="0">
                          <a:latin typeface="Arial"/>
                          <a:cs typeface="Arial"/>
                        </a:rPr>
                        <a:t> </a:t>
                      </a:r>
                      <a:r>
                        <a:rPr sz="1100" spc="-10" dirty="0">
                          <a:latin typeface="Arial"/>
                          <a:cs typeface="Arial"/>
                        </a:rPr>
                        <a:t>proporcionar </a:t>
                      </a:r>
                      <a:r>
                        <a:rPr sz="1100" spc="-65" dirty="0">
                          <a:latin typeface="Arial"/>
                          <a:cs typeface="Arial"/>
                        </a:rPr>
                        <a:t>explicaciones</a:t>
                      </a:r>
                      <a:r>
                        <a:rPr sz="1100" spc="-20" dirty="0">
                          <a:latin typeface="Arial"/>
                          <a:cs typeface="Arial"/>
                        </a:rPr>
                        <a:t> </a:t>
                      </a:r>
                      <a:r>
                        <a:rPr sz="1100" spc="-55" dirty="0">
                          <a:latin typeface="Arial"/>
                          <a:cs typeface="Arial"/>
                        </a:rPr>
                        <a:t>detalladas</a:t>
                      </a:r>
                      <a:r>
                        <a:rPr sz="1100" spc="-20" dirty="0">
                          <a:latin typeface="Arial"/>
                          <a:cs typeface="Arial"/>
                        </a:rPr>
                        <a:t> </a:t>
                      </a:r>
                      <a:r>
                        <a:rPr sz="1100" spc="-55" dirty="0">
                          <a:latin typeface="Arial"/>
                          <a:cs typeface="Arial"/>
                        </a:rPr>
                        <a:t>y</a:t>
                      </a:r>
                      <a:r>
                        <a:rPr sz="1100" spc="-20" dirty="0">
                          <a:latin typeface="Arial"/>
                          <a:cs typeface="Arial"/>
                        </a:rPr>
                        <a:t> </a:t>
                      </a:r>
                      <a:r>
                        <a:rPr sz="1100" spc="-50" dirty="0">
                          <a:latin typeface="Arial"/>
                          <a:cs typeface="Arial"/>
                        </a:rPr>
                        <a:t>correctas</a:t>
                      </a:r>
                      <a:r>
                        <a:rPr sz="1100" spc="-20" dirty="0">
                          <a:latin typeface="Arial"/>
                          <a:cs typeface="Arial"/>
                        </a:rPr>
                        <a:t> </a:t>
                      </a:r>
                      <a:r>
                        <a:rPr sz="1100" spc="-70" dirty="0">
                          <a:latin typeface="Arial"/>
                          <a:cs typeface="Arial"/>
                        </a:rPr>
                        <a:t>respaldadas</a:t>
                      </a:r>
                      <a:r>
                        <a:rPr sz="1100" spc="-20" dirty="0">
                          <a:latin typeface="Arial"/>
                          <a:cs typeface="Arial"/>
                        </a:rPr>
                        <a:t> </a:t>
                      </a:r>
                      <a:r>
                        <a:rPr sz="1100" spc="-60" dirty="0">
                          <a:latin typeface="Arial"/>
                          <a:cs typeface="Arial"/>
                        </a:rPr>
                        <a:t>con</a:t>
                      </a:r>
                      <a:r>
                        <a:rPr sz="1100" spc="-20" dirty="0">
                          <a:latin typeface="Arial"/>
                          <a:cs typeface="Arial"/>
                        </a:rPr>
                        <a:t> </a:t>
                      </a:r>
                      <a:r>
                        <a:rPr sz="1100" spc="-55" dirty="0">
                          <a:latin typeface="Arial"/>
                          <a:cs typeface="Arial"/>
                        </a:rPr>
                        <a:t>evidencia</a:t>
                      </a:r>
                      <a:r>
                        <a:rPr sz="1100" spc="-20" dirty="0">
                          <a:latin typeface="Arial"/>
                          <a:cs typeface="Arial"/>
                        </a:rPr>
                        <a:t> </a:t>
                      </a:r>
                      <a:r>
                        <a:rPr sz="1100" spc="-105" dirty="0">
                          <a:latin typeface="Arial"/>
                          <a:cs typeface="Arial"/>
                        </a:rPr>
                        <a:t>se</a:t>
                      </a:r>
                      <a:r>
                        <a:rPr sz="1100" spc="-20" dirty="0">
                          <a:latin typeface="Arial"/>
                          <a:cs typeface="Arial"/>
                        </a:rPr>
                        <a:t> </a:t>
                      </a:r>
                      <a:r>
                        <a:rPr sz="1100" spc="-50" dirty="0">
                          <a:latin typeface="Arial"/>
                          <a:cs typeface="Arial"/>
                        </a:rPr>
                        <a:t>relaciona</a:t>
                      </a:r>
                      <a:r>
                        <a:rPr sz="1100" spc="-20" dirty="0">
                          <a:latin typeface="Arial"/>
                          <a:cs typeface="Arial"/>
                        </a:rPr>
                        <a:t> </a:t>
                      </a:r>
                      <a:r>
                        <a:rPr sz="1100" spc="-60" dirty="0">
                          <a:latin typeface="Arial"/>
                          <a:cs typeface="Arial"/>
                        </a:rPr>
                        <a:t>con</a:t>
                      </a:r>
                      <a:r>
                        <a:rPr sz="1100" spc="-20" dirty="0">
                          <a:latin typeface="Arial"/>
                          <a:cs typeface="Arial"/>
                        </a:rPr>
                        <a:t> </a:t>
                      </a:r>
                      <a:r>
                        <a:rPr sz="1100" spc="-25" dirty="0">
                          <a:latin typeface="Arial"/>
                          <a:cs typeface="Arial"/>
                        </a:rPr>
                        <a:t>un </a:t>
                      </a:r>
                      <a:r>
                        <a:rPr sz="1100" spc="-45" dirty="0">
                          <a:latin typeface="Arial"/>
                          <a:cs typeface="Arial"/>
                        </a:rPr>
                        <a:t>mayor </a:t>
                      </a:r>
                      <a:r>
                        <a:rPr sz="1100" spc="-10" dirty="0">
                          <a:latin typeface="Arial"/>
                          <a:cs typeface="Arial"/>
                        </a:rPr>
                        <a:t>rendimiento.</a:t>
                      </a:r>
                      <a:endParaRPr sz="1100">
                        <a:latin typeface="Arial"/>
                        <a:cs typeface="Arial"/>
                      </a:endParaRPr>
                    </a:p>
                  </a:txBody>
                  <a:tcPr marL="0" marR="0" marT="63500" marB="0">
                    <a:lnL w="38100">
                      <a:solidFill>
                        <a:srgbClr val="2791A6"/>
                      </a:solidFill>
                      <a:prstDash val="solid"/>
                    </a:lnL>
                    <a:lnR w="57150">
                      <a:solidFill>
                        <a:srgbClr val="2791A6"/>
                      </a:solidFill>
                      <a:prstDash val="solid"/>
                    </a:lnR>
                    <a:lnT w="38100">
                      <a:solidFill>
                        <a:srgbClr val="2791A6"/>
                      </a:solidFill>
                      <a:prstDash val="solid"/>
                    </a:lnT>
                    <a:lnB w="38100">
                      <a:solidFill>
                        <a:srgbClr val="2791A6"/>
                      </a:solidFill>
                      <a:prstDash val="solid"/>
                    </a:lnB>
                  </a:tcPr>
                </a:tc>
                <a:tc gridSpan="3">
                  <a:txBody>
                    <a:bodyPr/>
                    <a:lstStyle/>
                    <a:p>
                      <a:pPr marL="107314" marR="114935" algn="just">
                        <a:lnSpc>
                          <a:spcPct val="101800"/>
                        </a:lnSpc>
                        <a:spcBef>
                          <a:spcPts val="660"/>
                        </a:spcBef>
                      </a:pPr>
                      <a:r>
                        <a:rPr sz="1100" spc="-45" dirty="0">
                          <a:latin typeface="Arial"/>
                          <a:cs typeface="Arial"/>
                        </a:rPr>
                        <a:t>Recientemente,</a:t>
                      </a:r>
                      <a:r>
                        <a:rPr sz="1100" dirty="0">
                          <a:latin typeface="Arial"/>
                          <a:cs typeface="Arial"/>
                        </a:rPr>
                        <a:t> un</a:t>
                      </a:r>
                      <a:r>
                        <a:rPr sz="1100" spc="5" dirty="0">
                          <a:latin typeface="Arial"/>
                          <a:cs typeface="Arial"/>
                        </a:rPr>
                        <a:t> </a:t>
                      </a:r>
                      <a:r>
                        <a:rPr sz="1100" spc="-10" dirty="0">
                          <a:latin typeface="Arial"/>
                          <a:cs typeface="Arial"/>
                        </a:rPr>
                        <a:t>equipo</a:t>
                      </a:r>
                      <a:r>
                        <a:rPr sz="1100" dirty="0">
                          <a:latin typeface="Arial"/>
                          <a:cs typeface="Arial"/>
                        </a:rPr>
                        <a:t> de la </a:t>
                      </a:r>
                      <a:r>
                        <a:rPr sz="1100" spc="-45" dirty="0">
                          <a:latin typeface="Arial"/>
                          <a:cs typeface="Arial"/>
                        </a:rPr>
                        <a:t>Universidad</a:t>
                      </a:r>
                      <a:r>
                        <a:rPr sz="1100" dirty="0">
                          <a:latin typeface="Arial"/>
                          <a:cs typeface="Arial"/>
                        </a:rPr>
                        <a:t> de </a:t>
                      </a:r>
                      <a:r>
                        <a:rPr sz="1100" spc="-55" dirty="0">
                          <a:latin typeface="Arial"/>
                          <a:cs typeface="Arial"/>
                        </a:rPr>
                        <a:t>Cambridge</a:t>
                      </a:r>
                      <a:r>
                        <a:rPr sz="1100" dirty="0">
                          <a:latin typeface="Arial"/>
                          <a:cs typeface="Arial"/>
                        </a:rPr>
                        <a:t> </a:t>
                      </a:r>
                      <a:r>
                        <a:rPr sz="1100" spc="-30" dirty="0">
                          <a:latin typeface="Arial"/>
                          <a:cs typeface="Arial"/>
                        </a:rPr>
                        <a:t>generó</a:t>
                      </a:r>
                      <a:r>
                        <a:rPr sz="1100" dirty="0">
                          <a:latin typeface="Arial"/>
                          <a:cs typeface="Arial"/>
                        </a:rPr>
                        <a:t> </a:t>
                      </a:r>
                      <a:r>
                        <a:rPr sz="1100" spc="-10" dirty="0">
                          <a:latin typeface="Arial"/>
                          <a:cs typeface="Arial"/>
                        </a:rPr>
                        <a:t>evidencia </a:t>
                      </a:r>
                      <a:r>
                        <a:rPr sz="1100" dirty="0">
                          <a:latin typeface="Arial"/>
                          <a:cs typeface="Arial"/>
                        </a:rPr>
                        <a:t>contundente</a:t>
                      </a:r>
                      <a:r>
                        <a:rPr sz="1100" spc="90" dirty="0">
                          <a:latin typeface="Arial"/>
                          <a:cs typeface="Arial"/>
                        </a:rPr>
                        <a:t> </a:t>
                      </a:r>
                      <a:r>
                        <a:rPr sz="1100" dirty="0">
                          <a:latin typeface="Arial"/>
                          <a:cs typeface="Arial"/>
                        </a:rPr>
                        <a:t>sobre</a:t>
                      </a:r>
                      <a:r>
                        <a:rPr sz="1100" spc="90" dirty="0">
                          <a:latin typeface="Arial"/>
                          <a:cs typeface="Arial"/>
                        </a:rPr>
                        <a:t> </a:t>
                      </a:r>
                      <a:r>
                        <a:rPr sz="1100" dirty="0">
                          <a:latin typeface="Arial"/>
                          <a:cs typeface="Arial"/>
                        </a:rPr>
                        <a:t>el</a:t>
                      </a:r>
                      <a:r>
                        <a:rPr sz="1100" spc="95" dirty="0">
                          <a:latin typeface="Arial"/>
                          <a:cs typeface="Arial"/>
                        </a:rPr>
                        <a:t> </a:t>
                      </a:r>
                      <a:r>
                        <a:rPr sz="1100" dirty="0">
                          <a:latin typeface="Arial"/>
                          <a:cs typeface="Arial"/>
                        </a:rPr>
                        <a:t>impacto</a:t>
                      </a:r>
                      <a:r>
                        <a:rPr sz="1100" spc="95" dirty="0">
                          <a:latin typeface="Arial"/>
                          <a:cs typeface="Arial"/>
                        </a:rPr>
                        <a:t> </a:t>
                      </a:r>
                      <a:r>
                        <a:rPr sz="1100" dirty="0">
                          <a:latin typeface="Arial"/>
                          <a:cs typeface="Arial"/>
                        </a:rPr>
                        <a:t>del</a:t>
                      </a:r>
                      <a:r>
                        <a:rPr sz="1100" spc="95" dirty="0">
                          <a:latin typeface="Arial"/>
                          <a:cs typeface="Arial"/>
                        </a:rPr>
                        <a:t> </a:t>
                      </a:r>
                      <a:r>
                        <a:rPr sz="1100" dirty="0">
                          <a:latin typeface="Arial"/>
                          <a:cs typeface="Arial"/>
                        </a:rPr>
                        <a:t>diálogo</a:t>
                      </a:r>
                      <a:r>
                        <a:rPr sz="1100" spc="90" dirty="0">
                          <a:latin typeface="Arial"/>
                          <a:cs typeface="Arial"/>
                        </a:rPr>
                        <a:t> </a:t>
                      </a:r>
                      <a:r>
                        <a:rPr sz="1100" spc="-45" dirty="0">
                          <a:latin typeface="Arial"/>
                          <a:cs typeface="Arial"/>
                        </a:rPr>
                        <a:t>docente-</a:t>
                      </a:r>
                      <a:r>
                        <a:rPr sz="1100" dirty="0">
                          <a:latin typeface="Arial"/>
                          <a:cs typeface="Arial"/>
                        </a:rPr>
                        <a:t>estudiante.</a:t>
                      </a:r>
                      <a:r>
                        <a:rPr sz="1100" spc="100" dirty="0">
                          <a:latin typeface="Arial"/>
                          <a:cs typeface="Arial"/>
                        </a:rPr>
                        <a:t> </a:t>
                      </a:r>
                      <a:r>
                        <a:rPr sz="1100" dirty="0">
                          <a:latin typeface="Arial"/>
                          <a:cs typeface="Arial"/>
                        </a:rPr>
                        <a:t>Los</a:t>
                      </a:r>
                      <a:r>
                        <a:rPr sz="1100" spc="95" dirty="0">
                          <a:latin typeface="Arial"/>
                          <a:cs typeface="Arial"/>
                        </a:rPr>
                        <a:t> </a:t>
                      </a:r>
                      <a:r>
                        <a:rPr sz="1100" spc="-10" dirty="0">
                          <a:latin typeface="Arial"/>
                          <a:cs typeface="Arial"/>
                        </a:rPr>
                        <a:t>datos </a:t>
                      </a:r>
                      <a:r>
                        <a:rPr sz="1100" spc="-20" dirty="0">
                          <a:latin typeface="Arial"/>
                          <a:cs typeface="Arial"/>
                        </a:rPr>
                        <a:t>provienen</a:t>
                      </a:r>
                      <a:r>
                        <a:rPr sz="1100" spc="40" dirty="0">
                          <a:latin typeface="Arial"/>
                          <a:cs typeface="Arial"/>
                        </a:rPr>
                        <a:t> </a:t>
                      </a:r>
                      <a:r>
                        <a:rPr sz="1100" dirty="0">
                          <a:latin typeface="Arial"/>
                          <a:cs typeface="Arial"/>
                        </a:rPr>
                        <a:t>de</a:t>
                      </a:r>
                      <a:r>
                        <a:rPr sz="1100" spc="40" dirty="0">
                          <a:latin typeface="Arial"/>
                          <a:cs typeface="Arial"/>
                        </a:rPr>
                        <a:t> </a:t>
                      </a:r>
                      <a:r>
                        <a:rPr sz="1100" spc="-35" dirty="0">
                          <a:latin typeface="Arial"/>
                          <a:cs typeface="Arial"/>
                        </a:rPr>
                        <a:t>análisis</a:t>
                      </a:r>
                      <a:r>
                        <a:rPr sz="1100" spc="40" dirty="0">
                          <a:latin typeface="Arial"/>
                          <a:cs typeface="Arial"/>
                        </a:rPr>
                        <a:t> </a:t>
                      </a:r>
                      <a:r>
                        <a:rPr sz="1100" spc="-25" dirty="0">
                          <a:latin typeface="Arial"/>
                          <a:cs typeface="Arial"/>
                        </a:rPr>
                        <a:t>detallados</a:t>
                      </a:r>
                      <a:r>
                        <a:rPr sz="1100" spc="40" dirty="0">
                          <a:latin typeface="Arial"/>
                          <a:cs typeface="Arial"/>
                        </a:rPr>
                        <a:t> </a:t>
                      </a:r>
                      <a:r>
                        <a:rPr sz="1100" dirty="0">
                          <a:latin typeface="Arial"/>
                          <a:cs typeface="Arial"/>
                        </a:rPr>
                        <a:t>de</a:t>
                      </a:r>
                      <a:r>
                        <a:rPr sz="1100" spc="40" dirty="0">
                          <a:latin typeface="Arial"/>
                          <a:cs typeface="Arial"/>
                        </a:rPr>
                        <a:t> </a:t>
                      </a:r>
                      <a:r>
                        <a:rPr sz="1100" dirty="0">
                          <a:latin typeface="Arial"/>
                          <a:cs typeface="Arial"/>
                        </a:rPr>
                        <a:t>144</a:t>
                      </a:r>
                      <a:r>
                        <a:rPr sz="1100" spc="45" dirty="0">
                          <a:latin typeface="Arial"/>
                          <a:cs typeface="Arial"/>
                        </a:rPr>
                        <a:t> </a:t>
                      </a:r>
                      <a:r>
                        <a:rPr sz="1100" spc="-40" dirty="0">
                          <a:latin typeface="Arial"/>
                          <a:cs typeface="Arial"/>
                        </a:rPr>
                        <a:t>lecciones</a:t>
                      </a:r>
                      <a:r>
                        <a:rPr sz="1100" spc="40" dirty="0">
                          <a:latin typeface="Arial"/>
                          <a:cs typeface="Arial"/>
                        </a:rPr>
                        <a:t> </a:t>
                      </a:r>
                      <a:r>
                        <a:rPr sz="1100" dirty="0">
                          <a:latin typeface="Arial"/>
                          <a:cs typeface="Arial"/>
                        </a:rPr>
                        <a:t>por</a:t>
                      </a:r>
                      <a:r>
                        <a:rPr sz="1100" spc="40" dirty="0">
                          <a:latin typeface="Arial"/>
                          <a:cs typeface="Arial"/>
                        </a:rPr>
                        <a:t> </a:t>
                      </a:r>
                      <a:r>
                        <a:rPr sz="1100" dirty="0">
                          <a:latin typeface="Arial"/>
                          <a:cs typeface="Arial"/>
                        </a:rPr>
                        <a:t>72</a:t>
                      </a:r>
                      <a:r>
                        <a:rPr sz="1100" spc="40" dirty="0">
                          <a:latin typeface="Arial"/>
                          <a:cs typeface="Arial"/>
                        </a:rPr>
                        <a:t> </a:t>
                      </a:r>
                      <a:r>
                        <a:rPr sz="1100" spc="-25" dirty="0">
                          <a:latin typeface="Arial"/>
                          <a:cs typeface="Arial"/>
                        </a:rPr>
                        <a:t>profesores</a:t>
                      </a:r>
                      <a:r>
                        <a:rPr sz="1100" spc="40" dirty="0">
                          <a:latin typeface="Arial"/>
                          <a:cs typeface="Arial"/>
                        </a:rPr>
                        <a:t> </a:t>
                      </a:r>
                      <a:r>
                        <a:rPr sz="1100" dirty="0">
                          <a:latin typeface="Arial"/>
                          <a:cs typeface="Arial"/>
                        </a:rPr>
                        <a:t>en</a:t>
                      </a:r>
                      <a:r>
                        <a:rPr sz="1100" spc="40" dirty="0">
                          <a:latin typeface="Arial"/>
                          <a:cs typeface="Arial"/>
                        </a:rPr>
                        <a:t> </a:t>
                      </a:r>
                      <a:r>
                        <a:rPr sz="1100" spc="-25" dirty="0">
                          <a:latin typeface="Arial"/>
                          <a:cs typeface="Arial"/>
                        </a:rPr>
                        <a:t>48 </a:t>
                      </a:r>
                      <a:r>
                        <a:rPr sz="1100" spc="-80" dirty="0">
                          <a:latin typeface="Arial"/>
                          <a:cs typeface="Arial"/>
                        </a:rPr>
                        <a:t>escuelas</a:t>
                      </a:r>
                      <a:r>
                        <a:rPr sz="1100" spc="-40" dirty="0">
                          <a:latin typeface="Arial"/>
                          <a:cs typeface="Arial"/>
                        </a:rPr>
                        <a:t> </a:t>
                      </a:r>
                      <a:r>
                        <a:rPr sz="1100" spc="-45" dirty="0">
                          <a:latin typeface="Arial"/>
                          <a:cs typeface="Arial"/>
                        </a:rPr>
                        <a:t>primarias</a:t>
                      </a:r>
                      <a:r>
                        <a:rPr sz="1100" spc="-35" dirty="0">
                          <a:latin typeface="Arial"/>
                          <a:cs typeface="Arial"/>
                        </a:rPr>
                        <a:t> </a:t>
                      </a:r>
                      <a:r>
                        <a:rPr sz="1100" spc="-55" dirty="0">
                          <a:latin typeface="Arial"/>
                          <a:cs typeface="Arial"/>
                        </a:rPr>
                        <a:t>en</a:t>
                      </a:r>
                      <a:r>
                        <a:rPr sz="1100" spc="-40" dirty="0">
                          <a:latin typeface="Arial"/>
                          <a:cs typeface="Arial"/>
                        </a:rPr>
                        <a:t> </a:t>
                      </a:r>
                      <a:r>
                        <a:rPr sz="1100" spc="-55" dirty="0">
                          <a:latin typeface="Arial"/>
                          <a:cs typeface="Arial"/>
                        </a:rPr>
                        <a:t>la</a:t>
                      </a:r>
                      <a:r>
                        <a:rPr sz="1100" spc="-35" dirty="0">
                          <a:latin typeface="Arial"/>
                          <a:cs typeface="Arial"/>
                        </a:rPr>
                        <a:t> </a:t>
                      </a:r>
                      <a:r>
                        <a:rPr sz="1100" spc="-55" dirty="0">
                          <a:latin typeface="Arial"/>
                          <a:cs typeface="Arial"/>
                        </a:rPr>
                        <a:t>asignatura</a:t>
                      </a:r>
                      <a:r>
                        <a:rPr sz="1100" spc="-35" dirty="0">
                          <a:latin typeface="Arial"/>
                          <a:cs typeface="Arial"/>
                        </a:rPr>
                        <a:t> </a:t>
                      </a:r>
                      <a:r>
                        <a:rPr sz="1100" spc="-55" dirty="0">
                          <a:latin typeface="Arial"/>
                          <a:cs typeface="Arial"/>
                        </a:rPr>
                        <a:t>de</a:t>
                      </a:r>
                      <a:r>
                        <a:rPr sz="1100" spc="-35" dirty="0">
                          <a:latin typeface="Arial"/>
                          <a:cs typeface="Arial"/>
                        </a:rPr>
                        <a:t> </a:t>
                      </a:r>
                      <a:r>
                        <a:rPr sz="1100" spc="-65" dirty="0">
                          <a:latin typeface="Arial"/>
                          <a:cs typeface="Arial"/>
                        </a:rPr>
                        <a:t>Inglés</a:t>
                      </a:r>
                      <a:r>
                        <a:rPr sz="1100" spc="-35" dirty="0">
                          <a:latin typeface="Arial"/>
                          <a:cs typeface="Arial"/>
                        </a:rPr>
                        <a:t> </a:t>
                      </a:r>
                      <a:r>
                        <a:rPr sz="1100" spc="-30" dirty="0">
                          <a:latin typeface="Arial"/>
                          <a:cs typeface="Arial"/>
                        </a:rPr>
                        <a:t>(</a:t>
                      </a:r>
                      <a:r>
                        <a:rPr sz="1100" u="sng" spc="-30" dirty="0">
                          <a:solidFill>
                            <a:srgbClr val="0000FF"/>
                          </a:solidFill>
                          <a:uFill>
                            <a:solidFill>
                              <a:srgbClr val="0000FF"/>
                            </a:solidFill>
                          </a:uFill>
                          <a:latin typeface="Arial"/>
                          <a:cs typeface="Arial"/>
                          <a:hlinkClick r:id="rId4"/>
                        </a:rPr>
                        <a:t>http://tinyurl.com/ESRCdialogue</a:t>
                      </a:r>
                      <a:r>
                        <a:rPr sz="1100" spc="-30" dirty="0">
                          <a:latin typeface="Arial"/>
                          <a:cs typeface="Arial"/>
                          <a:hlinkClick r:id="rId4"/>
                        </a:rPr>
                        <a:t>).</a:t>
                      </a:r>
                      <a:endParaRPr sz="1100" dirty="0">
                        <a:latin typeface="Arial"/>
                        <a:cs typeface="Arial"/>
                      </a:endParaRPr>
                    </a:p>
                    <a:p>
                      <a:pPr marL="107314" marR="114935" algn="just">
                        <a:lnSpc>
                          <a:spcPct val="101800"/>
                        </a:lnSpc>
                        <a:spcBef>
                          <a:spcPts val="285"/>
                        </a:spcBef>
                      </a:pPr>
                      <a:r>
                        <a:rPr sz="1100" spc="-95" dirty="0">
                          <a:latin typeface="Arial"/>
                          <a:cs typeface="Arial"/>
                        </a:rPr>
                        <a:t>¿Qué</a:t>
                      </a:r>
                      <a:r>
                        <a:rPr sz="1100" spc="20" dirty="0">
                          <a:latin typeface="Arial"/>
                          <a:cs typeface="Arial"/>
                        </a:rPr>
                        <a:t> </a:t>
                      </a:r>
                      <a:r>
                        <a:rPr sz="1100" spc="-35" dirty="0">
                          <a:latin typeface="Arial"/>
                          <a:cs typeface="Arial"/>
                        </a:rPr>
                        <a:t>movimientos/elementos/estrategias</a:t>
                      </a:r>
                      <a:r>
                        <a:rPr sz="1100" spc="10" dirty="0">
                          <a:latin typeface="Arial"/>
                          <a:cs typeface="Arial"/>
                        </a:rPr>
                        <a:t> </a:t>
                      </a:r>
                      <a:r>
                        <a:rPr sz="1100" dirty="0">
                          <a:latin typeface="Arial"/>
                          <a:cs typeface="Arial"/>
                        </a:rPr>
                        <a:t>de</a:t>
                      </a:r>
                      <a:r>
                        <a:rPr sz="1100" spc="20" dirty="0">
                          <a:latin typeface="Arial"/>
                          <a:cs typeface="Arial"/>
                        </a:rPr>
                        <a:t> </a:t>
                      </a:r>
                      <a:r>
                        <a:rPr sz="1100" spc="-55" dirty="0">
                          <a:latin typeface="Arial"/>
                          <a:cs typeface="Arial"/>
                        </a:rPr>
                        <a:t>conversación</a:t>
                      </a:r>
                      <a:r>
                        <a:rPr sz="1100" spc="20" dirty="0">
                          <a:latin typeface="Arial"/>
                          <a:cs typeface="Arial"/>
                        </a:rPr>
                        <a:t> </a:t>
                      </a:r>
                      <a:r>
                        <a:rPr sz="1100" spc="-30" dirty="0">
                          <a:latin typeface="Arial"/>
                          <a:cs typeface="Arial"/>
                        </a:rPr>
                        <a:t>están</a:t>
                      </a:r>
                      <a:r>
                        <a:rPr sz="1100" spc="20" dirty="0">
                          <a:latin typeface="Arial"/>
                          <a:cs typeface="Arial"/>
                        </a:rPr>
                        <a:t> </a:t>
                      </a:r>
                      <a:r>
                        <a:rPr sz="1100" spc="-10" dirty="0">
                          <a:latin typeface="Arial"/>
                          <a:cs typeface="Arial"/>
                        </a:rPr>
                        <a:t>fuertemente </a:t>
                      </a:r>
                      <a:r>
                        <a:rPr sz="1100" spc="-80" dirty="0">
                          <a:latin typeface="Arial"/>
                          <a:cs typeface="Arial"/>
                        </a:rPr>
                        <a:t>asociados</a:t>
                      </a:r>
                      <a:r>
                        <a:rPr sz="1100" spc="-40" dirty="0">
                          <a:latin typeface="Arial"/>
                          <a:cs typeface="Arial"/>
                        </a:rPr>
                        <a:t> </a:t>
                      </a:r>
                      <a:r>
                        <a:rPr sz="1100" spc="-60" dirty="0">
                          <a:latin typeface="Arial"/>
                          <a:cs typeface="Arial"/>
                        </a:rPr>
                        <a:t>con</a:t>
                      </a:r>
                      <a:r>
                        <a:rPr sz="1100" spc="-35" dirty="0">
                          <a:latin typeface="Arial"/>
                          <a:cs typeface="Arial"/>
                        </a:rPr>
                        <a:t> </a:t>
                      </a:r>
                      <a:r>
                        <a:rPr sz="1100" spc="-55" dirty="0">
                          <a:latin typeface="Arial"/>
                          <a:cs typeface="Arial"/>
                        </a:rPr>
                        <a:t>los</a:t>
                      </a:r>
                      <a:r>
                        <a:rPr sz="1100" spc="-35" dirty="0">
                          <a:latin typeface="Arial"/>
                          <a:cs typeface="Arial"/>
                        </a:rPr>
                        <a:t> </a:t>
                      </a:r>
                      <a:r>
                        <a:rPr sz="1100" spc="-55" dirty="0">
                          <a:latin typeface="Arial"/>
                          <a:cs typeface="Arial"/>
                        </a:rPr>
                        <a:t>logros</a:t>
                      </a:r>
                      <a:r>
                        <a:rPr sz="1100" spc="-35" dirty="0">
                          <a:latin typeface="Arial"/>
                          <a:cs typeface="Arial"/>
                        </a:rPr>
                        <a:t> </a:t>
                      </a:r>
                      <a:r>
                        <a:rPr sz="1100" spc="-40" dirty="0">
                          <a:latin typeface="Arial"/>
                          <a:cs typeface="Arial"/>
                        </a:rPr>
                        <a:t>del</a:t>
                      </a:r>
                      <a:r>
                        <a:rPr sz="1100" spc="-35" dirty="0">
                          <a:latin typeface="Arial"/>
                          <a:cs typeface="Arial"/>
                        </a:rPr>
                        <a:t> </a:t>
                      </a:r>
                      <a:r>
                        <a:rPr sz="1100" spc="-10" dirty="0">
                          <a:latin typeface="Arial"/>
                          <a:cs typeface="Arial"/>
                        </a:rPr>
                        <a:t>aprendizaje?</a:t>
                      </a:r>
                      <a:endParaRPr sz="1100" dirty="0">
                        <a:latin typeface="Arial"/>
                        <a:cs typeface="Arial"/>
                      </a:endParaRPr>
                    </a:p>
                    <a:p>
                      <a:pPr marL="207010" indent="-99695">
                        <a:lnSpc>
                          <a:spcPct val="100000"/>
                        </a:lnSpc>
                        <a:spcBef>
                          <a:spcPts val="335"/>
                        </a:spcBef>
                        <a:buChar char="•"/>
                        <a:tabLst>
                          <a:tab pos="207010" algn="l"/>
                        </a:tabLst>
                      </a:pPr>
                      <a:r>
                        <a:rPr sz="1100" spc="-45" dirty="0">
                          <a:latin typeface="Arial"/>
                          <a:cs typeface="Arial"/>
                        </a:rPr>
                        <a:t>desarrollar</a:t>
                      </a:r>
                      <a:r>
                        <a:rPr sz="1100" spc="-5" dirty="0">
                          <a:latin typeface="Arial"/>
                          <a:cs typeface="Arial"/>
                        </a:rPr>
                        <a:t> </a:t>
                      </a:r>
                      <a:r>
                        <a:rPr sz="1100" spc="-70" dirty="0">
                          <a:latin typeface="Arial"/>
                          <a:cs typeface="Arial"/>
                        </a:rPr>
                        <a:t>ideas</a:t>
                      </a:r>
                      <a:r>
                        <a:rPr sz="1100" spc="-5" dirty="0">
                          <a:latin typeface="Arial"/>
                          <a:cs typeface="Arial"/>
                        </a:rPr>
                        <a:t> </a:t>
                      </a:r>
                      <a:r>
                        <a:rPr sz="1100" spc="-105" dirty="0">
                          <a:latin typeface="Arial"/>
                          <a:cs typeface="Arial"/>
                        </a:rPr>
                        <a:t>es</a:t>
                      </a:r>
                      <a:r>
                        <a:rPr sz="1100" dirty="0">
                          <a:latin typeface="Arial"/>
                          <a:cs typeface="Arial"/>
                        </a:rPr>
                        <a:t> </a:t>
                      </a:r>
                      <a:r>
                        <a:rPr sz="1100" spc="-35" dirty="0">
                          <a:latin typeface="Arial"/>
                          <a:cs typeface="Arial"/>
                        </a:rPr>
                        <a:t>particularmente</a:t>
                      </a:r>
                      <a:r>
                        <a:rPr sz="1100" spc="-5" dirty="0">
                          <a:latin typeface="Arial"/>
                          <a:cs typeface="Arial"/>
                        </a:rPr>
                        <a:t> </a:t>
                      </a:r>
                      <a:r>
                        <a:rPr sz="1100" spc="-10" dirty="0">
                          <a:latin typeface="Arial"/>
                          <a:cs typeface="Arial"/>
                        </a:rPr>
                        <a:t>importante</a:t>
                      </a:r>
                      <a:endParaRPr sz="1100" dirty="0">
                        <a:latin typeface="Arial"/>
                        <a:cs typeface="Arial"/>
                      </a:endParaRPr>
                    </a:p>
                    <a:p>
                      <a:pPr marL="207010" indent="-99695">
                        <a:lnSpc>
                          <a:spcPct val="100000"/>
                        </a:lnSpc>
                        <a:spcBef>
                          <a:spcPts val="315"/>
                        </a:spcBef>
                        <a:buChar char="•"/>
                        <a:tabLst>
                          <a:tab pos="207010" algn="l"/>
                        </a:tabLst>
                      </a:pPr>
                      <a:r>
                        <a:rPr sz="1100" spc="-50" dirty="0">
                          <a:latin typeface="Arial"/>
                          <a:cs typeface="Arial"/>
                        </a:rPr>
                        <a:t>invitaciones</a:t>
                      </a:r>
                      <a:r>
                        <a:rPr sz="1100" dirty="0">
                          <a:latin typeface="Arial"/>
                          <a:cs typeface="Arial"/>
                        </a:rPr>
                        <a:t> </a:t>
                      </a:r>
                      <a:r>
                        <a:rPr sz="1100" spc="-55" dirty="0">
                          <a:latin typeface="Arial"/>
                          <a:cs typeface="Arial"/>
                        </a:rPr>
                        <a:t>para</a:t>
                      </a:r>
                      <a:r>
                        <a:rPr sz="1100" spc="5" dirty="0">
                          <a:latin typeface="Arial"/>
                          <a:cs typeface="Arial"/>
                        </a:rPr>
                        <a:t> </a:t>
                      </a:r>
                      <a:r>
                        <a:rPr sz="1100" spc="-45" dirty="0">
                          <a:latin typeface="Arial"/>
                          <a:cs typeface="Arial"/>
                        </a:rPr>
                        <a:t>desarrollar</a:t>
                      </a:r>
                      <a:r>
                        <a:rPr sz="1100" dirty="0">
                          <a:latin typeface="Arial"/>
                          <a:cs typeface="Arial"/>
                        </a:rPr>
                        <a:t> </a:t>
                      </a:r>
                      <a:r>
                        <a:rPr sz="1100" spc="-10" dirty="0">
                          <a:latin typeface="Arial"/>
                          <a:cs typeface="Arial"/>
                        </a:rPr>
                        <a:t>ideas</a:t>
                      </a:r>
                      <a:endParaRPr sz="1100" dirty="0">
                        <a:latin typeface="Arial"/>
                        <a:cs typeface="Arial"/>
                      </a:endParaRPr>
                    </a:p>
                    <a:p>
                      <a:pPr marL="207010" indent="-99695">
                        <a:lnSpc>
                          <a:spcPct val="100000"/>
                        </a:lnSpc>
                        <a:spcBef>
                          <a:spcPts val="335"/>
                        </a:spcBef>
                        <a:buChar char="•"/>
                        <a:tabLst>
                          <a:tab pos="207010" algn="l"/>
                        </a:tabLst>
                      </a:pPr>
                      <a:r>
                        <a:rPr sz="1100" spc="-20" dirty="0">
                          <a:latin typeface="Arial"/>
                          <a:cs typeface="Arial"/>
                        </a:rPr>
                        <a:t>rebatir</a:t>
                      </a:r>
                      <a:r>
                        <a:rPr sz="1100" spc="-40" dirty="0">
                          <a:latin typeface="Arial"/>
                          <a:cs typeface="Arial"/>
                        </a:rPr>
                        <a:t> </a:t>
                      </a:r>
                      <a:r>
                        <a:rPr sz="1100" spc="-55" dirty="0">
                          <a:latin typeface="Arial"/>
                          <a:cs typeface="Arial"/>
                        </a:rPr>
                        <a:t>y</a:t>
                      </a:r>
                      <a:r>
                        <a:rPr sz="1100" spc="-40" dirty="0">
                          <a:latin typeface="Arial"/>
                          <a:cs typeface="Arial"/>
                        </a:rPr>
                        <a:t> </a:t>
                      </a:r>
                      <a:r>
                        <a:rPr sz="1100" spc="-50" dirty="0">
                          <a:latin typeface="Arial"/>
                          <a:cs typeface="Arial"/>
                        </a:rPr>
                        <a:t>cuestionar</a:t>
                      </a:r>
                      <a:r>
                        <a:rPr sz="1100" spc="-40" dirty="0">
                          <a:latin typeface="Arial"/>
                          <a:cs typeface="Arial"/>
                        </a:rPr>
                        <a:t> </a:t>
                      </a:r>
                      <a:r>
                        <a:rPr sz="1100" spc="-55" dirty="0">
                          <a:latin typeface="Arial"/>
                          <a:cs typeface="Arial"/>
                        </a:rPr>
                        <a:t>los</a:t>
                      </a:r>
                      <a:r>
                        <a:rPr sz="1100" spc="-40" dirty="0">
                          <a:latin typeface="Arial"/>
                          <a:cs typeface="Arial"/>
                        </a:rPr>
                        <a:t> puntos </a:t>
                      </a:r>
                      <a:r>
                        <a:rPr sz="1100" spc="-55" dirty="0">
                          <a:latin typeface="Arial"/>
                          <a:cs typeface="Arial"/>
                        </a:rPr>
                        <a:t>de</a:t>
                      </a:r>
                      <a:r>
                        <a:rPr sz="1100" spc="-40" dirty="0">
                          <a:latin typeface="Arial"/>
                          <a:cs typeface="Arial"/>
                        </a:rPr>
                        <a:t> </a:t>
                      </a:r>
                      <a:r>
                        <a:rPr sz="1100" spc="-45" dirty="0">
                          <a:latin typeface="Arial"/>
                          <a:cs typeface="Arial"/>
                        </a:rPr>
                        <a:t>vista</a:t>
                      </a:r>
                      <a:r>
                        <a:rPr sz="1100" spc="-40" dirty="0">
                          <a:latin typeface="Arial"/>
                          <a:cs typeface="Arial"/>
                        </a:rPr>
                        <a:t> </a:t>
                      </a:r>
                      <a:r>
                        <a:rPr sz="1100" spc="-55" dirty="0">
                          <a:latin typeface="Arial"/>
                          <a:cs typeface="Arial"/>
                        </a:rPr>
                        <a:t>de</a:t>
                      </a:r>
                      <a:r>
                        <a:rPr sz="1100" spc="-35" dirty="0">
                          <a:latin typeface="Arial"/>
                          <a:cs typeface="Arial"/>
                        </a:rPr>
                        <a:t> </a:t>
                      </a:r>
                      <a:r>
                        <a:rPr sz="1100" spc="-55" dirty="0">
                          <a:latin typeface="Arial"/>
                          <a:cs typeface="Arial"/>
                        </a:rPr>
                        <a:t>los</a:t>
                      </a:r>
                      <a:r>
                        <a:rPr sz="1100" spc="-40" dirty="0">
                          <a:latin typeface="Arial"/>
                          <a:cs typeface="Arial"/>
                        </a:rPr>
                        <a:t> </a:t>
                      </a:r>
                      <a:r>
                        <a:rPr sz="1100" spc="-80" dirty="0">
                          <a:latin typeface="Arial"/>
                          <a:cs typeface="Arial"/>
                        </a:rPr>
                        <a:t>demás</a:t>
                      </a:r>
                      <a:r>
                        <a:rPr sz="1100" spc="-40" dirty="0">
                          <a:latin typeface="Arial"/>
                          <a:cs typeface="Arial"/>
                        </a:rPr>
                        <a:t> </a:t>
                      </a:r>
                      <a:r>
                        <a:rPr sz="1100" spc="-60" dirty="0">
                          <a:latin typeface="Arial"/>
                          <a:cs typeface="Arial"/>
                        </a:rPr>
                        <a:t>con</a:t>
                      </a:r>
                      <a:r>
                        <a:rPr sz="1100" spc="-40" dirty="0">
                          <a:latin typeface="Arial"/>
                          <a:cs typeface="Arial"/>
                        </a:rPr>
                        <a:t> </a:t>
                      </a:r>
                      <a:r>
                        <a:rPr sz="1100" spc="-45" dirty="0">
                          <a:latin typeface="Arial"/>
                          <a:cs typeface="Arial"/>
                        </a:rPr>
                        <a:t>respeto</a:t>
                      </a:r>
                      <a:r>
                        <a:rPr sz="1100" spc="-40" dirty="0">
                          <a:latin typeface="Arial"/>
                          <a:cs typeface="Arial"/>
                        </a:rPr>
                        <a:t> </a:t>
                      </a:r>
                      <a:r>
                        <a:rPr sz="1100" spc="70" dirty="0">
                          <a:latin typeface="Arial"/>
                          <a:cs typeface="Arial"/>
                        </a:rPr>
                        <a:t>*</a:t>
                      </a:r>
                      <a:endParaRPr sz="1100" dirty="0">
                        <a:latin typeface="Arial"/>
                        <a:cs typeface="Arial"/>
                      </a:endParaRPr>
                    </a:p>
                    <a:p>
                      <a:pPr marL="107314" marR="114935" algn="just">
                        <a:lnSpc>
                          <a:spcPct val="101800"/>
                        </a:lnSpc>
                        <a:spcBef>
                          <a:spcPts val="290"/>
                        </a:spcBef>
                      </a:pPr>
                      <a:r>
                        <a:rPr sz="1100" spc="-90" dirty="0">
                          <a:latin typeface="Arial"/>
                          <a:cs typeface="Arial"/>
                        </a:rPr>
                        <a:t>Estos</a:t>
                      </a:r>
                      <a:r>
                        <a:rPr sz="1100" spc="25" dirty="0">
                          <a:latin typeface="Arial"/>
                          <a:cs typeface="Arial"/>
                        </a:rPr>
                        <a:t> </a:t>
                      </a:r>
                      <a:r>
                        <a:rPr sz="1100" spc="-40" dirty="0">
                          <a:latin typeface="Arial"/>
                          <a:cs typeface="Arial"/>
                        </a:rPr>
                        <a:t>movimientos/elementos/estrategias</a:t>
                      </a:r>
                      <a:r>
                        <a:rPr sz="1100" spc="15" dirty="0">
                          <a:latin typeface="Arial"/>
                          <a:cs typeface="Arial"/>
                        </a:rPr>
                        <a:t> </a:t>
                      </a:r>
                      <a:r>
                        <a:rPr sz="1100" spc="-30" dirty="0">
                          <a:latin typeface="Arial"/>
                          <a:cs typeface="Arial"/>
                        </a:rPr>
                        <a:t>de</a:t>
                      </a:r>
                      <a:r>
                        <a:rPr sz="1100" spc="20" dirty="0">
                          <a:latin typeface="Arial"/>
                          <a:cs typeface="Arial"/>
                        </a:rPr>
                        <a:t> </a:t>
                      </a:r>
                      <a:r>
                        <a:rPr sz="1100" spc="-60" dirty="0">
                          <a:latin typeface="Arial"/>
                          <a:cs typeface="Arial"/>
                        </a:rPr>
                        <a:t>conversación</a:t>
                      </a:r>
                      <a:r>
                        <a:rPr sz="1100" spc="20" dirty="0">
                          <a:latin typeface="Arial"/>
                          <a:cs typeface="Arial"/>
                        </a:rPr>
                        <a:t> </a:t>
                      </a:r>
                      <a:r>
                        <a:rPr sz="1100" spc="-50" dirty="0">
                          <a:latin typeface="Arial"/>
                          <a:cs typeface="Arial"/>
                        </a:rPr>
                        <a:t>deben</a:t>
                      </a:r>
                      <a:r>
                        <a:rPr sz="1100" spc="25" dirty="0">
                          <a:latin typeface="Arial"/>
                          <a:cs typeface="Arial"/>
                        </a:rPr>
                        <a:t> </a:t>
                      </a:r>
                      <a:r>
                        <a:rPr sz="1100" spc="-10" dirty="0">
                          <a:latin typeface="Arial"/>
                          <a:cs typeface="Arial"/>
                        </a:rPr>
                        <a:t>ocurrir</a:t>
                      </a:r>
                      <a:r>
                        <a:rPr sz="1100" spc="25" dirty="0">
                          <a:latin typeface="Arial"/>
                          <a:cs typeface="Arial"/>
                        </a:rPr>
                        <a:t> </a:t>
                      </a:r>
                      <a:r>
                        <a:rPr sz="1100" spc="-30" dirty="0">
                          <a:latin typeface="Arial"/>
                          <a:cs typeface="Arial"/>
                        </a:rPr>
                        <a:t>en</a:t>
                      </a:r>
                      <a:r>
                        <a:rPr sz="1100" spc="20" dirty="0">
                          <a:latin typeface="Arial"/>
                          <a:cs typeface="Arial"/>
                        </a:rPr>
                        <a:t> </a:t>
                      </a:r>
                      <a:r>
                        <a:rPr sz="1100" spc="-25" dirty="0">
                          <a:latin typeface="Arial"/>
                          <a:cs typeface="Arial"/>
                        </a:rPr>
                        <a:t>el </a:t>
                      </a:r>
                      <a:r>
                        <a:rPr sz="1100" spc="-20" dirty="0">
                          <a:latin typeface="Arial"/>
                          <a:cs typeface="Arial"/>
                        </a:rPr>
                        <a:t>contexto</a:t>
                      </a:r>
                      <a:r>
                        <a:rPr sz="1100" spc="-55" dirty="0">
                          <a:latin typeface="Arial"/>
                          <a:cs typeface="Arial"/>
                        </a:rPr>
                        <a:t> </a:t>
                      </a:r>
                      <a:r>
                        <a:rPr sz="1100" dirty="0">
                          <a:latin typeface="Arial"/>
                          <a:cs typeface="Arial"/>
                        </a:rPr>
                        <a:t>de</a:t>
                      </a:r>
                      <a:r>
                        <a:rPr sz="1100" spc="-50" dirty="0">
                          <a:latin typeface="Arial"/>
                          <a:cs typeface="Arial"/>
                        </a:rPr>
                        <a:t> </a:t>
                      </a:r>
                      <a:r>
                        <a:rPr sz="1100" dirty="0">
                          <a:latin typeface="Arial"/>
                          <a:cs typeface="Arial"/>
                        </a:rPr>
                        <a:t>un</a:t>
                      </a:r>
                      <a:r>
                        <a:rPr sz="1100" spc="-35" dirty="0">
                          <a:latin typeface="Arial"/>
                          <a:cs typeface="Arial"/>
                        </a:rPr>
                        <a:t> </a:t>
                      </a:r>
                      <a:r>
                        <a:rPr sz="1100" spc="-30" dirty="0">
                          <a:latin typeface="Arial"/>
                          <a:cs typeface="Arial"/>
                        </a:rPr>
                        <a:t>aula</a:t>
                      </a:r>
                      <a:r>
                        <a:rPr sz="1100" spc="-25" dirty="0">
                          <a:latin typeface="Arial"/>
                          <a:cs typeface="Arial"/>
                        </a:rPr>
                        <a:t> </a:t>
                      </a:r>
                      <a:r>
                        <a:rPr sz="1100" spc="-10" dirty="0">
                          <a:latin typeface="Arial"/>
                          <a:cs typeface="Arial"/>
                        </a:rPr>
                        <a:t>que</a:t>
                      </a:r>
                      <a:r>
                        <a:rPr sz="1100" spc="-35" dirty="0">
                          <a:latin typeface="Arial"/>
                          <a:cs typeface="Arial"/>
                        </a:rPr>
                        <a:t> </a:t>
                      </a:r>
                      <a:r>
                        <a:rPr sz="1100" spc="-55" dirty="0">
                          <a:latin typeface="Arial"/>
                          <a:cs typeface="Arial"/>
                        </a:rPr>
                        <a:t>apoya</a:t>
                      </a:r>
                      <a:r>
                        <a:rPr sz="1100" spc="-20" dirty="0">
                          <a:latin typeface="Arial"/>
                          <a:cs typeface="Arial"/>
                        </a:rPr>
                        <a:t> </a:t>
                      </a:r>
                      <a:r>
                        <a:rPr sz="1100" dirty="0">
                          <a:latin typeface="Arial"/>
                          <a:cs typeface="Arial"/>
                        </a:rPr>
                        <a:t>a</a:t>
                      </a:r>
                      <a:r>
                        <a:rPr sz="1100" spc="-25" dirty="0">
                          <a:latin typeface="Arial"/>
                          <a:cs typeface="Arial"/>
                        </a:rPr>
                        <a:t> </a:t>
                      </a:r>
                      <a:r>
                        <a:rPr sz="1100" spc="-20" dirty="0">
                          <a:latin typeface="Arial"/>
                          <a:cs typeface="Arial"/>
                        </a:rPr>
                        <a:t>los</a:t>
                      </a:r>
                      <a:r>
                        <a:rPr sz="1100" spc="-30" dirty="0">
                          <a:latin typeface="Arial"/>
                          <a:cs typeface="Arial"/>
                        </a:rPr>
                        <a:t> </a:t>
                      </a:r>
                      <a:r>
                        <a:rPr sz="1100" dirty="0">
                          <a:latin typeface="Arial"/>
                          <a:cs typeface="Arial"/>
                        </a:rPr>
                        <a:t>y</a:t>
                      </a:r>
                      <a:r>
                        <a:rPr sz="1100" spc="-30" dirty="0">
                          <a:latin typeface="Arial"/>
                          <a:cs typeface="Arial"/>
                        </a:rPr>
                        <a:t> </a:t>
                      </a:r>
                      <a:r>
                        <a:rPr sz="1100" spc="-45" dirty="0">
                          <a:latin typeface="Arial"/>
                          <a:cs typeface="Arial"/>
                        </a:rPr>
                        <a:t>las</a:t>
                      </a:r>
                      <a:r>
                        <a:rPr sz="1100" spc="-30" dirty="0">
                          <a:latin typeface="Arial"/>
                          <a:cs typeface="Arial"/>
                        </a:rPr>
                        <a:t> </a:t>
                      </a:r>
                      <a:r>
                        <a:rPr sz="1100" spc="-40" dirty="0">
                          <a:latin typeface="Arial"/>
                          <a:cs typeface="Arial"/>
                        </a:rPr>
                        <a:t>estudiantes</a:t>
                      </a:r>
                      <a:r>
                        <a:rPr sz="1100" spc="-30" dirty="0">
                          <a:latin typeface="Arial"/>
                          <a:cs typeface="Arial"/>
                        </a:rPr>
                        <a:t> </a:t>
                      </a:r>
                      <a:r>
                        <a:rPr sz="1100" dirty="0">
                          <a:latin typeface="Arial"/>
                          <a:cs typeface="Arial"/>
                        </a:rPr>
                        <a:t>en</a:t>
                      </a:r>
                      <a:r>
                        <a:rPr sz="1100" spc="-30" dirty="0">
                          <a:latin typeface="Arial"/>
                          <a:cs typeface="Arial"/>
                        </a:rPr>
                        <a:t> </a:t>
                      </a:r>
                      <a:r>
                        <a:rPr sz="1100" dirty="0">
                          <a:latin typeface="Arial"/>
                          <a:cs typeface="Arial"/>
                        </a:rPr>
                        <a:t>la</a:t>
                      </a:r>
                      <a:r>
                        <a:rPr sz="1100" spc="-30" dirty="0">
                          <a:latin typeface="Arial"/>
                          <a:cs typeface="Arial"/>
                        </a:rPr>
                        <a:t> </a:t>
                      </a:r>
                      <a:r>
                        <a:rPr sz="1100" spc="-10" dirty="0">
                          <a:latin typeface="Arial"/>
                          <a:cs typeface="Arial"/>
                        </a:rPr>
                        <a:t>que</a:t>
                      </a:r>
                      <a:r>
                        <a:rPr sz="1100" spc="-30" dirty="0">
                          <a:latin typeface="Arial"/>
                          <a:cs typeface="Arial"/>
                        </a:rPr>
                        <a:t> </a:t>
                      </a:r>
                      <a:r>
                        <a:rPr sz="1100" spc="-75" dirty="0">
                          <a:latin typeface="Arial"/>
                          <a:cs typeface="Arial"/>
                        </a:rPr>
                        <a:t>se</a:t>
                      </a:r>
                      <a:r>
                        <a:rPr sz="1100" dirty="0">
                          <a:latin typeface="Arial"/>
                          <a:cs typeface="Arial"/>
                        </a:rPr>
                        <a:t> </a:t>
                      </a:r>
                      <a:r>
                        <a:rPr sz="1100" spc="-25" dirty="0">
                          <a:latin typeface="Arial"/>
                          <a:cs typeface="Arial"/>
                        </a:rPr>
                        <a:t>dan</a:t>
                      </a:r>
                      <a:r>
                        <a:rPr sz="1100" spc="-30" dirty="0">
                          <a:latin typeface="Arial"/>
                          <a:cs typeface="Arial"/>
                        </a:rPr>
                        <a:t> </a:t>
                      </a:r>
                      <a:r>
                        <a:rPr sz="1100" spc="-10" dirty="0">
                          <a:latin typeface="Arial"/>
                          <a:cs typeface="Arial"/>
                        </a:rPr>
                        <a:t>estos elementos:</a:t>
                      </a:r>
                      <a:endParaRPr sz="1100" dirty="0">
                        <a:latin typeface="Arial"/>
                        <a:cs typeface="Arial"/>
                      </a:endParaRPr>
                    </a:p>
                    <a:p>
                      <a:pPr marL="107314" marR="113664" indent="140335" algn="just">
                        <a:lnSpc>
                          <a:spcPct val="101800"/>
                        </a:lnSpc>
                        <a:spcBef>
                          <a:spcPts val="285"/>
                        </a:spcBef>
                        <a:buChar char="•"/>
                        <a:tabLst>
                          <a:tab pos="247650" algn="l"/>
                        </a:tabLst>
                      </a:pPr>
                      <a:r>
                        <a:rPr sz="1100" spc="-10" dirty="0">
                          <a:latin typeface="Arial"/>
                          <a:cs typeface="Arial"/>
                        </a:rPr>
                        <a:t>participación</a:t>
                      </a:r>
                      <a:r>
                        <a:rPr sz="1100" spc="45" dirty="0">
                          <a:latin typeface="Arial"/>
                          <a:cs typeface="Arial"/>
                        </a:rPr>
                        <a:t> </a:t>
                      </a:r>
                      <a:r>
                        <a:rPr sz="1100" dirty="0">
                          <a:latin typeface="Arial"/>
                          <a:cs typeface="Arial"/>
                        </a:rPr>
                        <a:t>activa</a:t>
                      </a:r>
                      <a:r>
                        <a:rPr sz="1100" spc="45" dirty="0">
                          <a:latin typeface="Arial"/>
                          <a:cs typeface="Arial"/>
                        </a:rPr>
                        <a:t> </a:t>
                      </a:r>
                      <a:r>
                        <a:rPr sz="1100" dirty="0">
                          <a:latin typeface="Arial"/>
                          <a:cs typeface="Arial"/>
                        </a:rPr>
                        <a:t>de</a:t>
                      </a:r>
                      <a:r>
                        <a:rPr sz="1100" spc="50" dirty="0">
                          <a:latin typeface="Arial"/>
                          <a:cs typeface="Arial"/>
                        </a:rPr>
                        <a:t> </a:t>
                      </a:r>
                      <a:r>
                        <a:rPr sz="1100" dirty="0">
                          <a:latin typeface="Arial"/>
                          <a:cs typeface="Arial"/>
                        </a:rPr>
                        <a:t>los</a:t>
                      </a:r>
                      <a:r>
                        <a:rPr sz="1100" spc="45" dirty="0">
                          <a:latin typeface="Arial"/>
                          <a:cs typeface="Arial"/>
                        </a:rPr>
                        <a:t> </a:t>
                      </a:r>
                      <a:r>
                        <a:rPr sz="1100" dirty="0">
                          <a:latin typeface="Arial"/>
                          <a:cs typeface="Arial"/>
                        </a:rPr>
                        <a:t>y</a:t>
                      </a:r>
                      <a:r>
                        <a:rPr sz="1100" spc="45" dirty="0">
                          <a:latin typeface="Arial"/>
                          <a:cs typeface="Arial"/>
                        </a:rPr>
                        <a:t> </a:t>
                      </a:r>
                      <a:r>
                        <a:rPr sz="1100" dirty="0">
                          <a:latin typeface="Arial"/>
                          <a:cs typeface="Arial"/>
                        </a:rPr>
                        <a:t>las</a:t>
                      </a:r>
                      <a:r>
                        <a:rPr sz="1100" spc="50" dirty="0">
                          <a:latin typeface="Arial"/>
                          <a:cs typeface="Arial"/>
                        </a:rPr>
                        <a:t> </a:t>
                      </a:r>
                      <a:r>
                        <a:rPr sz="1100" spc="-20" dirty="0">
                          <a:latin typeface="Arial"/>
                          <a:cs typeface="Arial"/>
                        </a:rPr>
                        <a:t>estudiantes:</a:t>
                      </a:r>
                      <a:r>
                        <a:rPr sz="1100" spc="45" dirty="0">
                          <a:latin typeface="Arial"/>
                          <a:cs typeface="Arial"/>
                        </a:rPr>
                        <a:t> </a:t>
                      </a:r>
                      <a:r>
                        <a:rPr sz="1100" dirty="0">
                          <a:latin typeface="Arial"/>
                          <a:cs typeface="Arial"/>
                        </a:rPr>
                        <a:t>varios</a:t>
                      </a:r>
                      <a:r>
                        <a:rPr sz="1100" spc="45" dirty="0">
                          <a:latin typeface="Arial"/>
                          <a:cs typeface="Arial"/>
                        </a:rPr>
                        <a:t> </a:t>
                      </a:r>
                      <a:r>
                        <a:rPr sz="1100" spc="-20" dirty="0">
                          <a:latin typeface="Arial"/>
                          <a:cs typeface="Arial"/>
                        </a:rPr>
                        <a:t>estudiantes</a:t>
                      </a:r>
                      <a:r>
                        <a:rPr sz="1100" spc="50" dirty="0">
                          <a:latin typeface="Arial"/>
                          <a:cs typeface="Arial"/>
                        </a:rPr>
                        <a:t> </a:t>
                      </a:r>
                      <a:r>
                        <a:rPr sz="1100" spc="-10" dirty="0">
                          <a:latin typeface="Arial"/>
                          <a:cs typeface="Arial"/>
                        </a:rPr>
                        <a:t>brindan </a:t>
                      </a:r>
                      <a:r>
                        <a:rPr sz="1100" spc="-45" dirty="0">
                          <a:latin typeface="Arial"/>
                          <a:cs typeface="Arial"/>
                        </a:rPr>
                        <a:t>contribuciones</a:t>
                      </a:r>
                      <a:r>
                        <a:rPr sz="1100" spc="-30" dirty="0">
                          <a:latin typeface="Arial"/>
                          <a:cs typeface="Arial"/>
                        </a:rPr>
                        <a:t> </a:t>
                      </a:r>
                      <a:r>
                        <a:rPr sz="1100" spc="-55" dirty="0">
                          <a:latin typeface="Arial"/>
                          <a:cs typeface="Arial"/>
                        </a:rPr>
                        <a:t>extendidas</a:t>
                      </a:r>
                      <a:r>
                        <a:rPr sz="1100" spc="-30" dirty="0">
                          <a:latin typeface="Arial"/>
                          <a:cs typeface="Arial"/>
                        </a:rPr>
                        <a:t> </a:t>
                      </a:r>
                      <a:r>
                        <a:rPr sz="1100" spc="-55" dirty="0">
                          <a:latin typeface="Arial"/>
                          <a:cs typeface="Arial"/>
                        </a:rPr>
                        <a:t>y</a:t>
                      </a:r>
                      <a:r>
                        <a:rPr sz="1100" spc="-25" dirty="0">
                          <a:latin typeface="Arial"/>
                          <a:cs typeface="Arial"/>
                        </a:rPr>
                        <a:t> </a:t>
                      </a:r>
                      <a:r>
                        <a:rPr sz="1100" spc="-105" dirty="0">
                          <a:latin typeface="Arial"/>
                          <a:cs typeface="Arial"/>
                        </a:rPr>
                        <a:t>se</a:t>
                      </a:r>
                      <a:r>
                        <a:rPr sz="1100" spc="-30" dirty="0">
                          <a:latin typeface="Arial"/>
                          <a:cs typeface="Arial"/>
                        </a:rPr>
                        <a:t> </a:t>
                      </a:r>
                      <a:r>
                        <a:rPr sz="1100" spc="-45" dirty="0">
                          <a:latin typeface="Arial"/>
                          <a:cs typeface="Arial"/>
                        </a:rPr>
                        <a:t>involucran</a:t>
                      </a:r>
                      <a:r>
                        <a:rPr sz="1100" spc="-30" dirty="0">
                          <a:latin typeface="Arial"/>
                          <a:cs typeface="Arial"/>
                        </a:rPr>
                        <a:t> </a:t>
                      </a:r>
                      <a:r>
                        <a:rPr sz="1100" spc="-60" dirty="0">
                          <a:latin typeface="Arial"/>
                          <a:cs typeface="Arial"/>
                        </a:rPr>
                        <a:t>con</a:t>
                      </a:r>
                      <a:r>
                        <a:rPr sz="1100" spc="-25" dirty="0">
                          <a:latin typeface="Arial"/>
                          <a:cs typeface="Arial"/>
                        </a:rPr>
                        <a:t> </a:t>
                      </a:r>
                      <a:r>
                        <a:rPr sz="1100" spc="-75" dirty="0">
                          <a:latin typeface="Arial"/>
                          <a:cs typeface="Arial"/>
                        </a:rPr>
                        <a:t>las</a:t>
                      </a:r>
                      <a:r>
                        <a:rPr sz="1100" spc="-30" dirty="0">
                          <a:latin typeface="Arial"/>
                          <a:cs typeface="Arial"/>
                        </a:rPr>
                        <a:t> </a:t>
                      </a:r>
                      <a:r>
                        <a:rPr sz="1100" spc="-70" dirty="0">
                          <a:latin typeface="Arial"/>
                          <a:cs typeface="Arial"/>
                        </a:rPr>
                        <a:t>ideas</a:t>
                      </a:r>
                      <a:r>
                        <a:rPr sz="1100" spc="-25" dirty="0">
                          <a:latin typeface="Arial"/>
                          <a:cs typeface="Arial"/>
                        </a:rPr>
                        <a:t> </a:t>
                      </a:r>
                      <a:r>
                        <a:rPr sz="1100" spc="-60" dirty="0">
                          <a:latin typeface="Arial"/>
                          <a:cs typeface="Arial"/>
                        </a:rPr>
                        <a:t>de</a:t>
                      </a:r>
                      <a:r>
                        <a:rPr sz="1100" spc="-30" dirty="0">
                          <a:latin typeface="Arial"/>
                          <a:cs typeface="Arial"/>
                        </a:rPr>
                        <a:t> </a:t>
                      </a:r>
                      <a:r>
                        <a:rPr sz="1100" spc="-10" dirty="0">
                          <a:latin typeface="Arial"/>
                          <a:cs typeface="Arial"/>
                        </a:rPr>
                        <a:t>otros</a:t>
                      </a:r>
                      <a:endParaRPr sz="1100" dirty="0">
                        <a:latin typeface="Arial"/>
                        <a:cs typeface="Arial"/>
                      </a:endParaRPr>
                    </a:p>
                    <a:p>
                      <a:pPr marL="107314" marR="116205" indent="119380" algn="just">
                        <a:lnSpc>
                          <a:spcPct val="101800"/>
                        </a:lnSpc>
                        <a:spcBef>
                          <a:spcPts val="315"/>
                        </a:spcBef>
                        <a:buChar char="•"/>
                        <a:tabLst>
                          <a:tab pos="226695" algn="l"/>
                        </a:tabLst>
                      </a:pPr>
                      <a:r>
                        <a:rPr sz="1100" spc="-20" dirty="0">
                          <a:latin typeface="Arial"/>
                          <a:cs typeface="Arial"/>
                        </a:rPr>
                        <a:t>uso</a:t>
                      </a:r>
                      <a:r>
                        <a:rPr sz="1100" spc="-10" dirty="0">
                          <a:latin typeface="Arial"/>
                          <a:cs typeface="Arial"/>
                        </a:rPr>
                        <a:t> </a:t>
                      </a:r>
                      <a:r>
                        <a:rPr sz="1100" spc="-25" dirty="0">
                          <a:latin typeface="Arial"/>
                          <a:cs typeface="Arial"/>
                        </a:rPr>
                        <a:t>explícito</a:t>
                      </a:r>
                      <a:r>
                        <a:rPr sz="1100" dirty="0">
                          <a:latin typeface="Arial"/>
                          <a:cs typeface="Arial"/>
                        </a:rPr>
                        <a:t> de</a:t>
                      </a:r>
                      <a:r>
                        <a:rPr sz="1100" spc="-5" dirty="0">
                          <a:latin typeface="Arial"/>
                          <a:cs typeface="Arial"/>
                        </a:rPr>
                        <a:t> </a:t>
                      </a:r>
                      <a:r>
                        <a:rPr sz="1100" spc="-45" dirty="0">
                          <a:latin typeface="Arial"/>
                          <a:cs typeface="Arial"/>
                        </a:rPr>
                        <a:t>reglas</a:t>
                      </a:r>
                      <a:r>
                        <a:rPr sz="1100" dirty="0">
                          <a:latin typeface="Arial"/>
                          <a:cs typeface="Arial"/>
                        </a:rPr>
                        <a:t> </a:t>
                      </a:r>
                      <a:r>
                        <a:rPr sz="1100" spc="-75" dirty="0">
                          <a:latin typeface="Arial"/>
                          <a:cs typeface="Arial"/>
                        </a:rPr>
                        <a:t>básicas</a:t>
                      </a:r>
                      <a:r>
                        <a:rPr sz="1100" dirty="0">
                          <a:latin typeface="Arial"/>
                          <a:cs typeface="Arial"/>
                        </a:rPr>
                        <a:t> </a:t>
                      </a:r>
                      <a:r>
                        <a:rPr sz="1100" spc="-20" dirty="0">
                          <a:latin typeface="Arial"/>
                          <a:cs typeface="Arial"/>
                        </a:rPr>
                        <a:t>para</a:t>
                      </a:r>
                      <a:r>
                        <a:rPr sz="1100" spc="-5" dirty="0">
                          <a:latin typeface="Arial"/>
                          <a:cs typeface="Arial"/>
                        </a:rPr>
                        <a:t> </a:t>
                      </a:r>
                      <a:r>
                        <a:rPr sz="1100" spc="-20" dirty="0">
                          <a:latin typeface="Arial"/>
                          <a:cs typeface="Arial"/>
                        </a:rPr>
                        <a:t>hablar</a:t>
                      </a:r>
                      <a:r>
                        <a:rPr sz="1100" spc="5" dirty="0">
                          <a:latin typeface="Arial"/>
                          <a:cs typeface="Arial"/>
                        </a:rPr>
                        <a:t> </a:t>
                      </a:r>
                      <a:r>
                        <a:rPr sz="1100" dirty="0">
                          <a:latin typeface="Arial"/>
                          <a:cs typeface="Arial"/>
                        </a:rPr>
                        <a:t>- </a:t>
                      </a:r>
                      <a:r>
                        <a:rPr sz="1100" spc="-40" dirty="0">
                          <a:latin typeface="Arial"/>
                          <a:cs typeface="Arial"/>
                        </a:rPr>
                        <a:t>apoyando</a:t>
                      </a:r>
                      <a:r>
                        <a:rPr sz="1100" spc="-5" dirty="0">
                          <a:latin typeface="Arial"/>
                          <a:cs typeface="Arial"/>
                        </a:rPr>
                        <a:t> </a:t>
                      </a:r>
                      <a:r>
                        <a:rPr sz="1100" spc="-35" dirty="0">
                          <a:latin typeface="Arial"/>
                          <a:cs typeface="Arial"/>
                        </a:rPr>
                        <a:t>prácticas</a:t>
                      </a:r>
                      <a:r>
                        <a:rPr sz="1100" dirty="0">
                          <a:latin typeface="Arial"/>
                          <a:cs typeface="Arial"/>
                        </a:rPr>
                        <a:t> </a:t>
                      </a:r>
                      <a:r>
                        <a:rPr sz="1100" spc="-30" dirty="0">
                          <a:latin typeface="Arial"/>
                          <a:cs typeface="Arial"/>
                        </a:rPr>
                        <a:t>dialógicas, </a:t>
                      </a:r>
                      <a:r>
                        <a:rPr sz="1100" spc="-75" dirty="0">
                          <a:latin typeface="Arial"/>
                          <a:cs typeface="Arial"/>
                        </a:rPr>
                        <a:t>negociadas</a:t>
                      </a:r>
                      <a:r>
                        <a:rPr sz="1100" spc="-45" dirty="0">
                          <a:latin typeface="Arial"/>
                          <a:cs typeface="Arial"/>
                        </a:rPr>
                        <a:t> </a:t>
                      </a:r>
                      <a:r>
                        <a:rPr sz="1100" spc="-60" dirty="0">
                          <a:latin typeface="Arial"/>
                          <a:cs typeface="Arial"/>
                        </a:rPr>
                        <a:t>con</a:t>
                      </a:r>
                      <a:r>
                        <a:rPr sz="1100" spc="-45" dirty="0">
                          <a:latin typeface="Arial"/>
                          <a:cs typeface="Arial"/>
                        </a:rPr>
                        <a:t> </a:t>
                      </a:r>
                      <a:r>
                        <a:rPr sz="1100" spc="-55" dirty="0">
                          <a:latin typeface="Arial"/>
                          <a:cs typeface="Arial"/>
                        </a:rPr>
                        <a:t>los</a:t>
                      </a:r>
                      <a:r>
                        <a:rPr sz="1100" spc="-40" dirty="0">
                          <a:latin typeface="Arial"/>
                          <a:cs typeface="Arial"/>
                        </a:rPr>
                        <a:t> </a:t>
                      </a:r>
                      <a:r>
                        <a:rPr sz="1100" spc="-55" dirty="0">
                          <a:latin typeface="Arial"/>
                          <a:cs typeface="Arial"/>
                        </a:rPr>
                        <a:t>y</a:t>
                      </a:r>
                      <a:r>
                        <a:rPr sz="1100" spc="-45" dirty="0">
                          <a:latin typeface="Arial"/>
                          <a:cs typeface="Arial"/>
                        </a:rPr>
                        <a:t> </a:t>
                      </a:r>
                      <a:r>
                        <a:rPr sz="1100" spc="-75" dirty="0">
                          <a:latin typeface="Arial"/>
                          <a:cs typeface="Arial"/>
                        </a:rPr>
                        <a:t>las</a:t>
                      </a:r>
                      <a:r>
                        <a:rPr sz="1100" spc="-40" dirty="0">
                          <a:latin typeface="Arial"/>
                          <a:cs typeface="Arial"/>
                        </a:rPr>
                        <a:t> </a:t>
                      </a:r>
                      <a:r>
                        <a:rPr sz="1100" spc="-10" dirty="0">
                          <a:latin typeface="Arial"/>
                          <a:cs typeface="Arial"/>
                        </a:rPr>
                        <a:t>estudiantes</a:t>
                      </a:r>
                      <a:endParaRPr sz="1100" dirty="0">
                        <a:latin typeface="Arial"/>
                        <a:cs typeface="Arial"/>
                      </a:endParaRPr>
                    </a:p>
                    <a:p>
                      <a:pPr marL="107314" marR="113664" algn="just">
                        <a:lnSpc>
                          <a:spcPct val="102000"/>
                        </a:lnSpc>
                        <a:spcBef>
                          <a:spcPts val="290"/>
                        </a:spcBef>
                      </a:pPr>
                      <a:r>
                        <a:rPr sz="1000" spc="85" dirty="0">
                          <a:latin typeface="Arial"/>
                          <a:cs typeface="Arial"/>
                        </a:rPr>
                        <a:t>*</a:t>
                      </a:r>
                      <a:r>
                        <a:rPr sz="1000" spc="-70" dirty="0">
                          <a:latin typeface="Arial"/>
                          <a:cs typeface="Arial"/>
                        </a:rPr>
                        <a:t> ¡Demasiados</a:t>
                      </a:r>
                      <a:r>
                        <a:rPr sz="1000" dirty="0">
                          <a:latin typeface="Arial"/>
                          <a:cs typeface="Arial"/>
                        </a:rPr>
                        <a:t> </a:t>
                      </a:r>
                      <a:r>
                        <a:rPr sz="1000" spc="-65" dirty="0">
                          <a:latin typeface="Arial"/>
                          <a:cs typeface="Arial"/>
                        </a:rPr>
                        <a:t>desafíos</a:t>
                      </a:r>
                      <a:r>
                        <a:rPr sz="1000" dirty="0">
                          <a:latin typeface="Arial"/>
                          <a:cs typeface="Arial"/>
                        </a:rPr>
                        <a:t> </a:t>
                      </a:r>
                      <a:r>
                        <a:rPr sz="1000" spc="-85" dirty="0">
                          <a:latin typeface="Arial"/>
                          <a:cs typeface="Arial"/>
                        </a:rPr>
                        <a:t>sin</a:t>
                      </a:r>
                      <a:r>
                        <a:rPr sz="1000" spc="15" dirty="0">
                          <a:latin typeface="Arial"/>
                          <a:cs typeface="Arial"/>
                        </a:rPr>
                        <a:t> </a:t>
                      </a:r>
                      <a:r>
                        <a:rPr sz="1000" spc="-85" dirty="0">
                          <a:latin typeface="Arial"/>
                          <a:cs typeface="Arial"/>
                        </a:rPr>
                        <a:t>los</a:t>
                      </a:r>
                      <a:r>
                        <a:rPr sz="1000" spc="15" dirty="0">
                          <a:latin typeface="Arial"/>
                          <a:cs typeface="Arial"/>
                        </a:rPr>
                        <a:t> </a:t>
                      </a:r>
                      <a:r>
                        <a:rPr sz="1000" spc="-30" dirty="0">
                          <a:latin typeface="Arial"/>
                          <a:cs typeface="Arial"/>
                        </a:rPr>
                        <a:t>otros</a:t>
                      </a:r>
                      <a:r>
                        <a:rPr sz="1000" spc="5" dirty="0">
                          <a:latin typeface="Arial"/>
                          <a:cs typeface="Arial"/>
                        </a:rPr>
                        <a:t> </a:t>
                      </a:r>
                      <a:r>
                        <a:rPr sz="1000" spc="-45" dirty="0">
                          <a:latin typeface="Arial"/>
                          <a:cs typeface="Arial"/>
                        </a:rPr>
                        <a:t>elementos</a:t>
                      </a:r>
                      <a:r>
                        <a:rPr sz="1000" dirty="0">
                          <a:latin typeface="Arial"/>
                          <a:cs typeface="Arial"/>
                        </a:rPr>
                        <a:t> </a:t>
                      </a:r>
                      <a:r>
                        <a:rPr sz="1000" spc="-105" dirty="0">
                          <a:latin typeface="Arial"/>
                          <a:cs typeface="Arial"/>
                        </a:rPr>
                        <a:t>de</a:t>
                      </a:r>
                      <a:r>
                        <a:rPr sz="1000" spc="35" dirty="0">
                          <a:latin typeface="Arial"/>
                          <a:cs typeface="Arial"/>
                        </a:rPr>
                        <a:t> </a:t>
                      </a:r>
                      <a:r>
                        <a:rPr sz="1000" spc="-65" dirty="0">
                          <a:latin typeface="Arial"/>
                          <a:cs typeface="Arial"/>
                        </a:rPr>
                        <a:t>apoyo</a:t>
                      </a:r>
                      <a:r>
                        <a:rPr sz="1000" spc="5" dirty="0">
                          <a:latin typeface="Arial"/>
                          <a:cs typeface="Arial"/>
                        </a:rPr>
                        <a:t> </a:t>
                      </a:r>
                      <a:r>
                        <a:rPr sz="1000" spc="-50" dirty="0">
                          <a:latin typeface="Arial"/>
                          <a:cs typeface="Arial"/>
                        </a:rPr>
                        <a:t>pueden</a:t>
                      </a:r>
                      <a:r>
                        <a:rPr sz="1000" dirty="0">
                          <a:latin typeface="Arial"/>
                          <a:cs typeface="Arial"/>
                        </a:rPr>
                        <a:t> </a:t>
                      </a:r>
                      <a:r>
                        <a:rPr sz="1000" spc="-50" dirty="0">
                          <a:latin typeface="Arial"/>
                          <a:cs typeface="Arial"/>
                        </a:rPr>
                        <a:t>incluso</a:t>
                      </a:r>
                      <a:r>
                        <a:rPr sz="1000" dirty="0">
                          <a:latin typeface="Arial"/>
                          <a:cs typeface="Arial"/>
                        </a:rPr>
                        <a:t> </a:t>
                      </a:r>
                      <a:r>
                        <a:rPr sz="1000" spc="-25" dirty="0">
                          <a:latin typeface="Arial"/>
                          <a:cs typeface="Arial"/>
                        </a:rPr>
                        <a:t>tener</a:t>
                      </a:r>
                      <a:r>
                        <a:rPr sz="1000" spc="5" dirty="0">
                          <a:latin typeface="Arial"/>
                          <a:cs typeface="Arial"/>
                        </a:rPr>
                        <a:t> </a:t>
                      </a:r>
                      <a:r>
                        <a:rPr sz="1000" spc="-80" dirty="0">
                          <a:latin typeface="Arial"/>
                          <a:cs typeface="Arial"/>
                        </a:rPr>
                        <a:t>un</a:t>
                      </a:r>
                      <a:r>
                        <a:rPr sz="1000" spc="10" dirty="0">
                          <a:latin typeface="Arial"/>
                          <a:cs typeface="Arial"/>
                        </a:rPr>
                        <a:t> </a:t>
                      </a:r>
                      <a:r>
                        <a:rPr sz="1000" spc="-10" dirty="0">
                          <a:latin typeface="Arial"/>
                          <a:cs typeface="Arial"/>
                        </a:rPr>
                        <a:t>efecto </a:t>
                      </a:r>
                      <a:r>
                        <a:rPr sz="1000" spc="-10" dirty="0" err="1">
                          <a:latin typeface="Arial"/>
                          <a:cs typeface="Arial"/>
                        </a:rPr>
                        <a:t>negativo</a:t>
                      </a:r>
                      <a:r>
                        <a:rPr sz="1000" spc="-10" dirty="0">
                          <a:latin typeface="Arial"/>
                          <a:cs typeface="Arial"/>
                        </a:rPr>
                        <a:t>!</a:t>
                      </a:r>
                      <a:endParaRPr lang="es-ES" sz="1000" spc="-10" dirty="0">
                        <a:latin typeface="Arial"/>
                        <a:cs typeface="Arial"/>
                      </a:endParaRPr>
                    </a:p>
                    <a:p>
                      <a:pPr marL="107314" marR="113664" algn="just">
                        <a:lnSpc>
                          <a:spcPct val="102000"/>
                        </a:lnSpc>
                        <a:spcBef>
                          <a:spcPts val="290"/>
                        </a:spcBef>
                      </a:pPr>
                      <a:endParaRPr lang="es-ES" sz="1000" spc="-10" dirty="0">
                        <a:latin typeface="Arial"/>
                        <a:cs typeface="Arial"/>
                      </a:endParaRPr>
                    </a:p>
                    <a:p>
                      <a:pPr marL="312738" marR="113664" indent="0" algn="just">
                        <a:lnSpc>
                          <a:spcPct val="102000"/>
                        </a:lnSpc>
                        <a:spcBef>
                          <a:spcPts val="290"/>
                        </a:spcBef>
                        <a:tabLst/>
                      </a:pPr>
                      <a:r>
                        <a:rPr lang="en-GB" sz="1000" b="1" kern="0" dirty="0">
                          <a:latin typeface="Arial" panose="020B0604020202020204" pitchFamily="34" charset="0"/>
                          <a:cs typeface="Arial" panose="020B0604020202020204" pitchFamily="34" charset="0"/>
                          <a:hlinkClick r:id="rId5"/>
                        </a:rPr>
                        <a:t> Video 2  </a:t>
                      </a:r>
                      <a:r>
                        <a:rPr lang="en-GB" sz="1000" b="0" dirty="0">
                          <a:latin typeface="Arial" panose="020B0604020202020204" pitchFamily="34" charset="0"/>
                          <a:cs typeface="Arial" panose="020B0604020202020204" pitchFamily="34" charset="0"/>
                          <a:hlinkClick r:id="rId6"/>
                        </a:rPr>
                        <a:t>¿Cómo el diálogo entre docentes y estudiantes promueve el aprendizaje?</a:t>
                      </a:r>
                      <a:r>
                        <a:rPr lang="en-US" sz="1000" b="0" kern="0" dirty="0">
                          <a:latin typeface="Arial"/>
                          <a:cs typeface="Arial"/>
                          <a:hlinkClick r:id="rId6"/>
                        </a:rPr>
                        <a:t>             </a:t>
                      </a:r>
                      <a:endParaRPr sz="1000" b="0" dirty="0">
                        <a:latin typeface="Arial"/>
                        <a:cs typeface="Arial"/>
                      </a:endParaRPr>
                    </a:p>
                  </a:txBody>
                  <a:tcPr marL="0" marR="0" marT="83820" marB="0">
                    <a:lnL w="57150">
                      <a:solidFill>
                        <a:srgbClr val="2791A6"/>
                      </a:solidFill>
                      <a:prstDash val="solid"/>
                    </a:lnL>
                    <a:lnR w="38100">
                      <a:solidFill>
                        <a:srgbClr val="2791A6"/>
                      </a:solidFill>
                      <a:prstDash val="solid"/>
                    </a:lnR>
                    <a:lnT w="38100">
                      <a:solidFill>
                        <a:srgbClr val="2791A6"/>
                      </a:solidFill>
                      <a:prstDash val="solid"/>
                    </a:lnT>
                    <a:lnB w="38100">
                      <a:solidFill>
                        <a:srgbClr val="2791A6"/>
                      </a:solidFill>
                      <a:prstDash val="solid"/>
                    </a:lnB>
                    <a:solidFill>
                      <a:srgbClr val="FFFFFF"/>
                    </a:solidFill>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913130">
                <a:tc vMerge="1">
                  <a:txBody>
                    <a:bodyPr/>
                    <a:lstStyle/>
                    <a:p>
                      <a:endParaRPr/>
                    </a:p>
                  </a:txBody>
                  <a:tcPr marL="0" marR="0" marT="63500" marB="0">
                    <a:lnL w="38100">
                      <a:solidFill>
                        <a:srgbClr val="2791A6"/>
                      </a:solidFill>
                      <a:prstDash val="solid"/>
                    </a:lnL>
                    <a:lnR w="57150">
                      <a:solidFill>
                        <a:srgbClr val="2791A6"/>
                      </a:solidFill>
                      <a:prstDash val="solid"/>
                    </a:lnR>
                    <a:lnT w="38100">
                      <a:solidFill>
                        <a:srgbClr val="2791A6"/>
                      </a:solidFill>
                      <a:prstDash val="solid"/>
                    </a:lnT>
                    <a:lnB w="38100">
                      <a:solidFill>
                        <a:srgbClr val="2791A6"/>
                      </a:solidFill>
                      <a:prstDash val="solid"/>
                    </a:lnB>
                  </a:tcPr>
                </a:tc>
                <a:tc>
                  <a:txBody>
                    <a:bodyPr/>
                    <a:lstStyle/>
                    <a:p>
                      <a:pPr marL="0" algn="l" rtl="0">
                        <a:lnSpc>
                          <a:spcPct val="100000"/>
                        </a:lnSpc>
                      </a:pPr>
                      <a:endParaRPr sz="1100" dirty="0">
                        <a:latin typeface="Times New Roman"/>
                        <a:cs typeface="Times New Roman"/>
                      </a:endParaRPr>
                    </a:p>
                  </a:txBody>
                  <a:tcPr marL="0" marR="0" marT="0" marB="0">
                    <a:lnL w="38100">
                      <a:solidFill>
                        <a:srgbClr val="2791A6"/>
                      </a:solidFill>
                      <a:prstDash val="solid"/>
                    </a:lnL>
                    <a:lnR w="28575">
                      <a:solidFill>
                        <a:srgbClr val="2791A6"/>
                      </a:solidFill>
                      <a:prstDash val="solid"/>
                    </a:lnR>
                    <a:lnT w="38100">
                      <a:solidFill>
                        <a:srgbClr val="2791A6"/>
                      </a:solidFill>
                      <a:prstDash val="solid"/>
                    </a:lnT>
                  </a:tcPr>
                </a:tc>
                <a:tc rowSpan="2">
                  <a:txBody>
                    <a:bodyPr/>
                    <a:lstStyle/>
                    <a:p>
                      <a:pPr>
                        <a:lnSpc>
                          <a:spcPct val="100000"/>
                        </a:lnSpc>
                      </a:pPr>
                      <a:endParaRPr sz="1000" dirty="0">
                        <a:latin typeface="Times New Roman"/>
                        <a:cs typeface="Times New Roman"/>
                      </a:endParaRPr>
                    </a:p>
                    <a:p>
                      <a:pPr>
                        <a:lnSpc>
                          <a:spcPct val="100000"/>
                        </a:lnSpc>
                        <a:spcBef>
                          <a:spcPts val="875"/>
                        </a:spcBef>
                      </a:pPr>
                      <a:endParaRPr sz="1000" dirty="0">
                        <a:latin typeface="Times New Roman"/>
                        <a:cs typeface="Times New Roman"/>
                      </a:endParaRPr>
                    </a:p>
                  </a:txBody>
                  <a:tcPr marL="0" marR="0" marT="0" marB="0">
                    <a:lnL w="28575">
                      <a:solidFill>
                        <a:srgbClr val="2791A6"/>
                      </a:solidFill>
                      <a:prstDash val="solid"/>
                    </a:lnL>
                    <a:lnR w="28575">
                      <a:solidFill>
                        <a:srgbClr val="2791A6"/>
                      </a:solidFill>
                      <a:prstDash val="solid"/>
                    </a:lnR>
                    <a:lnT w="38100">
                      <a:solidFill>
                        <a:srgbClr val="2791A6"/>
                      </a:solidFill>
                      <a:prstDash val="solid"/>
                    </a:lnT>
                    <a:lnB w="28575">
                      <a:solidFill>
                        <a:srgbClr val="2791A6"/>
                      </a:solidFill>
                      <a:prstDash val="solid"/>
                    </a:lnB>
                  </a:tcPr>
                </a:tc>
                <a:tc rowSpan="2">
                  <a:txBody>
                    <a:bodyPr/>
                    <a:lstStyle/>
                    <a:p>
                      <a:pPr marL="0" algn="l" rtl="0">
                        <a:lnSpc>
                          <a:spcPct val="100000"/>
                        </a:lnSpc>
                      </a:pPr>
                      <a:endParaRPr sz="1100" dirty="0">
                        <a:latin typeface="Times New Roman"/>
                        <a:cs typeface="Times New Roman"/>
                      </a:endParaRPr>
                    </a:p>
                  </a:txBody>
                  <a:tcPr marL="0" marR="0" marT="0" marB="0">
                    <a:lnL w="28575">
                      <a:solidFill>
                        <a:srgbClr val="2791A6"/>
                      </a:solidFill>
                      <a:prstDash val="solid"/>
                    </a:lnL>
                    <a:lnT w="38100">
                      <a:solidFill>
                        <a:srgbClr val="2791A6"/>
                      </a:solidFill>
                      <a:prstDash val="solid"/>
                    </a:lnT>
                  </a:tcPr>
                </a:tc>
                <a:extLst>
                  <a:ext uri="{0D108BD9-81ED-4DB2-BD59-A6C34878D82A}">
                    <a16:rowId xmlns:a16="http://schemas.microsoft.com/office/drawing/2014/main" val="10001"/>
                  </a:ext>
                </a:extLst>
              </a:tr>
              <a:tr h="1610995">
                <a:tc gridSpan="2">
                  <a:txBody>
                    <a:bodyPr/>
                    <a:lstStyle/>
                    <a:p>
                      <a:pPr marL="0" algn="l" rtl="0">
                        <a:lnSpc>
                          <a:spcPct val="100000"/>
                        </a:lnSpc>
                      </a:pPr>
                      <a:endParaRPr sz="1100" dirty="0">
                        <a:latin typeface="Times New Roman"/>
                        <a:cs typeface="Times New Roman"/>
                      </a:endParaRPr>
                    </a:p>
                  </a:txBody>
                  <a:tcPr marL="0" marR="0" marT="0" marB="0">
                    <a:lnR w="28575">
                      <a:solidFill>
                        <a:srgbClr val="2791A6"/>
                      </a:solidFill>
                      <a:prstDash val="solid"/>
                    </a:lnR>
                    <a:lnT w="38100" cap="flat" cmpd="sng" algn="ctr">
                      <a:solidFill>
                        <a:srgbClr val="2791A6"/>
                      </a:solidFill>
                      <a:prstDash val="solid"/>
                      <a:round/>
                      <a:headEnd type="none" w="med" len="med"/>
                      <a:tailEnd type="none" w="med" len="med"/>
                    </a:lnT>
                  </a:tcPr>
                </a:tc>
                <a:tc hMerge="1">
                  <a:txBody>
                    <a:bodyPr/>
                    <a:lstStyle/>
                    <a:p>
                      <a:endParaRPr/>
                    </a:p>
                  </a:txBody>
                  <a:tcPr marL="0" marR="0" marT="0" marB="0"/>
                </a:tc>
                <a:tc vMerge="1">
                  <a:txBody>
                    <a:bodyPr/>
                    <a:lstStyle/>
                    <a:p>
                      <a:endParaRPr/>
                    </a:p>
                  </a:txBody>
                  <a:tcPr marL="0" marR="0" marT="0" marB="0">
                    <a:lnL w="28575">
                      <a:solidFill>
                        <a:srgbClr val="2791A6"/>
                      </a:solidFill>
                      <a:prstDash val="solid"/>
                    </a:lnL>
                    <a:lnR w="28575">
                      <a:solidFill>
                        <a:srgbClr val="2791A6"/>
                      </a:solidFill>
                      <a:prstDash val="solid"/>
                    </a:lnR>
                    <a:lnT w="38100">
                      <a:solidFill>
                        <a:srgbClr val="2791A6"/>
                      </a:solidFill>
                      <a:prstDash val="solid"/>
                    </a:lnT>
                    <a:lnB w="28575">
                      <a:solidFill>
                        <a:srgbClr val="2791A6"/>
                      </a:solidFill>
                      <a:prstDash val="solid"/>
                    </a:lnB>
                  </a:tcPr>
                </a:tc>
                <a:tc vMerge="1">
                  <a:txBody>
                    <a:bodyPr/>
                    <a:lstStyle/>
                    <a:p>
                      <a:endParaRPr/>
                    </a:p>
                  </a:txBody>
                  <a:tcPr marL="0" marR="0" marT="0" marB="0">
                    <a:lnL w="28575">
                      <a:solidFill>
                        <a:srgbClr val="2791A6"/>
                      </a:solidFill>
                      <a:prstDash val="solid"/>
                    </a:lnL>
                    <a:lnT w="38100">
                      <a:solidFill>
                        <a:srgbClr val="2791A6"/>
                      </a:solidFill>
                      <a:prstDash val="solid"/>
                    </a:lnT>
                  </a:tcPr>
                </a:tc>
                <a:extLst>
                  <a:ext uri="{0D108BD9-81ED-4DB2-BD59-A6C34878D82A}">
                    <a16:rowId xmlns:a16="http://schemas.microsoft.com/office/drawing/2014/main" val="10002"/>
                  </a:ext>
                </a:extLst>
              </a:tr>
            </a:tbl>
          </a:graphicData>
        </a:graphic>
      </p:graphicFrame>
      <p:sp>
        <p:nvSpPr>
          <p:cNvPr id="21" name="Google Shape;219;p27">
            <a:extLst>
              <a:ext uri="{FF2B5EF4-FFF2-40B4-BE49-F238E27FC236}">
                <a16:creationId xmlns:a16="http://schemas.microsoft.com/office/drawing/2014/main" id="{9535A914-0159-2C66-28B7-D9E6E5581C97}"/>
              </a:ext>
            </a:extLst>
          </p:cNvPr>
          <p:cNvSpPr/>
          <p:nvPr/>
        </p:nvSpPr>
        <p:spPr>
          <a:xfrm>
            <a:off x="6953507" y="5718275"/>
            <a:ext cx="1750952" cy="1671402"/>
          </a:xfrm>
          <a:prstGeom prst="ellipse">
            <a:avLst/>
          </a:prstGeom>
          <a:solidFill>
            <a:srgbClr val="FF7E79">
              <a:alpha val="49019"/>
            </a:srgbClr>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22" name="Google Shape;220;p27">
            <a:extLst>
              <a:ext uri="{FF2B5EF4-FFF2-40B4-BE49-F238E27FC236}">
                <a16:creationId xmlns:a16="http://schemas.microsoft.com/office/drawing/2014/main" id="{49C6F638-67D9-519A-8AE2-DF58FB2DD332}"/>
              </a:ext>
            </a:extLst>
          </p:cNvPr>
          <p:cNvGrpSpPr/>
          <p:nvPr/>
        </p:nvGrpSpPr>
        <p:grpSpPr>
          <a:xfrm>
            <a:off x="6413500" y="5189701"/>
            <a:ext cx="2743200" cy="1958777"/>
            <a:chOff x="3744945" y="1523690"/>
            <a:chExt cx="4629681" cy="3394578"/>
          </a:xfrm>
        </p:grpSpPr>
        <p:sp>
          <p:nvSpPr>
            <p:cNvPr id="23" name="Google Shape;221;p27">
              <a:extLst>
                <a:ext uri="{FF2B5EF4-FFF2-40B4-BE49-F238E27FC236}">
                  <a16:creationId xmlns:a16="http://schemas.microsoft.com/office/drawing/2014/main" id="{D26497D0-06DD-25CC-A804-B66A4607BF2F}"/>
                </a:ext>
              </a:extLst>
            </p:cNvPr>
            <p:cNvSpPr/>
            <p:nvPr/>
          </p:nvSpPr>
          <p:spPr>
            <a:xfrm>
              <a:off x="3744945" y="1554202"/>
              <a:ext cx="2955071" cy="2896555"/>
            </a:xfrm>
            <a:prstGeom prst="ellipse">
              <a:avLst/>
            </a:prstGeom>
            <a:solidFill>
              <a:srgbClr val="0096FF">
                <a:alpha val="49803"/>
              </a:srgbClr>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24" name="Google Shape;222;p27">
              <a:extLst>
                <a:ext uri="{FF2B5EF4-FFF2-40B4-BE49-F238E27FC236}">
                  <a16:creationId xmlns:a16="http://schemas.microsoft.com/office/drawing/2014/main" id="{AB96A004-8102-73C0-CD61-455240D45DF0}"/>
                </a:ext>
              </a:extLst>
            </p:cNvPr>
            <p:cNvSpPr/>
            <p:nvPr/>
          </p:nvSpPr>
          <p:spPr>
            <a:xfrm>
              <a:off x="5419555" y="1523690"/>
              <a:ext cx="2955071" cy="2896555"/>
            </a:xfrm>
            <a:prstGeom prst="ellipse">
              <a:avLst/>
            </a:prstGeom>
            <a:solidFill>
              <a:srgbClr val="FFFC00">
                <a:alpha val="41960"/>
              </a:srgbClr>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25" name="Google Shape;223;p27">
              <a:extLst>
                <a:ext uri="{FF2B5EF4-FFF2-40B4-BE49-F238E27FC236}">
                  <a16:creationId xmlns:a16="http://schemas.microsoft.com/office/drawing/2014/main" id="{043CA8E7-C809-E686-0434-D40B2AFCB832}"/>
                </a:ext>
              </a:extLst>
            </p:cNvPr>
            <p:cNvSpPr txBox="1"/>
            <p:nvPr/>
          </p:nvSpPr>
          <p:spPr>
            <a:xfrm>
              <a:off x="3982832" y="2041378"/>
              <a:ext cx="1663387" cy="69044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400" b="0" i="0" u="none" strike="noStrike" cap="none" dirty="0" err="1">
                  <a:solidFill>
                    <a:schemeClr val="dk1"/>
                  </a:solidFill>
                  <a:latin typeface="Calibri"/>
                  <a:ea typeface="Calibri"/>
                  <a:cs typeface="Calibri"/>
                  <a:sym typeface="Calibri"/>
                </a:rPr>
                <a:t>Desarrollar</a:t>
              </a:r>
              <a:r>
                <a:rPr lang="en-US" sz="1400" b="0" i="0" u="none" strike="noStrike" cap="none" dirty="0">
                  <a:solidFill>
                    <a:schemeClr val="dk1"/>
                  </a:solidFill>
                  <a:latin typeface="Calibri"/>
                  <a:ea typeface="Calibri"/>
                  <a:cs typeface="Calibri"/>
                  <a:sym typeface="Calibri"/>
                </a:rPr>
                <a:t> ideas</a:t>
              </a:r>
              <a:endParaRPr sz="1400" b="0" i="0" u="none" strike="noStrike" cap="none" dirty="0">
                <a:solidFill>
                  <a:srgbClr val="000000"/>
                </a:solidFill>
                <a:latin typeface="Arial"/>
                <a:ea typeface="Arial"/>
                <a:cs typeface="Arial"/>
                <a:sym typeface="Arial"/>
              </a:endParaRPr>
            </a:p>
          </p:txBody>
        </p:sp>
        <p:sp>
          <p:nvSpPr>
            <p:cNvPr id="26" name="Google Shape;224;p27">
              <a:extLst>
                <a:ext uri="{FF2B5EF4-FFF2-40B4-BE49-F238E27FC236}">
                  <a16:creationId xmlns:a16="http://schemas.microsoft.com/office/drawing/2014/main" id="{67AA7389-0799-3248-EDE6-1765E8A50169}"/>
                </a:ext>
              </a:extLst>
            </p:cNvPr>
            <p:cNvSpPr txBox="1"/>
            <p:nvPr/>
          </p:nvSpPr>
          <p:spPr>
            <a:xfrm>
              <a:off x="6713217" y="2160321"/>
              <a:ext cx="1634954" cy="36742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400" b="0" i="0" u="none" strike="noStrike" cap="none" dirty="0" err="1">
                  <a:solidFill>
                    <a:schemeClr val="dk1"/>
                  </a:solidFill>
                  <a:latin typeface="Calibri"/>
                  <a:ea typeface="Calibri"/>
                  <a:cs typeface="Calibri"/>
                  <a:sym typeface="Calibri"/>
                </a:rPr>
                <a:t>Rebatir</a:t>
              </a:r>
              <a:endParaRPr sz="1400" b="0" i="0" u="none" strike="noStrike" cap="none" dirty="0">
                <a:solidFill>
                  <a:srgbClr val="000000"/>
                </a:solidFill>
                <a:latin typeface="Arial"/>
                <a:ea typeface="Arial"/>
                <a:cs typeface="Arial"/>
                <a:sym typeface="Arial"/>
              </a:endParaRPr>
            </a:p>
          </p:txBody>
        </p:sp>
        <p:sp>
          <p:nvSpPr>
            <p:cNvPr id="27" name="Google Shape;225;p27">
              <a:extLst>
                <a:ext uri="{FF2B5EF4-FFF2-40B4-BE49-F238E27FC236}">
                  <a16:creationId xmlns:a16="http://schemas.microsoft.com/office/drawing/2014/main" id="{C3ABC2D3-7872-0444-3346-3A20870D3832}"/>
                </a:ext>
              </a:extLst>
            </p:cNvPr>
            <p:cNvSpPr txBox="1"/>
            <p:nvPr/>
          </p:nvSpPr>
          <p:spPr>
            <a:xfrm>
              <a:off x="5127402" y="4271937"/>
              <a:ext cx="2036658" cy="64633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400" b="0" i="0" u="none" strike="noStrike" cap="none" dirty="0" err="1">
                  <a:solidFill>
                    <a:schemeClr val="dk1"/>
                  </a:solidFill>
                  <a:latin typeface="Calibri"/>
                  <a:ea typeface="Calibri"/>
                  <a:cs typeface="Calibri"/>
                  <a:sym typeface="Calibri"/>
                </a:rPr>
                <a:t>Participación</a:t>
              </a:r>
              <a:r>
                <a:rPr lang="en-US" sz="1400" b="0" i="0" u="none" strike="noStrike" cap="none" dirty="0">
                  <a:solidFill>
                    <a:schemeClr val="dk1"/>
                  </a:solidFill>
                  <a:latin typeface="Calibri"/>
                  <a:ea typeface="Calibri"/>
                  <a:cs typeface="Calibri"/>
                  <a:sym typeface="Calibri"/>
                </a:rPr>
                <a:t> </a:t>
              </a:r>
              <a:r>
                <a:rPr lang="en-US" sz="1400" b="0" i="0" u="none" strike="noStrike" cap="none" dirty="0" err="1">
                  <a:solidFill>
                    <a:schemeClr val="dk1"/>
                  </a:solidFill>
                  <a:latin typeface="Calibri"/>
                  <a:ea typeface="Calibri"/>
                  <a:cs typeface="Calibri"/>
                  <a:sym typeface="Calibri"/>
                </a:rPr>
                <a:t>estudiantil</a:t>
              </a:r>
              <a:endParaRPr sz="1400" b="0" i="0" u="none" strike="noStrike" cap="none" dirty="0">
                <a:solidFill>
                  <a:srgbClr val="000000"/>
                </a:solidFill>
                <a:latin typeface="Arial"/>
                <a:ea typeface="Arial"/>
                <a:cs typeface="Arial"/>
                <a:sym typeface="Arial"/>
              </a:endParaRPr>
            </a:p>
          </p:txBody>
        </p:sp>
        <p:sp>
          <p:nvSpPr>
            <p:cNvPr id="28" name="Google Shape;226;p27">
              <a:extLst>
                <a:ext uri="{FF2B5EF4-FFF2-40B4-BE49-F238E27FC236}">
                  <a16:creationId xmlns:a16="http://schemas.microsoft.com/office/drawing/2014/main" id="{4A521868-458E-A616-85CD-01284D84A034}"/>
                </a:ext>
              </a:extLst>
            </p:cNvPr>
            <p:cNvSpPr txBox="1"/>
            <p:nvPr/>
          </p:nvSpPr>
          <p:spPr>
            <a:xfrm>
              <a:off x="5288172" y="2755038"/>
              <a:ext cx="1572616" cy="64633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100" b="1" dirty="0" err="1">
                  <a:solidFill>
                    <a:schemeClr val="dk1"/>
                  </a:solidFill>
                  <a:latin typeface="Calibri"/>
                  <a:ea typeface="Arial"/>
                  <a:cs typeface="Calibri"/>
                  <a:sym typeface="Calibri"/>
                </a:rPr>
                <a:t>Mejorar</a:t>
              </a:r>
              <a:r>
                <a:rPr lang="en-US" sz="1100" b="1" dirty="0">
                  <a:solidFill>
                    <a:schemeClr val="dk1"/>
                  </a:solidFill>
                  <a:latin typeface="Calibri"/>
                  <a:ea typeface="Arial"/>
                  <a:cs typeface="Calibri"/>
                  <a:sym typeface="Calibri"/>
                </a:rPr>
                <a:t> </a:t>
              </a:r>
              <a:r>
                <a:rPr lang="en-US" sz="1100" b="1" dirty="0" err="1">
                  <a:solidFill>
                    <a:schemeClr val="dk1"/>
                  </a:solidFill>
                  <a:latin typeface="Calibri"/>
                  <a:ea typeface="Arial"/>
                  <a:cs typeface="Calibri"/>
                  <a:sym typeface="Calibri"/>
                </a:rPr>
                <a:t>aprendizaje</a:t>
              </a:r>
              <a:endParaRPr sz="1100" b="0" i="0" u="none" strike="noStrike" cap="none" dirty="0">
                <a:solidFill>
                  <a:srgbClr val="000000"/>
                </a:solidFill>
                <a:latin typeface="Arial"/>
                <a:ea typeface="Arial"/>
                <a:cs typeface="Arial"/>
                <a:sym typeface="Arial"/>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179710" y="5001139"/>
            <a:ext cx="3501390" cy="1992629"/>
          </a:xfrm>
          <a:prstGeom prst="rect">
            <a:avLst/>
          </a:prstGeom>
        </p:spPr>
      </p:pic>
      <p:sp>
        <p:nvSpPr>
          <p:cNvPr id="3" name="object 3"/>
          <p:cNvSpPr txBox="1"/>
          <p:nvPr/>
        </p:nvSpPr>
        <p:spPr>
          <a:xfrm>
            <a:off x="4167286" y="493147"/>
            <a:ext cx="2026285" cy="238125"/>
          </a:xfrm>
          <a:prstGeom prst="rect">
            <a:avLst/>
          </a:prstGeom>
        </p:spPr>
        <p:txBody>
          <a:bodyPr vert="horz" wrap="square" lIns="0" tIns="11430" rIns="0" bIns="0" rtlCol="0">
            <a:spAutoFit/>
          </a:bodyPr>
          <a:lstStyle/>
          <a:p>
            <a:pPr marL="12700">
              <a:lnSpc>
                <a:spcPct val="100000"/>
              </a:lnSpc>
              <a:spcBef>
                <a:spcPts val="90"/>
              </a:spcBef>
            </a:pPr>
            <a:r>
              <a:rPr sz="1400" b="1" spc="-105" dirty="0">
                <a:latin typeface="Arial"/>
                <a:cs typeface="Arial"/>
              </a:rPr>
              <a:t>Diálogo</a:t>
            </a:r>
            <a:r>
              <a:rPr sz="1400" b="1" spc="-55" dirty="0">
                <a:latin typeface="Arial"/>
                <a:cs typeface="Arial"/>
              </a:rPr>
              <a:t> </a:t>
            </a:r>
            <a:r>
              <a:rPr sz="1400" b="1" spc="-100" dirty="0">
                <a:latin typeface="Arial"/>
                <a:cs typeface="Arial"/>
              </a:rPr>
              <a:t>en</a:t>
            </a:r>
            <a:r>
              <a:rPr sz="1400" b="1" spc="-55" dirty="0">
                <a:latin typeface="Arial"/>
                <a:cs typeface="Arial"/>
              </a:rPr>
              <a:t> </a:t>
            </a:r>
            <a:r>
              <a:rPr sz="1400" b="1" spc="-140" dirty="0">
                <a:latin typeface="Arial"/>
                <a:cs typeface="Arial"/>
              </a:rPr>
              <a:t>grupos</a:t>
            </a:r>
            <a:r>
              <a:rPr sz="1400" b="1" spc="-55" dirty="0">
                <a:latin typeface="Arial"/>
                <a:cs typeface="Arial"/>
              </a:rPr>
              <a:t> </a:t>
            </a:r>
            <a:r>
              <a:rPr sz="1400" b="1" spc="-100" dirty="0">
                <a:latin typeface="Arial"/>
                <a:cs typeface="Arial"/>
              </a:rPr>
              <a:t>de</a:t>
            </a:r>
            <a:r>
              <a:rPr sz="1400" b="1" spc="-55" dirty="0">
                <a:latin typeface="Arial"/>
                <a:cs typeface="Arial"/>
              </a:rPr>
              <a:t> </a:t>
            </a:r>
            <a:r>
              <a:rPr sz="1400" b="1" spc="-80" dirty="0">
                <a:latin typeface="Arial"/>
                <a:cs typeface="Arial"/>
              </a:rPr>
              <a:t>pares</a:t>
            </a:r>
            <a:endParaRPr sz="1400">
              <a:latin typeface="Arial"/>
              <a:cs typeface="Arial"/>
            </a:endParaRPr>
          </a:p>
        </p:txBody>
      </p:sp>
      <p:sp>
        <p:nvSpPr>
          <p:cNvPr id="4" name="object 4"/>
          <p:cNvSpPr txBox="1"/>
          <p:nvPr/>
        </p:nvSpPr>
        <p:spPr>
          <a:xfrm>
            <a:off x="631198" y="822333"/>
            <a:ext cx="4642485" cy="3521862"/>
          </a:xfrm>
          <a:prstGeom prst="rect">
            <a:avLst/>
          </a:prstGeom>
          <a:ln w="31750">
            <a:solidFill>
              <a:srgbClr val="2791A6"/>
            </a:solidFill>
          </a:ln>
        </p:spPr>
        <p:txBody>
          <a:bodyPr vert="horz" wrap="square" lIns="0" tIns="92075" rIns="0" bIns="0" rtlCol="0">
            <a:spAutoFit/>
          </a:bodyPr>
          <a:lstStyle/>
          <a:p>
            <a:pPr marL="99695">
              <a:lnSpc>
                <a:spcPct val="100000"/>
              </a:lnSpc>
              <a:spcBef>
                <a:spcPts val="725"/>
              </a:spcBef>
            </a:pPr>
            <a:r>
              <a:rPr sz="1100" b="1" spc="-125" dirty="0">
                <a:latin typeface="Arial"/>
                <a:cs typeface="Arial"/>
              </a:rPr>
              <a:t>¿Cuál</a:t>
            </a:r>
            <a:r>
              <a:rPr sz="1100" b="1" spc="-50" dirty="0">
                <a:latin typeface="Arial"/>
                <a:cs typeface="Arial"/>
              </a:rPr>
              <a:t> </a:t>
            </a:r>
            <a:r>
              <a:rPr sz="1100" b="1" spc="-120" dirty="0">
                <a:latin typeface="Arial"/>
                <a:cs typeface="Arial"/>
              </a:rPr>
              <a:t>es</a:t>
            </a:r>
            <a:r>
              <a:rPr sz="1100" b="1" spc="-45" dirty="0">
                <a:latin typeface="Arial"/>
                <a:cs typeface="Arial"/>
              </a:rPr>
              <a:t> </a:t>
            </a:r>
            <a:r>
              <a:rPr sz="1100" b="1" spc="-50" dirty="0">
                <a:latin typeface="Arial"/>
                <a:cs typeface="Arial"/>
              </a:rPr>
              <a:t>el</a:t>
            </a:r>
            <a:r>
              <a:rPr sz="1100" b="1" spc="-45" dirty="0">
                <a:latin typeface="Arial"/>
                <a:cs typeface="Arial"/>
              </a:rPr>
              <a:t> </a:t>
            </a:r>
            <a:r>
              <a:rPr sz="1100" b="1" spc="-70" dirty="0">
                <a:latin typeface="Arial"/>
                <a:cs typeface="Arial"/>
              </a:rPr>
              <a:t>valor</a:t>
            </a:r>
            <a:r>
              <a:rPr sz="1100" b="1" spc="-50" dirty="0">
                <a:latin typeface="Arial"/>
                <a:cs typeface="Arial"/>
              </a:rPr>
              <a:t> </a:t>
            </a:r>
            <a:r>
              <a:rPr sz="1100" b="1" spc="-65" dirty="0">
                <a:latin typeface="Arial"/>
                <a:cs typeface="Arial"/>
              </a:rPr>
              <a:t>del</a:t>
            </a:r>
            <a:r>
              <a:rPr sz="1100" b="1" spc="-45" dirty="0">
                <a:latin typeface="Arial"/>
                <a:cs typeface="Arial"/>
              </a:rPr>
              <a:t> </a:t>
            </a:r>
            <a:r>
              <a:rPr sz="1100" b="1" spc="-60" dirty="0">
                <a:latin typeface="Arial"/>
                <a:cs typeface="Arial"/>
              </a:rPr>
              <a:t>trabajo</a:t>
            </a:r>
            <a:r>
              <a:rPr sz="1100" b="1" spc="-45" dirty="0">
                <a:latin typeface="Arial"/>
                <a:cs typeface="Arial"/>
              </a:rPr>
              <a:t> </a:t>
            </a:r>
            <a:r>
              <a:rPr sz="1100" b="1" spc="-75" dirty="0">
                <a:latin typeface="Arial"/>
                <a:cs typeface="Arial"/>
              </a:rPr>
              <a:t>en</a:t>
            </a:r>
            <a:r>
              <a:rPr sz="1100" b="1" spc="-50" dirty="0">
                <a:latin typeface="Arial"/>
                <a:cs typeface="Arial"/>
              </a:rPr>
              <a:t> </a:t>
            </a:r>
            <a:r>
              <a:rPr sz="1100" b="1" spc="-10" dirty="0">
                <a:latin typeface="Arial"/>
                <a:cs typeface="Arial"/>
              </a:rPr>
              <a:t>grupo?</a:t>
            </a:r>
            <a:endParaRPr sz="1100" dirty="0">
              <a:latin typeface="Arial"/>
              <a:cs typeface="Arial"/>
            </a:endParaRPr>
          </a:p>
          <a:p>
            <a:pPr>
              <a:lnSpc>
                <a:spcPct val="100000"/>
              </a:lnSpc>
              <a:spcBef>
                <a:spcPts val="130"/>
              </a:spcBef>
            </a:pPr>
            <a:endParaRPr sz="1100" dirty="0">
              <a:latin typeface="Arial"/>
              <a:cs typeface="Arial"/>
            </a:endParaRPr>
          </a:p>
          <a:p>
            <a:pPr marL="163195" marR="124460" indent="-63500">
              <a:lnSpc>
                <a:spcPct val="101800"/>
              </a:lnSpc>
              <a:buSzPct val="90909"/>
              <a:buChar char="•"/>
              <a:tabLst>
                <a:tab pos="279400" algn="l"/>
              </a:tabLst>
            </a:pPr>
            <a:r>
              <a:rPr sz="1100" spc="-110" dirty="0">
                <a:latin typeface="Arial"/>
                <a:cs typeface="Arial"/>
              </a:rPr>
              <a:t>El</a:t>
            </a:r>
            <a:r>
              <a:rPr sz="1100" spc="-40" dirty="0">
                <a:latin typeface="Arial"/>
                <a:cs typeface="Arial"/>
              </a:rPr>
              <a:t> </a:t>
            </a:r>
            <a:r>
              <a:rPr sz="1100" spc="-30" dirty="0">
                <a:latin typeface="Arial"/>
                <a:cs typeface="Arial"/>
              </a:rPr>
              <a:t>trabajo</a:t>
            </a:r>
            <a:r>
              <a:rPr sz="1100" spc="-35" dirty="0">
                <a:latin typeface="Arial"/>
                <a:cs typeface="Arial"/>
              </a:rPr>
              <a:t> </a:t>
            </a:r>
            <a:r>
              <a:rPr sz="1100" spc="-55" dirty="0">
                <a:latin typeface="Arial"/>
                <a:cs typeface="Arial"/>
              </a:rPr>
              <a:t>en</a:t>
            </a:r>
            <a:r>
              <a:rPr sz="1100" spc="-35" dirty="0">
                <a:latin typeface="Arial"/>
                <a:cs typeface="Arial"/>
              </a:rPr>
              <a:t> </a:t>
            </a:r>
            <a:r>
              <a:rPr sz="1100" spc="-40" dirty="0">
                <a:latin typeface="Arial"/>
                <a:cs typeface="Arial"/>
              </a:rPr>
              <a:t>grupo</a:t>
            </a:r>
            <a:r>
              <a:rPr sz="1100" spc="-35" dirty="0">
                <a:latin typeface="Arial"/>
                <a:cs typeface="Arial"/>
              </a:rPr>
              <a:t> </a:t>
            </a:r>
            <a:r>
              <a:rPr sz="1100" spc="-60" dirty="0">
                <a:latin typeface="Arial"/>
                <a:cs typeface="Arial"/>
              </a:rPr>
              <a:t>de</a:t>
            </a:r>
            <a:r>
              <a:rPr sz="1100" spc="-40" dirty="0">
                <a:latin typeface="Arial"/>
                <a:cs typeface="Arial"/>
              </a:rPr>
              <a:t> </a:t>
            </a:r>
            <a:r>
              <a:rPr sz="1100" spc="-35" dirty="0">
                <a:latin typeface="Arial"/>
                <a:cs typeface="Arial"/>
              </a:rPr>
              <a:t>alta </a:t>
            </a:r>
            <a:r>
              <a:rPr sz="1100" spc="-55" dirty="0">
                <a:latin typeface="Arial"/>
                <a:cs typeface="Arial"/>
              </a:rPr>
              <a:t>calidad</a:t>
            </a:r>
            <a:r>
              <a:rPr sz="1100" spc="-35" dirty="0">
                <a:latin typeface="Arial"/>
                <a:cs typeface="Arial"/>
              </a:rPr>
              <a:t> </a:t>
            </a:r>
            <a:r>
              <a:rPr sz="1100" spc="-60" dirty="0">
                <a:latin typeface="Arial"/>
                <a:cs typeface="Arial"/>
              </a:rPr>
              <a:t>está</a:t>
            </a:r>
            <a:r>
              <a:rPr sz="1100" spc="-30" dirty="0">
                <a:latin typeface="Arial"/>
                <a:cs typeface="Arial"/>
              </a:rPr>
              <a:t> </a:t>
            </a:r>
            <a:r>
              <a:rPr sz="1100" b="1" spc="-55" dirty="0">
                <a:latin typeface="Arial"/>
                <a:cs typeface="Arial"/>
              </a:rPr>
              <a:t>fuertemente</a:t>
            </a:r>
            <a:r>
              <a:rPr sz="1100" b="1" spc="-40" dirty="0">
                <a:latin typeface="Arial"/>
                <a:cs typeface="Arial"/>
              </a:rPr>
              <a:t> </a:t>
            </a:r>
            <a:r>
              <a:rPr sz="1100" b="1" spc="-105" dirty="0">
                <a:latin typeface="Arial"/>
                <a:cs typeface="Arial"/>
              </a:rPr>
              <a:t>asociado</a:t>
            </a:r>
            <a:r>
              <a:rPr sz="1100" b="1" spc="-35" dirty="0">
                <a:latin typeface="Arial"/>
                <a:cs typeface="Arial"/>
              </a:rPr>
              <a:t> </a:t>
            </a:r>
            <a:r>
              <a:rPr sz="1100" spc="-60" dirty="0">
                <a:latin typeface="Arial"/>
                <a:cs typeface="Arial"/>
              </a:rPr>
              <a:t>con</a:t>
            </a:r>
            <a:r>
              <a:rPr sz="1100" spc="-35" dirty="0">
                <a:latin typeface="Arial"/>
                <a:cs typeface="Arial"/>
              </a:rPr>
              <a:t> </a:t>
            </a:r>
            <a:r>
              <a:rPr sz="1100" spc="-55" dirty="0">
                <a:latin typeface="Arial"/>
                <a:cs typeface="Arial"/>
              </a:rPr>
              <a:t>mejoras</a:t>
            </a:r>
            <a:r>
              <a:rPr sz="1100" spc="-35" dirty="0">
                <a:latin typeface="Arial"/>
                <a:cs typeface="Arial"/>
              </a:rPr>
              <a:t> </a:t>
            </a:r>
            <a:r>
              <a:rPr sz="1100" spc="-50" dirty="0">
                <a:latin typeface="Arial"/>
                <a:cs typeface="Arial"/>
              </a:rPr>
              <a:t>e 	</a:t>
            </a:r>
            <a:r>
              <a:rPr sz="1100" spc="-60" dirty="0">
                <a:latin typeface="Arial"/>
                <a:cs typeface="Arial"/>
              </a:rPr>
              <a:t>en</a:t>
            </a:r>
            <a:r>
              <a:rPr sz="1100" spc="-40" dirty="0">
                <a:latin typeface="Arial"/>
                <a:cs typeface="Arial"/>
              </a:rPr>
              <a:t> </a:t>
            </a:r>
            <a:r>
              <a:rPr sz="1100" spc="-35" dirty="0">
                <a:latin typeface="Arial"/>
                <a:cs typeface="Arial"/>
              </a:rPr>
              <a:t>el</a:t>
            </a:r>
            <a:r>
              <a:rPr sz="1100" spc="-40" dirty="0">
                <a:latin typeface="Arial"/>
                <a:cs typeface="Arial"/>
              </a:rPr>
              <a:t> </a:t>
            </a:r>
            <a:r>
              <a:rPr sz="1100" spc="-55" dirty="0">
                <a:latin typeface="Arial"/>
                <a:cs typeface="Arial"/>
              </a:rPr>
              <a:t>aprendizaje</a:t>
            </a:r>
            <a:r>
              <a:rPr sz="1100" spc="-45" dirty="0">
                <a:latin typeface="Arial"/>
                <a:cs typeface="Arial"/>
              </a:rPr>
              <a:t> </a:t>
            </a:r>
            <a:r>
              <a:rPr sz="1100" spc="-60" dirty="0">
                <a:latin typeface="Arial"/>
                <a:cs typeface="Arial"/>
              </a:rPr>
              <a:t>(</a:t>
            </a:r>
            <a:r>
              <a:rPr sz="1100" u="sng" spc="-60" dirty="0">
                <a:solidFill>
                  <a:srgbClr val="0000FF"/>
                </a:solidFill>
                <a:uFill>
                  <a:solidFill>
                    <a:srgbClr val="0000FF"/>
                  </a:solidFill>
                </a:uFill>
                <a:latin typeface="Arial"/>
                <a:cs typeface="Arial"/>
              </a:rPr>
              <a:t>Howe</a:t>
            </a:r>
            <a:r>
              <a:rPr sz="1100" u="sng" spc="-40" dirty="0">
                <a:solidFill>
                  <a:srgbClr val="0000FF"/>
                </a:solidFill>
                <a:uFill>
                  <a:solidFill>
                    <a:srgbClr val="0000FF"/>
                  </a:solidFill>
                </a:uFill>
                <a:latin typeface="Arial"/>
                <a:cs typeface="Arial"/>
              </a:rPr>
              <a:t> </a:t>
            </a:r>
            <a:r>
              <a:rPr sz="1100" u="sng" dirty="0">
                <a:solidFill>
                  <a:srgbClr val="0000FF"/>
                </a:solidFill>
                <a:uFill>
                  <a:solidFill>
                    <a:srgbClr val="0000FF"/>
                  </a:solidFill>
                </a:uFill>
                <a:latin typeface="Arial"/>
                <a:cs typeface="Arial"/>
              </a:rPr>
              <a:t>et</a:t>
            </a:r>
            <a:r>
              <a:rPr sz="1100" u="sng" spc="-35" dirty="0">
                <a:solidFill>
                  <a:srgbClr val="0000FF"/>
                </a:solidFill>
                <a:uFill>
                  <a:solidFill>
                    <a:srgbClr val="0000FF"/>
                  </a:solidFill>
                </a:uFill>
                <a:latin typeface="Arial"/>
                <a:cs typeface="Arial"/>
              </a:rPr>
              <a:t> </a:t>
            </a:r>
            <a:r>
              <a:rPr sz="1100" u="sng" spc="-40" dirty="0">
                <a:solidFill>
                  <a:srgbClr val="0000FF"/>
                </a:solidFill>
                <a:uFill>
                  <a:solidFill>
                    <a:srgbClr val="0000FF"/>
                  </a:solidFill>
                </a:uFill>
                <a:latin typeface="Arial"/>
                <a:cs typeface="Arial"/>
              </a:rPr>
              <a:t>al., </a:t>
            </a:r>
            <a:r>
              <a:rPr sz="1100" u="sng" spc="-60" dirty="0">
                <a:solidFill>
                  <a:srgbClr val="0000FF"/>
                </a:solidFill>
                <a:uFill>
                  <a:solidFill>
                    <a:srgbClr val="0000FF"/>
                  </a:solidFill>
                </a:uFill>
                <a:latin typeface="Arial"/>
                <a:cs typeface="Arial"/>
              </a:rPr>
              <a:t>2019</a:t>
            </a:r>
            <a:r>
              <a:rPr sz="1100" spc="-60" dirty="0">
                <a:latin typeface="Arial"/>
                <a:cs typeface="Arial"/>
              </a:rPr>
              <a:t>)</a:t>
            </a:r>
            <a:r>
              <a:rPr sz="1100" spc="-40" dirty="0">
                <a:latin typeface="Arial"/>
                <a:cs typeface="Arial"/>
              </a:rPr>
              <a:t> </a:t>
            </a:r>
            <a:r>
              <a:rPr sz="1100" spc="-55" dirty="0">
                <a:latin typeface="Arial"/>
                <a:cs typeface="Arial"/>
              </a:rPr>
              <a:t>especialmente</a:t>
            </a:r>
            <a:r>
              <a:rPr sz="1100" spc="-40" dirty="0">
                <a:latin typeface="Arial"/>
                <a:cs typeface="Arial"/>
              </a:rPr>
              <a:t> </a:t>
            </a:r>
            <a:r>
              <a:rPr sz="1100" spc="-60" dirty="0">
                <a:latin typeface="Arial"/>
                <a:cs typeface="Arial"/>
              </a:rPr>
              <a:t>cuando</a:t>
            </a:r>
            <a:r>
              <a:rPr sz="1100" spc="-40" dirty="0">
                <a:latin typeface="Arial"/>
                <a:cs typeface="Arial"/>
              </a:rPr>
              <a:t> </a:t>
            </a:r>
            <a:r>
              <a:rPr sz="1100" spc="-55" dirty="0">
                <a:latin typeface="Arial"/>
                <a:cs typeface="Arial"/>
              </a:rPr>
              <a:t>los</a:t>
            </a:r>
            <a:r>
              <a:rPr sz="1100" spc="-40" dirty="0">
                <a:latin typeface="Arial"/>
                <a:cs typeface="Arial"/>
              </a:rPr>
              <a:t> </a:t>
            </a:r>
            <a:r>
              <a:rPr sz="1100" spc="-55" dirty="0">
                <a:latin typeface="Arial"/>
                <a:cs typeface="Arial"/>
              </a:rPr>
              <a:t>y</a:t>
            </a:r>
            <a:r>
              <a:rPr sz="1100" spc="-40" dirty="0">
                <a:latin typeface="Arial"/>
                <a:cs typeface="Arial"/>
              </a:rPr>
              <a:t> </a:t>
            </a:r>
            <a:r>
              <a:rPr sz="1100" spc="-25" dirty="0">
                <a:latin typeface="Arial"/>
                <a:cs typeface="Arial"/>
              </a:rPr>
              <a:t>las 	</a:t>
            </a:r>
            <a:r>
              <a:rPr sz="1100" spc="-40" dirty="0">
                <a:latin typeface="Arial"/>
                <a:cs typeface="Arial"/>
              </a:rPr>
              <a:t>participantes</a:t>
            </a:r>
            <a:r>
              <a:rPr sz="1100" spc="-20" dirty="0">
                <a:latin typeface="Arial"/>
                <a:cs typeface="Arial"/>
              </a:rPr>
              <a:t> </a:t>
            </a:r>
            <a:r>
              <a:rPr sz="1100" spc="-30" dirty="0">
                <a:latin typeface="Arial"/>
                <a:cs typeface="Arial"/>
              </a:rPr>
              <a:t>tienen</a:t>
            </a:r>
            <a:r>
              <a:rPr sz="1100" spc="-20" dirty="0">
                <a:latin typeface="Arial"/>
                <a:cs typeface="Arial"/>
              </a:rPr>
              <a:t> </a:t>
            </a:r>
            <a:r>
              <a:rPr sz="1100" spc="-60" dirty="0">
                <a:latin typeface="Arial"/>
                <a:cs typeface="Arial"/>
              </a:rPr>
              <a:t>perspectivas</a:t>
            </a:r>
            <a:r>
              <a:rPr sz="1100" spc="-15" dirty="0">
                <a:latin typeface="Arial"/>
                <a:cs typeface="Arial"/>
              </a:rPr>
              <a:t> </a:t>
            </a:r>
            <a:r>
              <a:rPr sz="1100" spc="-35" dirty="0">
                <a:latin typeface="Arial"/>
                <a:cs typeface="Arial"/>
              </a:rPr>
              <a:t>diferentes</a:t>
            </a:r>
            <a:r>
              <a:rPr sz="1100" spc="-20" dirty="0">
                <a:latin typeface="Arial"/>
                <a:cs typeface="Arial"/>
              </a:rPr>
              <a:t> </a:t>
            </a:r>
            <a:r>
              <a:rPr sz="1100" spc="-40" dirty="0">
                <a:latin typeface="Arial"/>
                <a:cs typeface="Arial"/>
              </a:rPr>
              <a:t>(</a:t>
            </a:r>
            <a:r>
              <a:rPr sz="1100" u="sng" spc="-40" dirty="0">
                <a:solidFill>
                  <a:srgbClr val="0000FF"/>
                </a:solidFill>
                <a:uFill>
                  <a:solidFill>
                    <a:srgbClr val="0000FF"/>
                  </a:solidFill>
                </a:uFill>
                <a:latin typeface="Arial"/>
                <a:cs typeface="Arial"/>
              </a:rPr>
              <a:t>Bennett</a:t>
            </a:r>
            <a:r>
              <a:rPr sz="1100" u="sng" spc="-20" dirty="0">
                <a:solidFill>
                  <a:srgbClr val="0000FF"/>
                </a:solidFill>
                <a:uFill>
                  <a:solidFill>
                    <a:srgbClr val="0000FF"/>
                  </a:solidFill>
                </a:uFill>
                <a:latin typeface="Arial"/>
                <a:cs typeface="Arial"/>
              </a:rPr>
              <a:t> </a:t>
            </a:r>
            <a:r>
              <a:rPr sz="1100" u="sng" dirty="0">
                <a:solidFill>
                  <a:srgbClr val="0000FF"/>
                </a:solidFill>
                <a:uFill>
                  <a:solidFill>
                    <a:srgbClr val="0000FF"/>
                  </a:solidFill>
                </a:uFill>
                <a:latin typeface="Arial"/>
                <a:cs typeface="Arial"/>
              </a:rPr>
              <a:t>et</a:t>
            </a:r>
            <a:r>
              <a:rPr sz="1100" u="sng" spc="-15" dirty="0">
                <a:solidFill>
                  <a:srgbClr val="0000FF"/>
                </a:solidFill>
                <a:uFill>
                  <a:solidFill>
                    <a:srgbClr val="0000FF"/>
                  </a:solidFill>
                </a:uFill>
                <a:latin typeface="Arial"/>
                <a:cs typeface="Arial"/>
              </a:rPr>
              <a:t> </a:t>
            </a:r>
            <a:r>
              <a:rPr sz="1100" u="sng" spc="-40" dirty="0">
                <a:solidFill>
                  <a:srgbClr val="0000FF"/>
                </a:solidFill>
                <a:uFill>
                  <a:solidFill>
                    <a:srgbClr val="0000FF"/>
                  </a:solidFill>
                </a:uFill>
                <a:latin typeface="Arial"/>
                <a:cs typeface="Arial"/>
              </a:rPr>
              <a:t>al.,</a:t>
            </a:r>
            <a:r>
              <a:rPr sz="1100" u="sng" spc="-20" dirty="0">
                <a:solidFill>
                  <a:srgbClr val="0000FF"/>
                </a:solidFill>
                <a:uFill>
                  <a:solidFill>
                    <a:srgbClr val="0000FF"/>
                  </a:solidFill>
                </a:uFill>
                <a:latin typeface="Arial"/>
                <a:cs typeface="Arial"/>
              </a:rPr>
              <a:t> </a:t>
            </a:r>
            <a:r>
              <a:rPr sz="1100" u="sng" spc="-10" dirty="0">
                <a:solidFill>
                  <a:srgbClr val="0000FF"/>
                </a:solidFill>
                <a:uFill>
                  <a:solidFill>
                    <a:srgbClr val="0000FF"/>
                  </a:solidFill>
                </a:uFill>
                <a:latin typeface="Arial"/>
                <a:cs typeface="Arial"/>
              </a:rPr>
              <a:t>2009</a:t>
            </a:r>
            <a:r>
              <a:rPr sz="1100" spc="-10" dirty="0">
                <a:latin typeface="Arial"/>
                <a:cs typeface="Arial"/>
              </a:rPr>
              <a:t>).</a:t>
            </a:r>
            <a:endParaRPr sz="1100" dirty="0">
              <a:latin typeface="Arial"/>
              <a:cs typeface="Arial"/>
            </a:endParaRPr>
          </a:p>
          <a:p>
            <a:pPr>
              <a:lnSpc>
                <a:spcPct val="100000"/>
              </a:lnSpc>
              <a:spcBef>
                <a:spcPts val="150"/>
              </a:spcBef>
              <a:buFont typeface="Arial"/>
              <a:buChar char="•"/>
            </a:pPr>
            <a:endParaRPr sz="1100" dirty="0">
              <a:latin typeface="Arial"/>
              <a:cs typeface="Arial"/>
            </a:endParaRPr>
          </a:p>
          <a:p>
            <a:pPr marL="311785" indent="-212090">
              <a:lnSpc>
                <a:spcPct val="100000"/>
              </a:lnSpc>
              <a:buSzPct val="90909"/>
              <a:buChar char="•"/>
              <a:tabLst>
                <a:tab pos="311785" algn="l"/>
              </a:tabLst>
            </a:pPr>
            <a:r>
              <a:rPr sz="1100" spc="-105" dirty="0">
                <a:latin typeface="Arial"/>
                <a:cs typeface="Arial"/>
              </a:rPr>
              <a:t>Los</a:t>
            </a:r>
            <a:r>
              <a:rPr sz="1100" spc="-40" dirty="0">
                <a:latin typeface="Arial"/>
                <a:cs typeface="Arial"/>
              </a:rPr>
              <a:t> </a:t>
            </a:r>
            <a:r>
              <a:rPr sz="1100" spc="-55" dirty="0">
                <a:latin typeface="Arial"/>
                <a:cs typeface="Arial"/>
              </a:rPr>
              <a:t>y</a:t>
            </a:r>
            <a:r>
              <a:rPr sz="1100" spc="-35" dirty="0">
                <a:latin typeface="Arial"/>
                <a:cs typeface="Arial"/>
              </a:rPr>
              <a:t> </a:t>
            </a:r>
            <a:r>
              <a:rPr sz="1100" spc="-75" dirty="0">
                <a:latin typeface="Arial"/>
                <a:cs typeface="Arial"/>
              </a:rPr>
              <a:t>las</a:t>
            </a:r>
            <a:r>
              <a:rPr sz="1100" spc="-35" dirty="0">
                <a:latin typeface="Arial"/>
                <a:cs typeface="Arial"/>
              </a:rPr>
              <a:t> </a:t>
            </a:r>
            <a:r>
              <a:rPr sz="1100" spc="-50" dirty="0">
                <a:latin typeface="Arial"/>
                <a:cs typeface="Arial"/>
              </a:rPr>
              <a:t>estudiantes</a:t>
            </a:r>
            <a:r>
              <a:rPr sz="1100" spc="-35" dirty="0">
                <a:latin typeface="Arial"/>
                <a:cs typeface="Arial"/>
              </a:rPr>
              <a:t> </a:t>
            </a:r>
            <a:r>
              <a:rPr sz="1100" spc="-55" dirty="0">
                <a:latin typeface="Arial"/>
                <a:cs typeface="Arial"/>
              </a:rPr>
              <a:t>pueden</a:t>
            </a:r>
            <a:r>
              <a:rPr sz="1100" spc="-35" dirty="0">
                <a:latin typeface="Arial"/>
                <a:cs typeface="Arial"/>
              </a:rPr>
              <a:t> </a:t>
            </a:r>
            <a:r>
              <a:rPr sz="1100" spc="-45" dirty="0">
                <a:latin typeface="Arial"/>
                <a:cs typeface="Arial"/>
              </a:rPr>
              <a:t>aprender</a:t>
            </a:r>
            <a:r>
              <a:rPr sz="1100" spc="-35" dirty="0">
                <a:latin typeface="Arial"/>
                <a:cs typeface="Arial"/>
              </a:rPr>
              <a:t> </a:t>
            </a:r>
            <a:r>
              <a:rPr sz="1100" spc="-60" dirty="0">
                <a:latin typeface="Arial"/>
                <a:cs typeface="Arial"/>
              </a:rPr>
              <a:t>de</a:t>
            </a:r>
            <a:r>
              <a:rPr sz="1100" spc="-35" dirty="0">
                <a:latin typeface="Arial"/>
                <a:cs typeface="Arial"/>
              </a:rPr>
              <a:t> </a:t>
            </a:r>
            <a:r>
              <a:rPr sz="1100" spc="-95" dirty="0">
                <a:latin typeface="Arial"/>
                <a:cs typeface="Arial"/>
              </a:rPr>
              <a:t>sus</a:t>
            </a:r>
            <a:r>
              <a:rPr sz="1100" spc="-35" dirty="0">
                <a:latin typeface="Arial"/>
                <a:cs typeface="Arial"/>
              </a:rPr>
              <a:t> </a:t>
            </a:r>
            <a:r>
              <a:rPr sz="1100" spc="-60" dirty="0">
                <a:latin typeface="Arial"/>
                <a:cs typeface="Arial"/>
              </a:rPr>
              <a:t>compañeros</a:t>
            </a:r>
            <a:r>
              <a:rPr sz="1100" spc="-35" dirty="0">
                <a:latin typeface="Arial"/>
                <a:cs typeface="Arial"/>
              </a:rPr>
              <a:t> </a:t>
            </a:r>
            <a:r>
              <a:rPr sz="1100" spc="-55" dirty="0">
                <a:latin typeface="Arial"/>
                <a:cs typeface="Arial"/>
              </a:rPr>
              <a:t>y</a:t>
            </a:r>
            <a:r>
              <a:rPr sz="1100" spc="-40" dirty="0">
                <a:latin typeface="Arial"/>
                <a:cs typeface="Arial"/>
              </a:rPr>
              <a:t> </a:t>
            </a:r>
            <a:r>
              <a:rPr sz="1100" spc="-10" dirty="0">
                <a:latin typeface="Arial"/>
                <a:cs typeface="Arial"/>
              </a:rPr>
              <a:t>compañeras.</a:t>
            </a:r>
            <a:endParaRPr sz="1100" dirty="0">
              <a:latin typeface="Arial"/>
              <a:cs typeface="Arial"/>
            </a:endParaRPr>
          </a:p>
          <a:p>
            <a:pPr>
              <a:lnSpc>
                <a:spcPct val="100000"/>
              </a:lnSpc>
              <a:spcBef>
                <a:spcPts val="150"/>
              </a:spcBef>
              <a:buFont typeface="Arial"/>
              <a:buChar char="•"/>
            </a:pPr>
            <a:endParaRPr sz="1100" dirty="0">
              <a:latin typeface="Arial"/>
              <a:cs typeface="Arial"/>
            </a:endParaRPr>
          </a:p>
          <a:p>
            <a:pPr marL="188595" marR="146685" indent="-88900">
              <a:lnSpc>
                <a:spcPct val="101800"/>
              </a:lnSpc>
              <a:buSzPct val="90909"/>
              <a:buChar char="•"/>
              <a:tabLst>
                <a:tab pos="279400" algn="l"/>
              </a:tabLst>
            </a:pPr>
            <a:r>
              <a:rPr sz="1100" spc="-105" dirty="0">
                <a:latin typeface="Arial"/>
                <a:cs typeface="Arial"/>
              </a:rPr>
              <a:t>Los</a:t>
            </a:r>
            <a:r>
              <a:rPr sz="1100" spc="-30" dirty="0">
                <a:latin typeface="Arial"/>
                <a:cs typeface="Arial"/>
              </a:rPr>
              <a:t> </a:t>
            </a:r>
            <a:r>
              <a:rPr sz="1100" spc="-65" dirty="0">
                <a:latin typeface="Arial"/>
                <a:cs typeface="Arial"/>
              </a:rPr>
              <a:t>aprendices</a:t>
            </a:r>
            <a:r>
              <a:rPr sz="1100" spc="-30" dirty="0">
                <a:latin typeface="Arial"/>
                <a:cs typeface="Arial"/>
              </a:rPr>
              <a:t> </a:t>
            </a:r>
            <a:r>
              <a:rPr sz="1100" spc="-55" dirty="0">
                <a:latin typeface="Arial"/>
                <a:cs typeface="Arial"/>
              </a:rPr>
              <a:t>pueden</a:t>
            </a:r>
            <a:r>
              <a:rPr sz="1100" spc="-30" dirty="0">
                <a:latin typeface="Arial"/>
                <a:cs typeface="Arial"/>
              </a:rPr>
              <a:t> </a:t>
            </a:r>
            <a:r>
              <a:rPr sz="1100" spc="-40" dirty="0">
                <a:latin typeface="Arial"/>
                <a:cs typeface="Arial"/>
              </a:rPr>
              <a:t>poner</a:t>
            </a:r>
            <a:r>
              <a:rPr sz="1100" spc="-30" dirty="0">
                <a:latin typeface="Arial"/>
                <a:cs typeface="Arial"/>
              </a:rPr>
              <a:t> </a:t>
            </a:r>
            <a:r>
              <a:rPr sz="1100" spc="-55" dirty="0">
                <a:latin typeface="Arial"/>
                <a:cs typeface="Arial"/>
              </a:rPr>
              <a:t>en</a:t>
            </a:r>
            <a:r>
              <a:rPr sz="1100" spc="-35" dirty="0">
                <a:latin typeface="Arial"/>
                <a:cs typeface="Arial"/>
              </a:rPr>
              <a:t> </a:t>
            </a:r>
            <a:r>
              <a:rPr sz="1100" spc="-10" dirty="0">
                <a:latin typeface="Arial"/>
                <a:cs typeface="Arial"/>
              </a:rPr>
              <a:t>prácfca</a:t>
            </a:r>
            <a:r>
              <a:rPr sz="1100" spc="-25" dirty="0">
                <a:latin typeface="Arial"/>
                <a:cs typeface="Arial"/>
              </a:rPr>
              <a:t> </a:t>
            </a:r>
            <a:r>
              <a:rPr sz="1100" spc="-75" dirty="0">
                <a:latin typeface="Arial"/>
                <a:cs typeface="Arial"/>
              </a:rPr>
              <a:t>las</a:t>
            </a:r>
            <a:r>
              <a:rPr sz="1100" spc="-30" dirty="0">
                <a:latin typeface="Arial"/>
                <a:cs typeface="Arial"/>
              </a:rPr>
              <a:t> </a:t>
            </a:r>
            <a:r>
              <a:rPr sz="1100" spc="-70" dirty="0">
                <a:latin typeface="Arial"/>
                <a:cs typeface="Arial"/>
              </a:rPr>
              <a:t>conversaciones</a:t>
            </a:r>
            <a:r>
              <a:rPr sz="1100" spc="-25" dirty="0">
                <a:latin typeface="Arial"/>
                <a:cs typeface="Arial"/>
              </a:rPr>
              <a:t> </a:t>
            </a:r>
            <a:r>
              <a:rPr sz="1100" spc="-55" dirty="0">
                <a:latin typeface="Arial"/>
                <a:cs typeface="Arial"/>
              </a:rPr>
              <a:t>para</a:t>
            </a:r>
            <a:r>
              <a:rPr sz="1100" spc="-30" dirty="0">
                <a:latin typeface="Arial"/>
                <a:cs typeface="Arial"/>
              </a:rPr>
              <a:t> </a:t>
            </a:r>
            <a:r>
              <a:rPr sz="1100" spc="-10" dirty="0">
                <a:latin typeface="Arial"/>
                <a:cs typeface="Arial"/>
              </a:rPr>
              <a:t>aprender, 	</a:t>
            </a:r>
            <a:r>
              <a:rPr sz="1100" spc="-35" dirty="0">
                <a:latin typeface="Arial"/>
                <a:cs typeface="Arial"/>
              </a:rPr>
              <a:t>el </a:t>
            </a:r>
            <a:r>
              <a:rPr sz="1100" spc="-45" dirty="0">
                <a:latin typeface="Arial"/>
                <a:cs typeface="Arial"/>
              </a:rPr>
              <a:t>razonamiento</a:t>
            </a:r>
            <a:r>
              <a:rPr sz="1100" spc="-35" dirty="0">
                <a:latin typeface="Arial"/>
                <a:cs typeface="Arial"/>
              </a:rPr>
              <a:t> </a:t>
            </a:r>
            <a:r>
              <a:rPr sz="1100" spc="-55" dirty="0">
                <a:latin typeface="Arial"/>
                <a:cs typeface="Arial"/>
              </a:rPr>
              <a:t>y</a:t>
            </a:r>
            <a:r>
              <a:rPr sz="1100" spc="-35" dirty="0">
                <a:latin typeface="Arial"/>
                <a:cs typeface="Arial"/>
              </a:rPr>
              <a:t> </a:t>
            </a:r>
            <a:r>
              <a:rPr sz="1100" spc="-55" dirty="0">
                <a:latin typeface="Arial"/>
                <a:cs typeface="Arial"/>
              </a:rPr>
              <a:t>la</a:t>
            </a:r>
            <a:r>
              <a:rPr sz="1100" spc="-35" dirty="0">
                <a:latin typeface="Arial"/>
                <a:cs typeface="Arial"/>
              </a:rPr>
              <a:t> </a:t>
            </a:r>
            <a:r>
              <a:rPr sz="1100" spc="-50" dirty="0">
                <a:latin typeface="Arial"/>
                <a:cs typeface="Arial"/>
              </a:rPr>
              <a:t>resolución</a:t>
            </a:r>
            <a:r>
              <a:rPr sz="1100" spc="-35" dirty="0">
                <a:latin typeface="Arial"/>
                <a:cs typeface="Arial"/>
              </a:rPr>
              <a:t> </a:t>
            </a:r>
            <a:r>
              <a:rPr sz="1100" spc="-55" dirty="0">
                <a:latin typeface="Arial"/>
                <a:cs typeface="Arial"/>
              </a:rPr>
              <a:t>de</a:t>
            </a:r>
            <a:r>
              <a:rPr sz="1100" spc="-40" dirty="0">
                <a:latin typeface="Arial"/>
                <a:cs typeface="Arial"/>
              </a:rPr>
              <a:t> </a:t>
            </a:r>
            <a:r>
              <a:rPr sz="1100" spc="-55" dirty="0">
                <a:latin typeface="Arial"/>
                <a:cs typeface="Arial"/>
              </a:rPr>
              <a:t>problemas</a:t>
            </a:r>
            <a:r>
              <a:rPr sz="1100" spc="-35" dirty="0">
                <a:latin typeface="Arial"/>
                <a:cs typeface="Arial"/>
              </a:rPr>
              <a:t> </a:t>
            </a:r>
            <a:r>
              <a:rPr sz="1100" spc="-60" dirty="0">
                <a:latin typeface="Arial"/>
                <a:cs typeface="Arial"/>
              </a:rPr>
              <a:t>sin</a:t>
            </a:r>
            <a:r>
              <a:rPr sz="1100" spc="-35" dirty="0">
                <a:latin typeface="Arial"/>
                <a:cs typeface="Arial"/>
              </a:rPr>
              <a:t> </a:t>
            </a:r>
            <a:r>
              <a:rPr sz="1100" spc="-25" dirty="0">
                <a:latin typeface="Arial"/>
                <a:cs typeface="Arial"/>
              </a:rPr>
              <a:t>requerir</a:t>
            </a:r>
            <a:r>
              <a:rPr sz="1100" spc="-35" dirty="0">
                <a:latin typeface="Arial"/>
                <a:cs typeface="Arial"/>
              </a:rPr>
              <a:t> </a:t>
            </a:r>
            <a:r>
              <a:rPr sz="1100" spc="-40" dirty="0">
                <a:latin typeface="Arial"/>
                <a:cs typeface="Arial"/>
              </a:rPr>
              <a:t>del</a:t>
            </a:r>
            <a:r>
              <a:rPr sz="1100" spc="-35" dirty="0">
                <a:latin typeface="Arial"/>
                <a:cs typeface="Arial"/>
              </a:rPr>
              <a:t> </a:t>
            </a:r>
            <a:r>
              <a:rPr sz="1100" spc="-40" dirty="0">
                <a:latin typeface="Arial"/>
                <a:cs typeface="Arial"/>
              </a:rPr>
              <a:t>o</a:t>
            </a:r>
            <a:r>
              <a:rPr sz="1100" spc="-35" dirty="0">
                <a:latin typeface="Arial"/>
                <a:cs typeface="Arial"/>
              </a:rPr>
              <a:t> </a:t>
            </a:r>
            <a:r>
              <a:rPr sz="1100" spc="-25" dirty="0">
                <a:latin typeface="Arial"/>
                <a:cs typeface="Arial"/>
              </a:rPr>
              <a:t>la</a:t>
            </a:r>
            <a:r>
              <a:rPr sz="1100" spc="500" dirty="0">
                <a:latin typeface="Arial"/>
                <a:cs typeface="Arial"/>
              </a:rPr>
              <a:t> 	</a:t>
            </a:r>
            <a:r>
              <a:rPr sz="1100" spc="-10" dirty="0">
                <a:latin typeface="Arial"/>
                <a:cs typeface="Arial"/>
              </a:rPr>
              <a:t>docente.</a:t>
            </a:r>
            <a:endParaRPr sz="1100" dirty="0">
              <a:latin typeface="Arial"/>
              <a:cs typeface="Arial"/>
            </a:endParaRPr>
          </a:p>
          <a:p>
            <a:pPr>
              <a:lnSpc>
                <a:spcPct val="100000"/>
              </a:lnSpc>
              <a:spcBef>
                <a:spcPts val="130"/>
              </a:spcBef>
              <a:buFont typeface="Arial"/>
              <a:buChar char="•"/>
            </a:pPr>
            <a:endParaRPr sz="1100" dirty="0">
              <a:latin typeface="Arial"/>
              <a:cs typeface="Arial"/>
            </a:endParaRPr>
          </a:p>
          <a:p>
            <a:pPr marL="219710" marR="143510" indent="-120014" algn="just">
              <a:lnSpc>
                <a:spcPct val="101800"/>
              </a:lnSpc>
              <a:buSzPct val="90909"/>
              <a:buChar char="•"/>
              <a:tabLst>
                <a:tab pos="279400" algn="l"/>
              </a:tabLst>
            </a:pPr>
            <a:r>
              <a:rPr sz="1100" spc="-75" dirty="0">
                <a:latin typeface="Arial"/>
                <a:cs typeface="Arial"/>
              </a:rPr>
              <a:t>Pueden</a:t>
            </a:r>
            <a:r>
              <a:rPr sz="1100" spc="-60" dirty="0">
                <a:latin typeface="Arial"/>
                <a:cs typeface="Arial"/>
              </a:rPr>
              <a:t> </a:t>
            </a:r>
            <a:r>
              <a:rPr sz="1100" spc="-40" dirty="0">
                <a:latin typeface="Arial"/>
                <a:cs typeface="Arial"/>
              </a:rPr>
              <a:t>ensayar/poner</a:t>
            </a:r>
            <a:r>
              <a:rPr sz="1100" spc="-60" dirty="0">
                <a:latin typeface="Arial"/>
                <a:cs typeface="Arial"/>
              </a:rPr>
              <a:t> </a:t>
            </a:r>
            <a:r>
              <a:rPr sz="1100" spc="-90" dirty="0">
                <a:latin typeface="Arial"/>
                <a:cs typeface="Arial"/>
              </a:rPr>
              <a:t>a</a:t>
            </a:r>
            <a:r>
              <a:rPr sz="1100" spc="-60" dirty="0">
                <a:latin typeface="Arial"/>
                <a:cs typeface="Arial"/>
              </a:rPr>
              <a:t> </a:t>
            </a:r>
            <a:r>
              <a:rPr sz="1100" spc="-45" dirty="0">
                <a:latin typeface="Arial"/>
                <a:cs typeface="Arial"/>
              </a:rPr>
              <a:t>prueba</a:t>
            </a:r>
            <a:r>
              <a:rPr sz="1100" spc="-60" dirty="0">
                <a:latin typeface="Arial"/>
                <a:cs typeface="Arial"/>
              </a:rPr>
              <a:t> </a:t>
            </a:r>
            <a:r>
              <a:rPr sz="1100" spc="-95" dirty="0">
                <a:latin typeface="Arial"/>
                <a:cs typeface="Arial"/>
              </a:rPr>
              <a:t>sus</a:t>
            </a:r>
            <a:r>
              <a:rPr sz="1100" spc="-70" dirty="0">
                <a:latin typeface="Arial"/>
                <a:cs typeface="Arial"/>
              </a:rPr>
              <a:t> ideas</a:t>
            </a:r>
            <a:r>
              <a:rPr sz="1100" spc="-60" dirty="0">
                <a:latin typeface="Arial"/>
                <a:cs typeface="Arial"/>
              </a:rPr>
              <a:t> </a:t>
            </a:r>
            <a:r>
              <a:rPr sz="1100" spc="-55" dirty="0">
                <a:latin typeface="Arial"/>
                <a:cs typeface="Arial"/>
              </a:rPr>
              <a:t>en</a:t>
            </a:r>
            <a:r>
              <a:rPr sz="1100" spc="-60" dirty="0">
                <a:latin typeface="Arial"/>
                <a:cs typeface="Arial"/>
              </a:rPr>
              <a:t> </a:t>
            </a:r>
            <a:r>
              <a:rPr sz="1100" spc="-40" dirty="0">
                <a:latin typeface="Arial"/>
                <a:cs typeface="Arial"/>
              </a:rPr>
              <a:t>un</a:t>
            </a:r>
            <a:r>
              <a:rPr sz="1100" spc="-60" dirty="0">
                <a:latin typeface="Arial"/>
                <a:cs typeface="Arial"/>
              </a:rPr>
              <a:t> </a:t>
            </a:r>
            <a:r>
              <a:rPr sz="1100" spc="-25" dirty="0">
                <a:latin typeface="Arial"/>
                <a:cs typeface="Arial"/>
              </a:rPr>
              <a:t>entorno</a:t>
            </a:r>
            <a:r>
              <a:rPr sz="1100" spc="-60" dirty="0">
                <a:latin typeface="Arial"/>
                <a:cs typeface="Arial"/>
              </a:rPr>
              <a:t> </a:t>
            </a:r>
            <a:r>
              <a:rPr sz="1100" spc="-65" dirty="0">
                <a:latin typeface="Arial"/>
                <a:cs typeface="Arial"/>
              </a:rPr>
              <a:t>menos</a:t>
            </a:r>
            <a:r>
              <a:rPr sz="1100" spc="-60" dirty="0">
                <a:latin typeface="Arial"/>
                <a:cs typeface="Arial"/>
              </a:rPr>
              <a:t> </a:t>
            </a:r>
            <a:r>
              <a:rPr sz="1100" spc="-50" dirty="0">
                <a:latin typeface="Arial"/>
                <a:cs typeface="Arial"/>
              </a:rPr>
              <a:t>estresante</a:t>
            </a:r>
            <a:r>
              <a:rPr sz="1100" spc="-35" dirty="0">
                <a:latin typeface="Arial"/>
                <a:cs typeface="Arial"/>
              </a:rPr>
              <a:t> 	</a:t>
            </a:r>
            <a:r>
              <a:rPr sz="1100" spc="-55" dirty="0">
                <a:latin typeface="Arial"/>
                <a:cs typeface="Arial"/>
              </a:rPr>
              <a:t>antes</a:t>
            </a:r>
            <a:r>
              <a:rPr sz="1100" spc="-60" dirty="0">
                <a:latin typeface="Arial"/>
                <a:cs typeface="Arial"/>
              </a:rPr>
              <a:t> </a:t>
            </a:r>
            <a:r>
              <a:rPr sz="1100" spc="-55" dirty="0">
                <a:latin typeface="Arial"/>
                <a:cs typeface="Arial"/>
              </a:rPr>
              <a:t>de</a:t>
            </a:r>
            <a:r>
              <a:rPr sz="1100" spc="-60" dirty="0">
                <a:latin typeface="Arial"/>
                <a:cs typeface="Arial"/>
              </a:rPr>
              <a:t> </a:t>
            </a:r>
            <a:r>
              <a:rPr sz="1100" spc="-25" dirty="0">
                <a:latin typeface="Arial"/>
                <a:cs typeface="Arial"/>
              </a:rPr>
              <a:t>compartir</a:t>
            </a:r>
            <a:r>
              <a:rPr sz="1100" spc="-60" dirty="0">
                <a:latin typeface="Arial"/>
                <a:cs typeface="Arial"/>
              </a:rPr>
              <a:t> </a:t>
            </a:r>
            <a:r>
              <a:rPr sz="1100" spc="-80" dirty="0">
                <a:latin typeface="Arial"/>
                <a:cs typeface="Arial"/>
              </a:rPr>
              <a:t>su</a:t>
            </a:r>
            <a:r>
              <a:rPr sz="1100" spc="-60" dirty="0">
                <a:latin typeface="Arial"/>
                <a:cs typeface="Arial"/>
              </a:rPr>
              <a:t> </a:t>
            </a:r>
            <a:r>
              <a:rPr sz="1100" spc="-50" dirty="0">
                <a:latin typeface="Arial"/>
                <a:cs typeface="Arial"/>
              </a:rPr>
              <a:t>progreso</a:t>
            </a:r>
            <a:r>
              <a:rPr sz="1100" spc="-60" dirty="0">
                <a:latin typeface="Arial"/>
                <a:cs typeface="Arial"/>
              </a:rPr>
              <a:t> con </a:t>
            </a:r>
            <a:r>
              <a:rPr sz="1100" spc="-55" dirty="0">
                <a:latin typeface="Arial"/>
                <a:cs typeface="Arial"/>
              </a:rPr>
              <a:t>los y</a:t>
            </a:r>
            <a:r>
              <a:rPr sz="1100" spc="-60" dirty="0">
                <a:latin typeface="Arial"/>
                <a:cs typeface="Arial"/>
              </a:rPr>
              <a:t> </a:t>
            </a:r>
            <a:r>
              <a:rPr sz="1100" spc="-75" dirty="0">
                <a:latin typeface="Arial"/>
                <a:cs typeface="Arial"/>
              </a:rPr>
              <a:t>las</a:t>
            </a:r>
            <a:r>
              <a:rPr sz="1100" spc="-60" dirty="0">
                <a:latin typeface="Arial"/>
                <a:cs typeface="Arial"/>
              </a:rPr>
              <a:t> </a:t>
            </a:r>
            <a:r>
              <a:rPr sz="1100" spc="-45" dirty="0">
                <a:latin typeface="Arial"/>
                <a:cs typeface="Arial"/>
              </a:rPr>
              <a:t>estudiantes</a:t>
            </a:r>
            <a:r>
              <a:rPr sz="1100" spc="-60" dirty="0">
                <a:latin typeface="Arial"/>
                <a:cs typeface="Arial"/>
              </a:rPr>
              <a:t> </a:t>
            </a:r>
            <a:r>
              <a:rPr sz="1100" spc="-55" dirty="0">
                <a:latin typeface="Arial"/>
                <a:cs typeface="Arial"/>
              </a:rPr>
              <a:t>en</a:t>
            </a:r>
            <a:r>
              <a:rPr sz="1100" spc="-60" dirty="0">
                <a:latin typeface="Arial"/>
                <a:cs typeface="Arial"/>
              </a:rPr>
              <a:t> </a:t>
            </a:r>
            <a:r>
              <a:rPr sz="1100" spc="-25" dirty="0">
                <a:latin typeface="Arial"/>
                <a:cs typeface="Arial"/>
              </a:rPr>
              <a:t>otros</a:t>
            </a:r>
            <a:r>
              <a:rPr sz="1100" spc="-60" dirty="0">
                <a:latin typeface="Arial"/>
                <a:cs typeface="Arial"/>
              </a:rPr>
              <a:t> </a:t>
            </a:r>
            <a:r>
              <a:rPr sz="1100" spc="-55" dirty="0">
                <a:latin typeface="Arial"/>
                <a:cs typeface="Arial"/>
              </a:rPr>
              <a:t>grupos</a:t>
            </a:r>
            <a:r>
              <a:rPr sz="1100" spc="-60" dirty="0">
                <a:latin typeface="Arial"/>
                <a:cs typeface="Arial"/>
              </a:rPr>
              <a:t> </a:t>
            </a:r>
            <a:r>
              <a:rPr sz="1100" spc="-35" dirty="0">
                <a:latin typeface="Arial"/>
                <a:cs typeface="Arial"/>
              </a:rPr>
              <a:t>o</a:t>
            </a:r>
            <a:r>
              <a:rPr sz="1100" spc="-15" dirty="0">
                <a:latin typeface="Arial"/>
                <a:cs typeface="Arial"/>
              </a:rPr>
              <a:t> 	</a:t>
            </a:r>
            <a:r>
              <a:rPr sz="1100" spc="-60" dirty="0">
                <a:latin typeface="Arial"/>
                <a:cs typeface="Arial"/>
              </a:rPr>
              <a:t>con </a:t>
            </a:r>
            <a:r>
              <a:rPr sz="1100" spc="-30" dirty="0">
                <a:latin typeface="Arial"/>
                <a:cs typeface="Arial"/>
              </a:rPr>
              <a:t>toda</a:t>
            </a:r>
            <a:r>
              <a:rPr sz="1100" spc="-60" dirty="0">
                <a:latin typeface="Arial"/>
                <a:cs typeface="Arial"/>
              </a:rPr>
              <a:t> </a:t>
            </a:r>
            <a:r>
              <a:rPr sz="1100" spc="-45" dirty="0">
                <a:latin typeface="Arial"/>
                <a:cs typeface="Arial"/>
              </a:rPr>
              <a:t>la</a:t>
            </a:r>
            <a:r>
              <a:rPr sz="1100" spc="-60" dirty="0">
                <a:latin typeface="Arial"/>
                <a:cs typeface="Arial"/>
              </a:rPr>
              <a:t> </a:t>
            </a:r>
            <a:r>
              <a:rPr sz="1100" spc="-75" dirty="0">
                <a:latin typeface="Arial"/>
                <a:cs typeface="Arial"/>
              </a:rPr>
              <a:t>clase</a:t>
            </a:r>
            <a:r>
              <a:rPr sz="1100" spc="-60" dirty="0">
                <a:latin typeface="Arial"/>
                <a:cs typeface="Arial"/>
              </a:rPr>
              <a:t> (</a:t>
            </a:r>
            <a:r>
              <a:rPr sz="1100" u="sng" spc="-60" dirty="0">
                <a:solidFill>
                  <a:srgbClr val="0000FF"/>
                </a:solidFill>
                <a:uFill>
                  <a:solidFill>
                    <a:srgbClr val="0000FF"/>
                  </a:solidFill>
                </a:uFill>
                <a:latin typeface="Arial"/>
                <a:cs typeface="Arial"/>
              </a:rPr>
              <a:t>Howe </a:t>
            </a:r>
            <a:r>
              <a:rPr sz="1100" u="sng" spc="-50" dirty="0">
                <a:solidFill>
                  <a:srgbClr val="0000FF"/>
                </a:solidFill>
                <a:uFill>
                  <a:solidFill>
                    <a:srgbClr val="0000FF"/>
                  </a:solidFill>
                </a:uFill>
                <a:latin typeface="Arial"/>
                <a:cs typeface="Arial"/>
              </a:rPr>
              <a:t>2020</a:t>
            </a:r>
            <a:r>
              <a:rPr sz="1100" spc="-50" dirty="0">
                <a:latin typeface="Arial"/>
                <a:cs typeface="Arial"/>
              </a:rPr>
              <a:t>).</a:t>
            </a:r>
            <a:endParaRPr sz="1100" dirty="0">
              <a:latin typeface="Arial"/>
              <a:cs typeface="Arial"/>
            </a:endParaRPr>
          </a:p>
          <a:p>
            <a:pPr>
              <a:lnSpc>
                <a:spcPct val="100000"/>
              </a:lnSpc>
              <a:spcBef>
                <a:spcPts val="125"/>
              </a:spcBef>
              <a:buFont typeface="Arial"/>
              <a:buChar char="•"/>
            </a:pPr>
            <a:endParaRPr sz="1100" dirty="0">
              <a:latin typeface="Arial"/>
              <a:cs typeface="Arial"/>
            </a:endParaRPr>
          </a:p>
          <a:p>
            <a:pPr marL="188595" marR="226060" indent="-88900" algn="just">
              <a:lnSpc>
                <a:spcPct val="121800"/>
              </a:lnSpc>
              <a:buSzPct val="90909"/>
              <a:buChar char="•"/>
              <a:tabLst>
                <a:tab pos="279400" algn="l"/>
              </a:tabLst>
            </a:pPr>
            <a:r>
              <a:rPr sz="1100" spc="-45" dirty="0">
                <a:latin typeface="Arial"/>
                <a:cs typeface="Arial"/>
              </a:rPr>
              <a:t>Otros</a:t>
            </a:r>
            <a:r>
              <a:rPr sz="1100" spc="-60" dirty="0">
                <a:latin typeface="Arial"/>
                <a:cs typeface="Arial"/>
              </a:rPr>
              <a:t> </a:t>
            </a:r>
            <a:r>
              <a:rPr sz="1100" spc="-45" dirty="0">
                <a:latin typeface="Arial"/>
                <a:cs typeface="Arial"/>
              </a:rPr>
              <a:t>estudiantes</a:t>
            </a:r>
            <a:r>
              <a:rPr sz="1100" spc="-60" dirty="0">
                <a:latin typeface="Arial"/>
                <a:cs typeface="Arial"/>
              </a:rPr>
              <a:t> </a:t>
            </a:r>
            <a:r>
              <a:rPr sz="1100" spc="-50" dirty="0">
                <a:latin typeface="Arial"/>
                <a:cs typeface="Arial"/>
              </a:rPr>
              <a:t>pueden</a:t>
            </a:r>
            <a:r>
              <a:rPr sz="1100" spc="-60" dirty="0">
                <a:latin typeface="Arial"/>
                <a:cs typeface="Arial"/>
              </a:rPr>
              <a:t> </a:t>
            </a:r>
            <a:r>
              <a:rPr sz="1100" spc="-30" dirty="0">
                <a:latin typeface="Arial"/>
                <a:cs typeface="Arial"/>
              </a:rPr>
              <a:t>reflexionar</a:t>
            </a:r>
            <a:r>
              <a:rPr sz="1100" spc="-60" dirty="0">
                <a:latin typeface="Arial"/>
                <a:cs typeface="Arial"/>
              </a:rPr>
              <a:t> </a:t>
            </a:r>
            <a:r>
              <a:rPr sz="1100" spc="-55" dirty="0">
                <a:latin typeface="Arial"/>
                <a:cs typeface="Arial"/>
              </a:rPr>
              <a:t>y</a:t>
            </a:r>
            <a:r>
              <a:rPr sz="1100" spc="-60" dirty="0">
                <a:latin typeface="Arial"/>
                <a:cs typeface="Arial"/>
              </a:rPr>
              <a:t> </a:t>
            </a:r>
            <a:r>
              <a:rPr sz="1100" spc="-50" dirty="0">
                <a:latin typeface="Arial"/>
                <a:cs typeface="Arial"/>
              </a:rPr>
              <a:t>evaluar</a:t>
            </a:r>
            <a:r>
              <a:rPr sz="1100" spc="-60" dirty="0">
                <a:latin typeface="Arial"/>
                <a:cs typeface="Arial"/>
              </a:rPr>
              <a:t> </a:t>
            </a:r>
            <a:r>
              <a:rPr sz="1100" spc="-75" dirty="0">
                <a:latin typeface="Arial"/>
                <a:cs typeface="Arial"/>
              </a:rPr>
              <a:t>nuevas</a:t>
            </a:r>
            <a:r>
              <a:rPr sz="1100" spc="-60" dirty="0">
                <a:latin typeface="Arial"/>
                <a:cs typeface="Arial"/>
              </a:rPr>
              <a:t> </a:t>
            </a:r>
            <a:r>
              <a:rPr sz="1100" spc="-65" dirty="0">
                <a:latin typeface="Arial"/>
                <a:cs typeface="Arial"/>
              </a:rPr>
              <a:t>ideas</a:t>
            </a:r>
            <a:r>
              <a:rPr sz="1100" spc="-60" dirty="0">
                <a:latin typeface="Arial"/>
                <a:cs typeface="Arial"/>
              </a:rPr>
              <a:t> </a:t>
            </a:r>
            <a:r>
              <a:rPr sz="1100" spc="-45" dirty="0">
                <a:latin typeface="Arial"/>
                <a:cs typeface="Arial"/>
              </a:rPr>
              <a:t>incluyendo</a:t>
            </a:r>
            <a:r>
              <a:rPr sz="1100" spc="-60" dirty="0">
                <a:latin typeface="Arial"/>
                <a:cs typeface="Arial"/>
              </a:rPr>
              <a:t> </a:t>
            </a:r>
            <a:r>
              <a:rPr sz="1100" spc="-40" dirty="0">
                <a:latin typeface="Arial"/>
                <a:cs typeface="Arial"/>
              </a:rPr>
              <a:t>el</a:t>
            </a:r>
            <a:r>
              <a:rPr sz="1100" spc="-30" dirty="0">
                <a:latin typeface="Arial"/>
                <a:cs typeface="Arial"/>
              </a:rPr>
              <a:t> 	</a:t>
            </a:r>
            <a:r>
              <a:rPr sz="1100" spc="-70" dirty="0">
                <a:latin typeface="Arial"/>
                <a:cs typeface="Arial"/>
              </a:rPr>
              <a:t>uso</a:t>
            </a:r>
            <a:r>
              <a:rPr sz="1100" spc="-60" dirty="0">
                <a:latin typeface="Arial"/>
                <a:cs typeface="Arial"/>
              </a:rPr>
              <a:t> </a:t>
            </a:r>
            <a:r>
              <a:rPr sz="1100" spc="-55" dirty="0">
                <a:latin typeface="Arial"/>
                <a:cs typeface="Arial"/>
              </a:rPr>
              <a:t>de</a:t>
            </a:r>
            <a:r>
              <a:rPr sz="1100" spc="-60" dirty="0">
                <a:latin typeface="Arial"/>
                <a:cs typeface="Arial"/>
              </a:rPr>
              <a:t> </a:t>
            </a:r>
            <a:r>
              <a:rPr sz="1100" spc="-45" dirty="0">
                <a:latin typeface="Arial"/>
                <a:cs typeface="Arial"/>
              </a:rPr>
              <a:t>rúbricas</a:t>
            </a:r>
            <a:r>
              <a:rPr sz="1100" spc="-60" dirty="0">
                <a:latin typeface="Arial"/>
                <a:cs typeface="Arial"/>
              </a:rPr>
              <a:t> </a:t>
            </a:r>
            <a:r>
              <a:rPr sz="1100" spc="-40" dirty="0">
                <a:latin typeface="Arial"/>
                <a:cs typeface="Arial"/>
              </a:rPr>
              <a:t>formales,</a:t>
            </a:r>
            <a:r>
              <a:rPr sz="1100" spc="-60" dirty="0">
                <a:latin typeface="Arial"/>
                <a:cs typeface="Arial"/>
              </a:rPr>
              <a:t> </a:t>
            </a:r>
            <a:r>
              <a:rPr sz="1100" spc="-50" dirty="0">
                <a:latin typeface="Arial"/>
                <a:cs typeface="Arial"/>
              </a:rPr>
              <a:t>yendo</a:t>
            </a:r>
            <a:r>
              <a:rPr sz="1100" spc="-60" dirty="0">
                <a:latin typeface="Arial"/>
                <a:cs typeface="Arial"/>
              </a:rPr>
              <a:t> </a:t>
            </a:r>
            <a:r>
              <a:rPr sz="1100" spc="-90" dirty="0">
                <a:latin typeface="Arial"/>
                <a:cs typeface="Arial"/>
              </a:rPr>
              <a:t>más</a:t>
            </a:r>
            <a:r>
              <a:rPr sz="1100" spc="-60" dirty="0">
                <a:latin typeface="Arial"/>
                <a:cs typeface="Arial"/>
              </a:rPr>
              <a:t> </a:t>
            </a:r>
            <a:r>
              <a:rPr sz="1100" spc="-50" dirty="0">
                <a:latin typeface="Arial"/>
                <a:cs typeface="Arial"/>
              </a:rPr>
              <a:t>allá</a:t>
            </a:r>
            <a:r>
              <a:rPr sz="1100" spc="-60" dirty="0">
                <a:latin typeface="Arial"/>
                <a:cs typeface="Arial"/>
              </a:rPr>
              <a:t> </a:t>
            </a:r>
            <a:r>
              <a:rPr sz="1100" spc="-55" dirty="0">
                <a:latin typeface="Arial"/>
                <a:cs typeface="Arial"/>
              </a:rPr>
              <a:t>de</a:t>
            </a:r>
            <a:r>
              <a:rPr sz="1100" spc="-60" dirty="0">
                <a:latin typeface="Arial"/>
                <a:cs typeface="Arial"/>
              </a:rPr>
              <a:t> </a:t>
            </a:r>
            <a:r>
              <a:rPr sz="1100" spc="-45" dirty="0">
                <a:latin typeface="Arial"/>
                <a:cs typeface="Arial"/>
              </a:rPr>
              <a:t>la</a:t>
            </a:r>
            <a:r>
              <a:rPr sz="1100" spc="-60" dirty="0">
                <a:latin typeface="Arial"/>
                <a:cs typeface="Arial"/>
              </a:rPr>
              <a:t> </a:t>
            </a:r>
            <a:r>
              <a:rPr sz="1100" spc="-80" dirty="0" err="1">
                <a:latin typeface="Arial"/>
                <a:cs typeface="Arial"/>
              </a:rPr>
              <a:t>escucha</a:t>
            </a:r>
            <a:r>
              <a:rPr sz="1100" spc="-60" dirty="0">
                <a:latin typeface="Arial"/>
                <a:cs typeface="Arial"/>
              </a:rPr>
              <a:t> </a:t>
            </a:r>
            <a:r>
              <a:rPr sz="1100" spc="-70" dirty="0" err="1">
                <a:latin typeface="Arial"/>
                <a:cs typeface="Arial"/>
              </a:rPr>
              <a:t>pasiva</a:t>
            </a:r>
            <a:endParaRPr lang="es-ES" sz="1100" spc="-70" dirty="0">
              <a:latin typeface="Arial"/>
              <a:cs typeface="Arial"/>
            </a:endParaRPr>
          </a:p>
          <a:p>
            <a:pPr marL="99695" marR="226060" algn="just">
              <a:lnSpc>
                <a:spcPct val="121800"/>
              </a:lnSpc>
              <a:buSzPct val="90909"/>
              <a:tabLst>
                <a:tab pos="279400" algn="l"/>
              </a:tabLst>
            </a:pPr>
            <a:endParaRPr lang="es-GB" sz="1100" spc="-70" dirty="0">
              <a:latin typeface="Arial"/>
              <a:cs typeface="Arial"/>
            </a:endParaRPr>
          </a:p>
        </p:txBody>
      </p:sp>
      <p:sp>
        <p:nvSpPr>
          <p:cNvPr id="5" name="object 5"/>
          <p:cNvSpPr txBox="1"/>
          <p:nvPr/>
        </p:nvSpPr>
        <p:spPr>
          <a:xfrm>
            <a:off x="5448307" y="793758"/>
            <a:ext cx="4918075" cy="3843040"/>
          </a:xfrm>
          <a:prstGeom prst="rect">
            <a:avLst/>
          </a:prstGeom>
          <a:ln w="31750">
            <a:solidFill>
              <a:srgbClr val="2791A6"/>
            </a:solidFill>
          </a:ln>
        </p:spPr>
        <p:txBody>
          <a:bodyPr vert="horz" wrap="square" lIns="0" tIns="93345" rIns="0" bIns="0" rtlCol="0">
            <a:spAutoFit/>
          </a:bodyPr>
          <a:lstStyle/>
          <a:p>
            <a:pPr marL="98425" algn="just">
              <a:lnSpc>
                <a:spcPct val="100000"/>
              </a:lnSpc>
              <a:spcBef>
                <a:spcPts val="735"/>
              </a:spcBef>
            </a:pPr>
            <a:r>
              <a:rPr sz="1100" b="1" spc="-135" dirty="0">
                <a:latin typeface="Arial"/>
                <a:cs typeface="Arial"/>
              </a:rPr>
              <a:t>¿Cómo</a:t>
            </a:r>
            <a:r>
              <a:rPr sz="1100" b="1" spc="-45" dirty="0">
                <a:latin typeface="Arial"/>
                <a:cs typeface="Arial"/>
              </a:rPr>
              <a:t> </a:t>
            </a:r>
            <a:r>
              <a:rPr sz="1100" b="1" spc="-90" dirty="0">
                <a:latin typeface="Arial"/>
                <a:cs typeface="Arial"/>
              </a:rPr>
              <a:t>hacer</a:t>
            </a:r>
            <a:r>
              <a:rPr sz="1100" b="1" spc="-45" dirty="0">
                <a:latin typeface="Arial"/>
                <a:cs typeface="Arial"/>
              </a:rPr>
              <a:t> </a:t>
            </a:r>
            <a:r>
              <a:rPr sz="1100" b="1" spc="-85" dirty="0">
                <a:latin typeface="Arial"/>
                <a:cs typeface="Arial"/>
              </a:rPr>
              <a:t>que</a:t>
            </a:r>
            <a:r>
              <a:rPr sz="1100" b="1" spc="-45" dirty="0">
                <a:latin typeface="Arial"/>
                <a:cs typeface="Arial"/>
              </a:rPr>
              <a:t> </a:t>
            </a:r>
            <a:r>
              <a:rPr sz="1100" b="1" spc="-50" dirty="0">
                <a:latin typeface="Arial"/>
                <a:cs typeface="Arial"/>
              </a:rPr>
              <a:t>el</a:t>
            </a:r>
            <a:r>
              <a:rPr sz="1100" b="1" spc="-45" dirty="0">
                <a:latin typeface="Arial"/>
                <a:cs typeface="Arial"/>
              </a:rPr>
              <a:t> </a:t>
            </a:r>
            <a:r>
              <a:rPr sz="1100" b="1" spc="-60" dirty="0">
                <a:latin typeface="Arial"/>
                <a:cs typeface="Arial"/>
              </a:rPr>
              <a:t>trabajo</a:t>
            </a:r>
            <a:r>
              <a:rPr sz="1100" b="1" spc="-45" dirty="0">
                <a:latin typeface="Arial"/>
                <a:cs typeface="Arial"/>
              </a:rPr>
              <a:t> </a:t>
            </a:r>
            <a:r>
              <a:rPr sz="1100" b="1" spc="-75" dirty="0">
                <a:latin typeface="Arial"/>
                <a:cs typeface="Arial"/>
              </a:rPr>
              <a:t>en</a:t>
            </a:r>
            <a:r>
              <a:rPr sz="1100" b="1" spc="-45" dirty="0">
                <a:latin typeface="Arial"/>
                <a:cs typeface="Arial"/>
              </a:rPr>
              <a:t> </a:t>
            </a:r>
            <a:r>
              <a:rPr sz="1100" b="1" spc="-100" dirty="0">
                <a:latin typeface="Arial"/>
                <a:cs typeface="Arial"/>
              </a:rPr>
              <a:t>grupo</a:t>
            </a:r>
            <a:r>
              <a:rPr sz="1100" b="1" spc="-45" dirty="0">
                <a:latin typeface="Arial"/>
                <a:cs typeface="Arial"/>
              </a:rPr>
              <a:t> </a:t>
            </a:r>
            <a:r>
              <a:rPr sz="1100" b="1" spc="-110" dirty="0">
                <a:latin typeface="Arial"/>
                <a:cs typeface="Arial"/>
              </a:rPr>
              <a:t>sea</a:t>
            </a:r>
            <a:r>
              <a:rPr sz="1100" b="1" spc="-45" dirty="0">
                <a:latin typeface="Arial"/>
                <a:cs typeface="Arial"/>
              </a:rPr>
              <a:t> </a:t>
            </a:r>
            <a:r>
              <a:rPr sz="1100" b="1" spc="-10" dirty="0">
                <a:latin typeface="Arial"/>
                <a:cs typeface="Arial"/>
              </a:rPr>
              <a:t>efectivo?</a:t>
            </a:r>
            <a:endParaRPr sz="1100" dirty="0">
              <a:latin typeface="Arial"/>
              <a:cs typeface="Arial"/>
            </a:endParaRPr>
          </a:p>
          <a:p>
            <a:pPr>
              <a:lnSpc>
                <a:spcPct val="100000"/>
              </a:lnSpc>
              <a:spcBef>
                <a:spcPts val="145"/>
              </a:spcBef>
            </a:pPr>
            <a:endParaRPr sz="1100" dirty="0">
              <a:latin typeface="Arial"/>
              <a:cs typeface="Arial"/>
            </a:endParaRPr>
          </a:p>
          <a:p>
            <a:pPr marL="98425" marR="111760" algn="just">
              <a:lnSpc>
                <a:spcPct val="120600"/>
              </a:lnSpc>
            </a:pPr>
            <a:r>
              <a:rPr sz="1100" spc="-60" dirty="0">
                <a:latin typeface="Arial"/>
                <a:cs typeface="Arial"/>
              </a:rPr>
              <a:t>Niños</a:t>
            </a:r>
            <a:r>
              <a:rPr sz="1100" spc="-5" dirty="0">
                <a:latin typeface="Arial"/>
                <a:cs typeface="Arial"/>
              </a:rPr>
              <a:t> </a:t>
            </a:r>
            <a:r>
              <a:rPr sz="1100" spc="-55" dirty="0">
                <a:latin typeface="Arial"/>
                <a:cs typeface="Arial"/>
              </a:rPr>
              <a:t>y</a:t>
            </a:r>
            <a:r>
              <a:rPr sz="1100" spc="-5" dirty="0">
                <a:latin typeface="Arial"/>
                <a:cs typeface="Arial"/>
              </a:rPr>
              <a:t> </a:t>
            </a:r>
            <a:r>
              <a:rPr sz="1100" spc="-60" dirty="0">
                <a:latin typeface="Arial"/>
                <a:cs typeface="Arial"/>
              </a:rPr>
              <a:t>niñas</a:t>
            </a:r>
            <a:r>
              <a:rPr sz="1100" spc="-5" dirty="0">
                <a:latin typeface="Arial"/>
                <a:cs typeface="Arial"/>
              </a:rPr>
              <a:t> </a:t>
            </a:r>
            <a:r>
              <a:rPr sz="1100" spc="-55" dirty="0">
                <a:latin typeface="Arial"/>
                <a:cs typeface="Arial"/>
              </a:rPr>
              <a:t>necesitan</a:t>
            </a:r>
            <a:r>
              <a:rPr sz="1100" spc="-10" dirty="0">
                <a:latin typeface="Arial"/>
                <a:cs typeface="Arial"/>
              </a:rPr>
              <a:t> </a:t>
            </a:r>
            <a:r>
              <a:rPr sz="1100" i="1" spc="-50" dirty="0">
                <a:latin typeface="Arial"/>
                <a:cs typeface="Arial"/>
              </a:rPr>
              <a:t>aprender</a:t>
            </a:r>
            <a:r>
              <a:rPr sz="1100" i="1" spc="-5" dirty="0">
                <a:latin typeface="Arial"/>
                <a:cs typeface="Arial"/>
              </a:rPr>
              <a:t> </a:t>
            </a:r>
            <a:r>
              <a:rPr sz="1100" spc="-90" dirty="0">
                <a:latin typeface="Arial"/>
                <a:cs typeface="Arial"/>
              </a:rPr>
              <a:t>a</a:t>
            </a:r>
            <a:r>
              <a:rPr sz="1100" spc="-5" dirty="0">
                <a:latin typeface="Arial"/>
                <a:cs typeface="Arial"/>
              </a:rPr>
              <a:t> </a:t>
            </a:r>
            <a:r>
              <a:rPr sz="1100" spc="-45" dirty="0">
                <a:latin typeface="Arial"/>
                <a:cs typeface="Arial"/>
              </a:rPr>
              <a:t>dialogar</a:t>
            </a:r>
            <a:r>
              <a:rPr sz="1100" spc="-5" dirty="0">
                <a:latin typeface="Arial"/>
                <a:cs typeface="Arial"/>
              </a:rPr>
              <a:t> </a:t>
            </a:r>
            <a:r>
              <a:rPr sz="1100" spc="-55" dirty="0">
                <a:latin typeface="Arial"/>
                <a:cs typeface="Arial"/>
              </a:rPr>
              <a:t>y</a:t>
            </a:r>
            <a:r>
              <a:rPr sz="1100" spc="-5" dirty="0">
                <a:latin typeface="Arial"/>
                <a:cs typeface="Arial"/>
              </a:rPr>
              <a:t> </a:t>
            </a:r>
            <a:r>
              <a:rPr sz="1100" spc="-30" dirty="0">
                <a:latin typeface="Arial"/>
                <a:cs typeface="Arial"/>
              </a:rPr>
              <a:t>trabajar</a:t>
            </a:r>
            <a:r>
              <a:rPr sz="1100" spc="-5" dirty="0">
                <a:latin typeface="Arial"/>
                <a:cs typeface="Arial"/>
              </a:rPr>
              <a:t> </a:t>
            </a:r>
            <a:r>
              <a:rPr sz="1100" spc="-30" dirty="0">
                <a:latin typeface="Arial"/>
                <a:cs typeface="Arial"/>
              </a:rPr>
              <a:t>juntos</a:t>
            </a:r>
            <a:r>
              <a:rPr sz="1100" spc="-5" dirty="0">
                <a:latin typeface="Arial"/>
                <a:cs typeface="Arial"/>
              </a:rPr>
              <a:t> </a:t>
            </a:r>
            <a:r>
              <a:rPr sz="1100" spc="-55" dirty="0">
                <a:latin typeface="Arial"/>
                <a:cs typeface="Arial"/>
              </a:rPr>
              <a:t>de</a:t>
            </a:r>
            <a:r>
              <a:rPr sz="1100" spc="-5" dirty="0">
                <a:latin typeface="Arial"/>
                <a:cs typeface="Arial"/>
              </a:rPr>
              <a:t> </a:t>
            </a:r>
            <a:r>
              <a:rPr sz="1100" spc="-55" dirty="0">
                <a:latin typeface="Arial"/>
                <a:cs typeface="Arial"/>
              </a:rPr>
              <a:t>manera</a:t>
            </a:r>
            <a:r>
              <a:rPr sz="1100" spc="-5" dirty="0">
                <a:latin typeface="Arial"/>
                <a:cs typeface="Arial"/>
              </a:rPr>
              <a:t> </a:t>
            </a:r>
            <a:r>
              <a:rPr sz="1100" spc="-60" dirty="0">
                <a:latin typeface="Arial"/>
                <a:cs typeface="Arial"/>
              </a:rPr>
              <a:t>eficaz</a:t>
            </a:r>
            <a:r>
              <a:rPr sz="1100" spc="-5" dirty="0">
                <a:latin typeface="Arial"/>
                <a:cs typeface="Arial"/>
              </a:rPr>
              <a:t> </a:t>
            </a:r>
            <a:r>
              <a:rPr sz="1100" spc="-55" dirty="0">
                <a:latin typeface="Arial"/>
                <a:cs typeface="Arial"/>
              </a:rPr>
              <a:t>en</a:t>
            </a:r>
            <a:r>
              <a:rPr sz="1100" spc="-30" dirty="0">
                <a:latin typeface="Arial"/>
                <a:cs typeface="Arial"/>
              </a:rPr>
              <a:t> </a:t>
            </a:r>
            <a:r>
              <a:rPr sz="1100" spc="-50" dirty="0">
                <a:latin typeface="Arial"/>
                <a:cs typeface="Arial"/>
              </a:rPr>
              <a:t>grupos;</a:t>
            </a:r>
            <a:r>
              <a:rPr sz="1100" spc="175" dirty="0">
                <a:latin typeface="Arial"/>
                <a:cs typeface="Arial"/>
              </a:rPr>
              <a:t> </a:t>
            </a:r>
            <a:r>
              <a:rPr sz="1100" spc="-90" dirty="0">
                <a:latin typeface="Arial"/>
                <a:cs typeface="Arial"/>
              </a:rPr>
              <a:t>a</a:t>
            </a:r>
            <a:r>
              <a:rPr sz="1100" spc="175" dirty="0">
                <a:latin typeface="Arial"/>
                <a:cs typeface="Arial"/>
              </a:rPr>
              <a:t> </a:t>
            </a:r>
            <a:r>
              <a:rPr sz="1100" spc="-45" dirty="0">
                <a:latin typeface="Arial"/>
                <a:cs typeface="Arial"/>
              </a:rPr>
              <a:t>menudo</a:t>
            </a:r>
            <a:r>
              <a:rPr sz="1100" spc="175" dirty="0">
                <a:latin typeface="Arial"/>
                <a:cs typeface="Arial"/>
              </a:rPr>
              <a:t> </a:t>
            </a:r>
            <a:r>
              <a:rPr sz="1100" spc="-40" dirty="0">
                <a:latin typeface="Arial"/>
                <a:cs typeface="Arial"/>
              </a:rPr>
              <a:t>no</a:t>
            </a:r>
            <a:r>
              <a:rPr sz="1100" spc="175" dirty="0">
                <a:latin typeface="Arial"/>
                <a:cs typeface="Arial"/>
              </a:rPr>
              <a:t> </a:t>
            </a:r>
            <a:r>
              <a:rPr sz="1100" spc="-70" dirty="0">
                <a:latin typeface="Arial"/>
                <a:cs typeface="Arial"/>
              </a:rPr>
              <a:t>son</a:t>
            </a:r>
            <a:r>
              <a:rPr sz="1100" spc="175" dirty="0">
                <a:latin typeface="Arial"/>
                <a:cs typeface="Arial"/>
              </a:rPr>
              <a:t> </a:t>
            </a:r>
            <a:r>
              <a:rPr sz="1100" spc="-45" dirty="0">
                <a:latin typeface="Arial"/>
                <a:cs typeface="Arial"/>
              </a:rPr>
              <a:t>expertos</a:t>
            </a:r>
            <a:r>
              <a:rPr sz="1100" spc="175" dirty="0">
                <a:latin typeface="Arial"/>
                <a:cs typeface="Arial"/>
              </a:rPr>
              <a:t> </a:t>
            </a:r>
            <a:r>
              <a:rPr sz="1100" spc="-55" dirty="0">
                <a:latin typeface="Arial"/>
                <a:cs typeface="Arial"/>
              </a:rPr>
              <a:t>en</a:t>
            </a:r>
            <a:r>
              <a:rPr sz="1100" spc="175" dirty="0">
                <a:latin typeface="Arial"/>
                <a:cs typeface="Arial"/>
              </a:rPr>
              <a:t> </a:t>
            </a:r>
            <a:r>
              <a:rPr sz="1100" spc="-40" dirty="0">
                <a:latin typeface="Arial"/>
                <a:cs typeface="Arial"/>
              </a:rPr>
              <a:t>esto.</a:t>
            </a:r>
            <a:r>
              <a:rPr sz="1100" spc="175" dirty="0">
                <a:latin typeface="Arial"/>
                <a:cs typeface="Arial"/>
              </a:rPr>
              <a:t> </a:t>
            </a:r>
            <a:r>
              <a:rPr sz="1100" spc="-125" dirty="0">
                <a:latin typeface="Arial"/>
                <a:cs typeface="Arial"/>
              </a:rPr>
              <a:t>Las</a:t>
            </a:r>
            <a:r>
              <a:rPr sz="1100" spc="175" dirty="0">
                <a:latin typeface="Arial"/>
                <a:cs typeface="Arial"/>
              </a:rPr>
              <a:t> </a:t>
            </a:r>
            <a:r>
              <a:rPr sz="1100" spc="-50" dirty="0">
                <a:latin typeface="Arial"/>
                <a:cs typeface="Arial"/>
              </a:rPr>
              <a:t>"reglas</a:t>
            </a:r>
            <a:r>
              <a:rPr sz="1100" spc="175" dirty="0">
                <a:latin typeface="Arial"/>
                <a:cs typeface="Arial"/>
              </a:rPr>
              <a:t> </a:t>
            </a:r>
            <a:r>
              <a:rPr sz="1100" spc="-65" dirty="0">
                <a:latin typeface="Arial"/>
                <a:cs typeface="Arial"/>
              </a:rPr>
              <a:t>básicas"</a:t>
            </a:r>
            <a:r>
              <a:rPr sz="1100" spc="175" dirty="0">
                <a:latin typeface="Arial"/>
                <a:cs typeface="Arial"/>
              </a:rPr>
              <a:t> </a:t>
            </a:r>
            <a:r>
              <a:rPr sz="1100" spc="-55" dirty="0">
                <a:latin typeface="Arial"/>
                <a:cs typeface="Arial"/>
              </a:rPr>
              <a:t>y</a:t>
            </a:r>
            <a:r>
              <a:rPr sz="1100" spc="175" dirty="0">
                <a:latin typeface="Arial"/>
                <a:cs typeface="Arial"/>
              </a:rPr>
              <a:t> </a:t>
            </a:r>
            <a:r>
              <a:rPr sz="1100" spc="-45" dirty="0">
                <a:latin typeface="Arial"/>
                <a:cs typeface="Arial"/>
              </a:rPr>
              <a:t>“oraciones</a:t>
            </a:r>
            <a:r>
              <a:rPr sz="1100" spc="-55" dirty="0">
                <a:latin typeface="Arial"/>
                <a:cs typeface="Arial"/>
              </a:rPr>
              <a:t> </a:t>
            </a:r>
            <a:r>
              <a:rPr sz="1100" spc="-50" dirty="0">
                <a:latin typeface="Arial"/>
                <a:cs typeface="Arial"/>
              </a:rPr>
              <a:t>generadoras”</a:t>
            </a:r>
            <a:r>
              <a:rPr sz="1100" spc="95" dirty="0">
                <a:latin typeface="Arial"/>
                <a:cs typeface="Arial"/>
              </a:rPr>
              <a:t> </a:t>
            </a:r>
            <a:r>
              <a:rPr sz="1100" spc="-50" dirty="0">
                <a:latin typeface="Arial"/>
                <a:cs typeface="Arial"/>
              </a:rPr>
              <a:t>pueden</a:t>
            </a:r>
            <a:r>
              <a:rPr sz="1100" spc="95" dirty="0">
                <a:latin typeface="Arial"/>
                <a:cs typeface="Arial"/>
              </a:rPr>
              <a:t> </a:t>
            </a:r>
            <a:r>
              <a:rPr sz="1100" spc="-60" dirty="0">
                <a:latin typeface="Arial"/>
                <a:cs typeface="Arial"/>
              </a:rPr>
              <a:t>hacer</a:t>
            </a:r>
            <a:r>
              <a:rPr sz="1100" spc="95" dirty="0">
                <a:latin typeface="Arial"/>
                <a:cs typeface="Arial"/>
              </a:rPr>
              <a:t> </a:t>
            </a:r>
            <a:r>
              <a:rPr sz="1100" spc="-50" dirty="0">
                <a:latin typeface="Arial"/>
                <a:cs typeface="Arial"/>
              </a:rPr>
              <a:t>que</a:t>
            </a:r>
            <a:r>
              <a:rPr sz="1100" spc="95" dirty="0">
                <a:latin typeface="Arial"/>
                <a:cs typeface="Arial"/>
              </a:rPr>
              <a:t> </a:t>
            </a:r>
            <a:r>
              <a:rPr sz="1100" spc="-55" dirty="0">
                <a:latin typeface="Arial"/>
                <a:cs typeface="Arial"/>
              </a:rPr>
              <a:t>los</a:t>
            </a:r>
            <a:r>
              <a:rPr sz="1100" spc="95" dirty="0">
                <a:latin typeface="Arial"/>
                <a:cs typeface="Arial"/>
              </a:rPr>
              <a:t> </a:t>
            </a:r>
            <a:r>
              <a:rPr sz="1100" spc="-55" dirty="0">
                <a:latin typeface="Arial"/>
                <a:cs typeface="Arial"/>
              </a:rPr>
              <a:t>alumnos</a:t>
            </a:r>
            <a:r>
              <a:rPr sz="1100" spc="95" dirty="0">
                <a:latin typeface="Arial"/>
                <a:cs typeface="Arial"/>
              </a:rPr>
              <a:t> </a:t>
            </a:r>
            <a:r>
              <a:rPr sz="1100" spc="-100" dirty="0">
                <a:latin typeface="Arial"/>
                <a:cs typeface="Arial"/>
              </a:rPr>
              <a:t>se</a:t>
            </a:r>
            <a:r>
              <a:rPr sz="1100" spc="95" dirty="0">
                <a:latin typeface="Arial"/>
                <a:cs typeface="Arial"/>
              </a:rPr>
              <a:t> </a:t>
            </a:r>
            <a:r>
              <a:rPr sz="1100" spc="-50" dirty="0">
                <a:latin typeface="Arial"/>
                <a:cs typeface="Arial"/>
              </a:rPr>
              <a:t>acostumbren</a:t>
            </a:r>
            <a:r>
              <a:rPr sz="1100" spc="95" dirty="0">
                <a:latin typeface="Arial"/>
                <a:cs typeface="Arial"/>
              </a:rPr>
              <a:t> </a:t>
            </a:r>
            <a:r>
              <a:rPr sz="1100" spc="-90" dirty="0">
                <a:latin typeface="Arial"/>
                <a:cs typeface="Arial"/>
              </a:rPr>
              <a:t>a</a:t>
            </a:r>
            <a:r>
              <a:rPr sz="1100" spc="95" dirty="0">
                <a:latin typeface="Arial"/>
                <a:cs typeface="Arial"/>
              </a:rPr>
              <a:t> </a:t>
            </a:r>
            <a:r>
              <a:rPr sz="1100" spc="-65" dirty="0">
                <a:latin typeface="Arial"/>
                <a:cs typeface="Arial"/>
              </a:rPr>
              <a:t>escuchar,</a:t>
            </a:r>
            <a:r>
              <a:rPr sz="1100" spc="95" dirty="0">
                <a:latin typeface="Arial"/>
                <a:cs typeface="Arial"/>
              </a:rPr>
              <a:t> </a:t>
            </a:r>
            <a:r>
              <a:rPr sz="1100" spc="-60" dirty="0">
                <a:latin typeface="Arial"/>
                <a:cs typeface="Arial"/>
              </a:rPr>
              <a:t>hacer</a:t>
            </a:r>
            <a:r>
              <a:rPr sz="1100" spc="15" dirty="0">
                <a:latin typeface="Arial"/>
                <a:cs typeface="Arial"/>
              </a:rPr>
              <a:t> </a:t>
            </a:r>
            <a:r>
              <a:rPr sz="1100" spc="-40" dirty="0">
                <a:latin typeface="Arial"/>
                <a:cs typeface="Arial"/>
              </a:rPr>
              <a:t>referencia</a:t>
            </a:r>
            <a:r>
              <a:rPr sz="1100" spc="-60" dirty="0">
                <a:latin typeface="Arial"/>
                <a:cs typeface="Arial"/>
              </a:rPr>
              <a:t> </a:t>
            </a:r>
            <a:r>
              <a:rPr sz="1100" spc="-90" dirty="0">
                <a:latin typeface="Arial"/>
                <a:cs typeface="Arial"/>
              </a:rPr>
              <a:t>a</a:t>
            </a:r>
            <a:r>
              <a:rPr sz="1100" spc="-60" dirty="0">
                <a:latin typeface="Arial"/>
                <a:cs typeface="Arial"/>
              </a:rPr>
              <a:t> </a:t>
            </a:r>
            <a:r>
              <a:rPr sz="1100" spc="-30" dirty="0">
                <a:latin typeface="Arial"/>
                <a:cs typeface="Arial"/>
              </a:rPr>
              <a:t>otros,</a:t>
            </a:r>
            <a:r>
              <a:rPr sz="1100" spc="-60" dirty="0">
                <a:latin typeface="Arial"/>
                <a:cs typeface="Arial"/>
              </a:rPr>
              <a:t> </a:t>
            </a:r>
            <a:r>
              <a:rPr sz="1100" spc="-55" dirty="0">
                <a:latin typeface="Arial"/>
                <a:cs typeface="Arial"/>
              </a:rPr>
              <a:t>expresar</a:t>
            </a:r>
            <a:r>
              <a:rPr sz="1100" spc="-60" dirty="0">
                <a:latin typeface="Arial"/>
                <a:cs typeface="Arial"/>
              </a:rPr>
              <a:t> </a:t>
            </a:r>
            <a:r>
              <a:rPr sz="1100" spc="-80" dirty="0">
                <a:latin typeface="Arial"/>
                <a:cs typeface="Arial"/>
              </a:rPr>
              <a:t>su</a:t>
            </a:r>
            <a:r>
              <a:rPr sz="1100" spc="-60" dirty="0">
                <a:latin typeface="Arial"/>
                <a:cs typeface="Arial"/>
              </a:rPr>
              <a:t> </a:t>
            </a:r>
            <a:r>
              <a:rPr sz="1100" spc="-50" dirty="0">
                <a:latin typeface="Arial"/>
                <a:cs typeface="Arial"/>
              </a:rPr>
              <a:t>acuerdo</a:t>
            </a:r>
            <a:r>
              <a:rPr sz="1100" spc="-60" dirty="0">
                <a:latin typeface="Arial"/>
                <a:cs typeface="Arial"/>
              </a:rPr>
              <a:t> </a:t>
            </a:r>
            <a:r>
              <a:rPr sz="1100" spc="-55" dirty="0">
                <a:latin typeface="Arial"/>
                <a:cs typeface="Arial"/>
              </a:rPr>
              <a:t>y</a:t>
            </a:r>
            <a:r>
              <a:rPr sz="1100" spc="-65" dirty="0">
                <a:latin typeface="Arial"/>
                <a:cs typeface="Arial"/>
              </a:rPr>
              <a:t> </a:t>
            </a:r>
            <a:r>
              <a:rPr sz="1100" spc="-20" dirty="0">
                <a:latin typeface="Arial"/>
                <a:cs typeface="Arial"/>
              </a:rPr>
              <a:t>rebatir</a:t>
            </a:r>
            <a:r>
              <a:rPr sz="1100" spc="-60" dirty="0">
                <a:latin typeface="Arial"/>
                <a:cs typeface="Arial"/>
              </a:rPr>
              <a:t> </a:t>
            </a:r>
            <a:r>
              <a:rPr sz="1100" spc="-50" dirty="0">
                <a:latin typeface="Arial"/>
                <a:cs typeface="Arial"/>
              </a:rPr>
              <a:t>respetuosamente,</a:t>
            </a:r>
            <a:r>
              <a:rPr sz="1100" spc="-60" dirty="0">
                <a:latin typeface="Arial"/>
                <a:cs typeface="Arial"/>
              </a:rPr>
              <a:t> </a:t>
            </a:r>
            <a:r>
              <a:rPr sz="1100" spc="-40" dirty="0">
                <a:latin typeface="Arial"/>
                <a:cs typeface="Arial"/>
              </a:rPr>
              <a:t>dar</a:t>
            </a:r>
            <a:r>
              <a:rPr sz="1100" spc="-60" dirty="0">
                <a:latin typeface="Arial"/>
                <a:cs typeface="Arial"/>
              </a:rPr>
              <a:t> </a:t>
            </a:r>
            <a:r>
              <a:rPr sz="1100" spc="-65" dirty="0">
                <a:latin typeface="Arial"/>
                <a:cs typeface="Arial"/>
              </a:rPr>
              <a:t>razones.</a:t>
            </a:r>
            <a:endParaRPr sz="1100" dirty="0">
              <a:latin typeface="Arial"/>
              <a:cs typeface="Arial"/>
            </a:endParaRPr>
          </a:p>
          <a:p>
            <a:pPr>
              <a:lnSpc>
                <a:spcPct val="100000"/>
              </a:lnSpc>
              <a:spcBef>
                <a:spcPts val="140"/>
              </a:spcBef>
            </a:pPr>
            <a:endParaRPr sz="1100" dirty="0">
              <a:latin typeface="Arial"/>
              <a:cs typeface="Arial"/>
            </a:endParaRPr>
          </a:p>
          <a:p>
            <a:pPr marL="98425" marR="112395" algn="just">
              <a:lnSpc>
                <a:spcPct val="120500"/>
              </a:lnSpc>
              <a:spcBef>
                <a:spcPts val="5"/>
              </a:spcBef>
            </a:pPr>
            <a:r>
              <a:rPr sz="1100" spc="-105" dirty="0">
                <a:latin typeface="Arial"/>
                <a:cs typeface="Arial"/>
              </a:rPr>
              <a:t>El</a:t>
            </a:r>
            <a:r>
              <a:rPr sz="1100" spc="-55" dirty="0">
                <a:latin typeface="Arial"/>
                <a:cs typeface="Arial"/>
              </a:rPr>
              <a:t> apoyo </a:t>
            </a:r>
            <a:r>
              <a:rPr sz="1100" spc="-45" dirty="0">
                <a:latin typeface="Arial"/>
                <a:cs typeface="Arial"/>
              </a:rPr>
              <a:t>al</a:t>
            </a:r>
            <a:r>
              <a:rPr sz="1100" spc="-55" dirty="0">
                <a:latin typeface="Arial"/>
                <a:cs typeface="Arial"/>
              </a:rPr>
              <a:t> </a:t>
            </a:r>
            <a:r>
              <a:rPr sz="1100" spc="-50" dirty="0">
                <a:latin typeface="Arial"/>
                <a:cs typeface="Arial"/>
              </a:rPr>
              <a:t>diálogo</a:t>
            </a:r>
            <a:r>
              <a:rPr sz="1100" spc="-55" dirty="0">
                <a:latin typeface="Arial"/>
                <a:cs typeface="Arial"/>
              </a:rPr>
              <a:t> en </a:t>
            </a:r>
            <a:r>
              <a:rPr sz="1100" spc="-35" dirty="0">
                <a:latin typeface="Arial"/>
                <a:cs typeface="Arial"/>
              </a:rPr>
              <a:t>el</a:t>
            </a:r>
            <a:r>
              <a:rPr sz="1100" spc="-55" dirty="0">
                <a:latin typeface="Arial"/>
                <a:cs typeface="Arial"/>
              </a:rPr>
              <a:t> que </a:t>
            </a:r>
            <a:r>
              <a:rPr sz="1100" spc="-60" dirty="0">
                <a:latin typeface="Arial"/>
                <a:cs typeface="Arial"/>
              </a:rPr>
              <a:t>los</a:t>
            </a:r>
            <a:r>
              <a:rPr sz="1100" spc="-55" dirty="0">
                <a:latin typeface="Arial"/>
                <a:cs typeface="Arial"/>
              </a:rPr>
              <a:t> y </a:t>
            </a:r>
            <a:r>
              <a:rPr sz="1100" spc="-75" dirty="0">
                <a:latin typeface="Arial"/>
                <a:cs typeface="Arial"/>
              </a:rPr>
              <a:t>las</a:t>
            </a:r>
            <a:r>
              <a:rPr sz="1100" spc="-55" dirty="0">
                <a:latin typeface="Arial"/>
                <a:cs typeface="Arial"/>
              </a:rPr>
              <a:t> </a:t>
            </a:r>
            <a:r>
              <a:rPr sz="1100" spc="-45" dirty="0">
                <a:latin typeface="Arial"/>
                <a:cs typeface="Arial"/>
              </a:rPr>
              <a:t>estudiantes</a:t>
            </a:r>
            <a:r>
              <a:rPr sz="1100" spc="-55" dirty="0">
                <a:latin typeface="Arial"/>
                <a:cs typeface="Arial"/>
              </a:rPr>
              <a:t> </a:t>
            </a:r>
            <a:r>
              <a:rPr sz="1100" spc="-100" dirty="0">
                <a:latin typeface="Arial"/>
                <a:cs typeface="Arial"/>
              </a:rPr>
              <a:t>se</a:t>
            </a:r>
            <a:r>
              <a:rPr sz="1100" spc="-55" dirty="0">
                <a:latin typeface="Arial"/>
                <a:cs typeface="Arial"/>
              </a:rPr>
              <a:t> </a:t>
            </a:r>
            <a:r>
              <a:rPr sz="1100" spc="-40" dirty="0">
                <a:latin typeface="Arial"/>
                <a:cs typeface="Arial"/>
              </a:rPr>
              <a:t>involucran</a:t>
            </a:r>
            <a:r>
              <a:rPr sz="1100" spc="-55" dirty="0">
                <a:latin typeface="Arial"/>
                <a:cs typeface="Arial"/>
              </a:rPr>
              <a:t> </a:t>
            </a:r>
            <a:r>
              <a:rPr sz="1100" spc="-60" dirty="0">
                <a:latin typeface="Arial"/>
                <a:cs typeface="Arial"/>
              </a:rPr>
              <a:t>con</a:t>
            </a:r>
            <a:r>
              <a:rPr sz="1100" spc="-55" dirty="0">
                <a:latin typeface="Arial"/>
                <a:cs typeface="Arial"/>
              </a:rPr>
              <a:t> </a:t>
            </a:r>
            <a:r>
              <a:rPr sz="1100" spc="-75" dirty="0">
                <a:latin typeface="Arial"/>
                <a:cs typeface="Arial"/>
              </a:rPr>
              <a:t>las</a:t>
            </a:r>
            <a:r>
              <a:rPr sz="1100" spc="-55" dirty="0">
                <a:latin typeface="Arial"/>
                <a:cs typeface="Arial"/>
              </a:rPr>
              <a:t> </a:t>
            </a:r>
            <a:r>
              <a:rPr sz="1100" spc="-65" dirty="0">
                <a:latin typeface="Arial"/>
                <a:cs typeface="Arial"/>
              </a:rPr>
              <a:t>ideas</a:t>
            </a:r>
            <a:r>
              <a:rPr sz="1100" spc="-55" dirty="0">
                <a:latin typeface="Arial"/>
                <a:cs typeface="Arial"/>
              </a:rPr>
              <a:t> de los</a:t>
            </a:r>
            <a:r>
              <a:rPr sz="1100" spc="-70" dirty="0">
                <a:latin typeface="Arial"/>
                <a:cs typeface="Arial"/>
              </a:rPr>
              <a:t> </a:t>
            </a:r>
            <a:r>
              <a:rPr sz="1100" spc="-75" dirty="0">
                <a:latin typeface="Arial"/>
                <a:cs typeface="Arial"/>
              </a:rPr>
              <a:t>demás</a:t>
            </a:r>
            <a:r>
              <a:rPr sz="1100" dirty="0">
                <a:latin typeface="Arial"/>
                <a:cs typeface="Arial"/>
              </a:rPr>
              <a:t> </a:t>
            </a:r>
            <a:r>
              <a:rPr sz="1100" spc="-55" dirty="0">
                <a:latin typeface="Arial"/>
                <a:cs typeface="Arial"/>
              </a:rPr>
              <a:t>debe</a:t>
            </a:r>
            <a:r>
              <a:rPr sz="1100" dirty="0">
                <a:latin typeface="Arial"/>
                <a:cs typeface="Arial"/>
              </a:rPr>
              <a:t> </a:t>
            </a:r>
            <a:r>
              <a:rPr sz="1100" spc="-40" dirty="0">
                <a:latin typeface="Arial"/>
                <a:cs typeface="Arial"/>
              </a:rPr>
              <a:t>integrarse</a:t>
            </a:r>
            <a:r>
              <a:rPr sz="1100" dirty="0">
                <a:latin typeface="Arial"/>
                <a:cs typeface="Arial"/>
              </a:rPr>
              <a:t> </a:t>
            </a:r>
            <a:r>
              <a:rPr sz="1100" spc="-55" dirty="0">
                <a:latin typeface="Arial"/>
                <a:cs typeface="Arial"/>
              </a:rPr>
              <a:t>en</a:t>
            </a:r>
            <a:r>
              <a:rPr sz="1100" dirty="0">
                <a:latin typeface="Arial"/>
                <a:cs typeface="Arial"/>
              </a:rPr>
              <a:t> </a:t>
            </a:r>
            <a:r>
              <a:rPr sz="1100" spc="-35" dirty="0">
                <a:latin typeface="Arial"/>
                <a:cs typeface="Arial"/>
              </a:rPr>
              <a:t>el</a:t>
            </a:r>
            <a:r>
              <a:rPr sz="1100" dirty="0">
                <a:latin typeface="Arial"/>
                <a:cs typeface="Arial"/>
              </a:rPr>
              <a:t> </a:t>
            </a:r>
            <a:r>
              <a:rPr sz="1100" spc="-55" dirty="0">
                <a:latin typeface="Arial"/>
                <a:cs typeface="Arial"/>
              </a:rPr>
              <a:t>diseño</a:t>
            </a:r>
            <a:r>
              <a:rPr sz="1100" dirty="0">
                <a:latin typeface="Arial"/>
                <a:cs typeface="Arial"/>
              </a:rPr>
              <a:t> </a:t>
            </a:r>
            <a:r>
              <a:rPr sz="1100" spc="-55" dirty="0">
                <a:latin typeface="Arial"/>
                <a:cs typeface="Arial"/>
              </a:rPr>
              <a:t>de</a:t>
            </a:r>
            <a:r>
              <a:rPr sz="1100" dirty="0">
                <a:latin typeface="Arial"/>
                <a:cs typeface="Arial"/>
              </a:rPr>
              <a:t> </a:t>
            </a:r>
            <a:r>
              <a:rPr sz="1100" spc="-45" dirty="0">
                <a:latin typeface="Arial"/>
                <a:cs typeface="Arial"/>
              </a:rPr>
              <a:t>la</a:t>
            </a:r>
            <a:r>
              <a:rPr sz="1100" dirty="0">
                <a:latin typeface="Arial"/>
                <a:cs typeface="Arial"/>
              </a:rPr>
              <a:t> </a:t>
            </a:r>
            <a:r>
              <a:rPr sz="1100" spc="-40" dirty="0">
                <a:latin typeface="Arial"/>
                <a:cs typeface="Arial"/>
              </a:rPr>
              <a:t>actividad,</a:t>
            </a:r>
            <a:r>
              <a:rPr sz="1100" dirty="0">
                <a:latin typeface="Arial"/>
                <a:cs typeface="Arial"/>
              </a:rPr>
              <a:t> </a:t>
            </a:r>
            <a:r>
              <a:rPr sz="1100" spc="-20" dirty="0">
                <a:latin typeface="Arial"/>
                <a:cs typeface="Arial"/>
              </a:rPr>
              <a:t>por</a:t>
            </a:r>
            <a:r>
              <a:rPr sz="1100" dirty="0">
                <a:latin typeface="Arial"/>
                <a:cs typeface="Arial"/>
              </a:rPr>
              <a:t> </a:t>
            </a:r>
            <a:r>
              <a:rPr sz="1100" spc="-40" dirty="0">
                <a:latin typeface="Arial"/>
                <a:cs typeface="Arial"/>
              </a:rPr>
              <a:t>ejemplo,</a:t>
            </a:r>
            <a:r>
              <a:rPr sz="1100" dirty="0">
                <a:latin typeface="Arial"/>
                <a:cs typeface="Arial"/>
              </a:rPr>
              <a:t> </a:t>
            </a:r>
            <a:r>
              <a:rPr sz="1100" spc="-30" dirty="0">
                <a:latin typeface="Arial"/>
                <a:cs typeface="Arial"/>
              </a:rPr>
              <a:t>requiriendo</a:t>
            </a:r>
            <a:r>
              <a:rPr sz="1100" dirty="0">
                <a:latin typeface="Arial"/>
                <a:cs typeface="Arial"/>
              </a:rPr>
              <a:t> </a:t>
            </a:r>
            <a:r>
              <a:rPr sz="1100" spc="-50" dirty="0">
                <a:latin typeface="Arial"/>
                <a:cs typeface="Arial"/>
              </a:rPr>
              <a:t>que</a:t>
            </a:r>
            <a:r>
              <a:rPr sz="1100" spc="-30" dirty="0">
                <a:latin typeface="Arial"/>
                <a:cs typeface="Arial"/>
              </a:rPr>
              <a:t> </a:t>
            </a:r>
            <a:r>
              <a:rPr sz="1100" spc="-35" dirty="0">
                <a:latin typeface="Arial"/>
                <a:cs typeface="Arial"/>
              </a:rPr>
              <a:t>trabajen</a:t>
            </a:r>
            <a:r>
              <a:rPr sz="1100" spc="-80" dirty="0">
                <a:latin typeface="Arial"/>
                <a:cs typeface="Arial"/>
              </a:rPr>
              <a:t> </a:t>
            </a:r>
            <a:r>
              <a:rPr sz="1100" spc="-35" dirty="0">
                <a:latin typeface="Arial"/>
                <a:cs typeface="Arial"/>
              </a:rPr>
              <a:t>conjuntamente</a:t>
            </a:r>
            <a:r>
              <a:rPr sz="1100" spc="-75" dirty="0">
                <a:latin typeface="Arial"/>
                <a:cs typeface="Arial"/>
              </a:rPr>
              <a:t> </a:t>
            </a:r>
            <a:r>
              <a:rPr sz="1100" spc="-55" dirty="0">
                <a:latin typeface="Arial"/>
                <a:cs typeface="Arial"/>
              </a:rPr>
              <a:t>para</a:t>
            </a:r>
            <a:r>
              <a:rPr sz="1100" spc="-75" dirty="0">
                <a:latin typeface="Arial"/>
                <a:cs typeface="Arial"/>
              </a:rPr>
              <a:t> </a:t>
            </a:r>
            <a:r>
              <a:rPr sz="1100" spc="-65" dirty="0">
                <a:latin typeface="Arial"/>
                <a:cs typeface="Arial"/>
              </a:rPr>
              <a:t>alcanzar</a:t>
            </a:r>
            <a:r>
              <a:rPr sz="1100" spc="-80" dirty="0">
                <a:latin typeface="Arial"/>
                <a:cs typeface="Arial"/>
              </a:rPr>
              <a:t> </a:t>
            </a:r>
            <a:r>
              <a:rPr sz="1100" spc="-60" dirty="0">
                <a:latin typeface="Arial"/>
                <a:cs typeface="Arial"/>
              </a:rPr>
              <a:t>una</a:t>
            </a:r>
            <a:r>
              <a:rPr sz="1100" spc="-75" dirty="0">
                <a:latin typeface="Arial"/>
                <a:cs typeface="Arial"/>
              </a:rPr>
              <a:t> </a:t>
            </a:r>
            <a:r>
              <a:rPr sz="1100" spc="-35" dirty="0">
                <a:latin typeface="Arial"/>
                <a:cs typeface="Arial"/>
              </a:rPr>
              <a:t>meta</a:t>
            </a:r>
            <a:r>
              <a:rPr sz="1100" spc="-75" dirty="0">
                <a:latin typeface="Arial"/>
                <a:cs typeface="Arial"/>
              </a:rPr>
              <a:t> </a:t>
            </a:r>
            <a:r>
              <a:rPr sz="1100" spc="-55" dirty="0">
                <a:latin typeface="Arial"/>
                <a:cs typeface="Arial"/>
              </a:rPr>
              <a:t>y</a:t>
            </a:r>
            <a:r>
              <a:rPr sz="1100" spc="-75" dirty="0">
                <a:latin typeface="Arial"/>
                <a:cs typeface="Arial"/>
              </a:rPr>
              <a:t> </a:t>
            </a:r>
            <a:r>
              <a:rPr sz="1100" spc="-40" dirty="0">
                <a:latin typeface="Arial"/>
                <a:cs typeface="Arial"/>
              </a:rPr>
              <a:t>apuntando</a:t>
            </a:r>
            <a:r>
              <a:rPr sz="1100" spc="-75" dirty="0">
                <a:latin typeface="Arial"/>
                <a:cs typeface="Arial"/>
              </a:rPr>
              <a:t> </a:t>
            </a:r>
            <a:r>
              <a:rPr sz="1100" spc="-90" dirty="0">
                <a:latin typeface="Arial"/>
                <a:cs typeface="Arial"/>
              </a:rPr>
              <a:t>a</a:t>
            </a:r>
            <a:r>
              <a:rPr sz="1100" spc="-75" dirty="0">
                <a:latin typeface="Arial"/>
                <a:cs typeface="Arial"/>
              </a:rPr>
              <a:t> </a:t>
            </a:r>
            <a:r>
              <a:rPr sz="1100" spc="-35" dirty="0">
                <a:latin typeface="Arial"/>
                <a:cs typeface="Arial"/>
              </a:rPr>
              <a:t>estimular</a:t>
            </a:r>
            <a:r>
              <a:rPr sz="1100" spc="-75" dirty="0">
                <a:latin typeface="Arial"/>
                <a:cs typeface="Arial"/>
              </a:rPr>
              <a:t> </a:t>
            </a:r>
            <a:r>
              <a:rPr sz="1100" spc="-35" dirty="0">
                <a:latin typeface="Arial"/>
                <a:cs typeface="Arial"/>
              </a:rPr>
              <a:t>el</a:t>
            </a:r>
            <a:r>
              <a:rPr sz="1100" spc="-75" dirty="0">
                <a:latin typeface="Arial"/>
                <a:cs typeface="Arial"/>
              </a:rPr>
              <a:t> </a:t>
            </a:r>
            <a:r>
              <a:rPr sz="1100" spc="-45" dirty="0">
                <a:latin typeface="Arial"/>
                <a:cs typeface="Arial"/>
              </a:rPr>
              <a:t>debate</a:t>
            </a:r>
            <a:r>
              <a:rPr sz="1100" spc="-35" dirty="0">
                <a:latin typeface="Arial"/>
                <a:cs typeface="Arial"/>
              </a:rPr>
              <a:t> </a:t>
            </a:r>
            <a:r>
              <a:rPr sz="1100" spc="-55" dirty="0">
                <a:latin typeface="Arial"/>
                <a:cs typeface="Arial"/>
              </a:rPr>
              <a:t>razonado.</a:t>
            </a:r>
            <a:r>
              <a:rPr sz="1100" spc="105" dirty="0">
                <a:latin typeface="Arial"/>
                <a:cs typeface="Arial"/>
              </a:rPr>
              <a:t> </a:t>
            </a:r>
            <a:r>
              <a:rPr sz="1100" spc="-105" dirty="0">
                <a:latin typeface="Arial"/>
                <a:cs typeface="Arial"/>
              </a:rPr>
              <a:t>Los</a:t>
            </a:r>
            <a:r>
              <a:rPr sz="1100" spc="105" dirty="0">
                <a:latin typeface="Arial"/>
                <a:cs typeface="Arial"/>
              </a:rPr>
              <a:t> </a:t>
            </a:r>
            <a:r>
              <a:rPr sz="1100" spc="-40" dirty="0">
                <a:latin typeface="Arial"/>
                <a:cs typeface="Arial"/>
              </a:rPr>
              <a:t>puntos</a:t>
            </a:r>
            <a:r>
              <a:rPr sz="1100" spc="105" dirty="0">
                <a:latin typeface="Arial"/>
                <a:cs typeface="Arial"/>
              </a:rPr>
              <a:t> </a:t>
            </a:r>
            <a:r>
              <a:rPr sz="1100" spc="-55" dirty="0">
                <a:latin typeface="Arial"/>
                <a:cs typeface="Arial"/>
              </a:rPr>
              <a:t>de</a:t>
            </a:r>
            <a:r>
              <a:rPr sz="1100" spc="105" dirty="0">
                <a:latin typeface="Arial"/>
                <a:cs typeface="Arial"/>
              </a:rPr>
              <a:t> </a:t>
            </a:r>
            <a:r>
              <a:rPr sz="1100" spc="-60" dirty="0">
                <a:latin typeface="Arial"/>
                <a:cs typeface="Arial"/>
              </a:rPr>
              <a:t>conversación</a:t>
            </a:r>
            <a:r>
              <a:rPr sz="1100" spc="105" dirty="0">
                <a:latin typeface="Arial"/>
                <a:cs typeface="Arial"/>
              </a:rPr>
              <a:t> </a:t>
            </a:r>
            <a:r>
              <a:rPr sz="1100" spc="-70" dirty="0">
                <a:latin typeface="Arial"/>
                <a:cs typeface="Arial"/>
              </a:rPr>
              <a:t>son</a:t>
            </a:r>
            <a:r>
              <a:rPr sz="1100" spc="105" dirty="0">
                <a:latin typeface="Arial"/>
                <a:cs typeface="Arial"/>
              </a:rPr>
              <a:t> </a:t>
            </a:r>
            <a:r>
              <a:rPr sz="1100" spc="-60" dirty="0">
                <a:latin typeface="Arial"/>
                <a:cs typeface="Arial"/>
              </a:rPr>
              <a:t>una</a:t>
            </a:r>
            <a:r>
              <a:rPr sz="1100" spc="105" dirty="0">
                <a:latin typeface="Arial"/>
                <a:cs typeface="Arial"/>
              </a:rPr>
              <a:t> </a:t>
            </a:r>
            <a:r>
              <a:rPr sz="1100" spc="-55" dirty="0">
                <a:latin typeface="Arial"/>
                <a:cs typeface="Arial"/>
              </a:rPr>
              <a:t>gran</a:t>
            </a:r>
            <a:r>
              <a:rPr sz="1100" spc="105" dirty="0">
                <a:latin typeface="Arial"/>
                <a:cs typeface="Arial"/>
              </a:rPr>
              <a:t> </a:t>
            </a:r>
            <a:r>
              <a:rPr sz="1100" spc="-45" dirty="0">
                <a:latin typeface="Arial"/>
                <a:cs typeface="Arial"/>
              </a:rPr>
              <a:t>actividad</a:t>
            </a:r>
            <a:r>
              <a:rPr sz="1100" spc="105" dirty="0">
                <a:latin typeface="Arial"/>
                <a:cs typeface="Arial"/>
              </a:rPr>
              <a:t> </a:t>
            </a:r>
            <a:r>
              <a:rPr sz="1100" spc="-55" dirty="0">
                <a:latin typeface="Arial"/>
                <a:cs typeface="Arial"/>
              </a:rPr>
              <a:t>para</a:t>
            </a:r>
            <a:r>
              <a:rPr sz="1100" spc="105" dirty="0">
                <a:latin typeface="Arial"/>
                <a:cs typeface="Arial"/>
              </a:rPr>
              <a:t> </a:t>
            </a:r>
            <a:r>
              <a:rPr sz="1100" spc="-40" dirty="0">
                <a:latin typeface="Arial"/>
                <a:cs typeface="Arial"/>
              </a:rPr>
              <a:t>esto;</a:t>
            </a:r>
            <a:r>
              <a:rPr sz="1100" spc="105" dirty="0">
                <a:latin typeface="Arial"/>
                <a:cs typeface="Arial"/>
              </a:rPr>
              <a:t> </a:t>
            </a:r>
            <a:r>
              <a:rPr sz="1100" spc="-75" dirty="0">
                <a:latin typeface="Arial"/>
                <a:cs typeface="Arial"/>
              </a:rPr>
              <a:t>vea</a:t>
            </a:r>
            <a:r>
              <a:rPr sz="1100" spc="105" dirty="0">
                <a:latin typeface="Arial"/>
                <a:cs typeface="Arial"/>
              </a:rPr>
              <a:t> </a:t>
            </a:r>
            <a:r>
              <a:rPr sz="1100" spc="-35" dirty="0">
                <a:latin typeface="Arial"/>
                <a:cs typeface="Arial"/>
              </a:rPr>
              <a:t>el</a:t>
            </a:r>
            <a:r>
              <a:rPr sz="1100" dirty="0">
                <a:latin typeface="Arial"/>
                <a:cs typeface="Arial"/>
              </a:rPr>
              <a:t> </a:t>
            </a:r>
            <a:r>
              <a:rPr sz="1100" spc="-50" dirty="0">
                <a:latin typeface="Arial"/>
                <a:cs typeface="Arial"/>
              </a:rPr>
              <a:t>cuadro</a:t>
            </a:r>
            <a:r>
              <a:rPr sz="1100" spc="-60" dirty="0">
                <a:latin typeface="Arial"/>
                <a:cs typeface="Arial"/>
              </a:rPr>
              <a:t> </a:t>
            </a:r>
            <a:r>
              <a:rPr sz="1100" spc="-90" dirty="0">
                <a:latin typeface="Arial"/>
                <a:cs typeface="Arial"/>
              </a:rPr>
              <a:t>a</a:t>
            </a:r>
            <a:r>
              <a:rPr sz="1100" spc="-60" dirty="0">
                <a:latin typeface="Arial"/>
                <a:cs typeface="Arial"/>
              </a:rPr>
              <a:t> </a:t>
            </a:r>
            <a:r>
              <a:rPr sz="1100" spc="-40" dirty="0">
                <a:latin typeface="Arial"/>
                <a:cs typeface="Arial"/>
              </a:rPr>
              <a:t>continuación.</a:t>
            </a:r>
            <a:endParaRPr sz="1100" dirty="0">
              <a:latin typeface="Arial"/>
              <a:cs typeface="Arial"/>
            </a:endParaRPr>
          </a:p>
          <a:p>
            <a:pPr>
              <a:lnSpc>
                <a:spcPct val="100000"/>
              </a:lnSpc>
              <a:spcBef>
                <a:spcPts val="409"/>
              </a:spcBef>
            </a:pPr>
            <a:endParaRPr sz="1100" dirty="0">
              <a:latin typeface="Arial"/>
              <a:cs typeface="Arial"/>
            </a:endParaRPr>
          </a:p>
          <a:p>
            <a:pPr marL="98425" algn="just">
              <a:lnSpc>
                <a:spcPct val="100000"/>
              </a:lnSpc>
              <a:spcBef>
                <a:spcPts val="5"/>
              </a:spcBef>
            </a:pPr>
            <a:r>
              <a:rPr sz="1100" spc="-105" dirty="0">
                <a:latin typeface="Arial"/>
                <a:cs typeface="Arial"/>
              </a:rPr>
              <a:t>¿Cómo</a:t>
            </a:r>
            <a:r>
              <a:rPr sz="1100" spc="-45" dirty="0">
                <a:latin typeface="Arial"/>
                <a:cs typeface="Arial"/>
              </a:rPr>
              <a:t> </a:t>
            </a:r>
            <a:r>
              <a:rPr sz="1100" spc="-55" dirty="0">
                <a:latin typeface="Arial"/>
                <a:cs typeface="Arial"/>
              </a:rPr>
              <a:t>puede</a:t>
            </a:r>
            <a:r>
              <a:rPr sz="1100" spc="-45" dirty="0">
                <a:latin typeface="Arial"/>
                <a:cs typeface="Arial"/>
              </a:rPr>
              <a:t> </a:t>
            </a:r>
            <a:r>
              <a:rPr sz="1100" spc="-65" dirty="0">
                <a:latin typeface="Arial"/>
                <a:cs typeface="Arial"/>
              </a:rPr>
              <a:t>saber</a:t>
            </a:r>
            <a:r>
              <a:rPr sz="1100" spc="-45" dirty="0">
                <a:latin typeface="Arial"/>
                <a:cs typeface="Arial"/>
              </a:rPr>
              <a:t> </a:t>
            </a:r>
            <a:r>
              <a:rPr sz="1100" spc="-65" dirty="0">
                <a:latin typeface="Arial"/>
                <a:cs typeface="Arial"/>
              </a:rPr>
              <a:t>si</a:t>
            </a:r>
            <a:r>
              <a:rPr sz="1100" spc="-40" dirty="0">
                <a:latin typeface="Arial"/>
                <a:cs typeface="Arial"/>
              </a:rPr>
              <a:t> </a:t>
            </a:r>
            <a:r>
              <a:rPr sz="1100" spc="-35" dirty="0">
                <a:latin typeface="Arial"/>
                <a:cs typeface="Arial"/>
              </a:rPr>
              <a:t>el</a:t>
            </a:r>
            <a:r>
              <a:rPr sz="1100" spc="-45" dirty="0">
                <a:latin typeface="Arial"/>
                <a:cs typeface="Arial"/>
              </a:rPr>
              <a:t> </a:t>
            </a:r>
            <a:r>
              <a:rPr sz="1100" spc="-30" dirty="0">
                <a:latin typeface="Arial"/>
                <a:cs typeface="Arial"/>
              </a:rPr>
              <a:t>trabajo</a:t>
            </a:r>
            <a:r>
              <a:rPr sz="1100" spc="-45" dirty="0">
                <a:latin typeface="Arial"/>
                <a:cs typeface="Arial"/>
              </a:rPr>
              <a:t> </a:t>
            </a:r>
            <a:r>
              <a:rPr sz="1100" spc="-55" dirty="0">
                <a:latin typeface="Arial"/>
                <a:cs typeface="Arial"/>
              </a:rPr>
              <a:t>en</a:t>
            </a:r>
            <a:r>
              <a:rPr sz="1100" spc="-45" dirty="0">
                <a:latin typeface="Arial"/>
                <a:cs typeface="Arial"/>
              </a:rPr>
              <a:t> </a:t>
            </a:r>
            <a:r>
              <a:rPr sz="1100" spc="-45" dirty="0" err="1">
                <a:latin typeface="Arial"/>
                <a:cs typeface="Arial"/>
              </a:rPr>
              <a:t>grupo</a:t>
            </a:r>
            <a:r>
              <a:rPr sz="1100" spc="-40" dirty="0">
                <a:latin typeface="Arial"/>
                <a:cs typeface="Arial"/>
              </a:rPr>
              <a:t> </a:t>
            </a:r>
            <a:r>
              <a:rPr lang="es-ES" sz="1100" spc="-70" dirty="0">
                <a:latin typeface="Arial"/>
                <a:cs typeface="Arial"/>
              </a:rPr>
              <a:t>está potenciando</a:t>
            </a:r>
            <a:r>
              <a:rPr sz="1100" spc="-45" dirty="0">
                <a:latin typeface="Arial"/>
                <a:cs typeface="Arial"/>
              </a:rPr>
              <a:t> </a:t>
            </a:r>
            <a:r>
              <a:rPr sz="1100" spc="-35" dirty="0">
                <a:latin typeface="Arial"/>
                <a:cs typeface="Arial"/>
              </a:rPr>
              <a:t>el</a:t>
            </a:r>
            <a:r>
              <a:rPr sz="1100" spc="-45" dirty="0">
                <a:latin typeface="Arial"/>
                <a:cs typeface="Arial"/>
              </a:rPr>
              <a:t> </a:t>
            </a:r>
            <a:r>
              <a:rPr sz="1100" spc="-10" dirty="0">
                <a:latin typeface="Arial"/>
                <a:cs typeface="Arial"/>
              </a:rPr>
              <a:t>aprendizaje?</a:t>
            </a:r>
            <a:endParaRPr sz="1100" dirty="0">
              <a:latin typeface="Arial"/>
              <a:cs typeface="Arial"/>
            </a:endParaRPr>
          </a:p>
          <a:p>
            <a:pPr>
              <a:lnSpc>
                <a:spcPct val="100000"/>
              </a:lnSpc>
              <a:spcBef>
                <a:spcPts val="140"/>
              </a:spcBef>
            </a:pPr>
            <a:endParaRPr sz="1100" dirty="0">
              <a:latin typeface="Arial"/>
              <a:cs typeface="Arial"/>
            </a:endParaRPr>
          </a:p>
          <a:p>
            <a:pPr marL="98425" marR="113664" algn="just">
              <a:lnSpc>
                <a:spcPct val="120600"/>
              </a:lnSpc>
            </a:pPr>
            <a:r>
              <a:rPr sz="1100" spc="-120" dirty="0">
                <a:latin typeface="Arial"/>
                <a:cs typeface="Arial"/>
              </a:rPr>
              <a:t>La</a:t>
            </a:r>
            <a:r>
              <a:rPr sz="1100" spc="-95" dirty="0">
                <a:latin typeface="Arial"/>
                <a:cs typeface="Arial"/>
              </a:rPr>
              <a:t> </a:t>
            </a:r>
            <a:r>
              <a:rPr sz="1100" b="1" spc="-35" dirty="0">
                <a:latin typeface="Arial"/>
                <a:cs typeface="Arial"/>
              </a:rPr>
              <a:t>herramienta</a:t>
            </a:r>
            <a:r>
              <a:rPr sz="1100" b="1" spc="-95" dirty="0">
                <a:latin typeface="Arial"/>
                <a:cs typeface="Arial"/>
              </a:rPr>
              <a:t> </a:t>
            </a:r>
            <a:r>
              <a:rPr sz="1100" b="1" spc="-114" dirty="0">
                <a:latin typeface="Arial"/>
                <a:cs typeface="Arial"/>
              </a:rPr>
              <a:t>2G</a:t>
            </a:r>
            <a:r>
              <a:rPr sz="1100" b="1" spc="-95" dirty="0">
                <a:latin typeface="Arial"/>
                <a:cs typeface="Arial"/>
              </a:rPr>
              <a:t> </a:t>
            </a:r>
            <a:r>
              <a:rPr sz="1100" spc="-40" dirty="0">
                <a:latin typeface="Arial"/>
                <a:cs typeface="Arial"/>
              </a:rPr>
              <a:t>proporciona</a:t>
            </a:r>
            <a:r>
              <a:rPr sz="1100" spc="-95" dirty="0">
                <a:latin typeface="Arial"/>
                <a:cs typeface="Arial"/>
              </a:rPr>
              <a:t> </a:t>
            </a:r>
            <a:r>
              <a:rPr sz="1100" spc="-60" dirty="0">
                <a:latin typeface="Arial"/>
                <a:cs typeface="Arial"/>
              </a:rPr>
              <a:t>una</a:t>
            </a:r>
            <a:r>
              <a:rPr sz="1100" spc="-95" dirty="0">
                <a:latin typeface="Arial"/>
                <a:cs typeface="Arial"/>
              </a:rPr>
              <a:t> </a:t>
            </a:r>
            <a:r>
              <a:rPr sz="1100" spc="-80" dirty="0">
                <a:latin typeface="Arial"/>
                <a:cs typeface="Arial"/>
              </a:rPr>
              <a:t>escala</a:t>
            </a:r>
            <a:r>
              <a:rPr sz="1100" spc="-95" dirty="0">
                <a:latin typeface="Arial"/>
                <a:cs typeface="Arial"/>
              </a:rPr>
              <a:t> </a:t>
            </a:r>
            <a:r>
              <a:rPr sz="1100" spc="-55" dirty="0">
                <a:latin typeface="Arial"/>
                <a:cs typeface="Arial"/>
              </a:rPr>
              <a:t>de</a:t>
            </a:r>
            <a:r>
              <a:rPr sz="1100" spc="-95" dirty="0">
                <a:latin typeface="Arial"/>
                <a:cs typeface="Arial"/>
              </a:rPr>
              <a:t> </a:t>
            </a:r>
            <a:r>
              <a:rPr sz="1100" spc="-45" dirty="0">
                <a:latin typeface="Arial"/>
                <a:cs typeface="Arial"/>
              </a:rPr>
              <a:t>calificación</a:t>
            </a:r>
            <a:r>
              <a:rPr sz="1100" spc="-95" dirty="0">
                <a:latin typeface="Arial"/>
                <a:cs typeface="Arial"/>
              </a:rPr>
              <a:t> </a:t>
            </a:r>
            <a:r>
              <a:rPr sz="1100" spc="-55" dirty="0">
                <a:latin typeface="Arial"/>
                <a:cs typeface="Arial"/>
              </a:rPr>
              <a:t>para</a:t>
            </a:r>
            <a:r>
              <a:rPr sz="1100" spc="-95" dirty="0">
                <a:latin typeface="Arial"/>
                <a:cs typeface="Arial"/>
              </a:rPr>
              <a:t> </a:t>
            </a:r>
            <a:r>
              <a:rPr sz="1100" spc="-45" dirty="0">
                <a:latin typeface="Arial"/>
                <a:cs typeface="Arial"/>
              </a:rPr>
              <a:t>la</a:t>
            </a:r>
            <a:r>
              <a:rPr sz="1100" spc="-95" dirty="0">
                <a:latin typeface="Arial"/>
                <a:cs typeface="Arial"/>
              </a:rPr>
              <a:t> </a:t>
            </a:r>
            <a:r>
              <a:rPr sz="1100" spc="-55" dirty="0">
                <a:latin typeface="Arial"/>
                <a:cs typeface="Arial"/>
              </a:rPr>
              <a:t>calidad</a:t>
            </a:r>
            <a:r>
              <a:rPr sz="1100" spc="-95" dirty="0">
                <a:latin typeface="Arial"/>
                <a:cs typeface="Arial"/>
              </a:rPr>
              <a:t> </a:t>
            </a:r>
            <a:r>
              <a:rPr sz="1100" spc="-40" dirty="0">
                <a:latin typeface="Arial"/>
                <a:cs typeface="Arial"/>
              </a:rPr>
              <a:t>del</a:t>
            </a:r>
            <a:r>
              <a:rPr sz="1100" spc="-90" dirty="0">
                <a:latin typeface="Arial"/>
                <a:cs typeface="Arial"/>
              </a:rPr>
              <a:t> </a:t>
            </a:r>
            <a:r>
              <a:rPr sz="1100" spc="-25" dirty="0">
                <a:latin typeface="Arial"/>
                <a:cs typeface="Arial"/>
              </a:rPr>
              <a:t>trabajo</a:t>
            </a:r>
            <a:r>
              <a:rPr sz="1100" spc="-15" dirty="0">
                <a:latin typeface="Arial"/>
                <a:cs typeface="Arial"/>
              </a:rPr>
              <a:t> </a:t>
            </a:r>
            <a:r>
              <a:rPr sz="1100" spc="-55" dirty="0">
                <a:latin typeface="Arial"/>
                <a:cs typeface="Arial"/>
              </a:rPr>
              <a:t>en</a:t>
            </a:r>
            <a:r>
              <a:rPr sz="1100" spc="-120" dirty="0">
                <a:latin typeface="Arial"/>
                <a:cs typeface="Arial"/>
              </a:rPr>
              <a:t> </a:t>
            </a:r>
            <a:r>
              <a:rPr sz="1100" spc="-40" dirty="0">
                <a:latin typeface="Arial"/>
                <a:cs typeface="Arial"/>
              </a:rPr>
              <a:t>grupo;</a:t>
            </a:r>
            <a:r>
              <a:rPr sz="1100" spc="-120" dirty="0">
                <a:latin typeface="Arial"/>
                <a:cs typeface="Arial"/>
              </a:rPr>
              <a:t> </a:t>
            </a:r>
            <a:r>
              <a:rPr sz="1100" spc="-65" dirty="0">
                <a:latin typeface="Arial"/>
                <a:cs typeface="Arial"/>
              </a:rPr>
              <a:t>hay</a:t>
            </a:r>
            <a:r>
              <a:rPr lang="es-ES" sz="1100" spc="-65" dirty="0">
                <a:latin typeface="Arial"/>
                <a:cs typeface="Arial"/>
              </a:rPr>
              <a:t> dos</a:t>
            </a:r>
            <a:r>
              <a:rPr sz="1100" spc="-120" dirty="0">
                <a:latin typeface="Arial"/>
                <a:cs typeface="Arial"/>
              </a:rPr>
              <a:t> </a:t>
            </a:r>
            <a:r>
              <a:rPr sz="1100" spc="-60" dirty="0" err="1">
                <a:latin typeface="Arial"/>
                <a:cs typeface="Arial"/>
              </a:rPr>
              <a:t>versiones</a:t>
            </a:r>
            <a:r>
              <a:rPr lang="es-ES" sz="1100" spc="-60" dirty="0">
                <a:latin typeface="Arial"/>
                <a:cs typeface="Arial"/>
              </a:rPr>
              <a:t>: una</a:t>
            </a:r>
            <a:r>
              <a:rPr sz="1100" spc="-120" dirty="0">
                <a:latin typeface="Arial"/>
                <a:cs typeface="Arial"/>
              </a:rPr>
              <a:t> </a:t>
            </a:r>
            <a:r>
              <a:rPr sz="1100" spc="-55" dirty="0">
                <a:latin typeface="Arial"/>
                <a:cs typeface="Arial"/>
              </a:rPr>
              <a:t>para</a:t>
            </a:r>
            <a:r>
              <a:rPr sz="1100" spc="-120" dirty="0">
                <a:latin typeface="Arial"/>
                <a:cs typeface="Arial"/>
              </a:rPr>
              <a:t> </a:t>
            </a:r>
            <a:r>
              <a:rPr sz="1100" spc="-50" dirty="0">
                <a:latin typeface="Arial"/>
                <a:cs typeface="Arial"/>
              </a:rPr>
              <a:t>observar</a:t>
            </a:r>
            <a:r>
              <a:rPr sz="1100" spc="-120" dirty="0">
                <a:latin typeface="Arial"/>
                <a:cs typeface="Arial"/>
              </a:rPr>
              <a:t> </a:t>
            </a:r>
            <a:r>
              <a:rPr sz="1100" spc="-90" dirty="0">
                <a:latin typeface="Arial"/>
                <a:cs typeface="Arial"/>
              </a:rPr>
              <a:t>a</a:t>
            </a:r>
            <a:r>
              <a:rPr sz="1100" spc="-130" dirty="0">
                <a:latin typeface="Arial"/>
                <a:cs typeface="Arial"/>
              </a:rPr>
              <a:t> </a:t>
            </a:r>
            <a:r>
              <a:rPr lang="es-ES" sz="1100" spc="-130" dirty="0">
                <a:latin typeface="Arial"/>
                <a:cs typeface="Arial"/>
              </a:rPr>
              <a:t>los </a:t>
            </a:r>
            <a:r>
              <a:rPr sz="1100" spc="-45" dirty="0" err="1">
                <a:latin typeface="Arial"/>
                <a:cs typeface="Arial"/>
              </a:rPr>
              <a:t>estudiantes</a:t>
            </a:r>
            <a:r>
              <a:rPr sz="1100" spc="-120" dirty="0">
                <a:latin typeface="Arial"/>
                <a:cs typeface="Arial"/>
              </a:rPr>
              <a:t> </a:t>
            </a:r>
            <a:r>
              <a:rPr sz="1100" spc="-55" dirty="0">
                <a:latin typeface="Arial"/>
                <a:cs typeface="Arial"/>
              </a:rPr>
              <a:t>y</a:t>
            </a:r>
            <a:r>
              <a:rPr sz="1100" spc="-120" dirty="0">
                <a:latin typeface="Arial"/>
                <a:cs typeface="Arial"/>
              </a:rPr>
              <a:t> </a:t>
            </a:r>
            <a:r>
              <a:rPr sz="1100" spc="-60" dirty="0">
                <a:latin typeface="Arial"/>
                <a:cs typeface="Arial"/>
              </a:rPr>
              <a:t>una</a:t>
            </a:r>
            <a:r>
              <a:rPr sz="1100" spc="-120" dirty="0">
                <a:latin typeface="Arial"/>
                <a:cs typeface="Arial"/>
              </a:rPr>
              <a:t> </a:t>
            </a:r>
            <a:r>
              <a:rPr sz="1100" spc="-55" dirty="0">
                <a:latin typeface="Arial"/>
                <a:cs typeface="Arial"/>
              </a:rPr>
              <a:t>para</a:t>
            </a:r>
            <a:r>
              <a:rPr sz="1100" spc="-35" dirty="0">
                <a:latin typeface="Arial"/>
                <a:cs typeface="Arial"/>
              </a:rPr>
              <a:t> </a:t>
            </a:r>
            <a:r>
              <a:rPr lang="es-ES" sz="1100" spc="-50" dirty="0">
                <a:latin typeface="Arial"/>
                <a:cs typeface="Arial"/>
              </a:rPr>
              <a:t>su</a:t>
            </a:r>
            <a:r>
              <a:rPr sz="1100" spc="204" dirty="0">
                <a:latin typeface="Arial"/>
                <a:cs typeface="Arial"/>
              </a:rPr>
              <a:t> </a:t>
            </a:r>
            <a:r>
              <a:rPr sz="1100" spc="-50" dirty="0" err="1">
                <a:latin typeface="Arial"/>
                <a:cs typeface="Arial"/>
              </a:rPr>
              <a:t>autoevaluación</a:t>
            </a:r>
            <a:r>
              <a:rPr sz="1100" spc="-45" dirty="0">
                <a:latin typeface="Arial"/>
                <a:cs typeface="Arial"/>
              </a:rPr>
              <a:t>.</a:t>
            </a:r>
            <a:r>
              <a:rPr sz="1100" spc="290" dirty="0">
                <a:latin typeface="Arial"/>
                <a:cs typeface="Arial"/>
              </a:rPr>
              <a:t> </a:t>
            </a:r>
            <a:r>
              <a:rPr sz="1100" spc="-60" dirty="0">
                <a:latin typeface="Arial"/>
                <a:cs typeface="Arial"/>
              </a:rPr>
              <a:t>Puntajes</a:t>
            </a:r>
            <a:r>
              <a:rPr sz="1100" spc="204" dirty="0">
                <a:latin typeface="Arial"/>
                <a:cs typeface="Arial"/>
              </a:rPr>
              <a:t> </a:t>
            </a:r>
            <a:r>
              <a:rPr sz="1100" spc="-40" dirty="0">
                <a:latin typeface="Arial"/>
                <a:cs typeface="Arial"/>
              </a:rPr>
              <a:t>altos</a:t>
            </a:r>
            <a:r>
              <a:rPr sz="1100" spc="204" dirty="0">
                <a:latin typeface="Arial"/>
                <a:cs typeface="Arial"/>
              </a:rPr>
              <a:t> </a:t>
            </a:r>
            <a:r>
              <a:rPr sz="1100" spc="-55" dirty="0">
                <a:latin typeface="Arial"/>
                <a:cs typeface="Arial"/>
              </a:rPr>
              <a:t>en</a:t>
            </a:r>
            <a:r>
              <a:rPr sz="1100" spc="204" dirty="0">
                <a:latin typeface="Arial"/>
                <a:cs typeface="Arial"/>
              </a:rPr>
              <a:t> </a:t>
            </a:r>
            <a:r>
              <a:rPr sz="1100" spc="-70" dirty="0">
                <a:latin typeface="Arial"/>
                <a:cs typeface="Arial"/>
              </a:rPr>
              <a:t>estas</a:t>
            </a:r>
            <a:r>
              <a:rPr sz="1100" spc="204" dirty="0">
                <a:latin typeface="Arial"/>
                <a:cs typeface="Arial"/>
              </a:rPr>
              <a:t> </a:t>
            </a:r>
            <a:r>
              <a:rPr sz="1100" spc="-85" dirty="0">
                <a:latin typeface="Arial"/>
                <a:cs typeface="Arial"/>
              </a:rPr>
              <a:t>escalas</a:t>
            </a:r>
            <a:r>
              <a:rPr sz="1100" spc="204" dirty="0">
                <a:latin typeface="Arial"/>
                <a:cs typeface="Arial"/>
              </a:rPr>
              <a:t> </a:t>
            </a:r>
            <a:r>
              <a:rPr sz="1100" spc="-55" dirty="0">
                <a:latin typeface="Arial"/>
                <a:cs typeface="Arial"/>
              </a:rPr>
              <a:t>están</a:t>
            </a:r>
            <a:r>
              <a:rPr sz="1100" spc="-20" dirty="0">
                <a:latin typeface="Arial"/>
                <a:cs typeface="Arial"/>
              </a:rPr>
              <a:t> </a:t>
            </a:r>
            <a:r>
              <a:rPr sz="1100" spc="-25" dirty="0">
                <a:latin typeface="Arial"/>
                <a:cs typeface="Arial"/>
              </a:rPr>
              <a:t>fuertemente</a:t>
            </a:r>
            <a:r>
              <a:rPr sz="1100" spc="-60" dirty="0">
                <a:latin typeface="Arial"/>
                <a:cs typeface="Arial"/>
              </a:rPr>
              <a:t> </a:t>
            </a:r>
            <a:r>
              <a:rPr sz="1100" spc="-55" dirty="0">
                <a:latin typeface="Arial"/>
                <a:cs typeface="Arial"/>
              </a:rPr>
              <a:t>vinculados</a:t>
            </a:r>
            <a:r>
              <a:rPr sz="1100" spc="-60" dirty="0">
                <a:latin typeface="Arial"/>
                <a:cs typeface="Arial"/>
              </a:rPr>
              <a:t> con </a:t>
            </a:r>
            <a:r>
              <a:rPr sz="1100" spc="-45" dirty="0">
                <a:latin typeface="Arial"/>
                <a:cs typeface="Arial"/>
              </a:rPr>
              <a:t>resultados</a:t>
            </a:r>
            <a:r>
              <a:rPr sz="1100" spc="-60" dirty="0">
                <a:latin typeface="Arial"/>
                <a:cs typeface="Arial"/>
              </a:rPr>
              <a:t> </a:t>
            </a:r>
            <a:r>
              <a:rPr sz="1100" spc="-55" dirty="0">
                <a:latin typeface="Arial"/>
                <a:cs typeface="Arial"/>
              </a:rPr>
              <a:t>de</a:t>
            </a:r>
            <a:r>
              <a:rPr sz="1100" spc="-60" dirty="0">
                <a:latin typeface="Arial"/>
                <a:cs typeface="Arial"/>
              </a:rPr>
              <a:t> </a:t>
            </a:r>
            <a:r>
              <a:rPr sz="1100" spc="-50" dirty="0">
                <a:latin typeface="Arial"/>
                <a:cs typeface="Arial"/>
              </a:rPr>
              <a:t>aprendizaje</a:t>
            </a:r>
            <a:r>
              <a:rPr sz="1100" spc="-60" dirty="0">
                <a:latin typeface="Arial"/>
                <a:cs typeface="Arial"/>
              </a:rPr>
              <a:t> </a:t>
            </a:r>
            <a:r>
              <a:rPr sz="1100" spc="-30" dirty="0">
                <a:latin typeface="Arial"/>
                <a:cs typeface="Arial"/>
              </a:rPr>
              <a:t>(ej.</a:t>
            </a:r>
            <a:r>
              <a:rPr sz="1100" spc="-60" dirty="0">
                <a:latin typeface="Arial"/>
                <a:cs typeface="Arial"/>
              </a:rPr>
              <a:t> </a:t>
            </a:r>
            <a:r>
              <a:rPr sz="1100" u="sng" spc="-65" dirty="0">
                <a:solidFill>
                  <a:srgbClr val="0000FF"/>
                </a:solidFill>
                <a:uFill>
                  <a:solidFill>
                    <a:srgbClr val="0000FF"/>
                  </a:solidFill>
                </a:uFill>
                <a:latin typeface="Arial"/>
                <a:cs typeface="Arial"/>
              </a:rPr>
              <a:t>Howe</a:t>
            </a:r>
            <a:r>
              <a:rPr sz="1100" u="sng" spc="-60" dirty="0">
                <a:solidFill>
                  <a:srgbClr val="0000FF"/>
                </a:solidFill>
                <a:uFill>
                  <a:solidFill>
                    <a:srgbClr val="0000FF"/>
                  </a:solidFill>
                </a:uFill>
                <a:latin typeface="Arial"/>
                <a:cs typeface="Arial"/>
              </a:rPr>
              <a:t> </a:t>
            </a:r>
            <a:r>
              <a:rPr sz="1100" u="sng" spc="-5" dirty="0">
                <a:solidFill>
                  <a:srgbClr val="0000FF"/>
                </a:solidFill>
                <a:uFill>
                  <a:solidFill>
                    <a:srgbClr val="0000FF"/>
                  </a:solidFill>
                </a:uFill>
                <a:latin typeface="Arial"/>
                <a:cs typeface="Arial"/>
              </a:rPr>
              <a:t>et</a:t>
            </a:r>
            <a:r>
              <a:rPr sz="1100" u="sng" spc="-60" dirty="0">
                <a:solidFill>
                  <a:srgbClr val="0000FF"/>
                </a:solidFill>
                <a:uFill>
                  <a:solidFill>
                    <a:srgbClr val="0000FF"/>
                  </a:solidFill>
                </a:uFill>
                <a:latin typeface="Arial"/>
                <a:cs typeface="Arial"/>
              </a:rPr>
              <a:t> </a:t>
            </a:r>
            <a:r>
              <a:rPr sz="1100" u="sng" spc="-40" dirty="0">
                <a:solidFill>
                  <a:srgbClr val="0000FF"/>
                </a:solidFill>
                <a:uFill>
                  <a:solidFill>
                    <a:srgbClr val="0000FF"/>
                  </a:solidFill>
                </a:uFill>
                <a:latin typeface="Arial"/>
                <a:cs typeface="Arial"/>
              </a:rPr>
              <a:t>al.,</a:t>
            </a:r>
            <a:r>
              <a:rPr sz="1100" u="sng" spc="-60" dirty="0">
                <a:solidFill>
                  <a:srgbClr val="0000FF"/>
                </a:solidFill>
                <a:uFill>
                  <a:solidFill>
                    <a:srgbClr val="0000FF"/>
                  </a:solidFill>
                </a:uFill>
                <a:latin typeface="Arial"/>
                <a:cs typeface="Arial"/>
              </a:rPr>
              <a:t> </a:t>
            </a:r>
            <a:r>
              <a:rPr sz="1100" u="sng" spc="-50" dirty="0">
                <a:solidFill>
                  <a:srgbClr val="0000FF"/>
                </a:solidFill>
                <a:uFill>
                  <a:solidFill>
                    <a:srgbClr val="0000FF"/>
                  </a:solidFill>
                </a:uFill>
                <a:latin typeface="Arial"/>
                <a:cs typeface="Arial"/>
              </a:rPr>
              <a:t>2019).</a:t>
            </a:r>
            <a:endParaRPr sz="1100" dirty="0">
              <a:latin typeface="Arial"/>
              <a:cs typeface="Arial"/>
            </a:endParaRPr>
          </a:p>
        </p:txBody>
      </p:sp>
      <p:sp>
        <p:nvSpPr>
          <p:cNvPr id="6" name="object 6"/>
          <p:cNvSpPr txBox="1"/>
          <p:nvPr/>
        </p:nvSpPr>
        <p:spPr>
          <a:xfrm>
            <a:off x="5447672" y="4832991"/>
            <a:ext cx="4948555" cy="2200218"/>
          </a:xfrm>
          <a:prstGeom prst="rect">
            <a:avLst/>
          </a:prstGeom>
          <a:ln w="31750">
            <a:solidFill>
              <a:srgbClr val="2791A6"/>
            </a:solidFill>
          </a:ln>
        </p:spPr>
        <p:txBody>
          <a:bodyPr vert="horz" wrap="square" lIns="0" tIns="89535" rIns="0" bIns="0" rtlCol="0">
            <a:spAutoFit/>
          </a:bodyPr>
          <a:lstStyle/>
          <a:p>
            <a:pPr marL="99060">
              <a:lnSpc>
                <a:spcPct val="100000"/>
              </a:lnSpc>
              <a:spcBef>
                <a:spcPts val="705"/>
              </a:spcBef>
            </a:pPr>
            <a:r>
              <a:rPr sz="1100" b="1" dirty="0">
                <a:latin typeface="Arial"/>
                <a:cs typeface="Arial"/>
              </a:rPr>
              <a:t>¿Qué</a:t>
            </a:r>
            <a:r>
              <a:rPr sz="1100" b="1" spc="-20" dirty="0">
                <a:latin typeface="Arial"/>
                <a:cs typeface="Arial"/>
              </a:rPr>
              <a:t> </a:t>
            </a:r>
            <a:r>
              <a:rPr sz="1100" b="1" dirty="0">
                <a:latin typeface="Arial"/>
                <a:cs typeface="Arial"/>
              </a:rPr>
              <a:t>son</a:t>
            </a:r>
            <a:r>
              <a:rPr sz="1100" b="1" spc="-20" dirty="0">
                <a:latin typeface="Arial"/>
                <a:cs typeface="Arial"/>
              </a:rPr>
              <a:t> </a:t>
            </a:r>
            <a:r>
              <a:rPr sz="1100" b="1" dirty="0">
                <a:latin typeface="Arial"/>
                <a:cs typeface="Arial"/>
              </a:rPr>
              <a:t>los</a:t>
            </a:r>
            <a:r>
              <a:rPr sz="1100" b="1" spc="-20" dirty="0">
                <a:latin typeface="Arial"/>
                <a:cs typeface="Arial"/>
              </a:rPr>
              <a:t> </a:t>
            </a:r>
            <a:r>
              <a:rPr sz="1100" b="1" dirty="0">
                <a:latin typeface="Arial"/>
                <a:cs typeface="Arial"/>
              </a:rPr>
              <a:t>puntos</a:t>
            </a:r>
            <a:r>
              <a:rPr sz="1100" b="1" spc="-20" dirty="0">
                <a:latin typeface="Arial"/>
                <a:cs typeface="Arial"/>
              </a:rPr>
              <a:t> </a:t>
            </a:r>
            <a:r>
              <a:rPr sz="1100" b="1" dirty="0">
                <a:latin typeface="Arial"/>
                <a:cs typeface="Arial"/>
              </a:rPr>
              <a:t>de</a:t>
            </a:r>
            <a:r>
              <a:rPr sz="1100" b="1" spc="-20" dirty="0">
                <a:latin typeface="Arial"/>
                <a:cs typeface="Arial"/>
              </a:rPr>
              <a:t> </a:t>
            </a:r>
            <a:r>
              <a:rPr sz="1100" b="1" spc="-10" dirty="0">
                <a:latin typeface="Arial"/>
                <a:cs typeface="Arial"/>
              </a:rPr>
              <a:t>conversación?</a:t>
            </a:r>
            <a:endParaRPr sz="1100" dirty="0">
              <a:latin typeface="Arial"/>
              <a:cs typeface="Arial"/>
            </a:endParaRPr>
          </a:p>
          <a:p>
            <a:pPr marL="369570" marR="230504" indent="-41910">
              <a:lnSpc>
                <a:spcPct val="101800"/>
              </a:lnSpc>
              <a:spcBef>
                <a:spcPts val="1200"/>
              </a:spcBef>
              <a:buSzPct val="109090"/>
              <a:buChar char="•"/>
              <a:tabLst>
                <a:tab pos="369570" algn="l"/>
                <a:tab pos="426084" algn="l"/>
              </a:tabLst>
            </a:pPr>
            <a:r>
              <a:rPr sz="1100" spc="-100" dirty="0">
                <a:latin typeface="Arial"/>
                <a:cs typeface="Arial"/>
              </a:rPr>
              <a:t>	Frases</a:t>
            </a:r>
            <a:r>
              <a:rPr sz="1100" spc="-35" dirty="0">
                <a:latin typeface="Arial"/>
                <a:cs typeface="Arial"/>
              </a:rPr>
              <a:t> </a:t>
            </a:r>
            <a:r>
              <a:rPr sz="1100" spc="-75" dirty="0">
                <a:latin typeface="Arial"/>
                <a:cs typeface="Arial"/>
              </a:rPr>
              <a:t>–</a:t>
            </a:r>
            <a:r>
              <a:rPr sz="1100" spc="-35" dirty="0">
                <a:latin typeface="Arial"/>
                <a:cs typeface="Arial"/>
              </a:rPr>
              <a:t> </a:t>
            </a:r>
            <a:r>
              <a:rPr sz="1100" i="1" spc="-60" dirty="0">
                <a:latin typeface="Arial"/>
                <a:cs typeface="Arial"/>
              </a:rPr>
              <a:t>no</a:t>
            </a:r>
            <a:r>
              <a:rPr sz="1100" i="1" spc="-35" dirty="0">
                <a:latin typeface="Arial"/>
                <a:cs typeface="Arial"/>
              </a:rPr>
              <a:t> </a:t>
            </a:r>
            <a:r>
              <a:rPr sz="1100" i="1" spc="-50" dirty="0">
                <a:latin typeface="Arial"/>
                <a:cs typeface="Arial"/>
              </a:rPr>
              <a:t>preguntas</a:t>
            </a:r>
            <a:r>
              <a:rPr sz="1100" spc="-50" dirty="0">
                <a:latin typeface="Arial"/>
                <a:cs typeface="Arial"/>
              </a:rPr>
              <a:t>-</a:t>
            </a:r>
            <a:r>
              <a:rPr sz="1100" spc="-35" dirty="0">
                <a:latin typeface="Arial"/>
                <a:cs typeface="Arial"/>
              </a:rPr>
              <a:t> </a:t>
            </a:r>
            <a:r>
              <a:rPr sz="1100" spc="-20" dirty="0">
                <a:latin typeface="Arial"/>
                <a:cs typeface="Arial"/>
              </a:rPr>
              <a:t>frente</a:t>
            </a:r>
            <a:r>
              <a:rPr sz="1100" spc="-35" dirty="0">
                <a:latin typeface="Arial"/>
                <a:cs typeface="Arial"/>
              </a:rPr>
              <a:t> </a:t>
            </a:r>
            <a:r>
              <a:rPr sz="1100" spc="-95" dirty="0">
                <a:latin typeface="Arial"/>
                <a:cs typeface="Arial"/>
              </a:rPr>
              <a:t>a</a:t>
            </a:r>
            <a:r>
              <a:rPr sz="1100" spc="-35" dirty="0">
                <a:latin typeface="Arial"/>
                <a:cs typeface="Arial"/>
              </a:rPr>
              <a:t> </a:t>
            </a:r>
            <a:r>
              <a:rPr sz="1100" spc="-75" dirty="0">
                <a:latin typeface="Arial"/>
                <a:cs typeface="Arial"/>
              </a:rPr>
              <a:t>las</a:t>
            </a:r>
            <a:r>
              <a:rPr sz="1100" spc="-35" dirty="0">
                <a:latin typeface="Arial"/>
                <a:cs typeface="Arial"/>
              </a:rPr>
              <a:t> </a:t>
            </a:r>
            <a:r>
              <a:rPr sz="1100" spc="-55" dirty="0">
                <a:latin typeface="Arial"/>
                <a:cs typeface="Arial"/>
              </a:rPr>
              <a:t>que</a:t>
            </a:r>
            <a:r>
              <a:rPr sz="1100" spc="-35" dirty="0">
                <a:latin typeface="Arial"/>
                <a:cs typeface="Arial"/>
              </a:rPr>
              <a:t> </a:t>
            </a:r>
            <a:r>
              <a:rPr sz="1100" spc="-55" dirty="0">
                <a:latin typeface="Arial"/>
                <a:cs typeface="Arial"/>
              </a:rPr>
              <a:t>los</a:t>
            </a:r>
            <a:r>
              <a:rPr sz="1100" spc="-30" dirty="0">
                <a:latin typeface="Arial"/>
                <a:cs typeface="Arial"/>
              </a:rPr>
              <a:t> </a:t>
            </a:r>
            <a:r>
              <a:rPr sz="1100" spc="-55" dirty="0">
                <a:latin typeface="Arial"/>
                <a:cs typeface="Arial"/>
              </a:rPr>
              <a:t>y</a:t>
            </a:r>
            <a:r>
              <a:rPr sz="1100" spc="-35" dirty="0">
                <a:latin typeface="Arial"/>
                <a:cs typeface="Arial"/>
              </a:rPr>
              <a:t> </a:t>
            </a:r>
            <a:r>
              <a:rPr sz="1100" spc="-75" dirty="0">
                <a:latin typeface="Arial"/>
                <a:cs typeface="Arial"/>
              </a:rPr>
              <a:t>las</a:t>
            </a:r>
            <a:r>
              <a:rPr sz="1100" spc="-35" dirty="0">
                <a:latin typeface="Arial"/>
                <a:cs typeface="Arial"/>
              </a:rPr>
              <a:t> </a:t>
            </a:r>
            <a:r>
              <a:rPr sz="1100" spc="-50" dirty="0">
                <a:latin typeface="Arial"/>
                <a:cs typeface="Arial"/>
              </a:rPr>
              <a:t>estudiantes</a:t>
            </a:r>
            <a:r>
              <a:rPr sz="1100" spc="-35" dirty="0">
                <a:latin typeface="Arial"/>
                <a:cs typeface="Arial"/>
              </a:rPr>
              <a:t> </a:t>
            </a:r>
            <a:r>
              <a:rPr sz="1100" spc="-55" dirty="0">
                <a:latin typeface="Arial"/>
                <a:cs typeface="Arial"/>
              </a:rPr>
              <a:t>deben</a:t>
            </a:r>
            <a:r>
              <a:rPr sz="1100" spc="-35" dirty="0">
                <a:latin typeface="Arial"/>
                <a:cs typeface="Arial"/>
              </a:rPr>
              <a:t> </a:t>
            </a:r>
            <a:r>
              <a:rPr sz="1100" spc="-40" dirty="0">
                <a:latin typeface="Arial"/>
                <a:cs typeface="Arial"/>
              </a:rPr>
              <a:t>asentir</a:t>
            </a:r>
            <a:r>
              <a:rPr sz="1100" spc="-35" dirty="0">
                <a:latin typeface="Arial"/>
                <a:cs typeface="Arial"/>
              </a:rPr>
              <a:t> </a:t>
            </a:r>
            <a:r>
              <a:rPr sz="1100" spc="-50" dirty="0">
                <a:latin typeface="Arial"/>
                <a:cs typeface="Arial"/>
              </a:rPr>
              <a:t>o </a:t>
            </a:r>
            <a:r>
              <a:rPr sz="1100" spc="-30" dirty="0">
                <a:latin typeface="Arial"/>
                <a:cs typeface="Arial"/>
              </a:rPr>
              <a:t>disentir</a:t>
            </a:r>
            <a:r>
              <a:rPr sz="1100" spc="-25" dirty="0">
                <a:latin typeface="Arial"/>
                <a:cs typeface="Arial"/>
              </a:rPr>
              <a:t> </a:t>
            </a:r>
            <a:r>
              <a:rPr sz="1100" spc="-50" dirty="0">
                <a:latin typeface="Arial"/>
                <a:cs typeface="Arial"/>
              </a:rPr>
              <a:t>(respetuosamente)</a:t>
            </a:r>
            <a:r>
              <a:rPr sz="1100" spc="-20" dirty="0">
                <a:latin typeface="Arial"/>
                <a:cs typeface="Arial"/>
              </a:rPr>
              <a:t> </a:t>
            </a:r>
            <a:r>
              <a:rPr sz="1100" spc="-35" dirty="0">
                <a:latin typeface="Arial"/>
                <a:cs typeface="Arial"/>
              </a:rPr>
              <a:t>durante</a:t>
            </a:r>
            <a:r>
              <a:rPr sz="1100" spc="-20" dirty="0">
                <a:latin typeface="Arial"/>
                <a:cs typeface="Arial"/>
              </a:rPr>
              <a:t> </a:t>
            </a:r>
            <a:r>
              <a:rPr sz="1100" spc="-60" dirty="0">
                <a:latin typeface="Arial"/>
                <a:cs typeface="Arial"/>
              </a:rPr>
              <a:t>una</a:t>
            </a:r>
            <a:r>
              <a:rPr sz="1100" spc="-20" dirty="0">
                <a:latin typeface="Arial"/>
                <a:cs typeface="Arial"/>
              </a:rPr>
              <a:t> </a:t>
            </a:r>
            <a:r>
              <a:rPr sz="1100" spc="-10" dirty="0">
                <a:latin typeface="Arial"/>
                <a:cs typeface="Arial"/>
              </a:rPr>
              <a:t>discusión.</a:t>
            </a:r>
            <a:endParaRPr sz="1100" dirty="0">
              <a:latin typeface="Arial"/>
              <a:cs typeface="Arial"/>
            </a:endParaRPr>
          </a:p>
          <a:p>
            <a:pPr marL="422275" indent="-94615">
              <a:lnSpc>
                <a:spcPct val="100000"/>
              </a:lnSpc>
              <a:spcBef>
                <a:spcPts val="75"/>
              </a:spcBef>
              <a:buChar char="•"/>
              <a:tabLst>
                <a:tab pos="422275" algn="l"/>
              </a:tabLst>
            </a:pPr>
            <a:r>
              <a:rPr sz="1100" spc="-75" dirty="0">
                <a:latin typeface="Arial"/>
                <a:cs typeface="Arial"/>
              </a:rPr>
              <a:t>Pueden</a:t>
            </a:r>
            <a:r>
              <a:rPr sz="1100" spc="-15" dirty="0">
                <a:latin typeface="Arial"/>
                <a:cs typeface="Arial"/>
              </a:rPr>
              <a:t> </a:t>
            </a:r>
            <a:r>
              <a:rPr sz="1100" spc="-60" dirty="0">
                <a:latin typeface="Arial"/>
                <a:cs typeface="Arial"/>
              </a:rPr>
              <a:t>ser</a:t>
            </a:r>
            <a:r>
              <a:rPr sz="1100" spc="-15" dirty="0">
                <a:latin typeface="Arial"/>
                <a:cs typeface="Arial"/>
              </a:rPr>
              <a:t> </a:t>
            </a:r>
            <a:r>
              <a:rPr sz="1100" spc="-30" dirty="0">
                <a:latin typeface="Arial"/>
                <a:cs typeface="Arial"/>
              </a:rPr>
              <a:t>provocafvos,</a:t>
            </a:r>
            <a:r>
              <a:rPr sz="1100" spc="-10" dirty="0">
                <a:latin typeface="Arial"/>
                <a:cs typeface="Arial"/>
              </a:rPr>
              <a:t> </a:t>
            </a:r>
            <a:r>
              <a:rPr sz="1100" spc="-45" dirty="0">
                <a:latin typeface="Arial"/>
                <a:cs typeface="Arial"/>
              </a:rPr>
              <a:t>interesantes,</a:t>
            </a:r>
            <a:r>
              <a:rPr sz="1100" spc="-15" dirty="0">
                <a:latin typeface="Arial"/>
                <a:cs typeface="Arial"/>
              </a:rPr>
              <a:t> </a:t>
            </a:r>
            <a:r>
              <a:rPr sz="1100" spc="-55" dirty="0">
                <a:latin typeface="Arial"/>
                <a:cs typeface="Arial"/>
              </a:rPr>
              <a:t>verdaderos,</a:t>
            </a:r>
            <a:r>
              <a:rPr sz="1100" spc="-10" dirty="0">
                <a:latin typeface="Arial"/>
                <a:cs typeface="Arial"/>
              </a:rPr>
              <a:t> falsos.</a:t>
            </a:r>
            <a:endParaRPr sz="1100" dirty="0">
              <a:latin typeface="Arial"/>
              <a:cs typeface="Arial"/>
            </a:endParaRPr>
          </a:p>
          <a:p>
            <a:pPr marL="369570" marR="537210" indent="-41910">
              <a:lnSpc>
                <a:spcPct val="103600"/>
              </a:lnSpc>
              <a:spcBef>
                <a:spcPts val="25"/>
              </a:spcBef>
              <a:buChar char="•"/>
              <a:tabLst>
                <a:tab pos="369570" algn="l"/>
                <a:tab pos="422275" algn="l"/>
              </a:tabLst>
            </a:pPr>
            <a:r>
              <a:rPr sz="1100" spc="-75" dirty="0">
                <a:latin typeface="Arial"/>
                <a:cs typeface="Arial"/>
              </a:rPr>
              <a:t>	Pueden</a:t>
            </a:r>
            <a:r>
              <a:rPr sz="1100" spc="-40" dirty="0">
                <a:latin typeface="Arial"/>
                <a:cs typeface="Arial"/>
              </a:rPr>
              <a:t> </a:t>
            </a:r>
            <a:r>
              <a:rPr sz="1100" spc="-60" dirty="0">
                <a:latin typeface="Arial"/>
                <a:cs typeface="Arial"/>
              </a:rPr>
              <a:t>ser</a:t>
            </a:r>
            <a:r>
              <a:rPr sz="1100" spc="-40" dirty="0">
                <a:latin typeface="Arial"/>
                <a:cs typeface="Arial"/>
              </a:rPr>
              <a:t> </a:t>
            </a:r>
            <a:r>
              <a:rPr sz="1100" spc="-80" dirty="0">
                <a:latin typeface="Arial"/>
                <a:cs typeface="Arial"/>
              </a:rPr>
              <a:t>usados</a:t>
            </a:r>
            <a:r>
              <a:rPr sz="1100" spc="-35" dirty="0">
                <a:latin typeface="Arial"/>
                <a:cs typeface="Arial"/>
              </a:rPr>
              <a:t> </a:t>
            </a:r>
            <a:r>
              <a:rPr sz="1100" spc="-55" dirty="0">
                <a:latin typeface="Arial"/>
                <a:cs typeface="Arial"/>
              </a:rPr>
              <a:t>para</a:t>
            </a:r>
            <a:r>
              <a:rPr sz="1100" spc="-40" dirty="0">
                <a:latin typeface="Arial"/>
                <a:cs typeface="Arial"/>
              </a:rPr>
              <a:t> </a:t>
            </a:r>
            <a:r>
              <a:rPr sz="1100" spc="-55" dirty="0">
                <a:latin typeface="Arial"/>
                <a:cs typeface="Arial"/>
              </a:rPr>
              <a:t>generar</a:t>
            </a:r>
            <a:r>
              <a:rPr sz="1100" spc="-40" dirty="0">
                <a:latin typeface="Arial"/>
                <a:cs typeface="Arial"/>
              </a:rPr>
              <a:t> </a:t>
            </a:r>
            <a:r>
              <a:rPr sz="1100" spc="-65" dirty="0">
                <a:latin typeface="Arial"/>
                <a:cs typeface="Arial"/>
              </a:rPr>
              <a:t>respuestas</a:t>
            </a:r>
            <a:r>
              <a:rPr sz="1100" spc="-35" dirty="0">
                <a:latin typeface="Arial"/>
                <a:cs typeface="Arial"/>
              </a:rPr>
              <a:t> </a:t>
            </a:r>
            <a:r>
              <a:rPr sz="1100" spc="-90" dirty="0">
                <a:latin typeface="Arial"/>
                <a:cs typeface="Arial"/>
              </a:rPr>
              <a:t>basadas</a:t>
            </a:r>
            <a:r>
              <a:rPr sz="1100" spc="-40" dirty="0">
                <a:latin typeface="Arial"/>
                <a:cs typeface="Arial"/>
              </a:rPr>
              <a:t> </a:t>
            </a:r>
            <a:r>
              <a:rPr sz="1100" spc="-60" dirty="0">
                <a:latin typeface="Arial"/>
                <a:cs typeface="Arial"/>
              </a:rPr>
              <a:t>en</a:t>
            </a:r>
            <a:r>
              <a:rPr sz="1100" spc="-35" dirty="0">
                <a:latin typeface="Arial"/>
                <a:cs typeface="Arial"/>
              </a:rPr>
              <a:t> </a:t>
            </a:r>
            <a:r>
              <a:rPr sz="1100" spc="-70" dirty="0">
                <a:latin typeface="Arial"/>
                <a:cs typeface="Arial"/>
              </a:rPr>
              <a:t>hechos</a:t>
            </a:r>
            <a:r>
              <a:rPr sz="1100" spc="-40" dirty="0">
                <a:latin typeface="Arial"/>
                <a:cs typeface="Arial"/>
              </a:rPr>
              <a:t> o </a:t>
            </a:r>
            <a:r>
              <a:rPr sz="1100" spc="-60" dirty="0">
                <a:latin typeface="Arial"/>
                <a:cs typeface="Arial"/>
              </a:rPr>
              <a:t>en</a:t>
            </a:r>
            <a:r>
              <a:rPr sz="1100" spc="-35" dirty="0">
                <a:latin typeface="Arial"/>
                <a:cs typeface="Arial"/>
              </a:rPr>
              <a:t> </a:t>
            </a:r>
            <a:r>
              <a:rPr sz="1100" spc="-25" dirty="0">
                <a:latin typeface="Arial"/>
                <a:cs typeface="Arial"/>
              </a:rPr>
              <a:t>la </a:t>
            </a:r>
            <a:r>
              <a:rPr sz="1100" spc="-10" dirty="0">
                <a:latin typeface="Arial"/>
                <a:cs typeface="Arial"/>
              </a:rPr>
              <a:t>imaginación.</a:t>
            </a:r>
            <a:endParaRPr sz="1100" dirty="0">
              <a:latin typeface="Arial"/>
              <a:cs typeface="Arial"/>
            </a:endParaRPr>
          </a:p>
          <a:p>
            <a:pPr marL="369570" marR="505459" indent="-41910">
              <a:lnSpc>
                <a:spcPct val="101800"/>
              </a:lnSpc>
              <a:spcBef>
                <a:spcPts val="45"/>
              </a:spcBef>
              <a:buChar char="•"/>
              <a:tabLst>
                <a:tab pos="369570" algn="l"/>
                <a:tab pos="422275" algn="l"/>
              </a:tabLst>
            </a:pPr>
            <a:r>
              <a:rPr sz="1100" spc="-85" dirty="0">
                <a:latin typeface="Arial"/>
                <a:cs typeface="Arial"/>
              </a:rPr>
              <a:t>	Como</a:t>
            </a:r>
            <a:r>
              <a:rPr sz="1100" spc="-35" dirty="0">
                <a:latin typeface="Arial"/>
                <a:cs typeface="Arial"/>
              </a:rPr>
              <a:t> </a:t>
            </a:r>
            <a:r>
              <a:rPr sz="1100" spc="-75" dirty="0">
                <a:latin typeface="Arial"/>
                <a:cs typeface="Arial"/>
              </a:rPr>
              <a:t>las</a:t>
            </a:r>
            <a:r>
              <a:rPr sz="1100" spc="-35" dirty="0">
                <a:latin typeface="Arial"/>
                <a:cs typeface="Arial"/>
              </a:rPr>
              <a:t> </a:t>
            </a:r>
            <a:r>
              <a:rPr sz="1100" spc="-70" dirty="0">
                <a:latin typeface="Arial"/>
                <a:cs typeface="Arial"/>
              </a:rPr>
              <a:t>reglas</a:t>
            </a:r>
            <a:r>
              <a:rPr sz="1100" spc="-35" dirty="0">
                <a:latin typeface="Arial"/>
                <a:cs typeface="Arial"/>
              </a:rPr>
              <a:t> </a:t>
            </a:r>
            <a:r>
              <a:rPr sz="1100" spc="-80" dirty="0">
                <a:latin typeface="Arial"/>
                <a:cs typeface="Arial"/>
              </a:rPr>
              <a:t>básicas,</a:t>
            </a:r>
            <a:r>
              <a:rPr sz="1100" spc="-35" dirty="0">
                <a:latin typeface="Arial"/>
                <a:cs typeface="Arial"/>
              </a:rPr>
              <a:t> </a:t>
            </a:r>
            <a:r>
              <a:rPr sz="1100" spc="-55" dirty="0">
                <a:latin typeface="Arial"/>
                <a:cs typeface="Arial"/>
              </a:rPr>
              <a:t>puede</a:t>
            </a:r>
            <a:r>
              <a:rPr sz="1100" spc="-30" dirty="0">
                <a:latin typeface="Arial"/>
                <a:cs typeface="Arial"/>
              </a:rPr>
              <a:t> </a:t>
            </a:r>
            <a:r>
              <a:rPr sz="1100" spc="-60" dirty="0">
                <a:latin typeface="Arial"/>
                <a:cs typeface="Arial"/>
              </a:rPr>
              <a:t>ser</a:t>
            </a:r>
            <a:r>
              <a:rPr sz="1100" spc="-35" dirty="0">
                <a:latin typeface="Arial"/>
                <a:cs typeface="Arial"/>
              </a:rPr>
              <a:t> </a:t>
            </a:r>
            <a:r>
              <a:rPr sz="1100" spc="-80" dirty="0">
                <a:latin typeface="Arial"/>
                <a:cs typeface="Arial"/>
              </a:rPr>
              <a:t>usados</a:t>
            </a:r>
            <a:r>
              <a:rPr sz="1100" spc="-35" dirty="0">
                <a:latin typeface="Arial"/>
                <a:cs typeface="Arial"/>
              </a:rPr>
              <a:t> </a:t>
            </a:r>
            <a:r>
              <a:rPr sz="1100" spc="-55" dirty="0">
                <a:latin typeface="Arial"/>
                <a:cs typeface="Arial"/>
              </a:rPr>
              <a:t>en</a:t>
            </a:r>
            <a:r>
              <a:rPr sz="1100" spc="-35" dirty="0">
                <a:latin typeface="Arial"/>
                <a:cs typeface="Arial"/>
              </a:rPr>
              <a:t> </a:t>
            </a:r>
            <a:r>
              <a:rPr sz="1100" spc="-70" dirty="0">
                <a:latin typeface="Arial"/>
                <a:cs typeface="Arial"/>
              </a:rPr>
              <a:t>discusiones</a:t>
            </a:r>
            <a:r>
              <a:rPr sz="1100" spc="-35" dirty="0">
                <a:latin typeface="Arial"/>
                <a:cs typeface="Arial"/>
              </a:rPr>
              <a:t> </a:t>
            </a:r>
            <a:r>
              <a:rPr sz="1100" spc="-55" dirty="0">
                <a:latin typeface="Arial"/>
                <a:cs typeface="Arial"/>
              </a:rPr>
              <a:t>en</a:t>
            </a:r>
            <a:r>
              <a:rPr sz="1100" spc="-30" dirty="0">
                <a:latin typeface="Arial"/>
                <a:cs typeface="Arial"/>
              </a:rPr>
              <a:t> </a:t>
            </a:r>
            <a:r>
              <a:rPr sz="1100" spc="-60" dirty="0">
                <a:latin typeface="Arial"/>
                <a:cs typeface="Arial"/>
              </a:rPr>
              <a:t>grupos</a:t>
            </a:r>
            <a:r>
              <a:rPr sz="1100" spc="-35" dirty="0">
                <a:latin typeface="Arial"/>
                <a:cs typeface="Arial"/>
              </a:rPr>
              <a:t> </a:t>
            </a:r>
            <a:r>
              <a:rPr sz="1100" spc="-25" dirty="0">
                <a:latin typeface="Arial"/>
                <a:cs typeface="Arial"/>
              </a:rPr>
              <a:t>de </a:t>
            </a:r>
            <a:r>
              <a:rPr sz="1100" spc="-30" dirty="0">
                <a:latin typeface="Arial"/>
                <a:cs typeface="Arial"/>
              </a:rPr>
              <a:t>trabajo</a:t>
            </a:r>
            <a:r>
              <a:rPr sz="1100" spc="-45" dirty="0">
                <a:latin typeface="Arial"/>
                <a:cs typeface="Arial"/>
              </a:rPr>
              <a:t> </a:t>
            </a:r>
            <a:r>
              <a:rPr sz="1100" spc="-40" dirty="0">
                <a:latin typeface="Arial"/>
                <a:cs typeface="Arial"/>
              </a:rPr>
              <a:t>o</a:t>
            </a:r>
            <a:r>
              <a:rPr sz="1100" spc="-45" dirty="0">
                <a:latin typeface="Arial"/>
                <a:cs typeface="Arial"/>
              </a:rPr>
              <a:t> </a:t>
            </a:r>
            <a:r>
              <a:rPr sz="1100" spc="-60" dirty="0">
                <a:latin typeface="Arial"/>
                <a:cs typeface="Arial"/>
              </a:rPr>
              <a:t>con</a:t>
            </a:r>
            <a:r>
              <a:rPr sz="1100" spc="-45" dirty="0">
                <a:latin typeface="Arial"/>
                <a:cs typeface="Arial"/>
              </a:rPr>
              <a:t> </a:t>
            </a:r>
            <a:r>
              <a:rPr sz="1100" spc="-30" dirty="0">
                <a:latin typeface="Arial"/>
                <a:cs typeface="Arial"/>
              </a:rPr>
              <a:t>toda</a:t>
            </a:r>
            <a:r>
              <a:rPr sz="1100" spc="-45" dirty="0">
                <a:latin typeface="Arial"/>
                <a:cs typeface="Arial"/>
              </a:rPr>
              <a:t> la</a:t>
            </a:r>
            <a:r>
              <a:rPr sz="1100" spc="-40" dirty="0">
                <a:latin typeface="Arial"/>
                <a:cs typeface="Arial"/>
              </a:rPr>
              <a:t> </a:t>
            </a:r>
            <a:r>
              <a:rPr sz="1100" spc="-10" dirty="0">
                <a:latin typeface="Arial"/>
                <a:cs typeface="Arial"/>
              </a:rPr>
              <a:t>clase.</a:t>
            </a:r>
            <a:endParaRPr sz="1100" dirty="0">
              <a:latin typeface="Arial"/>
              <a:cs typeface="Arial"/>
            </a:endParaRPr>
          </a:p>
          <a:p>
            <a:pPr marL="482600">
              <a:lnSpc>
                <a:spcPct val="100000"/>
              </a:lnSpc>
              <a:spcBef>
                <a:spcPts val="25"/>
              </a:spcBef>
            </a:pPr>
            <a:r>
              <a:rPr sz="1050" b="1" u="sng" spc="-70" dirty="0">
                <a:solidFill>
                  <a:srgbClr val="0000FF"/>
                </a:solidFill>
                <a:uFill>
                  <a:solidFill>
                    <a:srgbClr val="0000FF"/>
                  </a:solidFill>
                </a:uFill>
                <a:latin typeface="Arial"/>
                <a:cs typeface="Arial"/>
                <a:hlinkClick r:id="rId3"/>
              </a:rPr>
              <a:t>Video</a:t>
            </a:r>
            <a:r>
              <a:rPr sz="1050" b="1" u="sng" spc="-35" dirty="0">
                <a:solidFill>
                  <a:srgbClr val="0000FF"/>
                </a:solidFill>
                <a:uFill>
                  <a:solidFill>
                    <a:srgbClr val="0000FF"/>
                  </a:solidFill>
                </a:uFill>
                <a:latin typeface="Arial"/>
                <a:cs typeface="Arial"/>
                <a:hlinkClick r:id="rId3"/>
              </a:rPr>
              <a:t> </a:t>
            </a:r>
            <a:r>
              <a:rPr sz="1050" b="1" u="sng" spc="-60" dirty="0">
                <a:solidFill>
                  <a:srgbClr val="0000FF"/>
                </a:solidFill>
                <a:uFill>
                  <a:solidFill>
                    <a:srgbClr val="0000FF"/>
                  </a:solidFill>
                </a:uFill>
                <a:latin typeface="Arial"/>
                <a:cs typeface="Arial"/>
                <a:hlinkClick r:id="rId3"/>
              </a:rPr>
              <a:t>4:</a:t>
            </a:r>
            <a:r>
              <a:rPr sz="1050" b="1" u="sng" spc="-35" dirty="0">
                <a:solidFill>
                  <a:srgbClr val="0000FF"/>
                </a:solidFill>
                <a:uFill>
                  <a:solidFill>
                    <a:srgbClr val="0000FF"/>
                  </a:solidFill>
                </a:uFill>
                <a:latin typeface="Arial"/>
                <a:cs typeface="Arial"/>
                <a:hlinkClick r:id="rId3"/>
              </a:rPr>
              <a:t> </a:t>
            </a:r>
            <a:r>
              <a:rPr sz="1050" b="1" u="sng" spc="-114" dirty="0">
                <a:solidFill>
                  <a:srgbClr val="0000FF"/>
                </a:solidFill>
                <a:uFill>
                  <a:solidFill>
                    <a:srgbClr val="0000FF"/>
                  </a:solidFill>
                </a:uFill>
                <a:latin typeface="Arial"/>
                <a:cs typeface="Arial"/>
                <a:hlinkClick r:id="rId3"/>
              </a:rPr>
              <a:t>Consejos</a:t>
            </a:r>
            <a:r>
              <a:rPr sz="1050" b="1" u="sng" spc="-35" dirty="0">
                <a:solidFill>
                  <a:srgbClr val="0000FF"/>
                </a:solidFill>
                <a:uFill>
                  <a:solidFill>
                    <a:srgbClr val="0000FF"/>
                  </a:solidFill>
                </a:uFill>
                <a:latin typeface="Arial"/>
                <a:cs typeface="Arial"/>
                <a:hlinkClick r:id="rId3"/>
              </a:rPr>
              <a:t> </a:t>
            </a:r>
            <a:r>
              <a:rPr sz="1050" b="1" u="sng" spc="-95" dirty="0">
                <a:solidFill>
                  <a:srgbClr val="0000FF"/>
                </a:solidFill>
                <a:uFill>
                  <a:solidFill>
                    <a:srgbClr val="0000FF"/>
                  </a:solidFill>
                </a:uFill>
                <a:latin typeface="Arial"/>
                <a:cs typeface="Arial"/>
                <a:hlinkClick r:id="rId3"/>
              </a:rPr>
              <a:t>prácticos</a:t>
            </a:r>
            <a:r>
              <a:rPr sz="1050" b="1" u="sng" spc="-35" dirty="0">
                <a:solidFill>
                  <a:srgbClr val="0000FF"/>
                </a:solidFill>
                <a:uFill>
                  <a:solidFill>
                    <a:srgbClr val="0000FF"/>
                  </a:solidFill>
                </a:uFill>
                <a:latin typeface="Arial"/>
                <a:cs typeface="Arial"/>
                <a:hlinkClick r:id="rId3"/>
              </a:rPr>
              <a:t> </a:t>
            </a:r>
            <a:r>
              <a:rPr sz="1050" b="1" u="sng" spc="-70" dirty="0">
                <a:solidFill>
                  <a:srgbClr val="0000FF"/>
                </a:solidFill>
                <a:uFill>
                  <a:solidFill>
                    <a:srgbClr val="0000FF"/>
                  </a:solidFill>
                </a:uFill>
                <a:latin typeface="Arial"/>
                <a:cs typeface="Arial"/>
                <a:hlinkClick r:id="rId3"/>
              </a:rPr>
              <a:t>para</a:t>
            </a:r>
            <a:r>
              <a:rPr sz="1050" b="1" u="sng" spc="-30" dirty="0">
                <a:solidFill>
                  <a:srgbClr val="0000FF"/>
                </a:solidFill>
                <a:uFill>
                  <a:solidFill>
                    <a:srgbClr val="0000FF"/>
                  </a:solidFill>
                </a:uFill>
                <a:latin typeface="Arial"/>
                <a:cs typeface="Arial"/>
                <a:hlinkClick r:id="rId3"/>
              </a:rPr>
              <a:t> </a:t>
            </a:r>
            <a:r>
              <a:rPr sz="1050" b="1" u="sng" spc="-80" dirty="0">
                <a:solidFill>
                  <a:srgbClr val="0000FF"/>
                </a:solidFill>
                <a:uFill>
                  <a:solidFill>
                    <a:srgbClr val="0000FF"/>
                  </a:solidFill>
                </a:uFill>
                <a:latin typeface="Arial"/>
                <a:cs typeface="Arial"/>
                <a:hlinkClick r:id="rId3"/>
              </a:rPr>
              <a:t>apoyar</a:t>
            </a:r>
            <a:r>
              <a:rPr sz="1050" b="1" u="sng" spc="-35" dirty="0">
                <a:solidFill>
                  <a:srgbClr val="0000FF"/>
                </a:solidFill>
                <a:uFill>
                  <a:solidFill>
                    <a:srgbClr val="0000FF"/>
                  </a:solidFill>
                </a:uFill>
                <a:latin typeface="Arial"/>
                <a:cs typeface="Arial"/>
                <a:hlinkClick r:id="rId3"/>
              </a:rPr>
              <a:t> </a:t>
            </a:r>
            <a:r>
              <a:rPr sz="1050" b="1" u="sng" spc="-50" dirty="0">
                <a:solidFill>
                  <a:srgbClr val="0000FF"/>
                </a:solidFill>
                <a:uFill>
                  <a:solidFill>
                    <a:srgbClr val="0000FF"/>
                  </a:solidFill>
                </a:uFill>
                <a:latin typeface="Arial"/>
                <a:cs typeface="Arial"/>
                <a:hlinkClick r:id="rId3"/>
              </a:rPr>
              <a:t>el</a:t>
            </a:r>
            <a:r>
              <a:rPr sz="1050" b="1" u="sng" spc="-35" dirty="0">
                <a:solidFill>
                  <a:srgbClr val="0000FF"/>
                </a:solidFill>
                <a:uFill>
                  <a:solidFill>
                    <a:srgbClr val="0000FF"/>
                  </a:solidFill>
                </a:uFill>
                <a:latin typeface="Arial"/>
                <a:cs typeface="Arial"/>
                <a:hlinkClick r:id="rId3"/>
              </a:rPr>
              <a:t> </a:t>
            </a:r>
            <a:r>
              <a:rPr sz="1050" b="1" u="sng" spc="-80" dirty="0">
                <a:solidFill>
                  <a:srgbClr val="0000FF"/>
                </a:solidFill>
                <a:uFill>
                  <a:solidFill>
                    <a:srgbClr val="0000FF"/>
                  </a:solidFill>
                </a:uFill>
                <a:latin typeface="Arial"/>
                <a:cs typeface="Arial"/>
                <a:hlinkClick r:id="rId3"/>
              </a:rPr>
              <a:t>diálogo</a:t>
            </a:r>
            <a:r>
              <a:rPr sz="1050" b="1" u="sng" spc="-35" dirty="0">
                <a:solidFill>
                  <a:srgbClr val="0000FF"/>
                </a:solidFill>
                <a:uFill>
                  <a:solidFill>
                    <a:srgbClr val="0000FF"/>
                  </a:solidFill>
                </a:uFill>
                <a:latin typeface="Arial"/>
                <a:cs typeface="Arial"/>
                <a:hlinkClick r:id="rId3"/>
              </a:rPr>
              <a:t> </a:t>
            </a:r>
            <a:r>
              <a:rPr sz="1050" b="1" u="sng" spc="-80" dirty="0">
                <a:solidFill>
                  <a:srgbClr val="0000FF"/>
                </a:solidFill>
                <a:uFill>
                  <a:solidFill>
                    <a:srgbClr val="0000FF"/>
                  </a:solidFill>
                </a:uFill>
                <a:latin typeface="Arial"/>
                <a:cs typeface="Arial"/>
                <a:hlinkClick r:id="rId3"/>
              </a:rPr>
              <a:t>en</a:t>
            </a:r>
            <a:r>
              <a:rPr sz="1050" b="1" u="sng" spc="-35" dirty="0">
                <a:solidFill>
                  <a:srgbClr val="0000FF"/>
                </a:solidFill>
                <a:uFill>
                  <a:solidFill>
                    <a:srgbClr val="0000FF"/>
                  </a:solidFill>
                </a:uFill>
                <a:latin typeface="Arial"/>
                <a:cs typeface="Arial"/>
                <a:hlinkClick r:id="rId3"/>
              </a:rPr>
              <a:t> </a:t>
            </a:r>
            <a:r>
              <a:rPr sz="1050" b="1" u="sng" spc="-55" dirty="0">
                <a:solidFill>
                  <a:srgbClr val="0000FF"/>
                </a:solidFill>
                <a:uFill>
                  <a:solidFill>
                    <a:srgbClr val="0000FF"/>
                  </a:solidFill>
                </a:uFill>
                <a:latin typeface="Arial"/>
                <a:cs typeface="Arial"/>
                <a:hlinkClick r:id="rId3"/>
              </a:rPr>
              <a:t>la</a:t>
            </a:r>
            <a:r>
              <a:rPr sz="1050" b="1" u="sng" spc="-30" dirty="0">
                <a:solidFill>
                  <a:srgbClr val="0000FF"/>
                </a:solidFill>
                <a:uFill>
                  <a:solidFill>
                    <a:srgbClr val="0000FF"/>
                  </a:solidFill>
                </a:uFill>
                <a:latin typeface="Arial"/>
                <a:cs typeface="Arial"/>
                <a:hlinkClick r:id="rId3"/>
              </a:rPr>
              <a:t> </a:t>
            </a:r>
            <a:r>
              <a:rPr sz="1050" b="1" u="sng" spc="-95" dirty="0">
                <a:solidFill>
                  <a:srgbClr val="0000FF"/>
                </a:solidFill>
                <a:uFill>
                  <a:solidFill>
                    <a:srgbClr val="0000FF"/>
                  </a:solidFill>
                </a:uFill>
                <a:latin typeface="Arial"/>
                <a:cs typeface="Arial"/>
                <a:hlinkClick r:id="rId3"/>
              </a:rPr>
              <a:t>sala</a:t>
            </a:r>
            <a:r>
              <a:rPr sz="1050" b="1" u="sng" spc="-35" dirty="0">
                <a:solidFill>
                  <a:srgbClr val="0000FF"/>
                </a:solidFill>
                <a:uFill>
                  <a:solidFill>
                    <a:srgbClr val="0000FF"/>
                  </a:solidFill>
                </a:uFill>
                <a:latin typeface="Arial"/>
                <a:cs typeface="Arial"/>
                <a:hlinkClick r:id="rId3"/>
              </a:rPr>
              <a:t> </a:t>
            </a:r>
            <a:r>
              <a:rPr sz="1050" b="1" u="sng" spc="-80" dirty="0">
                <a:solidFill>
                  <a:srgbClr val="0000FF"/>
                </a:solidFill>
                <a:uFill>
                  <a:solidFill>
                    <a:srgbClr val="0000FF"/>
                  </a:solidFill>
                </a:uFill>
                <a:latin typeface="Arial"/>
                <a:cs typeface="Arial"/>
                <a:hlinkClick r:id="rId3"/>
              </a:rPr>
              <a:t>de</a:t>
            </a:r>
            <a:r>
              <a:rPr sz="1050" b="1" u="sng" spc="-35" dirty="0">
                <a:solidFill>
                  <a:srgbClr val="0000FF"/>
                </a:solidFill>
                <a:uFill>
                  <a:solidFill>
                    <a:srgbClr val="0000FF"/>
                  </a:solidFill>
                </a:uFill>
                <a:latin typeface="Arial"/>
                <a:cs typeface="Arial"/>
                <a:hlinkClick r:id="rId3"/>
              </a:rPr>
              <a:t> </a:t>
            </a:r>
            <a:r>
              <a:rPr sz="1050" b="1" u="sng" spc="-110" dirty="0">
                <a:solidFill>
                  <a:srgbClr val="0000FF"/>
                </a:solidFill>
                <a:uFill>
                  <a:solidFill>
                    <a:srgbClr val="0000FF"/>
                  </a:solidFill>
                </a:uFill>
                <a:latin typeface="Arial"/>
                <a:cs typeface="Arial"/>
                <a:hlinkClick r:id="rId3"/>
              </a:rPr>
              <a:t>clases:</a:t>
            </a:r>
            <a:r>
              <a:rPr sz="1050" b="1" u="sng" spc="-35" dirty="0">
                <a:solidFill>
                  <a:srgbClr val="0000FF"/>
                </a:solidFill>
                <a:uFill>
                  <a:solidFill>
                    <a:srgbClr val="0000FF"/>
                  </a:solidFill>
                </a:uFill>
                <a:latin typeface="Arial"/>
                <a:cs typeface="Arial"/>
                <a:hlinkClick r:id="rId3"/>
              </a:rPr>
              <a:t> </a:t>
            </a:r>
            <a:r>
              <a:rPr sz="1050" b="1" u="sng" spc="-10" dirty="0">
                <a:solidFill>
                  <a:srgbClr val="0000FF"/>
                </a:solidFill>
                <a:uFill>
                  <a:solidFill>
                    <a:srgbClr val="0000FF"/>
                  </a:solidFill>
                </a:uFill>
                <a:latin typeface="Arial"/>
                <a:cs typeface="Arial"/>
                <a:hlinkClick r:id="rId3"/>
              </a:rPr>
              <a:t>puntos</a:t>
            </a:r>
            <a:endParaRPr sz="1050" dirty="0">
              <a:latin typeface="Arial"/>
              <a:cs typeface="Arial"/>
              <a:hlinkClick r:id="rId3"/>
            </a:endParaRPr>
          </a:p>
          <a:p>
            <a:pPr marL="99060">
              <a:lnSpc>
                <a:spcPct val="100000"/>
              </a:lnSpc>
              <a:spcBef>
                <a:spcPts val="280"/>
              </a:spcBef>
            </a:pPr>
            <a:r>
              <a:rPr sz="1050" b="1" u="sng" spc="-80" dirty="0">
                <a:solidFill>
                  <a:srgbClr val="0000FF"/>
                </a:solidFill>
                <a:uFill>
                  <a:solidFill>
                    <a:srgbClr val="0000FF"/>
                  </a:solidFill>
                </a:uFill>
                <a:latin typeface="Arial"/>
                <a:cs typeface="Arial"/>
                <a:hlinkClick r:id="rId3"/>
              </a:rPr>
              <a:t>de</a:t>
            </a:r>
            <a:r>
              <a:rPr sz="1050" b="1" u="sng" spc="-45" dirty="0">
                <a:solidFill>
                  <a:srgbClr val="0000FF"/>
                </a:solidFill>
                <a:uFill>
                  <a:solidFill>
                    <a:srgbClr val="0000FF"/>
                  </a:solidFill>
                </a:uFill>
                <a:latin typeface="Arial"/>
                <a:cs typeface="Arial"/>
                <a:hlinkClick r:id="rId3"/>
              </a:rPr>
              <a:t> </a:t>
            </a:r>
            <a:r>
              <a:rPr sz="1050" b="1" u="sng" spc="-10" dirty="0" err="1">
                <a:solidFill>
                  <a:srgbClr val="0000FF"/>
                </a:solidFill>
                <a:uFill>
                  <a:solidFill>
                    <a:srgbClr val="0000FF"/>
                  </a:solidFill>
                </a:uFill>
                <a:latin typeface="Arial"/>
                <a:cs typeface="Arial"/>
                <a:hlinkClick r:id="rId3"/>
              </a:rPr>
              <a:t>conversación</a:t>
            </a:r>
            <a:endParaRPr lang="en-GB" sz="1050" b="1" u="sng" spc="-10" dirty="0">
              <a:solidFill>
                <a:srgbClr val="0000FF"/>
              </a:solidFill>
              <a:uFill>
                <a:solidFill>
                  <a:srgbClr val="0000FF"/>
                </a:solidFill>
              </a:uFill>
              <a:latin typeface="Arial"/>
              <a:cs typeface="Arial"/>
            </a:endParaRPr>
          </a:p>
          <a:p>
            <a:pPr marL="99060">
              <a:lnSpc>
                <a:spcPct val="100000"/>
              </a:lnSpc>
              <a:spcBef>
                <a:spcPts val="280"/>
              </a:spcBef>
            </a:pPr>
            <a:endParaRPr sz="1050" dirty="0">
              <a:latin typeface="Arial"/>
              <a:cs typeface="Arial"/>
            </a:endParaRPr>
          </a:p>
        </p:txBody>
      </p:sp>
      <p:pic>
        <p:nvPicPr>
          <p:cNvPr id="7" name="object 7"/>
          <p:cNvPicPr/>
          <p:nvPr/>
        </p:nvPicPr>
        <p:blipFill>
          <a:blip r:embed="rId4" cstate="print"/>
          <a:stretch>
            <a:fillRect/>
          </a:stretch>
        </p:blipFill>
        <p:spPr>
          <a:xfrm>
            <a:off x="5444370" y="6323954"/>
            <a:ext cx="439419" cy="43942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469272" y="4492632"/>
          <a:ext cx="9749790" cy="2602230"/>
        </p:xfrm>
        <a:graphic>
          <a:graphicData uri="http://schemas.openxmlformats.org/drawingml/2006/table">
            <a:tbl>
              <a:tblPr firstRow="1" bandRow="1">
                <a:tableStyleId>{2D5ABB26-0587-4C30-8999-92F81FD0307C}</a:tableStyleId>
              </a:tblPr>
              <a:tblGrid>
                <a:gridCol w="1350010">
                  <a:extLst>
                    <a:ext uri="{9D8B030D-6E8A-4147-A177-3AD203B41FA5}">
                      <a16:colId xmlns:a16="http://schemas.microsoft.com/office/drawing/2014/main" val="20000"/>
                    </a:ext>
                  </a:extLst>
                </a:gridCol>
                <a:gridCol w="3898265">
                  <a:extLst>
                    <a:ext uri="{9D8B030D-6E8A-4147-A177-3AD203B41FA5}">
                      <a16:colId xmlns:a16="http://schemas.microsoft.com/office/drawing/2014/main" val="20001"/>
                    </a:ext>
                  </a:extLst>
                </a:gridCol>
                <a:gridCol w="4501515">
                  <a:extLst>
                    <a:ext uri="{9D8B030D-6E8A-4147-A177-3AD203B41FA5}">
                      <a16:colId xmlns:a16="http://schemas.microsoft.com/office/drawing/2014/main" val="20002"/>
                    </a:ext>
                  </a:extLst>
                </a:gridCol>
              </a:tblGrid>
              <a:tr h="816610">
                <a:tc>
                  <a:txBody>
                    <a:bodyPr/>
                    <a:lstStyle/>
                    <a:p>
                      <a:pPr>
                        <a:lnSpc>
                          <a:spcPct val="100000"/>
                        </a:lnSpc>
                      </a:pPr>
                      <a:endParaRPr sz="1200">
                        <a:latin typeface="Times New Roman"/>
                        <a:cs typeface="Times New Roman"/>
                      </a:endParaRPr>
                    </a:p>
                  </a:txBody>
                  <a:tcPr marL="0" marR="0" marT="0" marB="0">
                    <a:lnR w="12700">
                      <a:solidFill>
                        <a:srgbClr val="FFFFFF"/>
                      </a:solidFill>
                      <a:prstDash val="solid"/>
                    </a:lnR>
                    <a:lnB w="12700">
                      <a:solidFill>
                        <a:srgbClr val="FFFFFF"/>
                      </a:solidFill>
                      <a:prstDash val="solid"/>
                    </a:lnB>
                    <a:solidFill>
                      <a:srgbClr val="A6B6CB"/>
                    </a:solidFill>
                  </a:tcPr>
                </a:tc>
                <a:tc>
                  <a:txBody>
                    <a:bodyPr/>
                    <a:lstStyle/>
                    <a:p>
                      <a:pPr marL="36195" marR="100965">
                        <a:lnSpc>
                          <a:spcPts val="1730"/>
                        </a:lnSpc>
                        <a:spcBef>
                          <a:spcPts val="55"/>
                        </a:spcBef>
                      </a:pPr>
                      <a:r>
                        <a:rPr sz="1200" b="1" spc="-105" dirty="0">
                          <a:latin typeface="Arial"/>
                          <a:cs typeface="Arial"/>
                        </a:rPr>
                        <a:t>Niños</a:t>
                      </a:r>
                      <a:r>
                        <a:rPr sz="1200" b="1" spc="-45" dirty="0">
                          <a:latin typeface="Arial"/>
                          <a:cs typeface="Arial"/>
                        </a:rPr>
                        <a:t> </a:t>
                      </a:r>
                      <a:r>
                        <a:rPr sz="1200" b="1" spc="-105" dirty="0">
                          <a:latin typeface="Arial"/>
                          <a:cs typeface="Arial"/>
                        </a:rPr>
                        <a:t>y</a:t>
                      </a:r>
                      <a:r>
                        <a:rPr sz="1200" b="1" spc="-45" dirty="0">
                          <a:latin typeface="Arial"/>
                          <a:cs typeface="Arial"/>
                        </a:rPr>
                        <a:t> </a:t>
                      </a:r>
                      <a:r>
                        <a:rPr sz="1200" b="1" spc="-110" dirty="0">
                          <a:latin typeface="Arial"/>
                          <a:cs typeface="Arial"/>
                        </a:rPr>
                        <a:t>niñas</a:t>
                      </a:r>
                      <a:r>
                        <a:rPr sz="1200" b="1" spc="-40" dirty="0">
                          <a:latin typeface="Arial"/>
                          <a:cs typeface="Arial"/>
                        </a:rPr>
                        <a:t> </a:t>
                      </a:r>
                      <a:r>
                        <a:rPr sz="1200" b="1" spc="-105" dirty="0">
                          <a:latin typeface="Arial"/>
                          <a:cs typeface="Arial"/>
                        </a:rPr>
                        <a:t>pequeños:</a:t>
                      </a:r>
                      <a:r>
                        <a:rPr sz="1200" b="1" spc="-45" dirty="0">
                          <a:latin typeface="Arial"/>
                          <a:cs typeface="Arial"/>
                        </a:rPr>
                        <a:t> </a:t>
                      </a:r>
                      <a:r>
                        <a:rPr sz="1200" spc="-105" dirty="0">
                          <a:latin typeface="Arial"/>
                          <a:cs typeface="Arial"/>
                        </a:rPr>
                        <a:t>es</a:t>
                      </a:r>
                      <a:r>
                        <a:rPr sz="1200" spc="-45" dirty="0">
                          <a:latin typeface="Arial"/>
                          <a:cs typeface="Arial"/>
                        </a:rPr>
                        <a:t> posible</a:t>
                      </a:r>
                      <a:r>
                        <a:rPr sz="1200" spc="-40" dirty="0">
                          <a:latin typeface="Arial"/>
                          <a:cs typeface="Arial"/>
                        </a:rPr>
                        <a:t> </a:t>
                      </a:r>
                      <a:r>
                        <a:rPr sz="1200" spc="-45" dirty="0">
                          <a:latin typeface="Arial"/>
                          <a:cs typeface="Arial"/>
                        </a:rPr>
                        <a:t>que </a:t>
                      </a:r>
                      <a:r>
                        <a:rPr sz="1200" spc="-80" dirty="0">
                          <a:latin typeface="Arial"/>
                          <a:cs typeface="Arial"/>
                        </a:rPr>
                        <a:t>escuche</a:t>
                      </a:r>
                      <a:r>
                        <a:rPr sz="1200" spc="-45" dirty="0">
                          <a:latin typeface="Arial"/>
                          <a:cs typeface="Arial"/>
                        </a:rPr>
                        <a:t> </a:t>
                      </a:r>
                      <a:r>
                        <a:rPr sz="1200" spc="-40" dirty="0">
                          <a:latin typeface="Arial"/>
                          <a:cs typeface="Arial"/>
                        </a:rPr>
                        <a:t>un </a:t>
                      </a:r>
                      <a:r>
                        <a:rPr sz="1200" spc="-35" dirty="0">
                          <a:latin typeface="Arial"/>
                          <a:cs typeface="Arial"/>
                        </a:rPr>
                        <a:t>lenguaje </a:t>
                      </a:r>
                      <a:r>
                        <a:rPr sz="1200" spc="-95" dirty="0">
                          <a:latin typeface="Arial"/>
                          <a:cs typeface="Arial"/>
                        </a:rPr>
                        <a:t>más</a:t>
                      </a:r>
                      <a:r>
                        <a:rPr sz="1200" spc="-55" dirty="0">
                          <a:latin typeface="Arial"/>
                          <a:cs typeface="Arial"/>
                        </a:rPr>
                        <a:t> </a:t>
                      </a:r>
                      <a:r>
                        <a:rPr sz="1200" spc="-45" dirty="0">
                          <a:latin typeface="Arial"/>
                          <a:cs typeface="Arial"/>
                        </a:rPr>
                        <a:t>simple.</a:t>
                      </a:r>
                      <a:r>
                        <a:rPr sz="1200" spc="-50" dirty="0">
                          <a:latin typeface="Arial"/>
                          <a:cs typeface="Arial"/>
                        </a:rPr>
                        <a:t> </a:t>
                      </a:r>
                      <a:r>
                        <a:rPr sz="1200" spc="-130" dirty="0">
                          <a:latin typeface="Arial"/>
                          <a:cs typeface="Arial"/>
                        </a:rPr>
                        <a:t>En</a:t>
                      </a:r>
                      <a:r>
                        <a:rPr sz="1200" spc="-55" dirty="0">
                          <a:latin typeface="Arial"/>
                          <a:cs typeface="Arial"/>
                        </a:rPr>
                        <a:t> </a:t>
                      </a:r>
                      <a:r>
                        <a:rPr sz="1200" spc="-35" dirty="0">
                          <a:latin typeface="Arial"/>
                          <a:cs typeface="Arial"/>
                        </a:rPr>
                        <a:t>el</a:t>
                      </a:r>
                      <a:r>
                        <a:rPr sz="1200" spc="-50" dirty="0">
                          <a:latin typeface="Arial"/>
                          <a:cs typeface="Arial"/>
                        </a:rPr>
                        <a:t> </a:t>
                      </a:r>
                      <a:r>
                        <a:rPr sz="1200" spc="-40" dirty="0">
                          <a:latin typeface="Arial"/>
                          <a:cs typeface="Arial"/>
                        </a:rPr>
                        <a:t>desarrollo</a:t>
                      </a:r>
                      <a:r>
                        <a:rPr sz="1200" spc="-55" dirty="0">
                          <a:latin typeface="Arial"/>
                          <a:cs typeface="Arial"/>
                        </a:rPr>
                        <a:t> </a:t>
                      </a:r>
                      <a:r>
                        <a:rPr sz="1200" dirty="0">
                          <a:latin typeface="Arial"/>
                          <a:cs typeface="Arial"/>
                        </a:rPr>
                        <a:t>de</a:t>
                      </a:r>
                      <a:r>
                        <a:rPr sz="1200" spc="235" dirty="0">
                          <a:latin typeface="Arial"/>
                          <a:cs typeface="Arial"/>
                        </a:rPr>
                        <a:t> </a:t>
                      </a:r>
                      <a:r>
                        <a:rPr sz="1200" spc="-70" dirty="0">
                          <a:latin typeface="Arial"/>
                          <a:cs typeface="Arial"/>
                        </a:rPr>
                        <a:t>ideas</a:t>
                      </a:r>
                      <a:r>
                        <a:rPr sz="1200" spc="-50" dirty="0">
                          <a:latin typeface="Arial"/>
                          <a:cs typeface="Arial"/>
                        </a:rPr>
                        <a:t> </a:t>
                      </a:r>
                      <a:r>
                        <a:rPr sz="1200" spc="-40" dirty="0">
                          <a:latin typeface="Arial"/>
                          <a:cs typeface="Arial"/>
                        </a:rPr>
                        <a:t>o</a:t>
                      </a:r>
                      <a:r>
                        <a:rPr sz="1200" spc="-50" dirty="0">
                          <a:latin typeface="Arial"/>
                          <a:cs typeface="Arial"/>
                        </a:rPr>
                        <a:t> al</a:t>
                      </a:r>
                      <a:r>
                        <a:rPr sz="1200" spc="-55" dirty="0">
                          <a:latin typeface="Arial"/>
                          <a:cs typeface="Arial"/>
                        </a:rPr>
                        <a:t> </a:t>
                      </a:r>
                      <a:r>
                        <a:rPr sz="1200" spc="-40" dirty="0">
                          <a:latin typeface="Arial"/>
                          <a:cs typeface="Arial"/>
                        </a:rPr>
                        <a:t>rebatirlas,</a:t>
                      </a:r>
                      <a:r>
                        <a:rPr sz="1200" spc="-50" dirty="0">
                          <a:latin typeface="Arial"/>
                          <a:cs typeface="Arial"/>
                        </a:rPr>
                        <a:t> </a:t>
                      </a:r>
                      <a:r>
                        <a:rPr sz="1200" spc="-25" dirty="0">
                          <a:latin typeface="Arial"/>
                          <a:cs typeface="Arial"/>
                        </a:rPr>
                        <a:t>se</a:t>
                      </a:r>
                      <a:endParaRPr sz="1200">
                        <a:latin typeface="Arial"/>
                        <a:cs typeface="Arial"/>
                      </a:endParaRPr>
                    </a:p>
                    <a:p>
                      <a:pPr marL="36195">
                        <a:lnSpc>
                          <a:spcPct val="100000"/>
                        </a:lnSpc>
                        <a:spcBef>
                          <a:spcPts val="204"/>
                        </a:spcBef>
                      </a:pPr>
                      <a:r>
                        <a:rPr sz="1200" spc="-50" dirty="0">
                          <a:latin typeface="Arial"/>
                          <a:cs typeface="Arial"/>
                        </a:rPr>
                        <a:t>pueden</a:t>
                      </a:r>
                      <a:r>
                        <a:rPr sz="1200" spc="-55" dirty="0">
                          <a:latin typeface="Arial"/>
                          <a:cs typeface="Arial"/>
                        </a:rPr>
                        <a:t> </a:t>
                      </a:r>
                      <a:r>
                        <a:rPr sz="1200" spc="-65" dirty="0">
                          <a:latin typeface="Arial"/>
                          <a:cs typeface="Arial"/>
                        </a:rPr>
                        <a:t>escichar</a:t>
                      </a:r>
                      <a:r>
                        <a:rPr sz="1200" spc="-55" dirty="0">
                          <a:latin typeface="Arial"/>
                          <a:cs typeface="Arial"/>
                        </a:rPr>
                        <a:t> este </a:t>
                      </a:r>
                      <a:r>
                        <a:rPr sz="1200" dirty="0">
                          <a:latin typeface="Arial"/>
                          <a:cs typeface="Arial"/>
                        </a:rPr>
                        <a:t>tipo</a:t>
                      </a:r>
                      <a:r>
                        <a:rPr sz="1200" spc="-50" dirty="0">
                          <a:latin typeface="Arial"/>
                          <a:cs typeface="Arial"/>
                        </a:rPr>
                        <a:t> de</a:t>
                      </a:r>
                      <a:r>
                        <a:rPr sz="1200" spc="-55" dirty="0">
                          <a:latin typeface="Arial"/>
                          <a:cs typeface="Arial"/>
                        </a:rPr>
                        <a:t> </a:t>
                      </a:r>
                      <a:r>
                        <a:rPr sz="1200" spc="-10" dirty="0">
                          <a:latin typeface="Arial"/>
                          <a:cs typeface="Arial"/>
                        </a:rPr>
                        <a:t>frases:</a:t>
                      </a:r>
                      <a:endParaRPr sz="1200">
                        <a:latin typeface="Arial"/>
                        <a:cs typeface="Arial"/>
                      </a:endParaRPr>
                    </a:p>
                  </a:txBody>
                  <a:tcPr marL="0" marR="0" marT="6985" marB="0">
                    <a:lnL w="12700">
                      <a:solidFill>
                        <a:srgbClr val="FFFFFF"/>
                      </a:solidFill>
                      <a:prstDash val="solid"/>
                    </a:lnL>
                    <a:lnR w="12700">
                      <a:solidFill>
                        <a:srgbClr val="FFFFFF"/>
                      </a:solidFill>
                      <a:prstDash val="solid"/>
                    </a:lnR>
                    <a:lnB w="12700">
                      <a:solidFill>
                        <a:srgbClr val="FFFFFF"/>
                      </a:solidFill>
                      <a:prstDash val="solid"/>
                    </a:lnB>
                    <a:solidFill>
                      <a:srgbClr val="A6B6CB"/>
                    </a:solidFill>
                  </a:tcPr>
                </a:tc>
                <a:tc>
                  <a:txBody>
                    <a:bodyPr/>
                    <a:lstStyle/>
                    <a:p>
                      <a:pPr marL="36195" marR="111760">
                        <a:lnSpc>
                          <a:spcPts val="1730"/>
                        </a:lnSpc>
                        <a:spcBef>
                          <a:spcPts val="55"/>
                        </a:spcBef>
                      </a:pPr>
                      <a:r>
                        <a:rPr sz="1200" b="1" spc="-105" dirty="0">
                          <a:latin typeface="Arial"/>
                          <a:cs typeface="Arial"/>
                        </a:rPr>
                        <a:t>Estudiantes</a:t>
                      </a:r>
                      <a:r>
                        <a:rPr sz="1200" b="1" spc="-40" dirty="0">
                          <a:latin typeface="Arial"/>
                          <a:cs typeface="Arial"/>
                        </a:rPr>
                        <a:t> </a:t>
                      </a:r>
                      <a:r>
                        <a:rPr sz="1200" b="1" spc="-95" dirty="0">
                          <a:latin typeface="Arial"/>
                          <a:cs typeface="Arial"/>
                        </a:rPr>
                        <a:t>mayores:</a:t>
                      </a:r>
                      <a:r>
                        <a:rPr sz="1200" b="1" spc="-25" dirty="0">
                          <a:latin typeface="Arial"/>
                          <a:cs typeface="Arial"/>
                        </a:rPr>
                        <a:t> </a:t>
                      </a:r>
                      <a:r>
                        <a:rPr sz="1200" spc="-105" dirty="0">
                          <a:latin typeface="Arial"/>
                          <a:cs typeface="Arial"/>
                        </a:rPr>
                        <a:t>es</a:t>
                      </a:r>
                      <a:r>
                        <a:rPr sz="1200" spc="-40" dirty="0">
                          <a:latin typeface="Arial"/>
                          <a:cs typeface="Arial"/>
                        </a:rPr>
                        <a:t> </a:t>
                      </a:r>
                      <a:r>
                        <a:rPr sz="1200" spc="-45" dirty="0">
                          <a:latin typeface="Arial"/>
                          <a:cs typeface="Arial"/>
                        </a:rPr>
                        <a:t>posible</a:t>
                      </a:r>
                      <a:r>
                        <a:rPr sz="1200" spc="-40" dirty="0">
                          <a:latin typeface="Arial"/>
                          <a:cs typeface="Arial"/>
                        </a:rPr>
                        <a:t> </a:t>
                      </a:r>
                      <a:r>
                        <a:rPr sz="1200" spc="-45" dirty="0">
                          <a:latin typeface="Arial"/>
                          <a:cs typeface="Arial"/>
                        </a:rPr>
                        <a:t>que</a:t>
                      </a:r>
                      <a:r>
                        <a:rPr sz="1200" spc="-35" dirty="0">
                          <a:latin typeface="Arial"/>
                          <a:cs typeface="Arial"/>
                        </a:rPr>
                        <a:t> </a:t>
                      </a:r>
                      <a:r>
                        <a:rPr sz="1200" spc="-80" dirty="0">
                          <a:latin typeface="Arial"/>
                          <a:cs typeface="Arial"/>
                        </a:rPr>
                        <a:t>escuche</a:t>
                      </a:r>
                      <a:r>
                        <a:rPr sz="1200" spc="-40" dirty="0">
                          <a:latin typeface="Arial"/>
                          <a:cs typeface="Arial"/>
                        </a:rPr>
                        <a:t> </a:t>
                      </a:r>
                      <a:r>
                        <a:rPr sz="1200" spc="-45" dirty="0">
                          <a:latin typeface="Arial"/>
                          <a:cs typeface="Arial"/>
                        </a:rPr>
                        <a:t>iniciadores</a:t>
                      </a:r>
                      <a:r>
                        <a:rPr sz="1200" spc="-35" dirty="0">
                          <a:latin typeface="Arial"/>
                          <a:cs typeface="Arial"/>
                        </a:rPr>
                        <a:t> </a:t>
                      </a:r>
                      <a:r>
                        <a:rPr sz="1200" spc="-50" dirty="0">
                          <a:latin typeface="Arial"/>
                          <a:cs typeface="Arial"/>
                        </a:rPr>
                        <a:t>de</a:t>
                      </a:r>
                      <a:r>
                        <a:rPr sz="1200" spc="-40" dirty="0">
                          <a:latin typeface="Arial"/>
                          <a:cs typeface="Arial"/>
                        </a:rPr>
                        <a:t> oraciones </a:t>
                      </a:r>
                      <a:r>
                        <a:rPr sz="1200" spc="-95" dirty="0">
                          <a:latin typeface="Arial"/>
                          <a:cs typeface="Arial"/>
                        </a:rPr>
                        <a:t>más</a:t>
                      </a:r>
                      <a:r>
                        <a:rPr sz="1200" spc="-50" dirty="0">
                          <a:latin typeface="Arial"/>
                          <a:cs typeface="Arial"/>
                        </a:rPr>
                        <a:t> </a:t>
                      </a:r>
                      <a:r>
                        <a:rPr sz="1200" spc="-45" dirty="0">
                          <a:latin typeface="Arial"/>
                          <a:cs typeface="Arial"/>
                        </a:rPr>
                        <a:t>formales</a:t>
                      </a:r>
                      <a:r>
                        <a:rPr sz="1200" spc="-50" dirty="0">
                          <a:latin typeface="Arial"/>
                          <a:cs typeface="Arial"/>
                        </a:rPr>
                        <a:t> </a:t>
                      </a:r>
                      <a:r>
                        <a:rPr sz="1200" spc="-40" dirty="0">
                          <a:latin typeface="Arial"/>
                          <a:cs typeface="Arial"/>
                        </a:rPr>
                        <a:t>o</a:t>
                      </a:r>
                      <a:r>
                        <a:rPr sz="1200" spc="-50" dirty="0">
                          <a:latin typeface="Arial"/>
                          <a:cs typeface="Arial"/>
                        </a:rPr>
                        <a:t> </a:t>
                      </a:r>
                      <a:r>
                        <a:rPr sz="1200" spc="-40" dirty="0">
                          <a:latin typeface="Arial"/>
                          <a:cs typeface="Arial"/>
                        </a:rPr>
                        <a:t>un</a:t>
                      </a:r>
                      <a:r>
                        <a:rPr sz="1200" spc="-50" dirty="0">
                          <a:latin typeface="Arial"/>
                          <a:cs typeface="Arial"/>
                        </a:rPr>
                        <a:t> lenguaje</a:t>
                      </a:r>
                      <a:r>
                        <a:rPr sz="1200" spc="-45" dirty="0">
                          <a:latin typeface="Arial"/>
                          <a:cs typeface="Arial"/>
                        </a:rPr>
                        <a:t> </a:t>
                      </a:r>
                      <a:r>
                        <a:rPr sz="1200" spc="-95" dirty="0">
                          <a:latin typeface="Arial"/>
                          <a:cs typeface="Arial"/>
                        </a:rPr>
                        <a:t>más</a:t>
                      </a:r>
                      <a:r>
                        <a:rPr sz="1200" spc="-50" dirty="0">
                          <a:latin typeface="Arial"/>
                          <a:cs typeface="Arial"/>
                        </a:rPr>
                        <a:t> </a:t>
                      </a:r>
                      <a:r>
                        <a:rPr sz="1200" spc="-10" dirty="0">
                          <a:latin typeface="Arial"/>
                          <a:cs typeface="Arial"/>
                        </a:rPr>
                        <a:t>sofisticado.</a:t>
                      </a:r>
                      <a:endParaRPr sz="1200">
                        <a:latin typeface="Arial"/>
                        <a:cs typeface="Arial"/>
                      </a:endParaRPr>
                    </a:p>
                  </a:txBody>
                  <a:tcPr marL="0" marR="0" marT="6985" marB="0">
                    <a:lnL w="12700">
                      <a:solidFill>
                        <a:srgbClr val="FFFFFF"/>
                      </a:solidFill>
                      <a:prstDash val="solid"/>
                    </a:lnL>
                    <a:lnB w="12700">
                      <a:solidFill>
                        <a:srgbClr val="FFFFFF"/>
                      </a:solidFill>
                      <a:prstDash val="solid"/>
                    </a:lnB>
                    <a:solidFill>
                      <a:srgbClr val="A6B6CB"/>
                    </a:solidFill>
                  </a:tcPr>
                </a:tc>
                <a:extLst>
                  <a:ext uri="{0D108BD9-81ED-4DB2-BD59-A6C34878D82A}">
                    <a16:rowId xmlns:a16="http://schemas.microsoft.com/office/drawing/2014/main" val="10000"/>
                  </a:ext>
                </a:extLst>
              </a:tr>
              <a:tr h="606425">
                <a:tc>
                  <a:txBody>
                    <a:bodyPr/>
                    <a:lstStyle/>
                    <a:p>
                      <a:pPr marL="36195">
                        <a:lnSpc>
                          <a:spcPct val="100000"/>
                        </a:lnSpc>
                        <a:spcBef>
                          <a:spcPts val="310"/>
                        </a:spcBef>
                      </a:pPr>
                      <a:r>
                        <a:rPr sz="1200" spc="-50" dirty="0">
                          <a:latin typeface="Arial"/>
                          <a:cs typeface="Arial"/>
                        </a:rPr>
                        <a:t>Desarrollar</a:t>
                      </a:r>
                      <a:r>
                        <a:rPr sz="1200" spc="5" dirty="0">
                          <a:latin typeface="Arial"/>
                          <a:cs typeface="Arial"/>
                        </a:rPr>
                        <a:t> </a:t>
                      </a:r>
                      <a:r>
                        <a:rPr sz="1200" spc="-20" dirty="0">
                          <a:latin typeface="Arial"/>
                          <a:cs typeface="Arial"/>
                        </a:rPr>
                        <a:t>ideas</a:t>
                      </a:r>
                      <a:endParaRPr sz="1200">
                        <a:latin typeface="Arial"/>
                        <a:cs typeface="Arial"/>
                      </a:endParaRPr>
                    </a:p>
                  </a:txBody>
                  <a:tcPr marL="0" marR="0" marT="39370" marB="0">
                    <a:lnR w="12700">
                      <a:solidFill>
                        <a:srgbClr val="FFFFFF"/>
                      </a:solidFill>
                      <a:prstDash val="solid"/>
                    </a:lnR>
                    <a:lnT w="12700">
                      <a:solidFill>
                        <a:srgbClr val="FFFFFF"/>
                      </a:solidFill>
                      <a:prstDash val="solid"/>
                    </a:lnT>
                    <a:lnB w="12700">
                      <a:solidFill>
                        <a:srgbClr val="FFFFFF"/>
                      </a:solidFill>
                      <a:prstDash val="solid"/>
                    </a:lnB>
                    <a:solidFill>
                      <a:srgbClr val="D3DBE5"/>
                    </a:solidFill>
                  </a:tcPr>
                </a:tc>
                <a:tc>
                  <a:txBody>
                    <a:bodyPr/>
                    <a:lstStyle/>
                    <a:p>
                      <a:pPr marL="36195">
                        <a:lnSpc>
                          <a:spcPct val="100000"/>
                        </a:lnSpc>
                        <a:spcBef>
                          <a:spcPts val="310"/>
                        </a:spcBef>
                      </a:pPr>
                      <a:r>
                        <a:rPr sz="1200" spc="-110" dirty="0">
                          <a:latin typeface="Arial"/>
                          <a:cs typeface="Arial"/>
                        </a:rPr>
                        <a:t>‘Y…’;</a:t>
                      </a:r>
                      <a:r>
                        <a:rPr sz="1200" spc="-35" dirty="0">
                          <a:latin typeface="Arial"/>
                          <a:cs typeface="Arial"/>
                        </a:rPr>
                        <a:t> </a:t>
                      </a:r>
                      <a:r>
                        <a:rPr sz="1200" spc="-80" dirty="0">
                          <a:latin typeface="Arial"/>
                          <a:cs typeface="Arial"/>
                        </a:rPr>
                        <a:t>‘Entonces…’;</a:t>
                      </a:r>
                      <a:r>
                        <a:rPr sz="1200" spc="-30" dirty="0">
                          <a:latin typeface="Arial"/>
                          <a:cs typeface="Arial"/>
                        </a:rPr>
                        <a:t> </a:t>
                      </a:r>
                      <a:r>
                        <a:rPr sz="1200" spc="-50" dirty="0">
                          <a:latin typeface="Arial"/>
                          <a:cs typeface="Arial"/>
                        </a:rPr>
                        <a:t>‘Oh,</a:t>
                      </a:r>
                      <a:r>
                        <a:rPr sz="1200" spc="-35" dirty="0">
                          <a:latin typeface="Arial"/>
                          <a:cs typeface="Arial"/>
                        </a:rPr>
                        <a:t> </a:t>
                      </a:r>
                      <a:r>
                        <a:rPr sz="1200" spc="-20" dirty="0">
                          <a:latin typeface="Arial"/>
                          <a:cs typeface="Arial"/>
                        </a:rPr>
                        <a:t>sí…’;</a:t>
                      </a:r>
                      <a:endParaRPr sz="1200">
                        <a:latin typeface="Arial"/>
                        <a:cs typeface="Arial"/>
                      </a:endParaRPr>
                    </a:p>
                  </a:txBody>
                  <a:tcPr marL="0" marR="0" marT="3937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3DBE5"/>
                    </a:solidFill>
                  </a:tcPr>
                </a:tc>
                <a:tc>
                  <a:txBody>
                    <a:bodyPr/>
                    <a:lstStyle/>
                    <a:p>
                      <a:pPr marL="36195" marR="486409">
                        <a:lnSpc>
                          <a:spcPct val="120000"/>
                        </a:lnSpc>
                        <a:spcBef>
                          <a:spcPts val="20"/>
                        </a:spcBef>
                      </a:pPr>
                      <a:r>
                        <a:rPr sz="1200" spc="-65" dirty="0">
                          <a:latin typeface="Arial"/>
                          <a:cs typeface="Arial"/>
                        </a:rPr>
                        <a:t>‘Estoy</a:t>
                      </a:r>
                      <a:r>
                        <a:rPr sz="1200" spc="-60" dirty="0">
                          <a:latin typeface="Arial"/>
                          <a:cs typeface="Arial"/>
                        </a:rPr>
                        <a:t> </a:t>
                      </a:r>
                      <a:r>
                        <a:rPr sz="1200" spc="-50" dirty="0">
                          <a:latin typeface="Arial"/>
                          <a:cs typeface="Arial"/>
                        </a:rPr>
                        <a:t>de</a:t>
                      </a:r>
                      <a:r>
                        <a:rPr sz="1200" spc="-55" dirty="0">
                          <a:latin typeface="Arial"/>
                          <a:cs typeface="Arial"/>
                        </a:rPr>
                        <a:t> acuerdo </a:t>
                      </a:r>
                      <a:r>
                        <a:rPr sz="1200" spc="-90" dirty="0">
                          <a:latin typeface="Arial"/>
                          <a:cs typeface="Arial"/>
                        </a:rPr>
                        <a:t>con…’;</a:t>
                      </a:r>
                      <a:r>
                        <a:rPr sz="1200" spc="-55" dirty="0">
                          <a:latin typeface="Arial"/>
                          <a:cs typeface="Arial"/>
                        </a:rPr>
                        <a:t> </a:t>
                      </a:r>
                      <a:r>
                        <a:rPr sz="1200" spc="-100" dirty="0">
                          <a:latin typeface="Arial"/>
                          <a:cs typeface="Arial"/>
                        </a:rPr>
                        <a:t>‘Ese</a:t>
                      </a:r>
                      <a:r>
                        <a:rPr sz="1200" spc="-55" dirty="0">
                          <a:latin typeface="Arial"/>
                          <a:cs typeface="Arial"/>
                        </a:rPr>
                        <a:t> </a:t>
                      </a:r>
                      <a:r>
                        <a:rPr sz="1200" spc="-105" dirty="0">
                          <a:latin typeface="Arial"/>
                          <a:cs typeface="Arial"/>
                        </a:rPr>
                        <a:t>es</a:t>
                      </a:r>
                      <a:r>
                        <a:rPr sz="1200" spc="-55" dirty="0">
                          <a:latin typeface="Arial"/>
                          <a:cs typeface="Arial"/>
                        </a:rPr>
                        <a:t> </a:t>
                      </a:r>
                      <a:r>
                        <a:rPr sz="1200" spc="-40" dirty="0">
                          <a:latin typeface="Arial"/>
                          <a:cs typeface="Arial"/>
                        </a:rPr>
                        <a:t>un</a:t>
                      </a:r>
                      <a:r>
                        <a:rPr sz="1200" spc="-55" dirty="0">
                          <a:latin typeface="Arial"/>
                          <a:cs typeface="Arial"/>
                        </a:rPr>
                        <a:t> </a:t>
                      </a:r>
                      <a:r>
                        <a:rPr sz="1200" spc="-45" dirty="0">
                          <a:latin typeface="Arial"/>
                          <a:cs typeface="Arial"/>
                        </a:rPr>
                        <a:t>buen</a:t>
                      </a:r>
                      <a:r>
                        <a:rPr sz="1200" spc="-55" dirty="0">
                          <a:latin typeface="Arial"/>
                          <a:cs typeface="Arial"/>
                        </a:rPr>
                        <a:t> </a:t>
                      </a:r>
                      <a:r>
                        <a:rPr sz="1200" dirty="0">
                          <a:latin typeface="Arial"/>
                          <a:cs typeface="Arial"/>
                        </a:rPr>
                        <a:t>punto’;</a:t>
                      </a:r>
                      <a:r>
                        <a:rPr sz="1200" spc="229" dirty="0">
                          <a:latin typeface="Arial"/>
                          <a:cs typeface="Arial"/>
                        </a:rPr>
                        <a:t> </a:t>
                      </a:r>
                      <a:r>
                        <a:rPr sz="1200" spc="-75" dirty="0">
                          <a:latin typeface="Arial"/>
                          <a:cs typeface="Arial"/>
                        </a:rPr>
                        <a:t>‘Comenzamos </a:t>
                      </a:r>
                      <a:r>
                        <a:rPr sz="1200" spc="-65" dirty="0">
                          <a:latin typeface="Arial"/>
                          <a:cs typeface="Arial"/>
                        </a:rPr>
                        <a:t>pensando</a:t>
                      </a:r>
                      <a:r>
                        <a:rPr sz="1200" spc="-40" dirty="0">
                          <a:latin typeface="Arial"/>
                          <a:cs typeface="Arial"/>
                        </a:rPr>
                        <a:t> </a:t>
                      </a:r>
                      <a:r>
                        <a:rPr sz="1200" spc="-114" dirty="0">
                          <a:latin typeface="Arial"/>
                          <a:cs typeface="Arial"/>
                        </a:rPr>
                        <a:t>que…,</a:t>
                      </a:r>
                      <a:r>
                        <a:rPr sz="1200" spc="-40" dirty="0">
                          <a:latin typeface="Arial"/>
                          <a:cs typeface="Arial"/>
                        </a:rPr>
                        <a:t> </a:t>
                      </a:r>
                      <a:r>
                        <a:rPr sz="1200" spc="-60" dirty="0">
                          <a:latin typeface="Arial"/>
                          <a:cs typeface="Arial"/>
                        </a:rPr>
                        <a:t>y</a:t>
                      </a:r>
                      <a:r>
                        <a:rPr sz="1200" spc="-40" dirty="0">
                          <a:latin typeface="Arial"/>
                          <a:cs typeface="Arial"/>
                        </a:rPr>
                        <a:t> </a:t>
                      </a:r>
                      <a:r>
                        <a:rPr sz="1200" spc="-10" dirty="0">
                          <a:latin typeface="Arial"/>
                          <a:cs typeface="Arial"/>
                        </a:rPr>
                        <a:t>luego…’</a:t>
                      </a:r>
                      <a:endParaRPr sz="1200">
                        <a:latin typeface="Arial"/>
                        <a:cs typeface="Arial"/>
                      </a:endParaRPr>
                    </a:p>
                  </a:txBody>
                  <a:tcPr marL="0" marR="0" marT="2540" marB="0">
                    <a:lnL w="12700">
                      <a:solidFill>
                        <a:srgbClr val="FFFFFF"/>
                      </a:solidFill>
                      <a:prstDash val="solid"/>
                    </a:lnL>
                    <a:lnT w="12700">
                      <a:solidFill>
                        <a:srgbClr val="FFFFFF"/>
                      </a:solidFill>
                      <a:prstDash val="solid"/>
                    </a:lnT>
                    <a:lnB w="12700">
                      <a:solidFill>
                        <a:srgbClr val="FFFFFF"/>
                      </a:solidFill>
                      <a:prstDash val="solid"/>
                    </a:lnB>
                    <a:solidFill>
                      <a:srgbClr val="D3DBE5"/>
                    </a:solidFill>
                  </a:tcPr>
                </a:tc>
                <a:extLst>
                  <a:ext uri="{0D108BD9-81ED-4DB2-BD59-A6C34878D82A}">
                    <a16:rowId xmlns:a16="http://schemas.microsoft.com/office/drawing/2014/main" val="10001"/>
                  </a:ext>
                </a:extLst>
              </a:tr>
              <a:tr h="603250">
                <a:tc>
                  <a:txBody>
                    <a:bodyPr/>
                    <a:lstStyle/>
                    <a:p>
                      <a:pPr marL="36195">
                        <a:lnSpc>
                          <a:spcPct val="100000"/>
                        </a:lnSpc>
                        <a:spcBef>
                          <a:spcPts val="285"/>
                        </a:spcBef>
                      </a:pPr>
                      <a:r>
                        <a:rPr sz="1200" spc="-10" dirty="0">
                          <a:latin typeface="Arial"/>
                          <a:cs typeface="Arial"/>
                        </a:rPr>
                        <a:t>Desafío</a:t>
                      </a:r>
                      <a:endParaRPr sz="1200">
                        <a:latin typeface="Arial"/>
                        <a:cs typeface="Arial"/>
                      </a:endParaRPr>
                    </a:p>
                  </a:txBody>
                  <a:tcPr marL="0" marR="0" marT="36195" marB="0">
                    <a:lnR w="12700">
                      <a:solidFill>
                        <a:srgbClr val="FFFFFF"/>
                      </a:solidFill>
                      <a:prstDash val="solid"/>
                    </a:lnR>
                    <a:lnT w="12700">
                      <a:solidFill>
                        <a:srgbClr val="FFFFFF"/>
                      </a:solidFill>
                      <a:prstDash val="solid"/>
                    </a:lnT>
                    <a:lnB w="12700">
                      <a:solidFill>
                        <a:srgbClr val="FFFFFF"/>
                      </a:solidFill>
                      <a:prstDash val="solid"/>
                    </a:lnB>
                    <a:solidFill>
                      <a:srgbClr val="A6B6CB"/>
                    </a:solidFill>
                  </a:tcPr>
                </a:tc>
                <a:tc>
                  <a:txBody>
                    <a:bodyPr/>
                    <a:lstStyle/>
                    <a:p>
                      <a:pPr marL="36195">
                        <a:lnSpc>
                          <a:spcPct val="100000"/>
                        </a:lnSpc>
                        <a:spcBef>
                          <a:spcPts val="285"/>
                        </a:spcBef>
                      </a:pPr>
                      <a:r>
                        <a:rPr sz="1200" spc="-10" dirty="0">
                          <a:latin typeface="Arial"/>
                          <a:cs typeface="Arial"/>
                        </a:rPr>
                        <a:t>‘¡No!’;</a:t>
                      </a:r>
                      <a:r>
                        <a:rPr sz="1200" spc="-45" dirty="0">
                          <a:latin typeface="Arial"/>
                          <a:cs typeface="Arial"/>
                        </a:rPr>
                        <a:t> </a:t>
                      </a:r>
                      <a:r>
                        <a:rPr sz="1200" spc="-100" dirty="0">
                          <a:latin typeface="Arial"/>
                          <a:cs typeface="Arial"/>
                        </a:rPr>
                        <a:t>Pero…’;</a:t>
                      </a:r>
                      <a:r>
                        <a:rPr sz="1200" spc="-45" dirty="0">
                          <a:latin typeface="Arial"/>
                          <a:cs typeface="Arial"/>
                        </a:rPr>
                        <a:t> </a:t>
                      </a:r>
                      <a:r>
                        <a:rPr sz="1200" spc="-35" dirty="0">
                          <a:latin typeface="Arial"/>
                          <a:cs typeface="Arial"/>
                        </a:rPr>
                        <a:t>‘No</a:t>
                      </a:r>
                      <a:r>
                        <a:rPr sz="1200" spc="-40" dirty="0">
                          <a:latin typeface="Arial"/>
                          <a:cs typeface="Arial"/>
                        </a:rPr>
                        <a:t> </a:t>
                      </a:r>
                      <a:r>
                        <a:rPr sz="1200" spc="-50" dirty="0">
                          <a:latin typeface="Arial"/>
                          <a:cs typeface="Arial"/>
                        </a:rPr>
                        <a:t>puede</a:t>
                      </a:r>
                      <a:r>
                        <a:rPr sz="1200" spc="-45" dirty="0">
                          <a:latin typeface="Arial"/>
                          <a:cs typeface="Arial"/>
                        </a:rPr>
                        <a:t> </a:t>
                      </a:r>
                      <a:r>
                        <a:rPr sz="1200" spc="-10" dirty="0">
                          <a:latin typeface="Arial"/>
                          <a:cs typeface="Arial"/>
                        </a:rPr>
                        <a:t>ser…’;</a:t>
                      </a:r>
                      <a:endParaRPr sz="1200">
                        <a:latin typeface="Arial"/>
                        <a:cs typeface="Arial"/>
                      </a:endParaRPr>
                    </a:p>
                  </a:txBody>
                  <a:tcPr marL="0" marR="0" marT="3619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A6B6CB"/>
                    </a:solidFill>
                  </a:tcPr>
                </a:tc>
                <a:tc>
                  <a:txBody>
                    <a:bodyPr/>
                    <a:lstStyle/>
                    <a:p>
                      <a:pPr marL="36195" marR="216535">
                        <a:lnSpc>
                          <a:spcPct val="120000"/>
                        </a:lnSpc>
                      </a:pPr>
                      <a:r>
                        <a:rPr sz="1200" spc="-40" dirty="0">
                          <a:latin typeface="Arial"/>
                          <a:cs typeface="Arial"/>
                        </a:rPr>
                        <a:t>‘No</a:t>
                      </a:r>
                      <a:r>
                        <a:rPr sz="1200" spc="-50" dirty="0">
                          <a:latin typeface="Arial"/>
                          <a:cs typeface="Arial"/>
                        </a:rPr>
                        <a:t> estoy</a:t>
                      </a:r>
                      <a:r>
                        <a:rPr sz="1200" spc="-45" dirty="0">
                          <a:latin typeface="Arial"/>
                          <a:cs typeface="Arial"/>
                        </a:rPr>
                        <a:t> </a:t>
                      </a:r>
                      <a:r>
                        <a:rPr sz="1200" spc="-50" dirty="0">
                          <a:latin typeface="Arial"/>
                          <a:cs typeface="Arial"/>
                        </a:rPr>
                        <a:t>de</a:t>
                      </a:r>
                      <a:r>
                        <a:rPr sz="1200" spc="-45" dirty="0">
                          <a:latin typeface="Arial"/>
                          <a:cs typeface="Arial"/>
                        </a:rPr>
                        <a:t> </a:t>
                      </a:r>
                      <a:r>
                        <a:rPr sz="1200" spc="-75" dirty="0">
                          <a:latin typeface="Arial"/>
                          <a:cs typeface="Arial"/>
                        </a:rPr>
                        <a:t>acuerdo…’;</a:t>
                      </a:r>
                      <a:r>
                        <a:rPr sz="1200" spc="-50" dirty="0">
                          <a:latin typeface="Arial"/>
                          <a:cs typeface="Arial"/>
                        </a:rPr>
                        <a:t> </a:t>
                      </a:r>
                      <a:r>
                        <a:rPr sz="1200" spc="-135" dirty="0">
                          <a:latin typeface="Arial"/>
                          <a:cs typeface="Arial"/>
                        </a:rPr>
                        <a:t>Eso</a:t>
                      </a:r>
                      <a:r>
                        <a:rPr sz="1200" spc="-45" dirty="0">
                          <a:latin typeface="Arial"/>
                          <a:cs typeface="Arial"/>
                        </a:rPr>
                        <a:t> no </a:t>
                      </a:r>
                      <a:r>
                        <a:rPr sz="1200" spc="-60" dirty="0">
                          <a:latin typeface="Arial"/>
                          <a:cs typeface="Arial"/>
                        </a:rPr>
                        <a:t>parece</a:t>
                      </a:r>
                      <a:r>
                        <a:rPr sz="1200" spc="-50" dirty="0">
                          <a:latin typeface="Arial"/>
                          <a:cs typeface="Arial"/>
                        </a:rPr>
                        <a:t> </a:t>
                      </a:r>
                      <a:r>
                        <a:rPr sz="1200" spc="-35" dirty="0">
                          <a:latin typeface="Arial"/>
                          <a:cs typeface="Arial"/>
                        </a:rPr>
                        <a:t>correcto</a:t>
                      </a:r>
                      <a:r>
                        <a:rPr sz="1200" spc="-45" dirty="0">
                          <a:latin typeface="Arial"/>
                          <a:cs typeface="Arial"/>
                        </a:rPr>
                        <a:t> </a:t>
                      </a:r>
                      <a:r>
                        <a:rPr sz="1200" dirty="0">
                          <a:latin typeface="Arial"/>
                          <a:cs typeface="Arial"/>
                        </a:rPr>
                        <a:t>‘;</a:t>
                      </a:r>
                      <a:r>
                        <a:rPr sz="1200" spc="245" dirty="0">
                          <a:latin typeface="Arial"/>
                          <a:cs typeface="Arial"/>
                        </a:rPr>
                        <a:t> </a:t>
                      </a:r>
                      <a:r>
                        <a:rPr sz="1200" spc="-95" dirty="0">
                          <a:latin typeface="Arial"/>
                          <a:cs typeface="Arial"/>
                        </a:rPr>
                        <a:t>‘Eso</a:t>
                      </a:r>
                      <a:r>
                        <a:rPr sz="1200" spc="-45" dirty="0">
                          <a:latin typeface="Arial"/>
                          <a:cs typeface="Arial"/>
                        </a:rPr>
                        <a:t> no </a:t>
                      </a:r>
                      <a:r>
                        <a:rPr sz="1200" spc="-110" dirty="0">
                          <a:latin typeface="Arial"/>
                          <a:cs typeface="Arial"/>
                        </a:rPr>
                        <a:t>es</a:t>
                      </a:r>
                      <a:r>
                        <a:rPr sz="1200" spc="-50" dirty="0">
                          <a:latin typeface="Arial"/>
                          <a:cs typeface="Arial"/>
                        </a:rPr>
                        <a:t> </a:t>
                      </a:r>
                      <a:r>
                        <a:rPr sz="1200" spc="-25" dirty="0">
                          <a:latin typeface="Arial"/>
                          <a:cs typeface="Arial"/>
                        </a:rPr>
                        <a:t>posible </a:t>
                      </a:r>
                      <a:r>
                        <a:rPr sz="1200" spc="-50" dirty="0">
                          <a:latin typeface="Arial"/>
                          <a:cs typeface="Arial"/>
                        </a:rPr>
                        <a:t>porque…’;</a:t>
                      </a:r>
                      <a:r>
                        <a:rPr sz="1200" spc="220" dirty="0">
                          <a:latin typeface="Arial"/>
                          <a:cs typeface="Arial"/>
                        </a:rPr>
                        <a:t> </a:t>
                      </a:r>
                      <a:r>
                        <a:rPr sz="1200" spc="-60" dirty="0">
                          <a:latin typeface="Arial"/>
                          <a:cs typeface="Arial"/>
                        </a:rPr>
                        <a:t>‘Creo </a:t>
                      </a:r>
                      <a:r>
                        <a:rPr sz="1200" spc="-45" dirty="0">
                          <a:latin typeface="Arial"/>
                          <a:cs typeface="Arial"/>
                        </a:rPr>
                        <a:t>que</a:t>
                      </a:r>
                      <a:r>
                        <a:rPr sz="1200" spc="-60" dirty="0">
                          <a:latin typeface="Arial"/>
                          <a:cs typeface="Arial"/>
                        </a:rPr>
                        <a:t> </a:t>
                      </a:r>
                      <a:r>
                        <a:rPr sz="1200" spc="-80" dirty="0">
                          <a:latin typeface="Arial"/>
                          <a:cs typeface="Arial"/>
                        </a:rPr>
                        <a:t>eso</a:t>
                      </a:r>
                      <a:r>
                        <a:rPr sz="1200" spc="-60" dirty="0">
                          <a:latin typeface="Arial"/>
                          <a:cs typeface="Arial"/>
                        </a:rPr>
                        <a:t> </a:t>
                      </a:r>
                      <a:r>
                        <a:rPr sz="1200" spc="-105" dirty="0">
                          <a:latin typeface="Arial"/>
                          <a:cs typeface="Arial"/>
                        </a:rPr>
                        <a:t>es</a:t>
                      </a:r>
                      <a:r>
                        <a:rPr sz="1200" spc="-60" dirty="0">
                          <a:latin typeface="Arial"/>
                          <a:cs typeface="Arial"/>
                        </a:rPr>
                        <a:t> </a:t>
                      </a:r>
                      <a:r>
                        <a:rPr sz="1200" spc="-35" dirty="0">
                          <a:latin typeface="Arial"/>
                          <a:cs typeface="Arial"/>
                        </a:rPr>
                        <a:t>correcto</a:t>
                      </a:r>
                      <a:r>
                        <a:rPr sz="1200" spc="-60" dirty="0">
                          <a:latin typeface="Arial"/>
                          <a:cs typeface="Arial"/>
                        </a:rPr>
                        <a:t> </a:t>
                      </a:r>
                      <a:r>
                        <a:rPr sz="1200" spc="-100" dirty="0">
                          <a:latin typeface="Arial"/>
                          <a:cs typeface="Arial"/>
                        </a:rPr>
                        <a:t>a</a:t>
                      </a:r>
                      <a:r>
                        <a:rPr sz="1200" spc="-60" dirty="0">
                          <a:latin typeface="Arial"/>
                          <a:cs typeface="Arial"/>
                        </a:rPr>
                        <a:t> </a:t>
                      </a:r>
                      <a:r>
                        <a:rPr sz="1200" spc="-50" dirty="0">
                          <a:latin typeface="Arial"/>
                          <a:cs typeface="Arial"/>
                        </a:rPr>
                        <a:t>la</a:t>
                      </a:r>
                      <a:r>
                        <a:rPr sz="1200" spc="-60" dirty="0">
                          <a:latin typeface="Arial"/>
                          <a:cs typeface="Arial"/>
                        </a:rPr>
                        <a:t> </a:t>
                      </a:r>
                      <a:r>
                        <a:rPr sz="1200" spc="-20" dirty="0">
                          <a:latin typeface="Arial"/>
                          <a:cs typeface="Arial"/>
                        </a:rPr>
                        <a:t>mitad’</a:t>
                      </a:r>
                      <a:r>
                        <a:rPr sz="1200" spc="-60" dirty="0">
                          <a:latin typeface="Arial"/>
                          <a:cs typeface="Arial"/>
                        </a:rPr>
                        <a:t> </a:t>
                      </a:r>
                      <a:r>
                        <a:rPr sz="1200" dirty="0">
                          <a:latin typeface="Arial"/>
                          <a:cs typeface="Arial"/>
                        </a:rPr>
                        <a:t>;</a:t>
                      </a:r>
                      <a:r>
                        <a:rPr sz="1200" spc="-60" dirty="0">
                          <a:latin typeface="Arial"/>
                          <a:cs typeface="Arial"/>
                        </a:rPr>
                        <a:t> </a:t>
                      </a:r>
                      <a:r>
                        <a:rPr sz="1200" spc="-95" dirty="0">
                          <a:latin typeface="Arial"/>
                          <a:cs typeface="Arial"/>
                        </a:rPr>
                        <a:t>‘Eso</a:t>
                      </a:r>
                      <a:r>
                        <a:rPr sz="1200" spc="-60" dirty="0">
                          <a:latin typeface="Arial"/>
                          <a:cs typeface="Arial"/>
                        </a:rPr>
                        <a:t> </a:t>
                      </a:r>
                      <a:r>
                        <a:rPr sz="1200" spc="-45" dirty="0">
                          <a:latin typeface="Arial"/>
                          <a:cs typeface="Arial"/>
                        </a:rPr>
                        <a:t>no</a:t>
                      </a:r>
                      <a:r>
                        <a:rPr sz="1200" spc="-60" dirty="0">
                          <a:latin typeface="Arial"/>
                          <a:cs typeface="Arial"/>
                        </a:rPr>
                        <a:t> </a:t>
                      </a:r>
                      <a:r>
                        <a:rPr sz="1200" spc="-110" dirty="0">
                          <a:latin typeface="Arial"/>
                          <a:cs typeface="Arial"/>
                        </a:rPr>
                        <a:t>es</a:t>
                      </a:r>
                      <a:r>
                        <a:rPr sz="1200" spc="-60" dirty="0">
                          <a:latin typeface="Arial"/>
                          <a:cs typeface="Arial"/>
                        </a:rPr>
                        <a:t> </a:t>
                      </a:r>
                      <a:r>
                        <a:rPr sz="1200" spc="-10" dirty="0">
                          <a:latin typeface="Arial"/>
                          <a:cs typeface="Arial"/>
                        </a:rPr>
                        <a:t>posible’</a:t>
                      </a:r>
                      <a:endParaRPr sz="1200">
                        <a:latin typeface="Arial"/>
                        <a:cs typeface="Arial"/>
                      </a:endParaRPr>
                    </a:p>
                  </a:txBody>
                  <a:tcPr marL="0" marR="0" marT="0" marB="0">
                    <a:lnL w="12700">
                      <a:solidFill>
                        <a:srgbClr val="FFFFFF"/>
                      </a:solidFill>
                      <a:prstDash val="solid"/>
                    </a:lnL>
                    <a:lnT w="12700">
                      <a:solidFill>
                        <a:srgbClr val="FFFFFF"/>
                      </a:solidFill>
                      <a:prstDash val="solid"/>
                    </a:lnT>
                    <a:lnB w="12700">
                      <a:solidFill>
                        <a:srgbClr val="FFFFFF"/>
                      </a:solidFill>
                      <a:prstDash val="solid"/>
                    </a:lnB>
                    <a:solidFill>
                      <a:srgbClr val="A6B6CB"/>
                    </a:solidFill>
                  </a:tcPr>
                </a:tc>
                <a:extLst>
                  <a:ext uri="{0D108BD9-81ED-4DB2-BD59-A6C34878D82A}">
                    <a16:rowId xmlns:a16="http://schemas.microsoft.com/office/drawing/2014/main" val="10002"/>
                  </a:ext>
                </a:extLst>
              </a:tr>
              <a:tr h="575945">
                <a:tc>
                  <a:txBody>
                    <a:bodyPr/>
                    <a:lstStyle/>
                    <a:p>
                      <a:pPr marL="36195">
                        <a:lnSpc>
                          <a:spcPct val="100000"/>
                        </a:lnSpc>
                        <a:spcBef>
                          <a:spcPts val="285"/>
                        </a:spcBef>
                      </a:pPr>
                      <a:r>
                        <a:rPr sz="1200" spc="-10" dirty="0">
                          <a:latin typeface="Arial"/>
                          <a:cs typeface="Arial"/>
                        </a:rPr>
                        <a:t>Razonamiento</a:t>
                      </a:r>
                      <a:endParaRPr sz="1200">
                        <a:latin typeface="Arial"/>
                        <a:cs typeface="Arial"/>
                      </a:endParaRPr>
                    </a:p>
                  </a:txBody>
                  <a:tcPr marL="0" marR="0" marT="36195" marB="0">
                    <a:lnR w="12700">
                      <a:solidFill>
                        <a:srgbClr val="FFFFFF"/>
                      </a:solidFill>
                      <a:prstDash val="solid"/>
                    </a:lnR>
                    <a:lnT w="12700">
                      <a:solidFill>
                        <a:srgbClr val="FFFFFF"/>
                      </a:solidFill>
                      <a:prstDash val="solid"/>
                    </a:lnT>
                    <a:solidFill>
                      <a:srgbClr val="A6B6CB"/>
                    </a:solidFill>
                  </a:tcPr>
                </a:tc>
                <a:tc>
                  <a:txBody>
                    <a:bodyPr/>
                    <a:lstStyle/>
                    <a:p>
                      <a:pPr marL="36195">
                        <a:lnSpc>
                          <a:spcPct val="100000"/>
                        </a:lnSpc>
                        <a:spcBef>
                          <a:spcPts val="285"/>
                        </a:spcBef>
                      </a:pPr>
                      <a:r>
                        <a:rPr sz="1200" spc="-10" dirty="0">
                          <a:latin typeface="Arial"/>
                          <a:cs typeface="Arial"/>
                        </a:rPr>
                        <a:t>‘Porque…’</a:t>
                      </a:r>
                      <a:endParaRPr sz="1200">
                        <a:latin typeface="Arial"/>
                        <a:cs typeface="Arial"/>
                      </a:endParaRPr>
                    </a:p>
                  </a:txBody>
                  <a:tcPr marL="0" marR="0" marT="36195" marB="0">
                    <a:lnL w="12700">
                      <a:solidFill>
                        <a:srgbClr val="FFFFFF"/>
                      </a:solidFill>
                      <a:prstDash val="solid"/>
                    </a:lnL>
                    <a:lnR w="12700">
                      <a:solidFill>
                        <a:srgbClr val="FFFFFF"/>
                      </a:solidFill>
                      <a:prstDash val="solid"/>
                    </a:lnR>
                    <a:lnT w="12700">
                      <a:solidFill>
                        <a:srgbClr val="FFFFFF"/>
                      </a:solidFill>
                      <a:prstDash val="solid"/>
                    </a:lnT>
                    <a:solidFill>
                      <a:srgbClr val="A6B6CB"/>
                    </a:solidFill>
                  </a:tcPr>
                </a:tc>
                <a:tc>
                  <a:txBody>
                    <a:bodyPr/>
                    <a:lstStyle/>
                    <a:p>
                      <a:pPr>
                        <a:lnSpc>
                          <a:spcPct val="100000"/>
                        </a:lnSpc>
                      </a:pPr>
                      <a:endParaRPr sz="1200">
                        <a:latin typeface="Times New Roman"/>
                        <a:cs typeface="Times New Roman"/>
                      </a:endParaRPr>
                    </a:p>
                  </a:txBody>
                  <a:tcPr marL="0" marR="0" marT="0" marB="0">
                    <a:lnL w="12700">
                      <a:solidFill>
                        <a:srgbClr val="FFFFFF"/>
                      </a:solidFill>
                      <a:prstDash val="solid"/>
                    </a:lnL>
                    <a:lnT w="12700">
                      <a:solidFill>
                        <a:srgbClr val="FFFFFF"/>
                      </a:solidFill>
                      <a:prstDash val="solid"/>
                    </a:lnT>
                    <a:solidFill>
                      <a:srgbClr val="A6B6CB"/>
                    </a:solidFill>
                  </a:tcPr>
                </a:tc>
                <a:extLst>
                  <a:ext uri="{0D108BD9-81ED-4DB2-BD59-A6C34878D82A}">
                    <a16:rowId xmlns:a16="http://schemas.microsoft.com/office/drawing/2014/main" val="10003"/>
                  </a:ext>
                </a:extLst>
              </a:tr>
            </a:tbl>
          </a:graphicData>
        </a:graphic>
      </p:graphicFrame>
      <p:sp>
        <p:nvSpPr>
          <p:cNvPr id="3" name="object 3"/>
          <p:cNvSpPr txBox="1"/>
          <p:nvPr/>
        </p:nvSpPr>
        <p:spPr>
          <a:xfrm>
            <a:off x="4287828" y="578492"/>
            <a:ext cx="2355850" cy="238125"/>
          </a:xfrm>
          <a:prstGeom prst="rect">
            <a:avLst/>
          </a:prstGeom>
        </p:spPr>
        <p:txBody>
          <a:bodyPr vert="horz" wrap="square" lIns="0" tIns="11430" rIns="0" bIns="0" rtlCol="0">
            <a:spAutoFit/>
          </a:bodyPr>
          <a:lstStyle/>
          <a:p>
            <a:pPr marL="12700">
              <a:lnSpc>
                <a:spcPct val="100000"/>
              </a:lnSpc>
              <a:spcBef>
                <a:spcPts val="90"/>
              </a:spcBef>
            </a:pPr>
            <a:r>
              <a:rPr sz="1400" b="1" spc="-110" dirty="0">
                <a:latin typeface="Arial"/>
                <a:cs typeface="Arial"/>
              </a:rPr>
              <a:t>Diálogo</a:t>
            </a:r>
            <a:r>
              <a:rPr sz="1400" b="1" spc="-40" dirty="0">
                <a:latin typeface="Arial"/>
                <a:cs typeface="Arial"/>
              </a:rPr>
              <a:t> </a:t>
            </a:r>
            <a:r>
              <a:rPr sz="1400" b="1" spc="-100" dirty="0">
                <a:latin typeface="Arial"/>
                <a:cs typeface="Arial"/>
              </a:rPr>
              <a:t>en</a:t>
            </a:r>
            <a:r>
              <a:rPr sz="1400" b="1" spc="-40" dirty="0">
                <a:latin typeface="Arial"/>
                <a:cs typeface="Arial"/>
              </a:rPr>
              <a:t> </a:t>
            </a:r>
            <a:r>
              <a:rPr sz="1400" b="1" spc="-90" dirty="0">
                <a:latin typeface="Arial"/>
                <a:cs typeface="Arial"/>
              </a:rPr>
              <a:t>diferentes</a:t>
            </a:r>
            <a:r>
              <a:rPr sz="1400" b="1" spc="-40" dirty="0">
                <a:latin typeface="Arial"/>
                <a:cs typeface="Arial"/>
              </a:rPr>
              <a:t> </a:t>
            </a:r>
            <a:r>
              <a:rPr sz="1400" b="1" spc="-90" dirty="0">
                <a:latin typeface="Arial"/>
                <a:cs typeface="Arial"/>
              </a:rPr>
              <a:t>contextos</a:t>
            </a:r>
            <a:endParaRPr sz="1400">
              <a:latin typeface="Arial"/>
              <a:cs typeface="Arial"/>
            </a:endParaRPr>
          </a:p>
        </p:txBody>
      </p:sp>
      <p:sp>
        <p:nvSpPr>
          <p:cNvPr id="4" name="object 4"/>
          <p:cNvSpPr txBox="1"/>
          <p:nvPr/>
        </p:nvSpPr>
        <p:spPr>
          <a:xfrm>
            <a:off x="419741" y="1015940"/>
            <a:ext cx="5115675" cy="1701747"/>
          </a:xfrm>
          <a:prstGeom prst="rect">
            <a:avLst/>
          </a:prstGeom>
          <a:ln w="31750">
            <a:solidFill>
              <a:srgbClr val="2791A6"/>
            </a:solidFill>
          </a:ln>
        </p:spPr>
        <p:txBody>
          <a:bodyPr vert="horz" wrap="square" lIns="0" tIns="55244" rIns="0" bIns="0" rtlCol="0">
            <a:spAutoFit/>
          </a:bodyPr>
          <a:lstStyle/>
          <a:p>
            <a:pPr marL="97790" marR="114300" algn="just">
              <a:lnSpc>
                <a:spcPct val="120700"/>
              </a:lnSpc>
              <a:spcBef>
                <a:spcPts val="434"/>
              </a:spcBef>
            </a:pPr>
            <a:r>
              <a:rPr sz="1200" spc="-105" dirty="0">
                <a:latin typeface="Arial"/>
                <a:cs typeface="Arial"/>
              </a:rPr>
              <a:t>El</a:t>
            </a:r>
            <a:r>
              <a:rPr sz="1200" spc="484" dirty="0">
                <a:latin typeface="Arial"/>
                <a:cs typeface="Arial"/>
              </a:rPr>
              <a:t> </a:t>
            </a:r>
            <a:r>
              <a:rPr sz="1200" spc="-45" dirty="0">
                <a:latin typeface="Arial"/>
                <a:cs typeface="Arial"/>
              </a:rPr>
              <a:t>diálogo</a:t>
            </a:r>
            <a:r>
              <a:rPr sz="1200" spc="484" dirty="0">
                <a:latin typeface="Arial"/>
                <a:cs typeface="Arial"/>
              </a:rPr>
              <a:t> </a:t>
            </a:r>
            <a:r>
              <a:rPr sz="1200" spc="-40" dirty="0">
                <a:latin typeface="Arial"/>
                <a:cs typeface="Arial"/>
              </a:rPr>
              <a:t>educativo</a:t>
            </a:r>
            <a:r>
              <a:rPr sz="1200" spc="484" dirty="0">
                <a:latin typeface="Arial"/>
                <a:cs typeface="Arial"/>
              </a:rPr>
              <a:t> </a:t>
            </a:r>
            <a:r>
              <a:rPr sz="1200" spc="-100" dirty="0">
                <a:latin typeface="Arial"/>
                <a:cs typeface="Arial"/>
              </a:rPr>
              <a:t>se</a:t>
            </a:r>
            <a:r>
              <a:rPr sz="1200" spc="484" dirty="0">
                <a:latin typeface="Arial"/>
                <a:cs typeface="Arial"/>
              </a:rPr>
              <a:t> </a:t>
            </a:r>
            <a:r>
              <a:rPr sz="1200" spc="-50" dirty="0">
                <a:latin typeface="Arial"/>
                <a:cs typeface="Arial"/>
              </a:rPr>
              <a:t>puede</a:t>
            </a:r>
            <a:r>
              <a:rPr sz="1200" spc="484" dirty="0">
                <a:latin typeface="Arial"/>
                <a:cs typeface="Arial"/>
              </a:rPr>
              <a:t> </a:t>
            </a:r>
            <a:r>
              <a:rPr sz="1200" spc="-35" dirty="0">
                <a:latin typeface="Arial"/>
                <a:cs typeface="Arial"/>
              </a:rPr>
              <a:t>practicar</a:t>
            </a:r>
            <a:r>
              <a:rPr sz="1200" spc="484" dirty="0">
                <a:latin typeface="Arial"/>
                <a:cs typeface="Arial"/>
              </a:rPr>
              <a:t> </a:t>
            </a:r>
            <a:r>
              <a:rPr sz="1200" spc="-60" dirty="0">
                <a:latin typeface="Arial"/>
                <a:cs typeface="Arial"/>
              </a:rPr>
              <a:t>con</a:t>
            </a:r>
            <a:r>
              <a:rPr sz="1200" spc="484" dirty="0">
                <a:latin typeface="Arial"/>
                <a:cs typeface="Arial"/>
              </a:rPr>
              <a:t> </a:t>
            </a:r>
            <a:r>
              <a:rPr sz="1200" spc="-55" dirty="0">
                <a:latin typeface="Arial"/>
                <a:cs typeface="Arial"/>
              </a:rPr>
              <a:t>diversos</a:t>
            </a:r>
            <a:r>
              <a:rPr sz="1200" spc="484" dirty="0">
                <a:latin typeface="Arial"/>
                <a:cs typeface="Arial"/>
              </a:rPr>
              <a:t> </a:t>
            </a:r>
            <a:r>
              <a:rPr sz="1200" spc="-55" dirty="0">
                <a:latin typeface="Arial"/>
                <a:cs typeface="Arial"/>
              </a:rPr>
              <a:t>grupos</a:t>
            </a:r>
            <a:r>
              <a:rPr sz="1200" spc="484" dirty="0">
                <a:latin typeface="Arial"/>
                <a:cs typeface="Arial"/>
              </a:rPr>
              <a:t> </a:t>
            </a:r>
            <a:r>
              <a:rPr sz="1200" spc="-50" dirty="0">
                <a:latin typeface="Arial"/>
                <a:cs typeface="Arial"/>
              </a:rPr>
              <a:t>de</a:t>
            </a:r>
            <a:r>
              <a:rPr sz="1200" spc="-35" dirty="0">
                <a:latin typeface="Arial"/>
                <a:cs typeface="Arial"/>
              </a:rPr>
              <a:t> </a:t>
            </a:r>
            <a:r>
              <a:rPr sz="1200" spc="-45" dirty="0">
                <a:latin typeface="Arial"/>
                <a:cs typeface="Arial"/>
              </a:rPr>
              <a:t>estudiantes</a:t>
            </a:r>
            <a:r>
              <a:rPr sz="1200" spc="15" dirty="0">
                <a:latin typeface="Arial"/>
                <a:cs typeface="Arial"/>
              </a:rPr>
              <a:t> </a:t>
            </a:r>
            <a:r>
              <a:rPr sz="1200" spc="-50" dirty="0">
                <a:latin typeface="Arial"/>
                <a:cs typeface="Arial"/>
              </a:rPr>
              <a:t>de</a:t>
            </a:r>
            <a:r>
              <a:rPr sz="1200" spc="10" dirty="0">
                <a:latin typeface="Arial"/>
                <a:cs typeface="Arial"/>
              </a:rPr>
              <a:t> </a:t>
            </a:r>
            <a:r>
              <a:rPr sz="1200" spc="-50" dirty="0">
                <a:latin typeface="Arial"/>
                <a:cs typeface="Arial"/>
              </a:rPr>
              <a:t>todas</a:t>
            </a:r>
            <a:r>
              <a:rPr sz="1200" spc="10" dirty="0">
                <a:latin typeface="Arial"/>
                <a:cs typeface="Arial"/>
              </a:rPr>
              <a:t> </a:t>
            </a:r>
            <a:r>
              <a:rPr sz="1200" spc="-75" dirty="0">
                <a:latin typeface="Arial"/>
                <a:cs typeface="Arial"/>
              </a:rPr>
              <a:t>las</a:t>
            </a:r>
            <a:r>
              <a:rPr sz="1200" spc="10" dirty="0">
                <a:latin typeface="Arial"/>
                <a:cs typeface="Arial"/>
              </a:rPr>
              <a:t> </a:t>
            </a:r>
            <a:r>
              <a:rPr sz="1200" spc="-75" dirty="0">
                <a:latin typeface="Arial"/>
                <a:cs typeface="Arial"/>
              </a:rPr>
              <a:t>edades</a:t>
            </a:r>
            <a:r>
              <a:rPr sz="1200" spc="10" dirty="0">
                <a:latin typeface="Arial"/>
                <a:cs typeface="Arial"/>
              </a:rPr>
              <a:t> </a:t>
            </a:r>
            <a:r>
              <a:rPr sz="1200" spc="-60" dirty="0">
                <a:latin typeface="Arial"/>
                <a:cs typeface="Arial"/>
              </a:rPr>
              <a:t>y</a:t>
            </a:r>
            <a:r>
              <a:rPr sz="1200" spc="10" dirty="0">
                <a:latin typeface="Arial"/>
                <a:cs typeface="Arial"/>
              </a:rPr>
              <a:t> </a:t>
            </a:r>
            <a:r>
              <a:rPr sz="1200" spc="-50" dirty="0">
                <a:latin typeface="Arial"/>
                <a:cs typeface="Arial"/>
              </a:rPr>
              <a:t>en</a:t>
            </a:r>
            <a:r>
              <a:rPr sz="1200" spc="10" dirty="0">
                <a:latin typeface="Arial"/>
                <a:cs typeface="Arial"/>
              </a:rPr>
              <a:t> </a:t>
            </a:r>
            <a:r>
              <a:rPr sz="1200" spc="-40" dirty="0">
                <a:latin typeface="Arial"/>
                <a:cs typeface="Arial"/>
              </a:rPr>
              <a:t>todos</a:t>
            </a:r>
            <a:r>
              <a:rPr sz="1200" spc="10" dirty="0">
                <a:latin typeface="Arial"/>
                <a:cs typeface="Arial"/>
              </a:rPr>
              <a:t> </a:t>
            </a:r>
            <a:r>
              <a:rPr sz="1200" spc="-55" dirty="0">
                <a:latin typeface="Arial"/>
                <a:cs typeface="Arial"/>
              </a:rPr>
              <a:t>los</a:t>
            </a:r>
            <a:r>
              <a:rPr sz="1200" spc="10" dirty="0">
                <a:latin typeface="Arial"/>
                <a:cs typeface="Arial"/>
              </a:rPr>
              <a:t> </a:t>
            </a:r>
            <a:r>
              <a:rPr sz="1200" spc="-60" dirty="0">
                <a:latin typeface="Arial"/>
                <a:cs typeface="Arial"/>
              </a:rPr>
              <a:t>temas</a:t>
            </a:r>
            <a:r>
              <a:rPr sz="1200" spc="10" dirty="0">
                <a:latin typeface="Arial"/>
                <a:cs typeface="Arial"/>
              </a:rPr>
              <a:t> </a:t>
            </a:r>
            <a:r>
              <a:rPr sz="1200" spc="-60" dirty="0">
                <a:latin typeface="Arial"/>
                <a:cs typeface="Arial"/>
              </a:rPr>
              <a:t>y</a:t>
            </a:r>
            <a:r>
              <a:rPr sz="1200" spc="15" dirty="0">
                <a:latin typeface="Arial"/>
                <a:cs typeface="Arial"/>
              </a:rPr>
              <a:t> </a:t>
            </a:r>
            <a:r>
              <a:rPr sz="1200" spc="-40" dirty="0">
                <a:latin typeface="Arial"/>
                <a:cs typeface="Arial"/>
              </a:rPr>
              <a:t>contenidos.</a:t>
            </a:r>
            <a:r>
              <a:rPr sz="1200" spc="10" dirty="0">
                <a:latin typeface="Arial"/>
                <a:cs typeface="Arial"/>
              </a:rPr>
              <a:t> </a:t>
            </a:r>
            <a:r>
              <a:rPr sz="1200" spc="-70" dirty="0">
                <a:latin typeface="Arial"/>
                <a:cs typeface="Arial"/>
              </a:rPr>
              <a:t>Por</a:t>
            </a:r>
            <a:r>
              <a:rPr sz="1200" spc="10" dirty="0">
                <a:latin typeface="Arial"/>
                <a:cs typeface="Arial"/>
              </a:rPr>
              <a:t> </a:t>
            </a:r>
            <a:r>
              <a:rPr sz="1200" spc="-100" dirty="0">
                <a:latin typeface="Arial"/>
                <a:cs typeface="Arial"/>
              </a:rPr>
              <a:t>esa</a:t>
            </a:r>
            <a:r>
              <a:rPr sz="1200" spc="-25" dirty="0">
                <a:latin typeface="Arial"/>
                <a:cs typeface="Arial"/>
              </a:rPr>
              <a:t> </a:t>
            </a:r>
            <a:r>
              <a:rPr sz="1200" spc="-55" dirty="0">
                <a:latin typeface="Arial"/>
                <a:cs typeface="Arial"/>
              </a:rPr>
              <a:t>razón,</a:t>
            </a:r>
            <a:r>
              <a:rPr sz="1200" spc="-25" dirty="0">
                <a:latin typeface="Arial"/>
                <a:cs typeface="Arial"/>
              </a:rPr>
              <a:t> </a:t>
            </a:r>
            <a:r>
              <a:rPr sz="1200" spc="-30" dirty="0">
                <a:latin typeface="Arial"/>
                <a:cs typeface="Arial"/>
              </a:rPr>
              <a:t>el</a:t>
            </a:r>
            <a:r>
              <a:rPr sz="1200" spc="-25" dirty="0">
                <a:latin typeface="Arial"/>
                <a:cs typeface="Arial"/>
              </a:rPr>
              <a:t> </a:t>
            </a:r>
            <a:r>
              <a:rPr sz="1200" dirty="0">
                <a:latin typeface="Arial"/>
                <a:cs typeface="Arial"/>
              </a:rPr>
              <a:t>kit</a:t>
            </a:r>
            <a:r>
              <a:rPr sz="1200" spc="-25" dirty="0">
                <a:latin typeface="Arial"/>
                <a:cs typeface="Arial"/>
              </a:rPr>
              <a:t> </a:t>
            </a:r>
            <a:r>
              <a:rPr sz="1200" spc="-100" dirty="0">
                <a:latin typeface="Arial"/>
                <a:cs typeface="Arial"/>
              </a:rPr>
              <a:t>T-</a:t>
            </a:r>
            <a:r>
              <a:rPr sz="1200" spc="-180" dirty="0">
                <a:latin typeface="Arial"/>
                <a:cs typeface="Arial"/>
              </a:rPr>
              <a:t>SEDA</a:t>
            </a:r>
            <a:r>
              <a:rPr sz="1200" spc="-25" dirty="0">
                <a:latin typeface="Arial"/>
                <a:cs typeface="Arial"/>
              </a:rPr>
              <a:t> </a:t>
            </a:r>
            <a:r>
              <a:rPr sz="1200" spc="-60" dirty="0">
                <a:latin typeface="Arial"/>
                <a:cs typeface="Arial"/>
              </a:rPr>
              <a:t>está</a:t>
            </a:r>
            <a:r>
              <a:rPr sz="1200" spc="-25" dirty="0">
                <a:latin typeface="Arial"/>
                <a:cs typeface="Arial"/>
              </a:rPr>
              <a:t> </a:t>
            </a:r>
            <a:r>
              <a:rPr sz="1200" spc="-55" dirty="0">
                <a:latin typeface="Arial"/>
                <a:cs typeface="Arial"/>
              </a:rPr>
              <a:t>diseñado</a:t>
            </a:r>
            <a:r>
              <a:rPr sz="1200" spc="-25" dirty="0">
                <a:latin typeface="Arial"/>
                <a:cs typeface="Arial"/>
              </a:rPr>
              <a:t> </a:t>
            </a:r>
            <a:r>
              <a:rPr sz="1200" spc="-55" dirty="0">
                <a:latin typeface="Arial"/>
                <a:cs typeface="Arial"/>
              </a:rPr>
              <a:t>para</a:t>
            </a:r>
            <a:r>
              <a:rPr sz="1200" spc="-25" dirty="0">
                <a:latin typeface="Arial"/>
                <a:cs typeface="Arial"/>
              </a:rPr>
              <a:t> </a:t>
            </a:r>
            <a:r>
              <a:rPr sz="1200" spc="-65" dirty="0">
                <a:latin typeface="Arial"/>
                <a:cs typeface="Arial"/>
              </a:rPr>
              <a:t>ser</a:t>
            </a:r>
            <a:r>
              <a:rPr sz="1200" spc="-25" dirty="0">
                <a:latin typeface="Arial"/>
                <a:cs typeface="Arial"/>
              </a:rPr>
              <a:t> </a:t>
            </a:r>
            <a:r>
              <a:rPr sz="1200" spc="-35" dirty="0">
                <a:latin typeface="Arial"/>
                <a:cs typeface="Arial"/>
              </a:rPr>
              <a:t>versátil</a:t>
            </a:r>
            <a:r>
              <a:rPr sz="1200" spc="-25" dirty="0">
                <a:latin typeface="Arial"/>
                <a:cs typeface="Arial"/>
              </a:rPr>
              <a:t> </a:t>
            </a:r>
            <a:r>
              <a:rPr sz="1200" spc="-60" dirty="0">
                <a:latin typeface="Arial"/>
                <a:cs typeface="Arial"/>
              </a:rPr>
              <a:t>y</a:t>
            </a:r>
            <a:r>
              <a:rPr sz="1200" spc="-25" dirty="0">
                <a:latin typeface="Arial"/>
                <a:cs typeface="Arial"/>
              </a:rPr>
              <a:t> </a:t>
            </a:r>
            <a:r>
              <a:rPr sz="1200" spc="-45" dirty="0">
                <a:latin typeface="Arial"/>
                <a:cs typeface="Arial"/>
              </a:rPr>
              <a:t>adaptable,</a:t>
            </a:r>
            <a:r>
              <a:rPr sz="1200" spc="-25" dirty="0">
                <a:latin typeface="Arial"/>
                <a:cs typeface="Arial"/>
              </a:rPr>
              <a:t> </a:t>
            </a:r>
            <a:r>
              <a:rPr sz="1200" spc="-60" dirty="0">
                <a:latin typeface="Arial"/>
                <a:cs typeface="Arial"/>
              </a:rPr>
              <a:t>y</a:t>
            </a:r>
            <a:r>
              <a:rPr sz="1200" spc="-25" dirty="0">
                <a:latin typeface="Arial"/>
                <a:cs typeface="Arial"/>
              </a:rPr>
              <a:t> </a:t>
            </a:r>
            <a:r>
              <a:rPr sz="1200" spc="-80" dirty="0">
                <a:latin typeface="Arial"/>
                <a:cs typeface="Arial"/>
              </a:rPr>
              <a:t>ya</a:t>
            </a:r>
            <a:r>
              <a:rPr sz="1200" spc="-50" dirty="0">
                <a:latin typeface="Arial"/>
                <a:cs typeface="Arial"/>
              </a:rPr>
              <a:t> </a:t>
            </a:r>
            <a:r>
              <a:rPr sz="1200" spc="-65" dirty="0">
                <a:latin typeface="Arial"/>
                <a:cs typeface="Arial"/>
              </a:rPr>
              <a:t>ha</a:t>
            </a:r>
            <a:r>
              <a:rPr sz="1200" dirty="0">
                <a:latin typeface="Arial"/>
                <a:cs typeface="Arial"/>
              </a:rPr>
              <a:t> </a:t>
            </a:r>
            <a:r>
              <a:rPr sz="1200" spc="-50" dirty="0">
                <a:latin typeface="Arial"/>
                <a:cs typeface="Arial"/>
              </a:rPr>
              <a:t>sido</a:t>
            </a:r>
            <a:r>
              <a:rPr sz="1200" dirty="0">
                <a:latin typeface="Arial"/>
                <a:cs typeface="Arial"/>
              </a:rPr>
              <a:t> </a:t>
            </a:r>
            <a:r>
              <a:rPr sz="1200" spc="-30" dirty="0">
                <a:latin typeface="Arial"/>
                <a:cs typeface="Arial"/>
              </a:rPr>
              <a:t>utilizado</a:t>
            </a:r>
            <a:r>
              <a:rPr sz="1200" dirty="0">
                <a:latin typeface="Arial"/>
                <a:cs typeface="Arial"/>
              </a:rPr>
              <a:t> </a:t>
            </a:r>
            <a:r>
              <a:rPr sz="1200" spc="-20" dirty="0">
                <a:latin typeface="Arial"/>
                <a:cs typeface="Arial"/>
              </a:rPr>
              <a:t>por</a:t>
            </a:r>
            <a:r>
              <a:rPr sz="1200" dirty="0">
                <a:latin typeface="Arial"/>
                <a:cs typeface="Arial"/>
              </a:rPr>
              <a:t> </a:t>
            </a:r>
            <a:r>
              <a:rPr sz="1200" spc="-45" dirty="0">
                <a:latin typeface="Arial"/>
                <a:cs typeface="Arial"/>
              </a:rPr>
              <a:t>profesionales</a:t>
            </a:r>
            <a:r>
              <a:rPr sz="1200" dirty="0">
                <a:latin typeface="Arial"/>
                <a:cs typeface="Arial"/>
              </a:rPr>
              <a:t> </a:t>
            </a:r>
            <a:r>
              <a:rPr sz="1200" spc="-50" dirty="0">
                <a:latin typeface="Arial"/>
                <a:cs typeface="Arial"/>
              </a:rPr>
              <a:t>en</a:t>
            </a:r>
            <a:r>
              <a:rPr sz="1200" dirty="0">
                <a:latin typeface="Arial"/>
                <a:cs typeface="Arial"/>
              </a:rPr>
              <a:t> </a:t>
            </a:r>
            <a:r>
              <a:rPr sz="1200" spc="-55" dirty="0">
                <a:latin typeface="Arial"/>
                <a:cs typeface="Arial"/>
              </a:rPr>
              <a:t>diversos</a:t>
            </a:r>
            <a:r>
              <a:rPr sz="1200" dirty="0">
                <a:latin typeface="Arial"/>
                <a:cs typeface="Arial"/>
              </a:rPr>
              <a:t> </a:t>
            </a:r>
            <a:r>
              <a:rPr sz="1200" spc="-45" dirty="0" err="1">
                <a:latin typeface="Arial"/>
                <a:cs typeface="Arial"/>
              </a:rPr>
              <a:t>contextos</a:t>
            </a:r>
            <a:r>
              <a:rPr sz="1200" spc="-45" dirty="0">
                <a:latin typeface="Arial"/>
                <a:cs typeface="Arial"/>
              </a:rPr>
              <a:t>.</a:t>
            </a:r>
            <a:endParaRPr lang="es-ES" sz="1200" spc="-45" dirty="0">
              <a:latin typeface="Arial"/>
              <a:cs typeface="Arial"/>
            </a:endParaRPr>
          </a:p>
          <a:p>
            <a:pPr marL="582613" marR="114300" algn="just">
              <a:lnSpc>
                <a:spcPct val="120700"/>
              </a:lnSpc>
              <a:spcBef>
                <a:spcPts val="434"/>
              </a:spcBef>
            </a:pPr>
            <a:r>
              <a:rPr lang="en-GB" sz="1200" b="1" dirty="0">
                <a:latin typeface="Arial" panose="020B0604020202020204" pitchFamily="34" charset="0"/>
                <a:cs typeface="Arial" panose="020B0604020202020204" pitchFamily="34" charset="0"/>
                <a:hlinkClick r:id="rId2"/>
              </a:rPr>
              <a:t>Video 9: El impacto de la investigación basada en T-SEDA</a:t>
            </a:r>
            <a:endParaRPr lang="es-GB" sz="1200" spc="-45" dirty="0">
              <a:latin typeface="Arial"/>
              <a:cs typeface="Arial"/>
            </a:endParaRPr>
          </a:p>
          <a:p>
            <a:pPr marL="97790" marR="114300" algn="just">
              <a:lnSpc>
                <a:spcPct val="120700"/>
              </a:lnSpc>
              <a:spcBef>
                <a:spcPts val="434"/>
              </a:spcBef>
            </a:pPr>
            <a:r>
              <a:rPr sz="1200" dirty="0">
                <a:latin typeface="Arial"/>
                <a:cs typeface="Arial"/>
              </a:rPr>
              <a:t> </a:t>
            </a:r>
            <a:r>
              <a:rPr sz="1200" spc="-135" dirty="0">
                <a:latin typeface="Arial"/>
                <a:cs typeface="Arial"/>
              </a:rPr>
              <a:t>Las</a:t>
            </a:r>
            <a:r>
              <a:rPr sz="1200" dirty="0">
                <a:latin typeface="Arial"/>
                <a:cs typeface="Arial"/>
              </a:rPr>
              <a:t> </a:t>
            </a:r>
            <a:r>
              <a:rPr sz="1200" spc="-50" dirty="0">
                <a:latin typeface="Arial"/>
                <a:cs typeface="Arial"/>
              </a:rPr>
              <a:t>siguientes</a:t>
            </a:r>
            <a:r>
              <a:rPr sz="1200" spc="-75" dirty="0">
                <a:latin typeface="Arial"/>
                <a:cs typeface="Arial"/>
              </a:rPr>
              <a:t> </a:t>
            </a:r>
            <a:r>
              <a:rPr sz="1200" spc="-70" dirty="0">
                <a:latin typeface="Arial"/>
                <a:cs typeface="Arial"/>
              </a:rPr>
              <a:t>páginas</a:t>
            </a:r>
            <a:r>
              <a:rPr sz="1200" spc="-80" dirty="0">
                <a:latin typeface="Arial"/>
                <a:cs typeface="Arial"/>
              </a:rPr>
              <a:t> </a:t>
            </a:r>
            <a:r>
              <a:rPr sz="1200" spc="-30" dirty="0">
                <a:latin typeface="Arial"/>
                <a:cs typeface="Arial"/>
              </a:rPr>
              <a:t>le</a:t>
            </a:r>
            <a:r>
              <a:rPr sz="1200" spc="-80" dirty="0">
                <a:latin typeface="Arial"/>
                <a:cs typeface="Arial"/>
              </a:rPr>
              <a:t> </a:t>
            </a:r>
            <a:r>
              <a:rPr sz="1200" spc="-55" dirty="0">
                <a:latin typeface="Arial"/>
                <a:cs typeface="Arial"/>
              </a:rPr>
              <a:t>ayudarán</a:t>
            </a:r>
            <a:r>
              <a:rPr sz="1200" spc="-80" dirty="0">
                <a:latin typeface="Arial"/>
                <a:cs typeface="Arial"/>
              </a:rPr>
              <a:t> </a:t>
            </a:r>
            <a:r>
              <a:rPr sz="1200" spc="-95" dirty="0">
                <a:latin typeface="Arial"/>
                <a:cs typeface="Arial"/>
              </a:rPr>
              <a:t>a</a:t>
            </a:r>
            <a:r>
              <a:rPr sz="1200" spc="-80" dirty="0">
                <a:latin typeface="Arial"/>
                <a:cs typeface="Arial"/>
              </a:rPr>
              <a:t> </a:t>
            </a:r>
            <a:r>
              <a:rPr sz="1200" spc="-60" dirty="0">
                <a:latin typeface="Arial"/>
                <a:cs typeface="Arial"/>
              </a:rPr>
              <a:t>pensar</a:t>
            </a:r>
            <a:r>
              <a:rPr sz="1200" spc="-80" dirty="0">
                <a:latin typeface="Arial"/>
                <a:cs typeface="Arial"/>
              </a:rPr>
              <a:t> </a:t>
            </a:r>
            <a:r>
              <a:rPr sz="1200" spc="-50" dirty="0">
                <a:latin typeface="Arial"/>
                <a:cs typeface="Arial"/>
              </a:rPr>
              <a:t>en</a:t>
            </a:r>
            <a:r>
              <a:rPr sz="1200" spc="-80" dirty="0">
                <a:latin typeface="Arial"/>
                <a:cs typeface="Arial"/>
              </a:rPr>
              <a:t> </a:t>
            </a:r>
            <a:r>
              <a:rPr sz="1200" spc="-30" dirty="0">
                <a:latin typeface="Arial"/>
                <a:cs typeface="Arial"/>
              </a:rPr>
              <a:t>el</a:t>
            </a:r>
            <a:r>
              <a:rPr sz="1200" spc="-80" dirty="0">
                <a:latin typeface="Arial"/>
                <a:cs typeface="Arial"/>
              </a:rPr>
              <a:t> </a:t>
            </a:r>
            <a:r>
              <a:rPr sz="1200" spc="-45" dirty="0">
                <a:latin typeface="Arial"/>
                <a:cs typeface="Arial"/>
              </a:rPr>
              <a:t>diálogo</a:t>
            </a:r>
            <a:r>
              <a:rPr sz="1200" spc="-80" dirty="0">
                <a:latin typeface="Arial"/>
                <a:cs typeface="Arial"/>
              </a:rPr>
              <a:t> </a:t>
            </a:r>
            <a:r>
              <a:rPr sz="1200" spc="-50" dirty="0">
                <a:latin typeface="Arial"/>
                <a:cs typeface="Arial"/>
              </a:rPr>
              <a:t>en</a:t>
            </a:r>
            <a:r>
              <a:rPr sz="1200" spc="-80" dirty="0">
                <a:latin typeface="Arial"/>
                <a:cs typeface="Arial"/>
              </a:rPr>
              <a:t> </a:t>
            </a:r>
            <a:r>
              <a:rPr sz="1200" spc="-85" dirty="0">
                <a:latin typeface="Arial"/>
                <a:cs typeface="Arial"/>
              </a:rPr>
              <a:t>su</a:t>
            </a:r>
            <a:r>
              <a:rPr sz="1200" spc="-80" dirty="0">
                <a:latin typeface="Arial"/>
                <a:cs typeface="Arial"/>
              </a:rPr>
              <a:t> </a:t>
            </a:r>
            <a:r>
              <a:rPr sz="1200" spc="-20" dirty="0">
                <a:latin typeface="Arial"/>
                <a:cs typeface="Arial"/>
              </a:rPr>
              <a:t>entorno:</a:t>
            </a:r>
            <a:r>
              <a:rPr sz="1200" spc="-80" dirty="0">
                <a:latin typeface="Arial"/>
                <a:cs typeface="Arial"/>
              </a:rPr>
              <a:t> </a:t>
            </a:r>
            <a:r>
              <a:rPr sz="1200" spc="-60" dirty="0">
                <a:latin typeface="Arial"/>
                <a:cs typeface="Arial"/>
              </a:rPr>
              <a:t>busque</a:t>
            </a:r>
            <a:r>
              <a:rPr sz="1200" spc="-80" dirty="0">
                <a:latin typeface="Arial"/>
                <a:cs typeface="Arial"/>
              </a:rPr>
              <a:t> </a:t>
            </a:r>
            <a:r>
              <a:rPr sz="1200" spc="-75" dirty="0">
                <a:latin typeface="Arial"/>
                <a:cs typeface="Arial"/>
              </a:rPr>
              <a:t>las</a:t>
            </a:r>
            <a:r>
              <a:rPr sz="1200" spc="-80" dirty="0">
                <a:latin typeface="Arial"/>
                <a:cs typeface="Arial"/>
              </a:rPr>
              <a:t> </a:t>
            </a:r>
            <a:r>
              <a:rPr sz="1200" spc="-45" dirty="0">
                <a:latin typeface="Arial"/>
                <a:cs typeface="Arial"/>
              </a:rPr>
              <a:t>que</a:t>
            </a:r>
            <a:r>
              <a:rPr sz="1200" spc="-35" dirty="0">
                <a:latin typeface="Arial"/>
                <a:cs typeface="Arial"/>
              </a:rPr>
              <a:t> </a:t>
            </a:r>
            <a:r>
              <a:rPr sz="1200" spc="-85" dirty="0">
                <a:latin typeface="Arial"/>
                <a:cs typeface="Arial"/>
              </a:rPr>
              <a:t>sean</a:t>
            </a:r>
            <a:r>
              <a:rPr sz="1200" spc="-65" dirty="0">
                <a:latin typeface="Arial"/>
                <a:cs typeface="Arial"/>
              </a:rPr>
              <a:t> </a:t>
            </a:r>
            <a:r>
              <a:rPr sz="1200" spc="-45" dirty="0">
                <a:latin typeface="Arial"/>
                <a:cs typeface="Arial"/>
              </a:rPr>
              <a:t>relevantes</a:t>
            </a:r>
            <a:r>
              <a:rPr sz="1200" spc="-65" dirty="0">
                <a:latin typeface="Arial"/>
                <a:cs typeface="Arial"/>
              </a:rPr>
              <a:t> </a:t>
            </a:r>
            <a:r>
              <a:rPr sz="1200" spc="-55" dirty="0">
                <a:latin typeface="Arial"/>
                <a:cs typeface="Arial"/>
              </a:rPr>
              <a:t>para</a:t>
            </a:r>
            <a:r>
              <a:rPr sz="1200" spc="-65" dirty="0">
                <a:latin typeface="Arial"/>
                <a:cs typeface="Arial"/>
              </a:rPr>
              <a:t> </a:t>
            </a:r>
            <a:r>
              <a:rPr sz="1200" spc="-85" dirty="0">
                <a:latin typeface="Arial"/>
                <a:cs typeface="Arial"/>
              </a:rPr>
              <a:t>su</a:t>
            </a:r>
            <a:r>
              <a:rPr sz="1200" spc="-65" dirty="0">
                <a:latin typeface="Arial"/>
                <a:cs typeface="Arial"/>
              </a:rPr>
              <a:t> </a:t>
            </a:r>
            <a:r>
              <a:rPr sz="1200" spc="-25" dirty="0">
                <a:latin typeface="Arial"/>
                <a:cs typeface="Arial"/>
              </a:rPr>
              <a:t>trabajo.</a:t>
            </a:r>
            <a:endParaRPr sz="1200" dirty="0">
              <a:latin typeface="Arial"/>
              <a:cs typeface="Arial"/>
            </a:endParaRPr>
          </a:p>
        </p:txBody>
      </p:sp>
      <p:sp>
        <p:nvSpPr>
          <p:cNvPr id="5" name="object 5"/>
          <p:cNvSpPr txBox="1"/>
          <p:nvPr/>
        </p:nvSpPr>
        <p:spPr>
          <a:xfrm>
            <a:off x="434856" y="2876947"/>
            <a:ext cx="5115674" cy="904478"/>
          </a:xfrm>
          <a:prstGeom prst="rect">
            <a:avLst/>
          </a:prstGeom>
          <a:solidFill>
            <a:srgbClr val="D9F1F6"/>
          </a:solidFill>
        </p:spPr>
        <p:txBody>
          <a:bodyPr vert="horz" wrap="square" lIns="0" tIns="38100" rIns="0" bIns="0" rtlCol="0">
            <a:spAutoFit/>
          </a:bodyPr>
          <a:lstStyle/>
          <a:p>
            <a:pPr marL="80010" marR="184785">
              <a:lnSpc>
                <a:spcPct val="120000"/>
              </a:lnSpc>
              <a:spcBef>
                <a:spcPts val="300"/>
              </a:spcBef>
            </a:pPr>
            <a:r>
              <a:rPr sz="1200" spc="-50" dirty="0">
                <a:latin typeface="Arial"/>
                <a:cs typeface="Arial"/>
              </a:rPr>
              <a:t>Punto de</a:t>
            </a:r>
            <a:r>
              <a:rPr sz="1200" spc="-45" dirty="0">
                <a:latin typeface="Arial"/>
                <a:cs typeface="Arial"/>
              </a:rPr>
              <a:t> </a:t>
            </a:r>
            <a:r>
              <a:rPr sz="1200" spc="-30" dirty="0">
                <a:latin typeface="Arial"/>
                <a:cs typeface="Arial"/>
              </a:rPr>
              <a:t>reflexión:</a:t>
            </a:r>
            <a:r>
              <a:rPr sz="1200" spc="-50" dirty="0">
                <a:latin typeface="Arial"/>
                <a:cs typeface="Arial"/>
              </a:rPr>
              <a:t> </a:t>
            </a:r>
            <a:r>
              <a:rPr sz="1200" spc="-95" dirty="0">
                <a:latin typeface="Arial"/>
                <a:cs typeface="Arial"/>
              </a:rPr>
              <a:t>Revise</a:t>
            </a:r>
            <a:r>
              <a:rPr sz="1200" spc="-45" dirty="0">
                <a:latin typeface="Arial"/>
                <a:cs typeface="Arial"/>
              </a:rPr>
              <a:t> </a:t>
            </a:r>
            <a:r>
              <a:rPr sz="1200" spc="-55" dirty="0">
                <a:latin typeface="Arial"/>
                <a:cs typeface="Arial"/>
              </a:rPr>
              <a:t>los</a:t>
            </a:r>
            <a:r>
              <a:rPr sz="1200" spc="-45" dirty="0">
                <a:latin typeface="Arial"/>
                <a:cs typeface="Arial"/>
              </a:rPr>
              <a:t> </a:t>
            </a:r>
            <a:r>
              <a:rPr sz="1200" spc="-65" dirty="0">
                <a:latin typeface="Arial"/>
                <a:cs typeface="Arial"/>
              </a:rPr>
              <a:t>códigos</a:t>
            </a:r>
            <a:r>
              <a:rPr sz="1200" spc="-50" dirty="0">
                <a:latin typeface="Arial"/>
                <a:cs typeface="Arial"/>
              </a:rPr>
              <a:t> de</a:t>
            </a:r>
            <a:r>
              <a:rPr sz="1200" spc="-45" dirty="0">
                <a:latin typeface="Arial"/>
                <a:cs typeface="Arial"/>
              </a:rPr>
              <a:t> diálogo</a:t>
            </a:r>
            <a:r>
              <a:rPr sz="1200" spc="-50" dirty="0">
                <a:latin typeface="Arial"/>
                <a:cs typeface="Arial"/>
              </a:rPr>
              <a:t> en</a:t>
            </a:r>
            <a:r>
              <a:rPr sz="1200" spc="-45" dirty="0">
                <a:latin typeface="Arial"/>
                <a:cs typeface="Arial"/>
              </a:rPr>
              <a:t> </a:t>
            </a:r>
            <a:r>
              <a:rPr sz="1200" spc="-50" dirty="0">
                <a:latin typeface="Arial"/>
                <a:cs typeface="Arial"/>
              </a:rPr>
              <a:t>la</a:t>
            </a:r>
            <a:r>
              <a:rPr sz="1200" spc="-45" dirty="0">
                <a:latin typeface="Arial"/>
                <a:cs typeface="Arial"/>
              </a:rPr>
              <a:t> </a:t>
            </a:r>
            <a:r>
              <a:rPr sz="1200" spc="-55" dirty="0">
                <a:latin typeface="Arial"/>
                <a:cs typeface="Arial"/>
              </a:rPr>
              <a:t>Parte</a:t>
            </a:r>
            <a:r>
              <a:rPr sz="1200" spc="-50" dirty="0">
                <a:latin typeface="Arial"/>
                <a:cs typeface="Arial"/>
              </a:rPr>
              <a:t> </a:t>
            </a:r>
            <a:r>
              <a:rPr sz="1200" spc="-105" dirty="0">
                <a:latin typeface="Arial"/>
                <a:cs typeface="Arial"/>
              </a:rPr>
              <a:t>B,</a:t>
            </a:r>
            <a:r>
              <a:rPr sz="1200" spc="-45" dirty="0">
                <a:latin typeface="Arial"/>
                <a:cs typeface="Arial"/>
              </a:rPr>
              <a:t> </a:t>
            </a:r>
            <a:r>
              <a:rPr sz="1200" spc="-65" dirty="0">
                <a:latin typeface="Arial"/>
                <a:cs typeface="Arial"/>
              </a:rPr>
              <a:t>con</a:t>
            </a:r>
            <a:r>
              <a:rPr sz="1200" spc="-45" dirty="0">
                <a:latin typeface="Arial"/>
                <a:cs typeface="Arial"/>
              </a:rPr>
              <a:t> </a:t>
            </a:r>
            <a:r>
              <a:rPr sz="1200" spc="-25" dirty="0">
                <a:latin typeface="Arial"/>
                <a:cs typeface="Arial"/>
              </a:rPr>
              <a:t>los </a:t>
            </a:r>
            <a:r>
              <a:rPr sz="1200" spc="-50" dirty="0">
                <a:latin typeface="Arial"/>
                <a:cs typeface="Arial"/>
              </a:rPr>
              <a:t>ejemplos de</a:t>
            </a:r>
            <a:r>
              <a:rPr sz="1200" spc="-45" dirty="0">
                <a:latin typeface="Arial"/>
                <a:cs typeface="Arial"/>
              </a:rPr>
              <a:t> </a:t>
            </a:r>
            <a:r>
              <a:rPr sz="1200" spc="-10" dirty="0">
                <a:latin typeface="Arial"/>
                <a:cs typeface="Arial"/>
              </a:rPr>
              <a:t>lo</a:t>
            </a:r>
            <a:r>
              <a:rPr sz="1200" spc="-45" dirty="0">
                <a:latin typeface="Arial"/>
                <a:cs typeface="Arial"/>
              </a:rPr>
              <a:t> que</a:t>
            </a:r>
            <a:r>
              <a:rPr sz="1200" spc="-50" dirty="0">
                <a:latin typeface="Arial"/>
                <a:cs typeface="Arial"/>
              </a:rPr>
              <a:t> </a:t>
            </a:r>
            <a:r>
              <a:rPr sz="1200" spc="-45" dirty="0">
                <a:latin typeface="Arial"/>
                <a:cs typeface="Arial"/>
              </a:rPr>
              <a:t>podría </a:t>
            </a:r>
            <a:r>
              <a:rPr sz="1200" spc="-70" dirty="0">
                <a:latin typeface="Arial"/>
                <a:cs typeface="Arial"/>
              </a:rPr>
              <a:t>escuchar,</a:t>
            </a:r>
            <a:r>
              <a:rPr sz="1200" spc="-45" dirty="0">
                <a:latin typeface="Arial"/>
                <a:cs typeface="Arial"/>
              </a:rPr>
              <a:t> </a:t>
            </a:r>
            <a:r>
              <a:rPr sz="1200" spc="-60" dirty="0">
                <a:latin typeface="Arial"/>
                <a:cs typeface="Arial"/>
              </a:rPr>
              <a:t>y</a:t>
            </a:r>
            <a:r>
              <a:rPr sz="1200" spc="-50" dirty="0">
                <a:latin typeface="Arial"/>
                <a:cs typeface="Arial"/>
              </a:rPr>
              <a:t> </a:t>
            </a:r>
            <a:r>
              <a:rPr sz="1200" spc="-25" dirty="0">
                <a:latin typeface="Arial"/>
                <a:cs typeface="Arial"/>
              </a:rPr>
              <a:t>mire</a:t>
            </a:r>
            <a:r>
              <a:rPr sz="1200" spc="-45" dirty="0">
                <a:latin typeface="Arial"/>
                <a:cs typeface="Arial"/>
              </a:rPr>
              <a:t> </a:t>
            </a:r>
            <a:r>
              <a:rPr sz="1200" spc="-55" dirty="0">
                <a:latin typeface="Arial"/>
                <a:cs typeface="Arial"/>
              </a:rPr>
              <a:t>los</a:t>
            </a:r>
            <a:r>
              <a:rPr sz="1200" spc="-45" dirty="0">
                <a:latin typeface="Arial"/>
                <a:cs typeface="Arial"/>
              </a:rPr>
              <a:t> </a:t>
            </a:r>
            <a:r>
              <a:rPr sz="1200" spc="-50" dirty="0">
                <a:latin typeface="Arial"/>
                <a:cs typeface="Arial"/>
              </a:rPr>
              <a:t>ejemplos</a:t>
            </a:r>
            <a:r>
              <a:rPr sz="1200" spc="-45" dirty="0">
                <a:latin typeface="Arial"/>
                <a:cs typeface="Arial"/>
              </a:rPr>
              <a:t> </a:t>
            </a:r>
            <a:r>
              <a:rPr sz="1200" spc="-100" dirty="0">
                <a:latin typeface="Arial"/>
                <a:cs typeface="Arial"/>
              </a:rPr>
              <a:t>a</a:t>
            </a:r>
            <a:r>
              <a:rPr sz="1200" spc="-50" dirty="0">
                <a:latin typeface="Arial"/>
                <a:cs typeface="Arial"/>
              </a:rPr>
              <a:t> </a:t>
            </a:r>
            <a:r>
              <a:rPr sz="1200" spc="-35" dirty="0">
                <a:latin typeface="Arial"/>
                <a:cs typeface="Arial"/>
              </a:rPr>
              <a:t>continuación.</a:t>
            </a:r>
            <a:endParaRPr sz="1200" dirty="0">
              <a:latin typeface="Arial"/>
              <a:cs typeface="Arial"/>
            </a:endParaRPr>
          </a:p>
          <a:p>
            <a:pPr marL="80010" marR="417195">
              <a:lnSpc>
                <a:spcPct val="120000"/>
              </a:lnSpc>
              <a:spcBef>
                <a:spcPts val="20"/>
              </a:spcBef>
            </a:pPr>
            <a:r>
              <a:rPr sz="1200" spc="-110" dirty="0">
                <a:latin typeface="Arial"/>
                <a:cs typeface="Arial"/>
              </a:rPr>
              <a:t>¿Cómo</a:t>
            </a:r>
            <a:r>
              <a:rPr sz="1200" spc="-40" dirty="0">
                <a:latin typeface="Arial"/>
                <a:cs typeface="Arial"/>
              </a:rPr>
              <a:t> </a:t>
            </a:r>
            <a:r>
              <a:rPr sz="1200" spc="-60" dirty="0">
                <a:latin typeface="Arial"/>
                <a:cs typeface="Arial"/>
              </a:rPr>
              <a:t>cree</a:t>
            </a:r>
            <a:r>
              <a:rPr sz="1200" spc="-35" dirty="0">
                <a:latin typeface="Arial"/>
                <a:cs typeface="Arial"/>
              </a:rPr>
              <a:t> </a:t>
            </a:r>
            <a:r>
              <a:rPr sz="1200" spc="-55" dirty="0">
                <a:latin typeface="Arial"/>
                <a:cs typeface="Arial"/>
              </a:rPr>
              <a:t>que</a:t>
            </a:r>
            <a:r>
              <a:rPr sz="1200" spc="-40" dirty="0">
                <a:latin typeface="Arial"/>
                <a:cs typeface="Arial"/>
              </a:rPr>
              <a:t> </a:t>
            </a:r>
            <a:r>
              <a:rPr sz="1200" spc="-55" dirty="0">
                <a:latin typeface="Arial"/>
                <a:cs typeface="Arial"/>
              </a:rPr>
              <a:t>los</a:t>
            </a:r>
            <a:r>
              <a:rPr sz="1200" spc="-40" dirty="0">
                <a:latin typeface="Arial"/>
                <a:cs typeface="Arial"/>
              </a:rPr>
              <a:t> </a:t>
            </a:r>
            <a:r>
              <a:rPr sz="1200" spc="-60" dirty="0">
                <a:latin typeface="Arial"/>
                <a:cs typeface="Arial"/>
              </a:rPr>
              <a:t>y</a:t>
            </a:r>
            <a:r>
              <a:rPr sz="1200" spc="-40" dirty="0">
                <a:latin typeface="Arial"/>
                <a:cs typeface="Arial"/>
              </a:rPr>
              <a:t> </a:t>
            </a:r>
            <a:r>
              <a:rPr sz="1200" spc="-75" dirty="0">
                <a:latin typeface="Arial"/>
                <a:cs typeface="Arial"/>
              </a:rPr>
              <a:t>las</a:t>
            </a:r>
            <a:r>
              <a:rPr sz="1200" spc="-35" dirty="0">
                <a:latin typeface="Arial"/>
                <a:cs typeface="Arial"/>
              </a:rPr>
              <a:t> </a:t>
            </a:r>
            <a:r>
              <a:rPr sz="1200" spc="-50" dirty="0">
                <a:latin typeface="Arial"/>
                <a:cs typeface="Arial"/>
              </a:rPr>
              <a:t>estudiantes</a:t>
            </a:r>
            <a:r>
              <a:rPr sz="1200" spc="-40" dirty="0">
                <a:latin typeface="Arial"/>
                <a:cs typeface="Arial"/>
              </a:rPr>
              <a:t> </a:t>
            </a:r>
            <a:r>
              <a:rPr sz="1200" spc="-50" dirty="0">
                <a:latin typeface="Arial"/>
                <a:cs typeface="Arial"/>
              </a:rPr>
              <a:t>de</a:t>
            </a:r>
            <a:r>
              <a:rPr sz="1200" spc="-35" dirty="0">
                <a:latin typeface="Arial"/>
                <a:cs typeface="Arial"/>
              </a:rPr>
              <a:t> </a:t>
            </a:r>
            <a:r>
              <a:rPr sz="1200" spc="-90" dirty="0">
                <a:latin typeface="Arial"/>
                <a:cs typeface="Arial"/>
              </a:rPr>
              <a:t>su</a:t>
            </a:r>
            <a:r>
              <a:rPr sz="1200" spc="-40" dirty="0">
                <a:latin typeface="Arial"/>
                <a:cs typeface="Arial"/>
              </a:rPr>
              <a:t> </a:t>
            </a:r>
            <a:r>
              <a:rPr sz="1200" spc="-25" dirty="0">
                <a:latin typeface="Arial"/>
                <a:cs typeface="Arial"/>
              </a:rPr>
              <a:t>entorno</a:t>
            </a:r>
            <a:r>
              <a:rPr sz="1200" spc="-35" dirty="0">
                <a:latin typeface="Arial"/>
                <a:cs typeface="Arial"/>
              </a:rPr>
              <a:t> </a:t>
            </a:r>
            <a:r>
              <a:rPr sz="1200" spc="-55" dirty="0">
                <a:latin typeface="Arial"/>
                <a:cs typeface="Arial"/>
              </a:rPr>
              <a:t>verbalizarían</a:t>
            </a:r>
            <a:r>
              <a:rPr sz="1200" spc="-40" dirty="0">
                <a:latin typeface="Arial"/>
                <a:cs typeface="Arial"/>
              </a:rPr>
              <a:t> </a:t>
            </a:r>
            <a:r>
              <a:rPr sz="1200" spc="-25" dirty="0">
                <a:latin typeface="Arial"/>
                <a:cs typeface="Arial"/>
              </a:rPr>
              <a:t>los </a:t>
            </a:r>
            <a:r>
              <a:rPr sz="1200" spc="-35" dirty="0">
                <a:latin typeface="Arial"/>
                <a:cs typeface="Arial"/>
              </a:rPr>
              <a:t>diferentes</a:t>
            </a:r>
            <a:r>
              <a:rPr sz="1200" spc="-45" dirty="0">
                <a:latin typeface="Arial"/>
                <a:cs typeface="Arial"/>
              </a:rPr>
              <a:t> </a:t>
            </a:r>
            <a:r>
              <a:rPr sz="1200" spc="-65" dirty="0">
                <a:latin typeface="Arial"/>
                <a:cs typeface="Arial"/>
              </a:rPr>
              <a:t>códigos</a:t>
            </a:r>
            <a:r>
              <a:rPr sz="1200" spc="-40" dirty="0">
                <a:latin typeface="Arial"/>
                <a:cs typeface="Arial"/>
              </a:rPr>
              <a:t> </a:t>
            </a:r>
            <a:r>
              <a:rPr sz="1200" spc="-50" dirty="0">
                <a:latin typeface="Arial"/>
                <a:cs typeface="Arial"/>
              </a:rPr>
              <a:t>de</a:t>
            </a:r>
            <a:r>
              <a:rPr sz="1200" spc="-45" dirty="0">
                <a:latin typeface="Arial"/>
                <a:cs typeface="Arial"/>
              </a:rPr>
              <a:t> </a:t>
            </a:r>
            <a:r>
              <a:rPr sz="1200" spc="-55" dirty="0">
                <a:latin typeface="Arial"/>
                <a:cs typeface="Arial"/>
              </a:rPr>
              <a:t>diálogo?</a:t>
            </a:r>
            <a:r>
              <a:rPr sz="1200" spc="-40" dirty="0">
                <a:latin typeface="Arial"/>
                <a:cs typeface="Arial"/>
              </a:rPr>
              <a:t> </a:t>
            </a:r>
            <a:r>
              <a:rPr sz="1200" spc="-105" dirty="0">
                <a:latin typeface="Arial"/>
                <a:cs typeface="Arial"/>
              </a:rPr>
              <a:t>¿Qué</a:t>
            </a:r>
            <a:r>
              <a:rPr sz="1200" spc="-40" dirty="0">
                <a:latin typeface="Arial"/>
                <a:cs typeface="Arial"/>
              </a:rPr>
              <a:t> </a:t>
            </a:r>
            <a:r>
              <a:rPr sz="1200" spc="-45" dirty="0">
                <a:latin typeface="Arial"/>
                <a:cs typeface="Arial"/>
              </a:rPr>
              <a:t>podría </a:t>
            </a:r>
            <a:r>
              <a:rPr sz="1200" spc="-70" dirty="0">
                <a:latin typeface="Arial"/>
                <a:cs typeface="Arial"/>
              </a:rPr>
              <a:t>escuchar</a:t>
            </a:r>
            <a:r>
              <a:rPr sz="1200" spc="-40" dirty="0">
                <a:latin typeface="Arial"/>
                <a:cs typeface="Arial"/>
              </a:rPr>
              <a:t> </a:t>
            </a:r>
            <a:r>
              <a:rPr sz="1200" spc="-50" dirty="0">
                <a:latin typeface="Arial"/>
                <a:cs typeface="Arial"/>
              </a:rPr>
              <a:t>en</a:t>
            </a:r>
            <a:r>
              <a:rPr sz="1200" spc="-45" dirty="0">
                <a:latin typeface="Arial"/>
                <a:cs typeface="Arial"/>
              </a:rPr>
              <a:t> </a:t>
            </a:r>
            <a:r>
              <a:rPr sz="1200" spc="-90" dirty="0">
                <a:latin typeface="Arial"/>
                <a:cs typeface="Arial"/>
              </a:rPr>
              <a:t>su</a:t>
            </a:r>
            <a:r>
              <a:rPr sz="1200" spc="-40" dirty="0">
                <a:latin typeface="Arial"/>
                <a:cs typeface="Arial"/>
              </a:rPr>
              <a:t> </a:t>
            </a:r>
            <a:r>
              <a:rPr sz="1200" spc="-10" dirty="0">
                <a:latin typeface="Arial"/>
                <a:cs typeface="Arial"/>
              </a:rPr>
              <a:t>aula?</a:t>
            </a:r>
            <a:endParaRPr sz="1200" dirty="0">
              <a:latin typeface="Arial"/>
              <a:cs typeface="Arial"/>
            </a:endParaRPr>
          </a:p>
        </p:txBody>
      </p:sp>
      <p:pic>
        <p:nvPicPr>
          <p:cNvPr id="6" name="object 6"/>
          <p:cNvPicPr/>
          <p:nvPr/>
        </p:nvPicPr>
        <p:blipFill>
          <a:blip r:embed="rId3" cstate="print"/>
          <a:stretch>
            <a:fillRect/>
          </a:stretch>
        </p:blipFill>
        <p:spPr>
          <a:xfrm>
            <a:off x="6198749" y="1001843"/>
            <a:ext cx="3378200" cy="2533516"/>
          </a:xfrm>
          <a:prstGeom prst="rect">
            <a:avLst/>
          </a:prstGeom>
        </p:spPr>
      </p:pic>
      <p:sp>
        <p:nvSpPr>
          <p:cNvPr id="7" name="object 7">
            <a:extLst>
              <a:ext uri="{FF2B5EF4-FFF2-40B4-BE49-F238E27FC236}">
                <a16:creationId xmlns:a16="http://schemas.microsoft.com/office/drawing/2014/main" id="{D93D5DFF-A27C-17DA-7C72-CBC57896AE1F}"/>
              </a:ext>
            </a:extLst>
          </p:cNvPr>
          <p:cNvSpPr/>
          <p:nvPr/>
        </p:nvSpPr>
        <p:spPr>
          <a:xfrm>
            <a:off x="469272" y="1898254"/>
            <a:ext cx="353015" cy="353015"/>
          </a:xfrm>
          <a:prstGeom prst="rect">
            <a:avLst/>
          </a:prstGeom>
          <a:blipFill>
            <a:blip r:embed="rId4" cstate="print"/>
            <a:stretch>
              <a:fillRect/>
            </a:stretch>
          </a:blipFill>
        </p:spPr>
        <p:txBody>
          <a:bodyPr wrap="square" lIns="0" tIns="0" rIns="0" bIns="0" rtlCol="0"/>
          <a:lstStyle/>
          <a:p>
            <a:pPr algn="l" rtl="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28858044"/>
              </p:ext>
            </p:extLst>
          </p:nvPr>
        </p:nvGraphicFramePr>
        <p:xfrm>
          <a:off x="463176" y="1810392"/>
          <a:ext cx="9778999" cy="5207633"/>
        </p:xfrm>
        <a:graphic>
          <a:graphicData uri="http://schemas.openxmlformats.org/drawingml/2006/table">
            <a:tbl>
              <a:tblPr firstRow="1" bandRow="1">
                <a:tableStyleId>{2D5ABB26-0587-4C30-8999-92F81FD0307C}</a:tableStyleId>
              </a:tblPr>
              <a:tblGrid>
                <a:gridCol w="3511550">
                  <a:extLst>
                    <a:ext uri="{9D8B030D-6E8A-4147-A177-3AD203B41FA5}">
                      <a16:colId xmlns:a16="http://schemas.microsoft.com/office/drawing/2014/main" val="20000"/>
                    </a:ext>
                  </a:extLst>
                </a:gridCol>
                <a:gridCol w="3868420">
                  <a:extLst>
                    <a:ext uri="{9D8B030D-6E8A-4147-A177-3AD203B41FA5}">
                      <a16:colId xmlns:a16="http://schemas.microsoft.com/office/drawing/2014/main" val="20001"/>
                    </a:ext>
                  </a:extLst>
                </a:gridCol>
                <a:gridCol w="2399029">
                  <a:extLst>
                    <a:ext uri="{9D8B030D-6E8A-4147-A177-3AD203B41FA5}">
                      <a16:colId xmlns:a16="http://schemas.microsoft.com/office/drawing/2014/main" val="20002"/>
                    </a:ext>
                  </a:extLst>
                </a:gridCol>
              </a:tblGrid>
              <a:tr h="417195">
                <a:tc>
                  <a:txBody>
                    <a:bodyPr/>
                    <a:lstStyle/>
                    <a:p>
                      <a:pPr marL="69850">
                        <a:lnSpc>
                          <a:spcPct val="100000"/>
                        </a:lnSpc>
                        <a:spcBef>
                          <a:spcPts val="5"/>
                        </a:spcBef>
                      </a:pPr>
                      <a:r>
                        <a:rPr sz="1100" b="1" spc="-130" dirty="0">
                          <a:latin typeface="Arial"/>
                          <a:cs typeface="Arial"/>
                        </a:rPr>
                        <a:t>Escucha,</a:t>
                      </a:r>
                      <a:r>
                        <a:rPr sz="1100" b="1" spc="-20" dirty="0">
                          <a:latin typeface="Arial"/>
                          <a:cs typeface="Arial"/>
                        </a:rPr>
                        <a:t> </a:t>
                      </a:r>
                      <a:r>
                        <a:rPr sz="1100" b="1" spc="-90" dirty="0">
                          <a:latin typeface="Arial"/>
                          <a:cs typeface="Arial"/>
                        </a:rPr>
                        <a:t>Atención</a:t>
                      </a:r>
                      <a:r>
                        <a:rPr sz="1100" b="1" spc="-20" dirty="0">
                          <a:latin typeface="Arial"/>
                          <a:cs typeface="Arial"/>
                        </a:rPr>
                        <a:t> </a:t>
                      </a:r>
                      <a:r>
                        <a:rPr sz="1100" b="1" spc="-100" dirty="0">
                          <a:latin typeface="Arial"/>
                          <a:cs typeface="Arial"/>
                        </a:rPr>
                        <a:t>y</a:t>
                      </a:r>
                      <a:r>
                        <a:rPr sz="1100" b="1" spc="-20" dirty="0">
                          <a:latin typeface="Arial"/>
                          <a:cs typeface="Arial"/>
                        </a:rPr>
                        <a:t> </a:t>
                      </a:r>
                      <a:r>
                        <a:rPr sz="1100" b="1" spc="-10" dirty="0">
                          <a:latin typeface="Arial"/>
                          <a:cs typeface="Arial"/>
                        </a:rPr>
                        <a:t>Comprensión.</a:t>
                      </a:r>
                      <a:endParaRPr sz="1100">
                        <a:latin typeface="Arial"/>
                        <a:cs typeface="Arial"/>
                      </a:endParaRPr>
                    </a:p>
                    <a:p>
                      <a:pPr marL="69850">
                        <a:lnSpc>
                          <a:spcPct val="100000"/>
                        </a:lnSpc>
                        <a:spcBef>
                          <a:spcPts val="285"/>
                        </a:spcBef>
                      </a:pPr>
                      <a:r>
                        <a:rPr sz="1100" b="1" spc="-80" dirty="0">
                          <a:latin typeface="Arial"/>
                          <a:cs typeface="Arial"/>
                        </a:rPr>
                        <a:t>Estudiantes</a:t>
                      </a:r>
                      <a:r>
                        <a:rPr sz="1100" b="1" spc="175" dirty="0">
                          <a:latin typeface="Arial"/>
                          <a:cs typeface="Arial"/>
                        </a:rPr>
                        <a:t> </a:t>
                      </a:r>
                      <a:r>
                        <a:rPr sz="1100" b="1" spc="-75" dirty="0">
                          <a:latin typeface="Arial"/>
                          <a:cs typeface="Arial"/>
                        </a:rPr>
                        <a:t>en</a:t>
                      </a:r>
                      <a:r>
                        <a:rPr sz="1100" b="1" spc="-60" dirty="0">
                          <a:latin typeface="Arial"/>
                          <a:cs typeface="Arial"/>
                        </a:rPr>
                        <a:t> </a:t>
                      </a:r>
                      <a:r>
                        <a:rPr sz="1100" b="1" spc="-50" dirty="0">
                          <a:latin typeface="Arial"/>
                          <a:cs typeface="Arial"/>
                        </a:rPr>
                        <a:t>el</a:t>
                      </a:r>
                      <a:r>
                        <a:rPr sz="1100" b="1" spc="-60" dirty="0">
                          <a:latin typeface="Arial"/>
                          <a:cs typeface="Arial"/>
                        </a:rPr>
                        <a:t> </a:t>
                      </a:r>
                      <a:r>
                        <a:rPr sz="1100" b="1" spc="-70" dirty="0">
                          <a:latin typeface="Arial"/>
                          <a:cs typeface="Arial"/>
                        </a:rPr>
                        <a:t>nivel</a:t>
                      </a:r>
                      <a:r>
                        <a:rPr sz="1100" b="1" spc="-60" dirty="0">
                          <a:latin typeface="Arial"/>
                          <a:cs typeface="Arial"/>
                        </a:rPr>
                        <a:t> </a:t>
                      </a:r>
                      <a:r>
                        <a:rPr sz="1100" b="1" spc="-85" dirty="0">
                          <a:latin typeface="Arial"/>
                          <a:cs typeface="Arial"/>
                        </a:rPr>
                        <a:t>de</a:t>
                      </a:r>
                      <a:r>
                        <a:rPr sz="1100" b="1" spc="-60" dirty="0">
                          <a:latin typeface="Arial"/>
                          <a:cs typeface="Arial"/>
                        </a:rPr>
                        <a:t> </a:t>
                      </a:r>
                      <a:r>
                        <a:rPr sz="1100" b="1" spc="-80" dirty="0">
                          <a:latin typeface="Arial"/>
                          <a:cs typeface="Arial"/>
                        </a:rPr>
                        <a:t>desarrollo</a:t>
                      </a:r>
                      <a:r>
                        <a:rPr sz="1100" b="1" spc="-60" dirty="0">
                          <a:latin typeface="Arial"/>
                          <a:cs typeface="Arial"/>
                        </a:rPr>
                        <a:t> </a:t>
                      </a:r>
                      <a:r>
                        <a:rPr sz="1100" b="1" spc="-10" dirty="0">
                          <a:latin typeface="Arial"/>
                          <a:cs typeface="Arial"/>
                        </a:rPr>
                        <a:t>esperado:</a:t>
                      </a:r>
                      <a:endParaRPr sz="1100">
                        <a:latin typeface="Arial"/>
                        <a:cs typeface="Arial"/>
                      </a:endParaRPr>
                    </a:p>
                  </a:txBody>
                  <a:tcPr marL="0" marR="0" marT="63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CCCCFF"/>
                    </a:solidFill>
                  </a:tcPr>
                </a:tc>
                <a:tc>
                  <a:txBody>
                    <a:bodyPr/>
                    <a:lstStyle/>
                    <a:p>
                      <a:pPr marL="69850">
                        <a:lnSpc>
                          <a:spcPct val="100000"/>
                        </a:lnSpc>
                        <a:spcBef>
                          <a:spcPts val="5"/>
                        </a:spcBef>
                      </a:pPr>
                      <a:r>
                        <a:rPr sz="1100" b="1" spc="-100" dirty="0">
                          <a:latin typeface="Arial"/>
                          <a:cs typeface="Arial"/>
                        </a:rPr>
                        <a:t>Posible</a:t>
                      </a:r>
                      <a:r>
                        <a:rPr sz="1100" b="1" spc="-25" dirty="0">
                          <a:latin typeface="Arial"/>
                          <a:cs typeface="Arial"/>
                        </a:rPr>
                        <a:t> </a:t>
                      </a:r>
                      <a:r>
                        <a:rPr sz="1100" b="1" spc="-110" dirty="0">
                          <a:latin typeface="Arial"/>
                          <a:cs typeface="Arial"/>
                        </a:rPr>
                        <a:t>código</a:t>
                      </a:r>
                      <a:r>
                        <a:rPr sz="1100" b="1" spc="-20" dirty="0">
                          <a:latin typeface="Arial"/>
                          <a:cs typeface="Arial"/>
                        </a:rPr>
                        <a:t> </a:t>
                      </a:r>
                      <a:r>
                        <a:rPr sz="1100" b="1" spc="-85" dirty="0">
                          <a:latin typeface="Arial"/>
                          <a:cs typeface="Arial"/>
                        </a:rPr>
                        <a:t>de</a:t>
                      </a:r>
                      <a:r>
                        <a:rPr sz="1100" b="1" spc="-20" dirty="0">
                          <a:latin typeface="Arial"/>
                          <a:cs typeface="Arial"/>
                        </a:rPr>
                        <a:t> </a:t>
                      </a:r>
                      <a:r>
                        <a:rPr sz="1100" b="1" spc="-85" dirty="0">
                          <a:latin typeface="Arial"/>
                          <a:cs typeface="Arial"/>
                        </a:rPr>
                        <a:t>diálogo</a:t>
                      </a:r>
                      <a:r>
                        <a:rPr sz="1100" b="1" spc="-15" dirty="0">
                          <a:latin typeface="Arial"/>
                          <a:cs typeface="Arial"/>
                        </a:rPr>
                        <a:t> </a:t>
                      </a:r>
                      <a:r>
                        <a:rPr sz="1100" b="1" spc="-95" dirty="0">
                          <a:latin typeface="Arial"/>
                          <a:cs typeface="Arial"/>
                        </a:rPr>
                        <a:t>T-</a:t>
                      </a:r>
                      <a:r>
                        <a:rPr sz="1100" b="1" spc="-20" dirty="0">
                          <a:latin typeface="Arial"/>
                          <a:cs typeface="Arial"/>
                        </a:rPr>
                        <a:t>SEDA</a:t>
                      </a:r>
                      <a:endParaRPr sz="1100">
                        <a:latin typeface="Arial"/>
                        <a:cs typeface="Arial"/>
                      </a:endParaRPr>
                    </a:p>
                  </a:txBody>
                  <a:tcPr marL="0" marR="0" marT="63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CCCCFF"/>
                    </a:solidFill>
                  </a:tcPr>
                </a:tc>
                <a:tc>
                  <a:txBody>
                    <a:bodyPr/>
                    <a:lstStyle/>
                    <a:p>
                      <a:pPr marL="69850">
                        <a:lnSpc>
                          <a:spcPct val="100000"/>
                        </a:lnSpc>
                        <a:spcBef>
                          <a:spcPts val="5"/>
                        </a:spcBef>
                      </a:pPr>
                      <a:r>
                        <a:rPr sz="1100" b="1" spc="-160" dirty="0">
                          <a:latin typeface="Arial"/>
                          <a:cs typeface="Arial"/>
                        </a:rPr>
                        <a:t>Lo</a:t>
                      </a:r>
                      <a:r>
                        <a:rPr sz="1100" b="1" spc="-45" dirty="0">
                          <a:latin typeface="Arial"/>
                          <a:cs typeface="Arial"/>
                        </a:rPr>
                        <a:t> </a:t>
                      </a:r>
                      <a:r>
                        <a:rPr sz="1100" b="1" spc="-85" dirty="0">
                          <a:latin typeface="Arial"/>
                          <a:cs typeface="Arial"/>
                        </a:rPr>
                        <a:t>que</a:t>
                      </a:r>
                      <a:r>
                        <a:rPr sz="1100" b="1" spc="-40" dirty="0">
                          <a:latin typeface="Arial"/>
                          <a:cs typeface="Arial"/>
                        </a:rPr>
                        <a:t> </a:t>
                      </a:r>
                      <a:r>
                        <a:rPr sz="1100" b="1" spc="-85" dirty="0">
                          <a:latin typeface="Arial"/>
                          <a:cs typeface="Arial"/>
                        </a:rPr>
                        <a:t>usted</a:t>
                      </a:r>
                      <a:r>
                        <a:rPr sz="1100" b="1" spc="-40" dirty="0">
                          <a:latin typeface="Arial"/>
                          <a:cs typeface="Arial"/>
                        </a:rPr>
                        <a:t> </a:t>
                      </a:r>
                      <a:r>
                        <a:rPr sz="1100" b="1" spc="-75" dirty="0">
                          <a:latin typeface="Arial"/>
                          <a:cs typeface="Arial"/>
                        </a:rPr>
                        <a:t>podría</a:t>
                      </a:r>
                      <a:r>
                        <a:rPr sz="1100" b="1" spc="-40" dirty="0">
                          <a:latin typeface="Arial"/>
                          <a:cs typeface="Arial"/>
                        </a:rPr>
                        <a:t> </a:t>
                      </a:r>
                      <a:r>
                        <a:rPr sz="1100" b="1" spc="-10" dirty="0">
                          <a:latin typeface="Arial"/>
                          <a:cs typeface="Arial"/>
                        </a:rPr>
                        <a:t>escuchar</a:t>
                      </a:r>
                      <a:endParaRPr sz="1100">
                        <a:latin typeface="Arial"/>
                        <a:cs typeface="Arial"/>
                      </a:endParaRPr>
                    </a:p>
                  </a:txBody>
                  <a:tcPr marL="0" marR="0" marT="63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CCCCFF"/>
                    </a:solidFill>
                  </a:tcPr>
                </a:tc>
                <a:extLst>
                  <a:ext uri="{0D108BD9-81ED-4DB2-BD59-A6C34878D82A}">
                    <a16:rowId xmlns:a16="http://schemas.microsoft.com/office/drawing/2014/main" val="10000"/>
                  </a:ext>
                </a:extLst>
              </a:tr>
              <a:tr h="877569">
                <a:tc>
                  <a:txBody>
                    <a:bodyPr/>
                    <a:lstStyle/>
                    <a:p>
                      <a:pPr marL="69850">
                        <a:lnSpc>
                          <a:spcPct val="100000"/>
                        </a:lnSpc>
                        <a:spcBef>
                          <a:spcPts val="25"/>
                        </a:spcBef>
                      </a:pPr>
                      <a:r>
                        <a:rPr sz="1100" spc="-100" dirty="0">
                          <a:latin typeface="Arial"/>
                          <a:cs typeface="Arial"/>
                        </a:rPr>
                        <a:t>Escuchan</a:t>
                      </a:r>
                      <a:r>
                        <a:rPr sz="1100" spc="-35" dirty="0">
                          <a:latin typeface="Arial"/>
                          <a:cs typeface="Arial"/>
                        </a:rPr>
                        <a:t> atentamente</a:t>
                      </a:r>
                      <a:r>
                        <a:rPr sz="1100" spc="-30" dirty="0">
                          <a:latin typeface="Arial"/>
                          <a:cs typeface="Arial"/>
                        </a:rPr>
                        <a:t> </a:t>
                      </a:r>
                      <a:r>
                        <a:rPr sz="1100" spc="-55" dirty="0">
                          <a:latin typeface="Arial"/>
                          <a:cs typeface="Arial"/>
                        </a:rPr>
                        <a:t>y</a:t>
                      </a:r>
                      <a:r>
                        <a:rPr sz="1100" spc="-35" dirty="0">
                          <a:latin typeface="Arial"/>
                          <a:cs typeface="Arial"/>
                        </a:rPr>
                        <a:t> </a:t>
                      </a:r>
                      <a:r>
                        <a:rPr sz="1100" spc="-55" dirty="0">
                          <a:latin typeface="Arial"/>
                          <a:cs typeface="Arial"/>
                        </a:rPr>
                        <a:t>responden</a:t>
                      </a:r>
                      <a:r>
                        <a:rPr sz="1100" spc="-30" dirty="0">
                          <a:latin typeface="Arial"/>
                          <a:cs typeface="Arial"/>
                        </a:rPr>
                        <a:t> </a:t>
                      </a:r>
                      <a:r>
                        <a:rPr sz="1100" spc="-95" dirty="0">
                          <a:latin typeface="Arial"/>
                          <a:cs typeface="Arial"/>
                        </a:rPr>
                        <a:t>a</a:t>
                      </a:r>
                      <a:r>
                        <a:rPr sz="1100" spc="-30" dirty="0">
                          <a:latin typeface="Arial"/>
                          <a:cs typeface="Arial"/>
                        </a:rPr>
                        <a:t> </a:t>
                      </a:r>
                      <a:r>
                        <a:rPr sz="1100" spc="-20" dirty="0">
                          <a:latin typeface="Arial"/>
                          <a:cs typeface="Arial"/>
                        </a:rPr>
                        <a:t>lo</a:t>
                      </a:r>
                      <a:r>
                        <a:rPr sz="1100" spc="-35" dirty="0">
                          <a:latin typeface="Arial"/>
                          <a:cs typeface="Arial"/>
                        </a:rPr>
                        <a:t> </a:t>
                      </a:r>
                      <a:r>
                        <a:rPr sz="1100" spc="-50" dirty="0">
                          <a:latin typeface="Arial"/>
                          <a:cs typeface="Arial"/>
                        </a:rPr>
                        <a:t>que</a:t>
                      </a:r>
                      <a:r>
                        <a:rPr sz="1100" spc="-30" dirty="0">
                          <a:latin typeface="Arial"/>
                          <a:cs typeface="Arial"/>
                        </a:rPr>
                        <a:t> </a:t>
                      </a:r>
                      <a:r>
                        <a:rPr sz="1100" spc="-80" dirty="0">
                          <a:latin typeface="Arial"/>
                          <a:cs typeface="Arial"/>
                        </a:rPr>
                        <a:t>escuchan</a:t>
                      </a:r>
                      <a:r>
                        <a:rPr sz="1100" spc="-35" dirty="0">
                          <a:latin typeface="Arial"/>
                          <a:cs typeface="Arial"/>
                        </a:rPr>
                        <a:t> </a:t>
                      </a:r>
                      <a:r>
                        <a:rPr sz="1100" spc="-25" dirty="0">
                          <a:latin typeface="Arial"/>
                          <a:cs typeface="Arial"/>
                        </a:rPr>
                        <a:t>con</a:t>
                      </a:r>
                      <a:endParaRPr sz="1100">
                        <a:latin typeface="Arial"/>
                        <a:cs typeface="Arial"/>
                      </a:endParaRPr>
                    </a:p>
                    <a:p>
                      <a:pPr marL="69850" marR="236220">
                        <a:lnSpc>
                          <a:spcPct val="120000"/>
                        </a:lnSpc>
                      </a:pPr>
                      <a:r>
                        <a:rPr sz="1100" spc="-50" dirty="0">
                          <a:latin typeface="Arial"/>
                          <a:cs typeface="Arial"/>
                        </a:rPr>
                        <a:t>preguntas,</a:t>
                      </a:r>
                      <a:r>
                        <a:rPr sz="1100" spc="-25" dirty="0">
                          <a:latin typeface="Arial"/>
                          <a:cs typeface="Arial"/>
                        </a:rPr>
                        <a:t> </a:t>
                      </a:r>
                      <a:r>
                        <a:rPr sz="1100" spc="-45" dirty="0">
                          <a:latin typeface="Arial"/>
                          <a:cs typeface="Arial"/>
                        </a:rPr>
                        <a:t>comentarios</a:t>
                      </a:r>
                      <a:r>
                        <a:rPr sz="1100" spc="-20" dirty="0">
                          <a:latin typeface="Arial"/>
                          <a:cs typeface="Arial"/>
                        </a:rPr>
                        <a:t> </a:t>
                      </a:r>
                      <a:r>
                        <a:rPr sz="1100" spc="-55" dirty="0">
                          <a:latin typeface="Arial"/>
                          <a:cs typeface="Arial"/>
                        </a:rPr>
                        <a:t>y</a:t>
                      </a:r>
                      <a:r>
                        <a:rPr sz="1100" spc="-20" dirty="0">
                          <a:latin typeface="Arial"/>
                          <a:cs typeface="Arial"/>
                        </a:rPr>
                        <a:t> </a:t>
                      </a:r>
                      <a:r>
                        <a:rPr sz="1100" spc="-75" dirty="0">
                          <a:latin typeface="Arial"/>
                          <a:cs typeface="Arial"/>
                        </a:rPr>
                        <a:t>acciones</a:t>
                      </a:r>
                      <a:r>
                        <a:rPr sz="1100" spc="-20" dirty="0">
                          <a:latin typeface="Arial"/>
                          <a:cs typeface="Arial"/>
                        </a:rPr>
                        <a:t> </a:t>
                      </a:r>
                      <a:r>
                        <a:rPr sz="1100" spc="-50" dirty="0">
                          <a:latin typeface="Arial"/>
                          <a:cs typeface="Arial"/>
                        </a:rPr>
                        <a:t>relevantes</a:t>
                      </a:r>
                      <a:r>
                        <a:rPr sz="1100" spc="-20" dirty="0">
                          <a:latin typeface="Arial"/>
                          <a:cs typeface="Arial"/>
                        </a:rPr>
                        <a:t> </a:t>
                      </a:r>
                      <a:r>
                        <a:rPr sz="1100" spc="-65" dirty="0">
                          <a:latin typeface="Arial"/>
                          <a:cs typeface="Arial"/>
                        </a:rPr>
                        <a:t>cuando</a:t>
                      </a:r>
                      <a:r>
                        <a:rPr sz="1100" spc="-20" dirty="0">
                          <a:latin typeface="Arial"/>
                          <a:cs typeface="Arial"/>
                        </a:rPr>
                        <a:t> </a:t>
                      </a:r>
                      <a:r>
                        <a:rPr sz="1100" spc="-25" dirty="0">
                          <a:latin typeface="Arial"/>
                          <a:cs typeface="Arial"/>
                        </a:rPr>
                        <a:t>se </a:t>
                      </a:r>
                      <a:r>
                        <a:rPr sz="1100" spc="-65" dirty="0">
                          <a:latin typeface="Arial"/>
                          <a:cs typeface="Arial"/>
                        </a:rPr>
                        <a:t>les</a:t>
                      </a:r>
                      <a:r>
                        <a:rPr sz="1100" spc="-45" dirty="0">
                          <a:latin typeface="Arial"/>
                          <a:cs typeface="Arial"/>
                        </a:rPr>
                        <a:t> lee </a:t>
                      </a:r>
                      <a:r>
                        <a:rPr sz="1100" spc="-55" dirty="0">
                          <a:latin typeface="Arial"/>
                          <a:cs typeface="Arial"/>
                        </a:rPr>
                        <a:t>y</a:t>
                      </a:r>
                      <a:r>
                        <a:rPr sz="1100" spc="-45" dirty="0">
                          <a:latin typeface="Arial"/>
                          <a:cs typeface="Arial"/>
                        </a:rPr>
                        <a:t> </a:t>
                      </a:r>
                      <a:r>
                        <a:rPr sz="1100" spc="-35" dirty="0">
                          <a:latin typeface="Arial"/>
                          <a:cs typeface="Arial"/>
                        </a:rPr>
                        <a:t>durante</a:t>
                      </a:r>
                      <a:r>
                        <a:rPr sz="1100" spc="-40" dirty="0">
                          <a:latin typeface="Arial"/>
                          <a:cs typeface="Arial"/>
                        </a:rPr>
                        <a:t> </a:t>
                      </a:r>
                      <a:r>
                        <a:rPr sz="1100" spc="-75" dirty="0">
                          <a:latin typeface="Arial"/>
                          <a:cs typeface="Arial"/>
                        </a:rPr>
                        <a:t>las</a:t>
                      </a:r>
                      <a:r>
                        <a:rPr sz="1100" spc="-45" dirty="0">
                          <a:latin typeface="Arial"/>
                          <a:cs typeface="Arial"/>
                        </a:rPr>
                        <a:t> </a:t>
                      </a:r>
                      <a:r>
                        <a:rPr sz="1100" spc="-70" dirty="0">
                          <a:latin typeface="Arial"/>
                          <a:cs typeface="Arial"/>
                        </a:rPr>
                        <a:t>discusiones</a:t>
                      </a:r>
                      <a:r>
                        <a:rPr sz="1100" spc="-45" dirty="0">
                          <a:latin typeface="Arial"/>
                          <a:cs typeface="Arial"/>
                        </a:rPr>
                        <a:t> </a:t>
                      </a:r>
                      <a:r>
                        <a:rPr sz="1100" spc="-55" dirty="0">
                          <a:latin typeface="Arial"/>
                          <a:cs typeface="Arial"/>
                        </a:rPr>
                        <a:t>de</a:t>
                      </a:r>
                      <a:r>
                        <a:rPr sz="1100" spc="-45" dirty="0">
                          <a:latin typeface="Arial"/>
                          <a:cs typeface="Arial"/>
                        </a:rPr>
                        <a:t> </a:t>
                      </a:r>
                      <a:r>
                        <a:rPr sz="1100" spc="-30" dirty="0">
                          <a:latin typeface="Arial"/>
                          <a:cs typeface="Arial"/>
                        </a:rPr>
                        <a:t>toda</a:t>
                      </a:r>
                      <a:r>
                        <a:rPr sz="1100" spc="-40" dirty="0">
                          <a:latin typeface="Arial"/>
                          <a:cs typeface="Arial"/>
                        </a:rPr>
                        <a:t> </a:t>
                      </a:r>
                      <a:r>
                        <a:rPr sz="1100" spc="-45" dirty="0">
                          <a:latin typeface="Arial"/>
                          <a:cs typeface="Arial"/>
                        </a:rPr>
                        <a:t>la </a:t>
                      </a:r>
                      <a:r>
                        <a:rPr sz="1100" spc="-80" dirty="0">
                          <a:latin typeface="Arial"/>
                          <a:cs typeface="Arial"/>
                        </a:rPr>
                        <a:t>clase</a:t>
                      </a:r>
                      <a:r>
                        <a:rPr sz="1100" spc="-45" dirty="0">
                          <a:latin typeface="Arial"/>
                          <a:cs typeface="Arial"/>
                        </a:rPr>
                        <a:t> </a:t>
                      </a:r>
                      <a:r>
                        <a:rPr sz="1100" spc="-55" dirty="0">
                          <a:latin typeface="Arial"/>
                          <a:cs typeface="Arial"/>
                        </a:rPr>
                        <a:t>y</a:t>
                      </a:r>
                      <a:r>
                        <a:rPr sz="1100" spc="-45" dirty="0">
                          <a:latin typeface="Arial"/>
                          <a:cs typeface="Arial"/>
                        </a:rPr>
                        <a:t> </a:t>
                      </a:r>
                      <a:r>
                        <a:rPr sz="1100" spc="-60" dirty="0">
                          <a:latin typeface="Arial"/>
                          <a:cs typeface="Arial"/>
                        </a:rPr>
                        <a:t>en</a:t>
                      </a:r>
                      <a:r>
                        <a:rPr sz="1100" spc="-40" dirty="0">
                          <a:latin typeface="Arial"/>
                          <a:cs typeface="Arial"/>
                        </a:rPr>
                        <a:t> </a:t>
                      </a:r>
                      <a:r>
                        <a:rPr sz="1100" spc="-25" dirty="0">
                          <a:latin typeface="Arial"/>
                          <a:cs typeface="Arial"/>
                        </a:rPr>
                        <a:t>las</a:t>
                      </a:r>
                      <a:endParaRPr sz="1100">
                        <a:latin typeface="Arial"/>
                        <a:cs typeface="Arial"/>
                      </a:endParaRPr>
                    </a:p>
                    <a:p>
                      <a:pPr marL="69850">
                        <a:lnSpc>
                          <a:spcPct val="100000"/>
                        </a:lnSpc>
                        <a:spcBef>
                          <a:spcPts val="290"/>
                        </a:spcBef>
                      </a:pPr>
                      <a:r>
                        <a:rPr sz="1100" spc="-50" dirty="0">
                          <a:latin typeface="Arial"/>
                          <a:cs typeface="Arial"/>
                        </a:rPr>
                        <a:t>interacciones</a:t>
                      </a:r>
                      <a:r>
                        <a:rPr sz="1100" spc="-30" dirty="0">
                          <a:latin typeface="Arial"/>
                          <a:cs typeface="Arial"/>
                        </a:rPr>
                        <a:t> </a:t>
                      </a:r>
                      <a:r>
                        <a:rPr sz="1100" spc="-55" dirty="0">
                          <a:latin typeface="Arial"/>
                          <a:cs typeface="Arial"/>
                        </a:rPr>
                        <a:t>en</a:t>
                      </a:r>
                      <a:r>
                        <a:rPr sz="1100" spc="-30" dirty="0">
                          <a:latin typeface="Arial"/>
                          <a:cs typeface="Arial"/>
                        </a:rPr>
                        <a:t> </a:t>
                      </a:r>
                      <a:r>
                        <a:rPr sz="1100" spc="-60" dirty="0">
                          <a:latin typeface="Arial"/>
                          <a:cs typeface="Arial"/>
                        </a:rPr>
                        <a:t>grupos</a:t>
                      </a:r>
                      <a:r>
                        <a:rPr sz="1100" spc="-30" dirty="0">
                          <a:latin typeface="Arial"/>
                          <a:cs typeface="Arial"/>
                        </a:rPr>
                        <a:t> </a:t>
                      </a:r>
                      <a:r>
                        <a:rPr sz="1100" spc="-10" dirty="0">
                          <a:latin typeface="Arial"/>
                          <a:cs typeface="Arial"/>
                        </a:rPr>
                        <a:t>pequeños.</a:t>
                      </a:r>
                      <a:endParaRPr sz="1100">
                        <a:latin typeface="Arial"/>
                        <a:cs typeface="Arial"/>
                      </a:endParaRPr>
                    </a:p>
                  </a:txBody>
                  <a:tcPr marL="0" marR="0" marT="31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25"/>
                        </a:spcBef>
                      </a:pPr>
                      <a:r>
                        <a:rPr sz="1100" spc="-50" dirty="0">
                          <a:latin typeface="Arial"/>
                          <a:cs typeface="Arial"/>
                        </a:rPr>
                        <a:t>Desarrollar</a:t>
                      </a:r>
                      <a:r>
                        <a:rPr sz="1100" spc="-55" dirty="0">
                          <a:latin typeface="Arial"/>
                          <a:cs typeface="Arial"/>
                        </a:rPr>
                        <a:t> </a:t>
                      </a:r>
                      <a:r>
                        <a:rPr sz="1100" spc="-70" dirty="0">
                          <a:latin typeface="Arial"/>
                          <a:cs typeface="Arial"/>
                        </a:rPr>
                        <a:t>ideas</a:t>
                      </a:r>
                      <a:r>
                        <a:rPr sz="1100" spc="-50" dirty="0">
                          <a:latin typeface="Arial"/>
                          <a:cs typeface="Arial"/>
                        </a:rPr>
                        <a:t> </a:t>
                      </a:r>
                      <a:r>
                        <a:rPr sz="1100" spc="-10" dirty="0">
                          <a:latin typeface="Arial"/>
                          <a:cs typeface="Arial"/>
                        </a:rPr>
                        <a:t>(D):</a:t>
                      </a:r>
                      <a:r>
                        <a:rPr sz="1100" spc="195" dirty="0">
                          <a:latin typeface="Arial"/>
                          <a:cs typeface="Arial"/>
                        </a:rPr>
                        <a:t> </a:t>
                      </a:r>
                      <a:r>
                        <a:rPr sz="1100" spc="-50" dirty="0">
                          <a:latin typeface="Arial"/>
                          <a:cs typeface="Arial"/>
                        </a:rPr>
                        <a:t>Construir </a:t>
                      </a:r>
                      <a:r>
                        <a:rPr sz="1100" spc="-55" dirty="0">
                          <a:latin typeface="Arial"/>
                          <a:cs typeface="Arial"/>
                        </a:rPr>
                        <a:t>sobre,</a:t>
                      </a:r>
                      <a:r>
                        <a:rPr sz="1100" spc="-50" dirty="0">
                          <a:latin typeface="Arial"/>
                          <a:cs typeface="Arial"/>
                        </a:rPr>
                        <a:t> </a:t>
                      </a:r>
                      <a:r>
                        <a:rPr sz="1100" spc="-45" dirty="0">
                          <a:latin typeface="Arial"/>
                          <a:cs typeface="Arial"/>
                        </a:rPr>
                        <a:t>elaborar,</a:t>
                      </a:r>
                      <a:r>
                        <a:rPr sz="1100" spc="-50" dirty="0">
                          <a:latin typeface="Arial"/>
                          <a:cs typeface="Arial"/>
                        </a:rPr>
                        <a:t> </a:t>
                      </a:r>
                      <a:r>
                        <a:rPr sz="1100" spc="-10" dirty="0">
                          <a:latin typeface="Arial"/>
                          <a:cs typeface="Arial"/>
                        </a:rPr>
                        <a:t>clariﬁcar,</a:t>
                      </a:r>
                      <a:endParaRPr sz="1100">
                        <a:latin typeface="Arial"/>
                        <a:cs typeface="Arial"/>
                      </a:endParaRPr>
                    </a:p>
                    <a:p>
                      <a:pPr marL="69850" marR="147955">
                        <a:lnSpc>
                          <a:spcPct val="120000"/>
                        </a:lnSpc>
                      </a:pPr>
                      <a:r>
                        <a:rPr sz="1100" spc="-40" dirty="0">
                          <a:latin typeface="Arial"/>
                          <a:cs typeface="Arial"/>
                        </a:rPr>
                        <a:t>comentar</a:t>
                      </a:r>
                      <a:r>
                        <a:rPr sz="1100" spc="-45" dirty="0">
                          <a:latin typeface="Arial"/>
                          <a:cs typeface="Arial"/>
                        </a:rPr>
                        <a:t> </a:t>
                      </a:r>
                      <a:r>
                        <a:rPr sz="1100" spc="-75" dirty="0">
                          <a:latin typeface="Arial"/>
                          <a:cs typeface="Arial"/>
                        </a:rPr>
                        <a:t>las</a:t>
                      </a:r>
                      <a:r>
                        <a:rPr sz="1100" spc="-40" dirty="0">
                          <a:latin typeface="Arial"/>
                          <a:cs typeface="Arial"/>
                        </a:rPr>
                        <a:t> </a:t>
                      </a:r>
                      <a:r>
                        <a:rPr sz="1100" spc="-70" dirty="0">
                          <a:latin typeface="Arial"/>
                          <a:cs typeface="Arial"/>
                        </a:rPr>
                        <a:t>ideas</a:t>
                      </a:r>
                      <a:r>
                        <a:rPr sz="1100" spc="-40" dirty="0">
                          <a:latin typeface="Arial"/>
                          <a:cs typeface="Arial"/>
                        </a:rPr>
                        <a:t> </a:t>
                      </a:r>
                      <a:r>
                        <a:rPr sz="1100" spc="-50" dirty="0">
                          <a:latin typeface="Arial"/>
                          <a:cs typeface="Arial"/>
                        </a:rPr>
                        <a:t>propias</a:t>
                      </a:r>
                      <a:r>
                        <a:rPr sz="1100" spc="-40" dirty="0">
                          <a:latin typeface="Arial"/>
                          <a:cs typeface="Arial"/>
                        </a:rPr>
                        <a:t> o </a:t>
                      </a:r>
                      <a:r>
                        <a:rPr sz="1100" spc="-60" dirty="0">
                          <a:latin typeface="Arial"/>
                          <a:cs typeface="Arial"/>
                        </a:rPr>
                        <a:t>de</a:t>
                      </a:r>
                      <a:r>
                        <a:rPr sz="1100" spc="-40" dirty="0">
                          <a:latin typeface="Arial"/>
                          <a:cs typeface="Arial"/>
                        </a:rPr>
                        <a:t> </a:t>
                      </a:r>
                      <a:r>
                        <a:rPr sz="1100" spc="-55" dirty="0">
                          <a:latin typeface="Arial"/>
                          <a:cs typeface="Arial"/>
                        </a:rPr>
                        <a:t>los</a:t>
                      </a:r>
                      <a:r>
                        <a:rPr sz="1100" spc="-40" dirty="0">
                          <a:latin typeface="Arial"/>
                          <a:cs typeface="Arial"/>
                        </a:rPr>
                        <a:t> </a:t>
                      </a:r>
                      <a:r>
                        <a:rPr sz="1100" spc="-75" dirty="0">
                          <a:latin typeface="Arial"/>
                          <a:cs typeface="Arial"/>
                        </a:rPr>
                        <a:t>demás</a:t>
                      </a:r>
                      <a:r>
                        <a:rPr sz="1100" spc="-40" dirty="0">
                          <a:latin typeface="Arial"/>
                          <a:cs typeface="Arial"/>
                        </a:rPr>
                        <a:t> </a:t>
                      </a:r>
                      <a:r>
                        <a:rPr sz="1100" spc="-75" dirty="0">
                          <a:latin typeface="Arial"/>
                          <a:cs typeface="Arial"/>
                        </a:rPr>
                        <a:t>expresadas</a:t>
                      </a:r>
                      <a:r>
                        <a:rPr sz="1100" spc="-40" dirty="0">
                          <a:latin typeface="Arial"/>
                          <a:cs typeface="Arial"/>
                        </a:rPr>
                        <a:t> </a:t>
                      </a:r>
                      <a:r>
                        <a:rPr sz="1100" spc="-55" dirty="0">
                          <a:latin typeface="Arial"/>
                          <a:cs typeface="Arial"/>
                        </a:rPr>
                        <a:t>en</a:t>
                      </a:r>
                      <a:r>
                        <a:rPr sz="1100" spc="-40" dirty="0">
                          <a:latin typeface="Arial"/>
                          <a:cs typeface="Arial"/>
                        </a:rPr>
                        <a:t> </a:t>
                      </a:r>
                      <a:r>
                        <a:rPr sz="1100" spc="-10" dirty="0">
                          <a:latin typeface="Arial"/>
                          <a:cs typeface="Arial"/>
                        </a:rPr>
                        <a:t>turnos </a:t>
                      </a:r>
                      <a:r>
                        <a:rPr sz="1100" spc="-50" dirty="0">
                          <a:latin typeface="Arial"/>
                          <a:cs typeface="Arial"/>
                        </a:rPr>
                        <a:t>previos</a:t>
                      </a:r>
                      <a:r>
                        <a:rPr sz="1100" spc="-40" dirty="0">
                          <a:latin typeface="Arial"/>
                          <a:cs typeface="Arial"/>
                        </a:rPr>
                        <a:t> o </a:t>
                      </a:r>
                      <a:r>
                        <a:rPr sz="1100" spc="-55" dirty="0">
                          <a:latin typeface="Arial"/>
                          <a:cs typeface="Arial"/>
                        </a:rPr>
                        <a:t>en</a:t>
                      </a:r>
                      <a:r>
                        <a:rPr sz="1100" spc="-40" dirty="0">
                          <a:latin typeface="Arial"/>
                          <a:cs typeface="Arial"/>
                        </a:rPr>
                        <a:t> </a:t>
                      </a:r>
                      <a:r>
                        <a:rPr sz="1100" spc="-30" dirty="0">
                          <a:latin typeface="Arial"/>
                          <a:cs typeface="Arial"/>
                        </a:rPr>
                        <a:t>otros</a:t>
                      </a:r>
                      <a:r>
                        <a:rPr sz="1100" spc="-35" dirty="0">
                          <a:latin typeface="Arial"/>
                          <a:cs typeface="Arial"/>
                        </a:rPr>
                        <a:t> </a:t>
                      </a:r>
                      <a:r>
                        <a:rPr sz="1100" spc="-45" dirty="0">
                          <a:latin typeface="Arial"/>
                          <a:cs typeface="Arial"/>
                        </a:rPr>
                        <a:t>aportes</a:t>
                      </a:r>
                      <a:r>
                        <a:rPr sz="1100" spc="-40" dirty="0">
                          <a:latin typeface="Arial"/>
                          <a:cs typeface="Arial"/>
                        </a:rPr>
                        <a:t> o </a:t>
                      </a:r>
                      <a:r>
                        <a:rPr sz="1100" spc="-10" dirty="0">
                          <a:latin typeface="Arial"/>
                          <a:cs typeface="Arial"/>
                        </a:rPr>
                        <a:t>contribuciones.</a:t>
                      </a:r>
                      <a:endParaRPr sz="1100">
                        <a:latin typeface="Arial"/>
                        <a:cs typeface="Arial"/>
                      </a:endParaRPr>
                    </a:p>
                  </a:txBody>
                  <a:tcPr marL="0" marR="0" marT="31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25"/>
                        </a:spcBef>
                      </a:pPr>
                      <a:r>
                        <a:rPr sz="1100" spc="-35" dirty="0">
                          <a:latin typeface="Arial"/>
                          <a:cs typeface="Arial"/>
                        </a:rPr>
                        <a:t>Me</a:t>
                      </a:r>
                      <a:r>
                        <a:rPr sz="1100" spc="-45" dirty="0">
                          <a:latin typeface="Arial"/>
                          <a:cs typeface="Arial"/>
                        </a:rPr>
                        <a:t> </a:t>
                      </a:r>
                      <a:r>
                        <a:rPr sz="1100" spc="-40" dirty="0">
                          <a:latin typeface="Arial"/>
                          <a:cs typeface="Arial"/>
                        </a:rPr>
                        <a:t>siento</a:t>
                      </a:r>
                      <a:r>
                        <a:rPr sz="1100" spc="-45" dirty="0">
                          <a:latin typeface="Arial"/>
                          <a:cs typeface="Arial"/>
                        </a:rPr>
                        <a:t> </a:t>
                      </a:r>
                      <a:r>
                        <a:rPr sz="1100" spc="-40" dirty="0">
                          <a:latin typeface="Arial"/>
                          <a:cs typeface="Arial"/>
                        </a:rPr>
                        <a:t>bien </a:t>
                      </a:r>
                      <a:r>
                        <a:rPr sz="1100" spc="-55" dirty="0">
                          <a:latin typeface="Arial"/>
                          <a:cs typeface="Arial"/>
                        </a:rPr>
                        <a:t>de</a:t>
                      </a:r>
                      <a:r>
                        <a:rPr sz="1100" spc="-45" dirty="0">
                          <a:latin typeface="Arial"/>
                          <a:cs typeface="Arial"/>
                        </a:rPr>
                        <a:t> no</a:t>
                      </a:r>
                      <a:r>
                        <a:rPr sz="1100" spc="-40" dirty="0">
                          <a:latin typeface="Arial"/>
                          <a:cs typeface="Arial"/>
                        </a:rPr>
                        <a:t> </a:t>
                      </a:r>
                      <a:r>
                        <a:rPr sz="1100" spc="-50" dirty="0">
                          <a:latin typeface="Arial"/>
                          <a:cs typeface="Arial"/>
                        </a:rPr>
                        <a:t>haber</a:t>
                      </a:r>
                      <a:r>
                        <a:rPr sz="1100" spc="-45" dirty="0">
                          <a:latin typeface="Arial"/>
                          <a:cs typeface="Arial"/>
                        </a:rPr>
                        <a:t> </a:t>
                      </a:r>
                      <a:r>
                        <a:rPr sz="1100" spc="-35" dirty="0">
                          <a:latin typeface="Arial"/>
                          <a:cs typeface="Arial"/>
                        </a:rPr>
                        <a:t>visto</a:t>
                      </a:r>
                      <a:r>
                        <a:rPr sz="1100" spc="-45" dirty="0">
                          <a:latin typeface="Arial"/>
                          <a:cs typeface="Arial"/>
                        </a:rPr>
                        <a:t> </a:t>
                      </a:r>
                      <a:r>
                        <a:rPr sz="1100" spc="-25" dirty="0">
                          <a:latin typeface="Arial"/>
                          <a:cs typeface="Arial"/>
                        </a:rPr>
                        <a:t>un</a:t>
                      </a:r>
                      <a:endParaRPr sz="1100">
                        <a:latin typeface="Arial"/>
                        <a:cs typeface="Arial"/>
                      </a:endParaRPr>
                    </a:p>
                    <a:p>
                      <a:pPr marL="69850">
                        <a:lnSpc>
                          <a:spcPct val="100000"/>
                        </a:lnSpc>
                        <a:spcBef>
                          <a:spcPts val="265"/>
                        </a:spcBef>
                      </a:pPr>
                      <a:r>
                        <a:rPr sz="1100" spc="-35" dirty="0">
                          <a:latin typeface="Arial"/>
                          <a:cs typeface="Arial"/>
                        </a:rPr>
                        <a:t>monstruo. </a:t>
                      </a:r>
                      <a:r>
                        <a:rPr sz="1100" spc="-110" dirty="0">
                          <a:latin typeface="Arial"/>
                          <a:cs typeface="Arial"/>
                        </a:rPr>
                        <a:t>El</a:t>
                      </a:r>
                      <a:r>
                        <a:rPr sz="1100" spc="-35" dirty="0">
                          <a:latin typeface="Arial"/>
                          <a:cs typeface="Arial"/>
                        </a:rPr>
                        <a:t> </a:t>
                      </a:r>
                      <a:r>
                        <a:rPr sz="1100" spc="-20" dirty="0">
                          <a:latin typeface="Arial"/>
                          <a:cs typeface="Arial"/>
                        </a:rPr>
                        <a:t>ratón</a:t>
                      </a:r>
                      <a:r>
                        <a:rPr sz="1100" spc="-35" dirty="0">
                          <a:latin typeface="Arial"/>
                          <a:cs typeface="Arial"/>
                        </a:rPr>
                        <a:t> </a:t>
                      </a:r>
                      <a:r>
                        <a:rPr sz="1100" spc="-50" dirty="0">
                          <a:latin typeface="Arial"/>
                          <a:cs typeface="Arial"/>
                        </a:rPr>
                        <a:t>era</a:t>
                      </a:r>
                      <a:r>
                        <a:rPr sz="1100" spc="-35" dirty="0">
                          <a:latin typeface="Arial"/>
                          <a:cs typeface="Arial"/>
                        </a:rPr>
                        <a:t> </a:t>
                      </a:r>
                      <a:r>
                        <a:rPr sz="1100" spc="-10" dirty="0">
                          <a:latin typeface="Arial"/>
                          <a:cs typeface="Arial"/>
                        </a:rPr>
                        <a:t>valiente</a:t>
                      </a:r>
                      <a:endParaRPr sz="1100">
                        <a:latin typeface="Arial"/>
                        <a:cs typeface="Arial"/>
                      </a:endParaRPr>
                    </a:p>
                    <a:p>
                      <a:pPr>
                        <a:lnSpc>
                          <a:spcPct val="100000"/>
                        </a:lnSpc>
                        <a:spcBef>
                          <a:spcPts val="605"/>
                        </a:spcBef>
                      </a:pPr>
                      <a:endParaRPr sz="1100">
                        <a:latin typeface="Times New Roman"/>
                        <a:cs typeface="Times New Roman"/>
                      </a:endParaRPr>
                    </a:p>
                    <a:p>
                      <a:pPr marL="69850">
                        <a:lnSpc>
                          <a:spcPct val="100000"/>
                        </a:lnSpc>
                        <a:spcBef>
                          <a:spcPts val="5"/>
                        </a:spcBef>
                      </a:pPr>
                      <a:r>
                        <a:rPr sz="1100" spc="-110" dirty="0">
                          <a:latin typeface="Arial"/>
                          <a:cs typeface="Arial"/>
                        </a:rPr>
                        <a:t>Sí,</a:t>
                      </a:r>
                      <a:r>
                        <a:rPr sz="1100" spc="-50" dirty="0">
                          <a:latin typeface="Arial"/>
                          <a:cs typeface="Arial"/>
                        </a:rPr>
                        <a:t> </a:t>
                      </a:r>
                      <a:r>
                        <a:rPr sz="1100" spc="-35" dirty="0">
                          <a:latin typeface="Arial"/>
                          <a:cs typeface="Arial"/>
                        </a:rPr>
                        <a:t>el</a:t>
                      </a:r>
                      <a:r>
                        <a:rPr sz="1100" spc="-45" dirty="0">
                          <a:latin typeface="Arial"/>
                          <a:cs typeface="Arial"/>
                        </a:rPr>
                        <a:t> </a:t>
                      </a:r>
                      <a:r>
                        <a:rPr sz="1100" spc="-20" dirty="0">
                          <a:latin typeface="Arial"/>
                          <a:cs typeface="Arial"/>
                        </a:rPr>
                        <a:t>ratón</a:t>
                      </a:r>
                      <a:r>
                        <a:rPr sz="1100" spc="-45" dirty="0">
                          <a:latin typeface="Arial"/>
                          <a:cs typeface="Arial"/>
                        </a:rPr>
                        <a:t> </a:t>
                      </a:r>
                      <a:r>
                        <a:rPr sz="1100" spc="-50" dirty="0">
                          <a:latin typeface="Arial"/>
                          <a:cs typeface="Arial"/>
                        </a:rPr>
                        <a:t>era </a:t>
                      </a:r>
                      <a:r>
                        <a:rPr sz="1100" spc="-40" dirty="0">
                          <a:latin typeface="Arial"/>
                          <a:cs typeface="Arial"/>
                        </a:rPr>
                        <a:t>valiente</a:t>
                      </a:r>
                      <a:r>
                        <a:rPr sz="1100" spc="-45" dirty="0">
                          <a:latin typeface="Arial"/>
                          <a:cs typeface="Arial"/>
                        </a:rPr>
                        <a:t> </a:t>
                      </a:r>
                      <a:r>
                        <a:rPr sz="1100" spc="-55" dirty="0">
                          <a:latin typeface="Arial"/>
                          <a:cs typeface="Arial"/>
                        </a:rPr>
                        <a:t>y</a:t>
                      </a:r>
                      <a:r>
                        <a:rPr sz="1100" spc="-50" dirty="0">
                          <a:latin typeface="Arial"/>
                          <a:cs typeface="Arial"/>
                        </a:rPr>
                        <a:t> </a:t>
                      </a:r>
                      <a:r>
                        <a:rPr sz="1100" spc="-10" dirty="0">
                          <a:latin typeface="Arial"/>
                          <a:cs typeface="Arial"/>
                        </a:rPr>
                        <a:t>travieso.</a:t>
                      </a:r>
                      <a:endParaRPr sz="1100">
                        <a:latin typeface="Arial"/>
                        <a:cs typeface="Arial"/>
                      </a:endParaRPr>
                    </a:p>
                  </a:txBody>
                  <a:tcPr marL="0" marR="0" marT="31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r h="1026794">
                <a:tc>
                  <a:txBody>
                    <a:bodyPr/>
                    <a:lstStyle/>
                    <a:p>
                      <a:pPr marL="69850">
                        <a:lnSpc>
                          <a:spcPct val="100000"/>
                        </a:lnSpc>
                        <a:spcBef>
                          <a:spcPts val="25"/>
                        </a:spcBef>
                      </a:pPr>
                      <a:r>
                        <a:rPr sz="1100" spc="-85" dirty="0">
                          <a:latin typeface="Arial"/>
                          <a:cs typeface="Arial"/>
                        </a:rPr>
                        <a:t>Hacen</a:t>
                      </a:r>
                      <a:r>
                        <a:rPr sz="1100" spc="-40" dirty="0">
                          <a:latin typeface="Arial"/>
                          <a:cs typeface="Arial"/>
                        </a:rPr>
                        <a:t> </a:t>
                      </a:r>
                      <a:r>
                        <a:rPr sz="1100" spc="-45" dirty="0">
                          <a:latin typeface="Arial"/>
                          <a:cs typeface="Arial"/>
                        </a:rPr>
                        <a:t>comentarios</a:t>
                      </a:r>
                      <a:r>
                        <a:rPr sz="1100" spc="-40" dirty="0">
                          <a:latin typeface="Arial"/>
                          <a:cs typeface="Arial"/>
                        </a:rPr>
                        <a:t> </a:t>
                      </a:r>
                      <a:r>
                        <a:rPr sz="1100" spc="-60" dirty="0">
                          <a:latin typeface="Arial"/>
                          <a:cs typeface="Arial"/>
                        </a:rPr>
                        <a:t>sobre</a:t>
                      </a:r>
                      <a:r>
                        <a:rPr sz="1100" spc="-35" dirty="0">
                          <a:latin typeface="Arial"/>
                          <a:cs typeface="Arial"/>
                        </a:rPr>
                        <a:t> </a:t>
                      </a:r>
                      <a:r>
                        <a:rPr sz="1100" spc="-20" dirty="0">
                          <a:latin typeface="Arial"/>
                          <a:cs typeface="Arial"/>
                        </a:rPr>
                        <a:t>lo</a:t>
                      </a:r>
                      <a:r>
                        <a:rPr sz="1100" spc="-40" dirty="0">
                          <a:latin typeface="Arial"/>
                          <a:cs typeface="Arial"/>
                        </a:rPr>
                        <a:t> </a:t>
                      </a:r>
                      <a:r>
                        <a:rPr sz="1100" spc="-50" dirty="0">
                          <a:latin typeface="Arial"/>
                          <a:cs typeface="Arial"/>
                        </a:rPr>
                        <a:t>que</a:t>
                      </a:r>
                      <a:r>
                        <a:rPr sz="1100" spc="-35" dirty="0">
                          <a:latin typeface="Arial"/>
                          <a:cs typeface="Arial"/>
                        </a:rPr>
                        <a:t> </a:t>
                      </a:r>
                      <a:r>
                        <a:rPr sz="1100" spc="-60" dirty="0">
                          <a:latin typeface="Arial"/>
                          <a:cs typeface="Arial"/>
                        </a:rPr>
                        <a:t>han</a:t>
                      </a:r>
                      <a:r>
                        <a:rPr sz="1100" spc="-40" dirty="0">
                          <a:latin typeface="Arial"/>
                          <a:cs typeface="Arial"/>
                        </a:rPr>
                        <a:t> </a:t>
                      </a:r>
                      <a:r>
                        <a:rPr sz="1100" spc="-75" dirty="0">
                          <a:latin typeface="Arial"/>
                          <a:cs typeface="Arial"/>
                        </a:rPr>
                        <a:t>escuchado</a:t>
                      </a:r>
                      <a:r>
                        <a:rPr sz="1100" spc="-35" dirty="0">
                          <a:latin typeface="Arial"/>
                          <a:cs typeface="Arial"/>
                        </a:rPr>
                        <a:t> </a:t>
                      </a:r>
                      <a:r>
                        <a:rPr sz="1100" spc="-55" dirty="0">
                          <a:latin typeface="Arial"/>
                          <a:cs typeface="Arial"/>
                        </a:rPr>
                        <a:t>y</a:t>
                      </a:r>
                      <a:r>
                        <a:rPr sz="1100" spc="-40" dirty="0">
                          <a:latin typeface="Arial"/>
                          <a:cs typeface="Arial"/>
                        </a:rPr>
                        <a:t> </a:t>
                      </a:r>
                      <a:r>
                        <a:rPr sz="1100" spc="-20" dirty="0">
                          <a:latin typeface="Arial"/>
                          <a:cs typeface="Arial"/>
                        </a:rPr>
                        <a:t>hacen</a:t>
                      </a:r>
                      <a:endParaRPr sz="1100">
                        <a:latin typeface="Arial"/>
                        <a:cs typeface="Arial"/>
                      </a:endParaRPr>
                    </a:p>
                    <a:p>
                      <a:pPr marL="69850">
                        <a:lnSpc>
                          <a:spcPct val="100000"/>
                        </a:lnSpc>
                        <a:spcBef>
                          <a:spcPts val="265"/>
                        </a:spcBef>
                      </a:pPr>
                      <a:r>
                        <a:rPr sz="1100" spc="-55" dirty="0">
                          <a:latin typeface="Arial"/>
                          <a:cs typeface="Arial"/>
                        </a:rPr>
                        <a:t>preguntas</a:t>
                      </a:r>
                      <a:r>
                        <a:rPr sz="1100" spc="-30" dirty="0">
                          <a:latin typeface="Arial"/>
                          <a:cs typeface="Arial"/>
                        </a:rPr>
                        <a:t> </a:t>
                      </a:r>
                      <a:r>
                        <a:rPr sz="1100" spc="-55" dirty="0">
                          <a:latin typeface="Arial"/>
                          <a:cs typeface="Arial"/>
                        </a:rPr>
                        <a:t>para</a:t>
                      </a:r>
                      <a:r>
                        <a:rPr sz="1100" spc="-30" dirty="0">
                          <a:latin typeface="Arial"/>
                          <a:cs typeface="Arial"/>
                        </a:rPr>
                        <a:t> </a:t>
                      </a:r>
                      <a:r>
                        <a:rPr sz="1100" spc="-55" dirty="0">
                          <a:latin typeface="Arial"/>
                          <a:cs typeface="Arial"/>
                        </a:rPr>
                        <a:t>aclarar</a:t>
                      </a:r>
                      <a:r>
                        <a:rPr sz="1100" spc="-30" dirty="0">
                          <a:latin typeface="Arial"/>
                          <a:cs typeface="Arial"/>
                        </a:rPr>
                        <a:t> </a:t>
                      </a:r>
                      <a:r>
                        <a:rPr sz="1100" spc="-80" dirty="0">
                          <a:latin typeface="Arial"/>
                          <a:cs typeface="Arial"/>
                        </a:rPr>
                        <a:t>su</a:t>
                      </a:r>
                      <a:r>
                        <a:rPr sz="1100" spc="-30" dirty="0">
                          <a:latin typeface="Arial"/>
                          <a:cs typeface="Arial"/>
                        </a:rPr>
                        <a:t> </a:t>
                      </a:r>
                      <a:r>
                        <a:rPr sz="1100" spc="-10" dirty="0">
                          <a:latin typeface="Arial"/>
                          <a:cs typeface="Arial"/>
                        </a:rPr>
                        <a:t>comprensión;</a:t>
                      </a:r>
                      <a:endParaRPr sz="1100">
                        <a:latin typeface="Arial"/>
                        <a:cs typeface="Arial"/>
                      </a:endParaRPr>
                    </a:p>
                  </a:txBody>
                  <a:tcPr marL="0" marR="0" marT="31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25"/>
                        </a:spcBef>
                      </a:pPr>
                      <a:r>
                        <a:rPr sz="1100" spc="-50" dirty="0">
                          <a:latin typeface="Arial"/>
                          <a:cs typeface="Arial"/>
                        </a:rPr>
                        <a:t>Desarrollar</a:t>
                      </a:r>
                      <a:r>
                        <a:rPr sz="1100" spc="-55" dirty="0">
                          <a:latin typeface="Arial"/>
                          <a:cs typeface="Arial"/>
                        </a:rPr>
                        <a:t> </a:t>
                      </a:r>
                      <a:r>
                        <a:rPr sz="1100" spc="-70" dirty="0">
                          <a:latin typeface="Arial"/>
                          <a:cs typeface="Arial"/>
                        </a:rPr>
                        <a:t>ideas</a:t>
                      </a:r>
                      <a:r>
                        <a:rPr sz="1100" spc="-50" dirty="0">
                          <a:latin typeface="Arial"/>
                          <a:cs typeface="Arial"/>
                        </a:rPr>
                        <a:t> </a:t>
                      </a:r>
                      <a:r>
                        <a:rPr sz="1100" spc="-10" dirty="0">
                          <a:latin typeface="Arial"/>
                          <a:cs typeface="Arial"/>
                        </a:rPr>
                        <a:t>(D):</a:t>
                      </a:r>
                      <a:r>
                        <a:rPr sz="1100" spc="195" dirty="0">
                          <a:latin typeface="Arial"/>
                          <a:cs typeface="Arial"/>
                        </a:rPr>
                        <a:t> </a:t>
                      </a:r>
                      <a:r>
                        <a:rPr sz="1100" spc="-50" dirty="0">
                          <a:latin typeface="Arial"/>
                          <a:cs typeface="Arial"/>
                        </a:rPr>
                        <a:t>Construir </a:t>
                      </a:r>
                      <a:r>
                        <a:rPr sz="1100" spc="-55" dirty="0">
                          <a:latin typeface="Arial"/>
                          <a:cs typeface="Arial"/>
                        </a:rPr>
                        <a:t>sobre,</a:t>
                      </a:r>
                      <a:r>
                        <a:rPr sz="1100" spc="-50" dirty="0">
                          <a:latin typeface="Arial"/>
                          <a:cs typeface="Arial"/>
                        </a:rPr>
                        <a:t> </a:t>
                      </a:r>
                      <a:r>
                        <a:rPr sz="1100" spc="-45" dirty="0">
                          <a:latin typeface="Arial"/>
                          <a:cs typeface="Arial"/>
                        </a:rPr>
                        <a:t>elaborar,</a:t>
                      </a:r>
                      <a:r>
                        <a:rPr sz="1100" spc="-50" dirty="0">
                          <a:latin typeface="Arial"/>
                          <a:cs typeface="Arial"/>
                        </a:rPr>
                        <a:t> </a:t>
                      </a:r>
                      <a:r>
                        <a:rPr sz="1100" spc="-10" dirty="0">
                          <a:latin typeface="Arial"/>
                          <a:cs typeface="Arial"/>
                        </a:rPr>
                        <a:t>clariﬁcar,</a:t>
                      </a:r>
                      <a:endParaRPr sz="1100">
                        <a:latin typeface="Arial"/>
                        <a:cs typeface="Arial"/>
                      </a:endParaRPr>
                    </a:p>
                    <a:p>
                      <a:pPr marL="69850" marR="147955">
                        <a:lnSpc>
                          <a:spcPts val="1610"/>
                        </a:lnSpc>
                        <a:spcBef>
                          <a:spcPts val="80"/>
                        </a:spcBef>
                      </a:pPr>
                      <a:r>
                        <a:rPr sz="1100" spc="-40" dirty="0">
                          <a:latin typeface="Arial"/>
                          <a:cs typeface="Arial"/>
                        </a:rPr>
                        <a:t>comentar</a:t>
                      </a:r>
                      <a:r>
                        <a:rPr sz="1100" spc="-45" dirty="0">
                          <a:latin typeface="Arial"/>
                          <a:cs typeface="Arial"/>
                        </a:rPr>
                        <a:t> </a:t>
                      </a:r>
                      <a:r>
                        <a:rPr sz="1100" spc="-75" dirty="0">
                          <a:latin typeface="Arial"/>
                          <a:cs typeface="Arial"/>
                        </a:rPr>
                        <a:t>las</a:t>
                      </a:r>
                      <a:r>
                        <a:rPr sz="1100" spc="-40" dirty="0">
                          <a:latin typeface="Arial"/>
                          <a:cs typeface="Arial"/>
                        </a:rPr>
                        <a:t> </a:t>
                      </a:r>
                      <a:r>
                        <a:rPr sz="1100" spc="-70" dirty="0">
                          <a:latin typeface="Arial"/>
                          <a:cs typeface="Arial"/>
                        </a:rPr>
                        <a:t>ideas</a:t>
                      </a:r>
                      <a:r>
                        <a:rPr sz="1100" spc="-40" dirty="0">
                          <a:latin typeface="Arial"/>
                          <a:cs typeface="Arial"/>
                        </a:rPr>
                        <a:t> </a:t>
                      </a:r>
                      <a:r>
                        <a:rPr sz="1100" spc="-50" dirty="0">
                          <a:latin typeface="Arial"/>
                          <a:cs typeface="Arial"/>
                        </a:rPr>
                        <a:t>propias</a:t>
                      </a:r>
                      <a:r>
                        <a:rPr sz="1100" spc="-40" dirty="0">
                          <a:latin typeface="Arial"/>
                          <a:cs typeface="Arial"/>
                        </a:rPr>
                        <a:t> o </a:t>
                      </a:r>
                      <a:r>
                        <a:rPr sz="1100" spc="-60" dirty="0">
                          <a:latin typeface="Arial"/>
                          <a:cs typeface="Arial"/>
                        </a:rPr>
                        <a:t>de</a:t>
                      </a:r>
                      <a:r>
                        <a:rPr sz="1100" spc="-40" dirty="0">
                          <a:latin typeface="Arial"/>
                          <a:cs typeface="Arial"/>
                        </a:rPr>
                        <a:t> </a:t>
                      </a:r>
                      <a:r>
                        <a:rPr sz="1100" spc="-55" dirty="0">
                          <a:latin typeface="Arial"/>
                          <a:cs typeface="Arial"/>
                        </a:rPr>
                        <a:t>los</a:t>
                      </a:r>
                      <a:r>
                        <a:rPr sz="1100" spc="-40" dirty="0">
                          <a:latin typeface="Arial"/>
                          <a:cs typeface="Arial"/>
                        </a:rPr>
                        <a:t> </a:t>
                      </a:r>
                      <a:r>
                        <a:rPr sz="1100" spc="-75" dirty="0">
                          <a:latin typeface="Arial"/>
                          <a:cs typeface="Arial"/>
                        </a:rPr>
                        <a:t>demás</a:t>
                      </a:r>
                      <a:r>
                        <a:rPr sz="1100" spc="-40" dirty="0">
                          <a:latin typeface="Arial"/>
                          <a:cs typeface="Arial"/>
                        </a:rPr>
                        <a:t> </a:t>
                      </a:r>
                      <a:r>
                        <a:rPr sz="1100" spc="-75" dirty="0">
                          <a:latin typeface="Arial"/>
                          <a:cs typeface="Arial"/>
                        </a:rPr>
                        <a:t>expresadas</a:t>
                      </a:r>
                      <a:r>
                        <a:rPr sz="1100" spc="-40" dirty="0">
                          <a:latin typeface="Arial"/>
                          <a:cs typeface="Arial"/>
                        </a:rPr>
                        <a:t> </a:t>
                      </a:r>
                      <a:r>
                        <a:rPr sz="1100" spc="-55" dirty="0">
                          <a:latin typeface="Arial"/>
                          <a:cs typeface="Arial"/>
                        </a:rPr>
                        <a:t>en</a:t>
                      </a:r>
                      <a:r>
                        <a:rPr sz="1100" spc="-40" dirty="0">
                          <a:latin typeface="Arial"/>
                          <a:cs typeface="Arial"/>
                        </a:rPr>
                        <a:t> </a:t>
                      </a:r>
                      <a:r>
                        <a:rPr sz="1100" spc="-10" dirty="0">
                          <a:latin typeface="Arial"/>
                          <a:cs typeface="Arial"/>
                        </a:rPr>
                        <a:t>turnos </a:t>
                      </a:r>
                      <a:r>
                        <a:rPr sz="1100" spc="-50" dirty="0">
                          <a:latin typeface="Arial"/>
                          <a:cs typeface="Arial"/>
                        </a:rPr>
                        <a:t>previos</a:t>
                      </a:r>
                      <a:r>
                        <a:rPr sz="1100" spc="-40" dirty="0">
                          <a:latin typeface="Arial"/>
                          <a:cs typeface="Arial"/>
                        </a:rPr>
                        <a:t> o </a:t>
                      </a:r>
                      <a:r>
                        <a:rPr sz="1100" spc="-55" dirty="0">
                          <a:latin typeface="Arial"/>
                          <a:cs typeface="Arial"/>
                        </a:rPr>
                        <a:t>en</a:t>
                      </a:r>
                      <a:r>
                        <a:rPr sz="1100" spc="-40" dirty="0">
                          <a:latin typeface="Arial"/>
                          <a:cs typeface="Arial"/>
                        </a:rPr>
                        <a:t> </a:t>
                      </a:r>
                      <a:r>
                        <a:rPr sz="1100" spc="-30" dirty="0">
                          <a:latin typeface="Arial"/>
                          <a:cs typeface="Arial"/>
                        </a:rPr>
                        <a:t>otros</a:t>
                      </a:r>
                      <a:r>
                        <a:rPr sz="1100" spc="-35" dirty="0">
                          <a:latin typeface="Arial"/>
                          <a:cs typeface="Arial"/>
                        </a:rPr>
                        <a:t> </a:t>
                      </a:r>
                      <a:r>
                        <a:rPr sz="1100" spc="-45" dirty="0">
                          <a:latin typeface="Arial"/>
                          <a:cs typeface="Arial"/>
                        </a:rPr>
                        <a:t>aportes</a:t>
                      </a:r>
                      <a:r>
                        <a:rPr sz="1100" spc="-40" dirty="0">
                          <a:latin typeface="Arial"/>
                          <a:cs typeface="Arial"/>
                        </a:rPr>
                        <a:t> o </a:t>
                      </a:r>
                      <a:r>
                        <a:rPr sz="1100" spc="-10" dirty="0">
                          <a:latin typeface="Arial"/>
                          <a:cs typeface="Arial"/>
                        </a:rPr>
                        <a:t>contribuciones.</a:t>
                      </a:r>
                      <a:endParaRPr sz="1100">
                        <a:latin typeface="Arial"/>
                        <a:cs typeface="Arial"/>
                      </a:endParaRPr>
                    </a:p>
                    <a:p>
                      <a:pPr marL="69850">
                        <a:lnSpc>
                          <a:spcPct val="100000"/>
                        </a:lnSpc>
                        <a:spcBef>
                          <a:spcPts val="160"/>
                        </a:spcBef>
                      </a:pPr>
                      <a:r>
                        <a:rPr sz="1100" spc="-50" dirty="0">
                          <a:latin typeface="Arial"/>
                          <a:cs typeface="Arial"/>
                        </a:rPr>
                        <a:t>Rebatir</a:t>
                      </a:r>
                      <a:r>
                        <a:rPr sz="1100" spc="-55" dirty="0">
                          <a:latin typeface="Arial"/>
                          <a:cs typeface="Arial"/>
                        </a:rPr>
                        <a:t> </a:t>
                      </a:r>
                      <a:r>
                        <a:rPr sz="1100" spc="-35" dirty="0">
                          <a:latin typeface="Arial"/>
                          <a:cs typeface="Arial"/>
                        </a:rPr>
                        <a:t>(R):</a:t>
                      </a:r>
                      <a:r>
                        <a:rPr sz="1100" spc="190" dirty="0">
                          <a:latin typeface="Arial"/>
                          <a:cs typeface="Arial"/>
                        </a:rPr>
                        <a:t> </a:t>
                      </a:r>
                      <a:r>
                        <a:rPr sz="1100" spc="-40" dirty="0">
                          <a:latin typeface="Arial"/>
                          <a:cs typeface="Arial"/>
                        </a:rPr>
                        <a:t>Cuesfonar,</a:t>
                      </a:r>
                      <a:r>
                        <a:rPr sz="1100" spc="-55" dirty="0">
                          <a:latin typeface="Arial"/>
                          <a:cs typeface="Arial"/>
                        </a:rPr>
                        <a:t> </a:t>
                      </a:r>
                      <a:r>
                        <a:rPr sz="1100" dirty="0">
                          <a:latin typeface="Arial"/>
                          <a:cs typeface="Arial"/>
                        </a:rPr>
                        <a:t>disenfr</a:t>
                      </a:r>
                      <a:r>
                        <a:rPr sz="1100" spc="-50" dirty="0">
                          <a:latin typeface="Arial"/>
                          <a:cs typeface="Arial"/>
                        </a:rPr>
                        <a:t> </a:t>
                      </a:r>
                      <a:r>
                        <a:rPr sz="1100" spc="-40" dirty="0">
                          <a:latin typeface="Arial"/>
                          <a:cs typeface="Arial"/>
                        </a:rPr>
                        <a:t>o</a:t>
                      </a:r>
                      <a:r>
                        <a:rPr sz="1100" spc="-55" dirty="0">
                          <a:latin typeface="Arial"/>
                          <a:cs typeface="Arial"/>
                        </a:rPr>
                        <a:t> </a:t>
                      </a:r>
                      <a:r>
                        <a:rPr sz="1100" spc="-60" dirty="0">
                          <a:latin typeface="Arial"/>
                          <a:cs typeface="Arial"/>
                        </a:rPr>
                        <a:t>desaﬁar</a:t>
                      </a:r>
                      <a:r>
                        <a:rPr sz="1100" spc="-55" dirty="0">
                          <a:latin typeface="Arial"/>
                          <a:cs typeface="Arial"/>
                        </a:rPr>
                        <a:t> </a:t>
                      </a:r>
                      <a:r>
                        <a:rPr sz="1100" spc="-60" dirty="0">
                          <a:latin typeface="Arial"/>
                          <a:cs typeface="Arial"/>
                        </a:rPr>
                        <a:t>una</a:t>
                      </a:r>
                      <a:r>
                        <a:rPr sz="1100" spc="-55" dirty="0">
                          <a:latin typeface="Arial"/>
                          <a:cs typeface="Arial"/>
                        </a:rPr>
                        <a:t> </a:t>
                      </a:r>
                      <a:r>
                        <a:rPr sz="1100" spc="-20" dirty="0">
                          <a:latin typeface="Arial"/>
                          <a:cs typeface="Arial"/>
                        </a:rPr>
                        <a:t>idea.</a:t>
                      </a:r>
                      <a:endParaRPr sz="1100">
                        <a:latin typeface="Arial"/>
                        <a:cs typeface="Arial"/>
                      </a:endParaRPr>
                    </a:p>
                  </a:txBody>
                  <a:tcPr marL="0" marR="0" marT="31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25"/>
                        </a:spcBef>
                      </a:pPr>
                      <a:r>
                        <a:rPr sz="1100" spc="-125" dirty="0">
                          <a:latin typeface="Arial"/>
                          <a:cs typeface="Arial"/>
                        </a:rPr>
                        <a:t>¿De</a:t>
                      </a:r>
                      <a:r>
                        <a:rPr sz="1100" spc="-35" dirty="0">
                          <a:latin typeface="Arial"/>
                          <a:cs typeface="Arial"/>
                        </a:rPr>
                        <a:t> </a:t>
                      </a:r>
                      <a:r>
                        <a:rPr sz="1100" spc="-50" dirty="0">
                          <a:latin typeface="Arial"/>
                          <a:cs typeface="Arial"/>
                        </a:rPr>
                        <a:t>dónde</a:t>
                      </a:r>
                      <a:r>
                        <a:rPr sz="1100" spc="-30" dirty="0">
                          <a:latin typeface="Arial"/>
                          <a:cs typeface="Arial"/>
                        </a:rPr>
                        <a:t> </a:t>
                      </a:r>
                      <a:r>
                        <a:rPr sz="1100" spc="-65" dirty="0">
                          <a:latin typeface="Arial"/>
                          <a:cs typeface="Arial"/>
                        </a:rPr>
                        <a:t>venían</a:t>
                      </a:r>
                      <a:r>
                        <a:rPr sz="1100" spc="-30" dirty="0">
                          <a:latin typeface="Arial"/>
                          <a:cs typeface="Arial"/>
                        </a:rPr>
                        <a:t> </a:t>
                      </a:r>
                      <a:r>
                        <a:rPr sz="1100" spc="-60" dirty="0">
                          <a:latin typeface="Arial"/>
                          <a:cs typeface="Arial"/>
                        </a:rPr>
                        <a:t>entonces</a:t>
                      </a:r>
                      <a:r>
                        <a:rPr sz="1100" spc="-35" dirty="0">
                          <a:latin typeface="Arial"/>
                          <a:cs typeface="Arial"/>
                        </a:rPr>
                        <a:t> </a:t>
                      </a:r>
                      <a:r>
                        <a:rPr sz="1100" spc="-25" dirty="0">
                          <a:latin typeface="Arial"/>
                          <a:cs typeface="Arial"/>
                        </a:rPr>
                        <a:t>los</a:t>
                      </a:r>
                      <a:endParaRPr sz="1100">
                        <a:latin typeface="Arial"/>
                        <a:cs typeface="Arial"/>
                      </a:endParaRPr>
                    </a:p>
                    <a:p>
                      <a:pPr marL="69850">
                        <a:lnSpc>
                          <a:spcPct val="100000"/>
                        </a:lnSpc>
                        <a:spcBef>
                          <a:spcPts val="265"/>
                        </a:spcBef>
                      </a:pPr>
                      <a:r>
                        <a:rPr sz="1100" spc="-10" dirty="0">
                          <a:latin typeface="Arial"/>
                          <a:cs typeface="Arial"/>
                        </a:rPr>
                        <a:t>esqueletos?</a:t>
                      </a:r>
                      <a:endParaRPr sz="1100">
                        <a:latin typeface="Arial"/>
                        <a:cs typeface="Arial"/>
                      </a:endParaRPr>
                    </a:p>
                    <a:p>
                      <a:pPr>
                        <a:lnSpc>
                          <a:spcPct val="100000"/>
                        </a:lnSpc>
                        <a:spcBef>
                          <a:spcPts val="345"/>
                        </a:spcBef>
                      </a:pPr>
                      <a:endParaRPr sz="1100">
                        <a:latin typeface="Times New Roman"/>
                        <a:cs typeface="Times New Roman"/>
                      </a:endParaRPr>
                    </a:p>
                    <a:p>
                      <a:pPr marL="69850" marR="218440">
                        <a:lnSpc>
                          <a:spcPct val="120000"/>
                        </a:lnSpc>
                      </a:pPr>
                      <a:r>
                        <a:rPr sz="1100" spc="-55" dirty="0">
                          <a:latin typeface="Arial"/>
                          <a:cs typeface="Arial"/>
                        </a:rPr>
                        <a:t>No,</a:t>
                      </a:r>
                      <a:r>
                        <a:rPr sz="1100" spc="-50" dirty="0">
                          <a:latin typeface="Arial"/>
                          <a:cs typeface="Arial"/>
                        </a:rPr>
                        <a:t> </a:t>
                      </a:r>
                      <a:r>
                        <a:rPr sz="1100" spc="-45" dirty="0">
                          <a:latin typeface="Arial"/>
                          <a:cs typeface="Arial"/>
                        </a:rPr>
                        <a:t>no</a:t>
                      </a:r>
                      <a:r>
                        <a:rPr sz="1100" spc="-50" dirty="0">
                          <a:latin typeface="Arial"/>
                          <a:cs typeface="Arial"/>
                        </a:rPr>
                        <a:t> </a:t>
                      </a:r>
                      <a:r>
                        <a:rPr sz="1100" spc="-65" dirty="0">
                          <a:latin typeface="Arial"/>
                          <a:cs typeface="Arial"/>
                        </a:rPr>
                        <a:t>me</a:t>
                      </a:r>
                      <a:r>
                        <a:rPr sz="1100" spc="-50" dirty="0">
                          <a:latin typeface="Arial"/>
                          <a:cs typeface="Arial"/>
                        </a:rPr>
                        <a:t> </a:t>
                      </a:r>
                      <a:r>
                        <a:rPr sz="1100" spc="-60" dirty="0">
                          <a:latin typeface="Arial"/>
                          <a:cs typeface="Arial"/>
                        </a:rPr>
                        <a:t>dan</a:t>
                      </a:r>
                      <a:r>
                        <a:rPr sz="1100" spc="-50" dirty="0">
                          <a:latin typeface="Arial"/>
                          <a:cs typeface="Arial"/>
                        </a:rPr>
                        <a:t> </a:t>
                      </a:r>
                      <a:r>
                        <a:rPr sz="1100" spc="-40" dirty="0">
                          <a:latin typeface="Arial"/>
                          <a:cs typeface="Arial"/>
                        </a:rPr>
                        <a:t>miedo</a:t>
                      </a:r>
                      <a:r>
                        <a:rPr sz="1100" spc="-50" dirty="0">
                          <a:latin typeface="Arial"/>
                          <a:cs typeface="Arial"/>
                        </a:rPr>
                        <a:t> </a:t>
                      </a:r>
                      <a:r>
                        <a:rPr sz="1100" spc="-55" dirty="0">
                          <a:latin typeface="Arial"/>
                          <a:cs typeface="Arial"/>
                        </a:rPr>
                        <a:t>los</a:t>
                      </a:r>
                      <a:r>
                        <a:rPr sz="1100" spc="-50" dirty="0">
                          <a:latin typeface="Arial"/>
                          <a:cs typeface="Arial"/>
                        </a:rPr>
                        <a:t> </a:t>
                      </a:r>
                      <a:r>
                        <a:rPr sz="1100" spc="-45" dirty="0">
                          <a:latin typeface="Arial"/>
                          <a:cs typeface="Arial"/>
                        </a:rPr>
                        <a:t>esqueletos, </a:t>
                      </a:r>
                      <a:r>
                        <a:rPr sz="1100" spc="-60" dirty="0">
                          <a:latin typeface="Arial"/>
                          <a:cs typeface="Arial"/>
                        </a:rPr>
                        <a:t>parecen</a:t>
                      </a:r>
                      <a:r>
                        <a:rPr sz="1100" spc="-35" dirty="0">
                          <a:latin typeface="Arial"/>
                          <a:cs typeface="Arial"/>
                        </a:rPr>
                        <a:t> </a:t>
                      </a:r>
                      <a:r>
                        <a:rPr sz="1100" spc="-10" dirty="0">
                          <a:latin typeface="Arial"/>
                          <a:cs typeface="Arial"/>
                        </a:rPr>
                        <a:t>amistosos.</a:t>
                      </a:r>
                      <a:endParaRPr sz="1100">
                        <a:latin typeface="Arial"/>
                        <a:cs typeface="Arial"/>
                      </a:endParaRPr>
                    </a:p>
                  </a:txBody>
                  <a:tcPr marL="0" marR="0" marT="31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2"/>
                  </a:ext>
                </a:extLst>
              </a:tr>
              <a:tr h="822960">
                <a:tc>
                  <a:txBody>
                    <a:bodyPr/>
                    <a:lstStyle/>
                    <a:p>
                      <a:pPr marL="69850">
                        <a:lnSpc>
                          <a:spcPct val="100000"/>
                        </a:lnSpc>
                      </a:pPr>
                      <a:r>
                        <a:rPr sz="1100" spc="-35" dirty="0">
                          <a:latin typeface="Arial"/>
                          <a:cs typeface="Arial"/>
                        </a:rPr>
                        <a:t>Mantienen</a:t>
                      </a:r>
                      <a:r>
                        <a:rPr sz="1100" spc="-15" dirty="0">
                          <a:latin typeface="Arial"/>
                          <a:cs typeface="Arial"/>
                        </a:rPr>
                        <a:t> </a:t>
                      </a:r>
                      <a:r>
                        <a:rPr sz="1100" spc="-60" dirty="0">
                          <a:latin typeface="Arial"/>
                          <a:cs typeface="Arial"/>
                        </a:rPr>
                        <a:t>una</a:t>
                      </a:r>
                      <a:r>
                        <a:rPr sz="1100" spc="-15" dirty="0">
                          <a:latin typeface="Arial"/>
                          <a:cs typeface="Arial"/>
                        </a:rPr>
                        <a:t> </a:t>
                      </a:r>
                      <a:r>
                        <a:rPr sz="1100" spc="-65" dirty="0">
                          <a:latin typeface="Arial"/>
                          <a:cs typeface="Arial"/>
                        </a:rPr>
                        <a:t>conversación</a:t>
                      </a:r>
                      <a:r>
                        <a:rPr sz="1100" spc="-15" dirty="0">
                          <a:latin typeface="Arial"/>
                          <a:cs typeface="Arial"/>
                        </a:rPr>
                        <a:t> </a:t>
                      </a:r>
                      <a:r>
                        <a:rPr sz="1100" spc="-65" dirty="0">
                          <a:latin typeface="Arial"/>
                          <a:cs typeface="Arial"/>
                        </a:rPr>
                        <a:t>cuando</a:t>
                      </a:r>
                      <a:r>
                        <a:rPr sz="1100" spc="-15" dirty="0">
                          <a:latin typeface="Arial"/>
                          <a:cs typeface="Arial"/>
                        </a:rPr>
                        <a:t> </a:t>
                      </a:r>
                      <a:r>
                        <a:rPr sz="1100" spc="-35" dirty="0">
                          <a:latin typeface="Arial"/>
                          <a:cs typeface="Arial"/>
                        </a:rPr>
                        <a:t>participan</a:t>
                      </a:r>
                      <a:r>
                        <a:rPr sz="1100" spc="-10" dirty="0">
                          <a:latin typeface="Arial"/>
                          <a:cs typeface="Arial"/>
                        </a:rPr>
                        <a:t> </a:t>
                      </a:r>
                      <a:r>
                        <a:rPr sz="1100" spc="-25" dirty="0">
                          <a:latin typeface="Arial"/>
                          <a:cs typeface="Arial"/>
                        </a:rPr>
                        <a:t>en</a:t>
                      </a:r>
                      <a:endParaRPr sz="1100">
                        <a:latin typeface="Arial"/>
                        <a:cs typeface="Arial"/>
                      </a:endParaRPr>
                    </a:p>
                    <a:p>
                      <a:pPr marL="69850" marR="359410">
                        <a:lnSpc>
                          <a:spcPts val="1610"/>
                        </a:lnSpc>
                        <a:spcBef>
                          <a:spcPts val="80"/>
                        </a:spcBef>
                      </a:pPr>
                      <a:r>
                        <a:rPr sz="1100" spc="-50" dirty="0">
                          <a:latin typeface="Arial"/>
                          <a:cs typeface="Arial"/>
                        </a:rPr>
                        <a:t>interacciones</a:t>
                      </a:r>
                      <a:r>
                        <a:rPr sz="1100" spc="-20" dirty="0">
                          <a:latin typeface="Arial"/>
                          <a:cs typeface="Arial"/>
                        </a:rPr>
                        <a:t> </a:t>
                      </a:r>
                      <a:r>
                        <a:rPr sz="1100" spc="-65" dirty="0">
                          <a:latin typeface="Arial"/>
                          <a:cs typeface="Arial"/>
                        </a:rPr>
                        <a:t>recíprocas</a:t>
                      </a:r>
                      <a:r>
                        <a:rPr sz="1100" spc="-25" dirty="0">
                          <a:latin typeface="Arial"/>
                          <a:cs typeface="Arial"/>
                        </a:rPr>
                        <a:t> </a:t>
                      </a:r>
                      <a:r>
                        <a:rPr sz="1100" spc="-60" dirty="0">
                          <a:latin typeface="Arial"/>
                          <a:cs typeface="Arial"/>
                        </a:rPr>
                        <a:t>con</a:t>
                      </a:r>
                      <a:r>
                        <a:rPr sz="1100" spc="-15" dirty="0">
                          <a:latin typeface="Arial"/>
                          <a:cs typeface="Arial"/>
                        </a:rPr>
                        <a:t> </a:t>
                      </a:r>
                      <a:r>
                        <a:rPr sz="1100" spc="-80" dirty="0">
                          <a:latin typeface="Arial"/>
                          <a:cs typeface="Arial"/>
                        </a:rPr>
                        <a:t>su</a:t>
                      </a:r>
                      <a:r>
                        <a:rPr sz="1100" spc="-20" dirty="0">
                          <a:latin typeface="Arial"/>
                          <a:cs typeface="Arial"/>
                        </a:rPr>
                        <a:t> </a:t>
                      </a:r>
                      <a:r>
                        <a:rPr sz="1100" spc="-40" dirty="0">
                          <a:latin typeface="Arial"/>
                          <a:cs typeface="Arial"/>
                        </a:rPr>
                        <a:t>profesor</a:t>
                      </a:r>
                      <a:r>
                        <a:rPr sz="1100" spc="-20" dirty="0">
                          <a:latin typeface="Arial"/>
                          <a:cs typeface="Arial"/>
                        </a:rPr>
                        <a:t> </a:t>
                      </a:r>
                      <a:r>
                        <a:rPr sz="1100" spc="-40" dirty="0">
                          <a:latin typeface="Arial"/>
                          <a:cs typeface="Arial"/>
                        </a:rPr>
                        <a:t>o</a:t>
                      </a:r>
                      <a:r>
                        <a:rPr sz="1100" spc="-15" dirty="0">
                          <a:latin typeface="Arial"/>
                          <a:cs typeface="Arial"/>
                        </a:rPr>
                        <a:t> </a:t>
                      </a:r>
                      <a:r>
                        <a:rPr sz="1100" spc="-45" dirty="0">
                          <a:latin typeface="Arial"/>
                          <a:cs typeface="Arial"/>
                        </a:rPr>
                        <a:t>profesora</a:t>
                      </a:r>
                      <a:r>
                        <a:rPr sz="1100" spc="-20" dirty="0">
                          <a:latin typeface="Arial"/>
                          <a:cs typeface="Arial"/>
                        </a:rPr>
                        <a:t> </a:t>
                      </a:r>
                      <a:r>
                        <a:rPr sz="1100" spc="-50" dirty="0">
                          <a:latin typeface="Arial"/>
                          <a:cs typeface="Arial"/>
                        </a:rPr>
                        <a:t>y </a:t>
                      </a:r>
                      <a:r>
                        <a:rPr sz="1100" spc="-60" dirty="0">
                          <a:latin typeface="Arial"/>
                          <a:cs typeface="Arial"/>
                        </a:rPr>
                        <a:t>compañeros</a:t>
                      </a:r>
                      <a:r>
                        <a:rPr sz="1100" spc="-35" dirty="0">
                          <a:latin typeface="Arial"/>
                          <a:cs typeface="Arial"/>
                        </a:rPr>
                        <a:t> </a:t>
                      </a:r>
                      <a:r>
                        <a:rPr sz="1100" spc="-40" dirty="0">
                          <a:latin typeface="Arial"/>
                          <a:cs typeface="Arial"/>
                        </a:rPr>
                        <a:t>o</a:t>
                      </a:r>
                      <a:r>
                        <a:rPr sz="1100" spc="-30" dirty="0">
                          <a:latin typeface="Arial"/>
                          <a:cs typeface="Arial"/>
                        </a:rPr>
                        <a:t> </a:t>
                      </a:r>
                      <a:r>
                        <a:rPr sz="1100" spc="-10" dirty="0">
                          <a:latin typeface="Arial"/>
                          <a:cs typeface="Arial"/>
                        </a:rPr>
                        <a:t>compañeras.</a:t>
                      </a:r>
                      <a:endParaRPr sz="11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pPr>
                      <a:r>
                        <a:rPr sz="1100" spc="-65" dirty="0">
                          <a:latin typeface="Arial"/>
                          <a:cs typeface="Arial"/>
                        </a:rPr>
                        <a:t>Conectar</a:t>
                      </a:r>
                      <a:r>
                        <a:rPr sz="1100" spc="-55" dirty="0">
                          <a:latin typeface="Arial"/>
                          <a:cs typeface="Arial"/>
                        </a:rPr>
                        <a:t> </a:t>
                      </a:r>
                      <a:r>
                        <a:rPr sz="1100" spc="-40" dirty="0">
                          <a:latin typeface="Arial"/>
                          <a:cs typeface="Arial"/>
                        </a:rPr>
                        <a:t>(C):</a:t>
                      </a:r>
                      <a:r>
                        <a:rPr sz="1100" spc="195" dirty="0">
                          <a:latin typeface="Arial"/>
                          <a:cs typeface="Arial"/>
                        </a:rPr>
                        <a:t> </a:t>
                      </a:r>
                      <a:r>
                        <a:rPr sz="1100" spc="-75" dirty="0">
                          <a:latin typeface="Arial"/>
                          <a:cs typeface="Arial"/>
                        </a:rPr>
                        <a:t>Hacer</a:t>
                      </a:r>
                      <a:r>
                        <a:rPr sz="1100" spc="-55" dirty="0">
                          <a:latin typeface="Arial"/>
                          <a:cs typeface="Arial"/>
                        </a:rPr>
                        <a:t> que </a:t>
                      </a:r>
                      <a:r>
                        <a:rPr sz="1100" spc="-35" dirty="0">
                          <a:latin typeface="Arial"/>
                          <a:cs typeface="Arial"/>
                        </a:rPr>
                        <a:t>el</a:t>
                      </a:r>
                      <a:r>
                        <a:rPr sz="1100" spc="-50" dirty="0">
                          <a:latin typeface="Arial"/>
                          <a:cs typeface="Arial"/>
                        </a:rPr>
                        <a:t> </a:t>
                      </a:r>
                      <a:r>
                        <a:rPr sz="1100" spc="-60" dirty="0">
                          <a:latin typeface="Arial"/>
                          <a:cs typeface="Arial"/>
                        </a:rPr>
                        <a:t>proceso</a:t>
                      </a:r>
                      <a:r>
                        <a:rPr sz="1100" spc="-55" dirty="0">
                          <a:latin typeface="Arial"/>
                          <a:cs typeface="Arial"/>
                        </a:rPr>
                        <a:t> de</a:t>
                      </a:r>
                      <a:r>
                        <a:rPr sz="1100" spc="-50" dirty="0">
                          <a:latin typeface="Arial"/>
                          <a:cs typeface="Arial"/>
                        </a:rPr>
                        <a:t> </a:t>
                      </a:r>
                      <a:r>
                        <a:rPr sz="1100" spc="-55" dirty="0">
                          <a:latin typeface="Arial"/>
                          <a:cs typeface="Arial"/>
                        </a:rPr>
                        <a:t>aprendizaje </a:t>
                      </a:r>
                      <a:r>
                        <a:rPr sz="1100" spc="-95" dirty="0">
                          <a:latin typeface="Arial"/>
                          <a:cs typeface="Arial"/>
                        </a:rPr>
                        <a:t>sea</a:t>
                      </a:r>
                      <a:r>
                        <a:rPr sz="1100" spc="-55" dirty="0">
                          <a:latin typeface="Arial"/>
                          <a:cs typeface="Arial"/>
                        </a:rPr>
                        <a:t> </a:t>
                      </a:r>
                      <a:r>
                        <a:rPr sz="1100" spc="-10" dirty="0">
                          <a:latin typeface="Arial"/>
                          <a:cs typeface="Arial"/>
                        </a:rPr>
                        <a:t>explícito,</a:t>
                      </a:r>
                      <a:endParaRPr sz="1100" dirty="0">
                        <a:latin typeface="Arial"/>
                        <a:cs typeface="Arial"/>
                      </a:endParaRPr>
                    </a:p>
                    <a:p>
                      <a:pPr marL="69850" marR="739140">
                        <a:lnSpc>
                          <a:spcPts val="1610"/>
                        </a:lnSpc>
                        <a:spcBef>
                          <a:spcPts val="80"/>
                        </a:spcBef>
                      </a:pPr>
                      <a:r>
                        <a:rPr sz="1100" spc="-50" dirty="0">
                          <a:latin typeface="Arial"/>
                          <a:cs typeface="Arial"/>
                        </a:rPr>
                        <a:t>vinculando</a:t>
                      </a:r>
                      <a:r>
                        <a:rPr sz="1100" spc="-15" dirty="0">
                          <a:latin typeface="Arial"/>
                          <a:cs typeface="Arial"/>
                        </a:rPr>
                        <a:t> </a:t>
                      </a:r>
                      <a:r>
                        <a:rPr sz="1100" spc="-75" dirty="0">
                          <a:latin typeface="Arial"/>
                          <a:cs typeface="Arial"/>
                        </a:rPr>
                        <a:t>las</a:t>
                      </a:r>
                      <a:r>
                        <a:rPr sz="1100" spc="-15" dirty="0">
                          <a:latin typeface="Arial"/>
                          <a:cs typeface="Arial"/>
                        </a:rPr>
                        <a:t> </a:t>
                      </a:r>
                      <a:r>
                        <a:rPr sz="1100" spc="-45" dirty="0">
                          <a:latin typeface="Arial"/>
                          <a:cs typeface="Arial"/>
                        </a:rPr>
                        <a:t>contribuciones,</a:t>
                      </a:r>
                      <a:r>
                        <a:rPr sz="1100" spc="-15" dirty="0">
                          <a:latin typeface="Arial"/>
                          <a:cs typeface="Arial"/>
                        </a:rPr>
                        <a:t> </a:t>
                      </a:r>
                      <a:r>
                        <a:rPr sz="1100" spc="-55" dirty="0">
                          <a:latin typeface="Arial"/>
                          <a:cs typeface="Arial"/>
                        </a:rPr>
                        <a:t>los</a:t>
                      </a:r>
                      <a:r>
                        <a:rPr sz="1100" spc="-15" dirty="0">
                          <a:latin typeface="Arial"/>
                          <a:cs typeface="Arial"/>
                        </a:rPr>
                        <a:t> </a:t>
                      </a:r>
                      <a:r>
                        <a:rPr sz="1100" spc="-50" dirty="0">
                          <a:latin typeface="Arial"/>
                          <a:cs typeface="Arial"/>
                        </a:rPr>
                        <a:t>conocimientos</a:t>
                      </a:r>
                      <a:r>
                        <a:rPr sz="1100" spc="-15" dirty="0">
                          <a:latin typeface="Arial"/>
                          <a:cs typeface="Arial"/>
                        </a:rPr>
                        <a:t> </a:t>
                      </a:r>
                      <a:r>
                        <a:rPr sz="1100" spc="-55" dirty="0">
                          <a:latin typeface="Arial"/>
                          <a:cs typeface="Arial"/>
                        </a:rPr>
                        <a:t>y</a:t>
                      </a:r>
                      <a:r>
                        <a:rPr sz="1100" spc="-10" dirty="0">
                          <a:latin typeface="Arial"/>
                          <a:cs typeface="Arial"/>
                        </a:rPr>
                        <a:t> </a:t>
                      </a:r>
                      <a:r>
                        <a:rPr sz="1100" spc="-25" dirty="0">
                          <a:latin typeface="Arial"/>
                          <a:cs typeface="Arial"/>
                        </a:rPr>
                        <a:t>las </a:t>
                      </a:r>
                      <a:r>
                        <a:rPr sz="1100" spc="-60" dirty="0">
                          <a:latin typeface="Arial"/>
                          <a:cs typeface="Arial"/>
                        </a:rPr>
                        <a:t>experiencias</a:t>
                      </a:r>
                      <a:r>
                        <a:rPr sz="1100" spc="-40" dirty="0">
                          <a:latin typeface="Arial"/>
                          <a:cs typeface="Arial"/>
                        </a:rPr>
                        <a:t> </a:t>
                      </a:r>
                      <a:r>
                        <a:rPr sz="1100" spc="-85" dirty="0">
                          <a:latin typeface="Arial"/>
                          <a:cs typeface="Arial"/>
                        </a:rPr>
                        <a:t>más</a:t>
                      </a:r>
                      <a:r>
                        <a:rPr sz="1100" spc="-35" dirty="0">
                          <a:latin typeface="Arial"/>
                          <a:cs typeface="Arial"/>
                        </a:rPr>
                        <a:t> </a:t>
                      </a:r>
                      <a:r>
                        <a:rPr sz="1100" spc="-50" dirty="0">
                          <a:latin typeface="Arial"/>
                          <a:cs typeface="Arial"/>
                        </a:rPr>
                        <a:t>allá</a:t>
                      </a:r>
                      <a:r>
                        <a:rPr sz="1100" spc="-35" dirty="0">
                          <a:latin typeface="Arial"/>
                          <a:cs typeface="Arial"/>
                        </a:rPr>
                        <a:t> </a:t>
                      </a:r>
                      <a:r>
                        <a:rPr sz="1100" spc="-40" dirty="0">
                          <a:latin typeface="Arial"/>
                          <a:cs typeface="Arial"/>
                        </a:rPr>
                        <a:t>del</a:t>
                      </a:r>
                      <a:r>
                        <a:rPr sz="1100" spc="-35" dirty="0">
                          <a:latin typeface="Arial"/>
                          <a:cs typeface="Arial"/>
                        </a:rPr>
                        <a:t> </a:t>
                      </a:r>
                      <a:r>
                        <a:rPr sz="1100" spc="-50" dirty="0" err="1">
                          <a:latin typeface="Arial"/>
                          <a:cs typeface="Arial"/>
                        </a:rPr>
                        <a:t>diálogo</a:t>
                      </a:r>
                      <a:r>
                        <a:rPr sz="1100" spc="-35" dirty="0">
                          <a:latin typeface="Arial"/>
                          <a:cs typeface="Arial"/>
                        </a:rPr>
                        <a:t> </a:t>
                      </a:r>
                      <a:r>
                        <a:rPr sz="1100" spc="-10" dirty="0" err="1">
                          <a:latin typeface="Arial"/>
                          <a:cs typeface="Arial"/>
                        </a:rPr>
                        <a:t>inmediato</a:t>
                      </a:r>
                      <a:r>
                        <a:rPr lang="es-ES" sz="1100" spc="-10" dirty="0">
                          <a:latin typeface="Arial"/>
                          <a:cs typeface="Arial"/>
                        </a:rPr>
                        <a:t>, incluyendo experiencias personales.</a:t>
                      </a:r>
                      <a:endParaRPr sz="1100" dirty="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pPr>
                      <a:r>
                        <a:rPr sz="1100" spc="-55" dirty="0">
                          <a:latin typeface="Arial"/>
                          <a:cs typeface="Arial"/>
                        </a:rPr>
                        <a:t>Igual</a:t>
                      </a:r>
                      <a:r>
                        <a:rPr sz="1100" spc="-45" dirty="0">
                          <a:latin typeface="Arial"/>
                          <a:cs typeface="Arial"/>
                        </a:rPr>
                        <a:t> </a:t>
                      </a:r>
                      <a:r>
                        <a:rPr sz="1100" spc="-55" dirty="0">
                          <a:latin typeface="Arial"/>
                          <a:cs typeface="Arial"/>
                        </a:rPr>
                        <a:t>como</a:t>
                      </a:r>
                      <a:r>
                        <a:rPr sz="1100" spc="-40" dirty="0">
                          <a:latin typeface="Arial"/>
                          <a:cs typeface="Arial"/>
                        </a:rPr>
                        <a:t> </a:t>
                      </a:r>
                      <a:r>
                        <a:rPr sz="1100" spc="-60" dirty="0">
                          <a:latin typeface="Arial"/>
                          <a:cs typeface="Arial"/>
                        </a:rPr>
                        <a:t>leímos</a:t>
                      </a:r>
                      <a:r>
                        <a:rPr sz="1100" spc="-40" dirty="0">
                          <a:latin typeface="Arial"/>
                          <a:cs typeface="Arial"/>
                        </a:rPr>
                        <a:t> </a:t>
                      </a:r>
                      <a:r>
                        <a:rPr sz="1100" spc="-55" dirty="0">
                          <a:latin typeface="Arial"/>
                          <a:cs typeface="Arial"/>
                        </a:rPr>
                        <a:t>en</a:t>
                      </a:r>
                      <a:r>
                        <a:rPr sz="1100" spc="-40" dirty="0">
                          <a:latin typeface="Arial"/>
                          <a:cs typeface="Arial"/>
                        </a:rPr>
                        <a:t> </a:t>
                      </a:r>
                      <a:r>
                        <a:rPr sz="1100" spc="-35" dirty="0">
                          <a:latin typeface="Arial"/>
                          <a:cs typeface="Arial"/>
                        </a:rPr>
                        <a:t>el</a:t>
                      </a:r>
                      <a:r>
                        <a:rPr sz="1100" spc="-40" dirty="0">
                          <a:latin typeface="Arial"/>
                          <a:cs typeface="Arial"/>
                        </a:rPr>
                        <a:t> </a:t>
                      </a:r>
                      <a:r>
                        <a:rPr sz="1100" spc="-20" dirty="0">
                          <a:latin typeface="Arial"/>
                          <a:cs typeface="Arial"/>
                        </a:rPr>
                        <a:t>libro.</a:t>
                      </a:r>
                      <a:r>
                        <a:rPr sz="1100" spc="-40" dirty="0">
                          <a:latin typeface="Arial"/>
                          <a:cs typeface="Arial"/>
                        </a:rPr>
                        <a:t> </a:t>
                      </a:r>
                      <a:r>
                        <a:rPr sz="1100" spc="-75" dirty="0">
                          <a:latin typeface="Arial"/>
                          <a:cs typeface="Arial"/>
                        </a:rPr>
                        <a:t>Fuimos</a:t>
                      </a:r>
                      <a:r>
                        <a:rPr sz="1100" spc="-40" dirty="0">
                          <a:latin typeface="Arial"/>
                          <a:cs typeface="Arial"/>
                        </a:rPr>
                        <a:t> </a:t>
                      </a:r>
                      <a:r>
                        <a:rPr sz="1100" spc="-25" dirty="0">
                          <a:latin typeface="Arial"/>
                          <a:cs typeface="Arial"/>
                        </a:rPr>
                        <a:t>al</a:t>
                      </a:r>
                      <a:endParaRPr sz="1100">
                        <a:latin typeface="Arial"/>
                        <a:cs typeface="Arial"/>
                      </a:endParaRPr>
                    </a:p>
                    <a:p>
                      <a:pPr marL="69850">
                        <a:lnSpc>
                          <a:spcPct val="100000"/>
                        </a:lnSpc>
                        <a:spcBef>
                          <a:spcPts val="265"/>
                        </a:spcBef>
                      </a:pPr>
                      <a:r>
                        <a:rPr sz="1100" spc="-65" dirty="0">
                          <a:latin typeface="Arial"/>
                          <a:cs typeface="Arial"/>
                        </a:rPr>
                        <a:t>bosque</a:t>
                      </a:r>
                      <a:r>
                        <a:rPr sz="1100" spc="-30" dirty="0">
                          <a:latin typeface="Arial"/>
                          <a:cs typeface="Arial"/>
                        </a:rPr>
                        <a:t> </a:t>
                      </a:r>
                      <a:r>
                        <a:rPr sz="1100" spc="-55" dirty="0">
                          <a:latin typeface="Arial"/>
                          <a:cs typeface="Arial"/>
                        </a:rPr>
                        <a:t>y</a:t>
                      </a:r>
                      <a:r>
                        <a:rPr sz="1100" spc="-30" dirty="0">
                          <a:latin typeface="Arial"/>
                          <a:cs typeface="Arial"/>
                        </a:rPr>
                        <a:t> </a:t>
                      </a:r>
                      <a:r>
                        <a:rPr sz="1100" spc="-70" dirty="0">
                          <a:latin typeface="Arial"/>
                          <a:cs typeface="Arial"/>
                        </a:rPr>
                        <a:t>nos</a:t>
                      </a:r>
                      <a:r>
                        <a:rPr sz="1100" spc="-30" dirty="0">
                          <a:latin typeface="Arial"/>
                          <a:cs typeface="Arial"/>
                        </a:rPr>
                        <a:t> </a:t>
                      </a:r>
                      <a:r>
                        <a:rPr sz="1100" spc="-55" dirty="0">
                          <a:latin typeface="Arial"/>
                          <a:cs typeface="Arial"/>
                        </a:rPr>
                        <a:t>tropezamos</a:t>
                      </a:r>
                      <a:r>
                        <a:rPr sz="1100" spc="-30" dirty="0">
                          <a:latin typeface="Arial"/>
                          <a:cs typeface="Arial"/>
                        </a:rPr>
                        <a:t> </a:t>
                      </a:r>
                      <a:r>
                        <a:rPr sz="1100" spc="-50" dirty="0">
                          <a:latin typeface="Arial"/>
                          <a:cs typeface="Arial"/>
                        </a:rPr>
                        <a:t>y</a:t>
                      </a:r>
                      <a:endParaRPr sz="1100">
                        <a:latin typeface="Arial"/>
                        <a:cs typeface="Arial"/>
                      </a:endParaRPr>
                    </a:p>
                    <a:p>
                      <a:pPr marL="69850" marR="600075">
                        <a:lnSpc>
                          <a:spcPct val="120000"/>
                        </a:lnSpc>
                        <a:spcBef>
                          <a:spcPts val="25"/>
                        </a:spcBef>
                      </a:pPr>
                      <a:r>
                        <a:rPr sz="1100" spc="-65" dirty="0">
                          <a:latin typeface="Arial"/>
                          <a:cs typeface="Arial"/>
                        </a:rPr>
                        <a:t>resbalamos,</a:t>
                      </a:r>
                      <a:r>
                        <a:rPr sz="1100" spc="-10" dirty="0">
                          <a:latin typeface="Arial"/>
                          <a:cs typeface="Arial"/>
                        </a:rPr>
                        <a:t> </a:t>
                      </a:r>
                      <a:r>
                        <a:rPr sz="1100" spc="-70" dirty="0">
                          <a:latin typeface="Arial"/>
                          <a:cs typeface="Arial"/>
                        </a:rPr>
                        <a:t>nos</a:t>
                      </a:r>
                      <a:r>
                        <a:rPr sz="1100" spc="-10" dirty="0">
                          <a:latin typeface="Arial"/>
                          <a:cs typeface="Arial"/>
                        </a:rPr>
                        <a:t> </a:t>
                      </a:r>
                      <a:r>
                        <a:rPr sz="1100" spc="-55" dirty="0">
                          <a:latin typeface="Arial"/>
                          <a:cs typeface="Arial"/>
                        </a:rPr>
                        <a:t>tropezamos</a:t>
                      </a:r>
                      <a:r>
                        <a:rPr sz="1100" spc="-5" dirty="0">
                          <a:latin typeface="Arial"/>
                          <a:cs typeface="Arial"/>
                        </a:rPr>
                        <a:t> </a:t>
                      </a:r>
                      <a:r>
                        <a:rPr sz="1100" spc="-50" dirty="0">
                          <a:latin typeface="Arial"/>
                          <a:cs typeface="Arial"/>
                        </a:rPr>
                        <a:t>y </a:t>
                      </a:r>
                      <a:r>
                        <a:rPr sz="1100" spc="-10" dirty="0">
                          <a:latin typeface="Arial"/>
                          <a:cs typeface="Arial"/>
                        </a:rPr>
                        <a:t>resbalamos.</a:t>
                      </a:r>
                      <a:endParaRPr sz="11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3"/>
                  </a:ext>
                </a:extLst>
              </a:tr>
              <a:tr h="417195">
                <a:tc>
                  <a:txBody>
                    <a:bodyPr/>
                    <a:lstStyle/>
                    <a:p>
                      <a:pPr marL="69850">
                        <a:lnSpc>
                          <a:spcPct val="100000"/>
                        </a:lnSpc>
                        <a:spcBef>
                          <a:spcPts val="5"/>
                        </a:spcBef>
                      </a:pPr>
                      <a:r>
                        <a:rPr sz="1100" b="1" spc="-10" dirty="0">
                          <a:latin typeface="Arial"/>
                          <a:cs typeface="Arial"/>
                        </a:rPr>
                        <a:t>Hablar</a:t>
                      </a:r>
                      <a:endParaRPr sz="1100">
                        <a:latin typeface="Arial"/>
                        <a:cs typeface="Arial"/>
                      </a:endParaRPr>
                    </a:p>
                    <a:p>
                      <a:pPr marL="69850">
                        <a:lnSpc>
                          <a:spcPct val="100000"/>
                        </a:lnSpc>
                        <a:spcBef>
                          <a:spcPts val="260"/>
                        </a:spcBef>
                      </a:pPr>
                      <a:r>
                        <a:rPr sz="1100" b="1" spc="-95" dirty="0">
                          <a:latin typeface="Arial"/>
                          <a:cs typeface="Arial"/>
                        </a:rPr>
                        <a:t>Estudiantes</a:t>
                      </a:r>
                      <a:r>
                        <a:rPr sz="1100" b="1" spc="-35" dirty="0">
                          <a:latin typeface="Arial"/>
                          <a:cs typeface="Arial"/>
                        </a:rPr>
                        <a:t> </a:t>
                      </a:r>
                      <a:r>
                        <a:rPr sz="1100" b="1" spc="-75" dirty="0">
                          <a:latin typeface="Arial"/>
                          <a:cs typeface="Arial"/>
                        </a:rPr>
                        <a:t>en</a:t>
                      </a:r>
                      <a:r>
                        <a:rPr sz="1100" b="1" spc="-35" dirty="0">
                          <a:latin typeface="Arial"/>
                          <a:cs typeface="Arial"/>
                        </a:rPr>
                        <a:t> </a:t>
                      </a:r>
                      <a:r>
                        <a:rPr sz="1100" b="1" spc="-50" dirty="0">
                          <a:latin typeface="Arial"/>
                          <a:cs typeface="Arial"/>
                        </a:rPr>
                        <a:t>el</a:t>
                      </a:r>
                      <a:r>
                        <a:rPr sz="1100" b="1" spc="-35" dirty="0">
                          <a:latin typeface="Arial"/>
                          <a:cs typeface="Arial"/>
                        </a:rPr>
                        <a:t> </a:t>
                      </a:r>
                      <a:r>
                        <a:rPr sz="1100" b="1" spc="-70" dirty="0">
                          <a:latin typeface="Arial"/>
                          <a:cs typeface="Arial"/>
                        </a:rPr>
                        <a:t>nivel</a:t>
                      </a:r>
                      <a:r>
                        <a:rPr sz="1100" b="1" spc="-30" dirty="0">
                          <a:latin typeface="Arial"/>
                          <a:cs typeface="Arial"/>
                        </a:rPr>
                        <a:t> </a:t>
                      </a:r>
                      <a:r>
                        <a:rPr sz="1100" b="1" spc="-85" dirty="0">
                          <a:latin typeface="Arial"/>
                          <a:cs typeface="Arial"/>
                        </a:rPr>
                        <a:t>de</a:t>
                      </a:r>
                      <a:r>
                        <a:rPr sz="1100" b="1" spc="-35" dirty="0">
                          <a:latin typeface="Arial"/>
                          <a:cs typeface="Arial"/>
                        </a:rPr>
                        <a:t> </a:t>
                      </a:r>
                      <a:r>
                        <a:rPr sz="1100" b="1" spc="-80" dirty="0">
                          <a:latin typeface="Arial"/>
                          <a:cs typeface="Arial"/>
                        </a:rPr>
                        <a:t>desarrollo</a:t>
                      </a:r>
                      <a:r>
                        <a:rPr sz="1100" b="1" spc="-35" dirty="0">
                          <a:latin typeface="Arial"/>
                          <a:cs typeface="Arial"/>
                        </a:rPr>
                        <a:t> </a:t>
                      </a:r>
                      <a:r>
                        <a:rPr sz="1100" b="1" spc="-10" dirty="0">
                          <a:latin typeface="Arial"/>
                          <a:cs typeface="Arial"/>
                        </a:rPr>
                        <a:t>esperado:</a:t>
                      </a:r>
                      <a:endParaRPr sz="1100">
                        <a:latin typeface="Arial"/>
                        <a:cs typeface="Arial"/>
                      </a:endParaRPr>
                    </a:p>
                  </a:txBody>
                  <a:tcPr marL="0" marR="0" marT="63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CCCCFF"/>
                    </a:solidFill>
                  </a:tcPr>
                </a:tc>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CCCCFF"/>
                    </a:solidFill>
                  </a:tcPr>
                </a:tc>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CCCCFF"/>
                    </a:solidFill>
                  </a:tcPr>
                </a:tc>
                <a:extLst>
                  <a:ext uri="{0D108BD9-81ED-4DB2-BD59-A6C34878D82A}">
                    <a16:rowId xmlns:a16="http://schemas.microsoft.com/office/drawing/2014/main" val="10004"/>
                  </a:ext>
                </a:extLst>
              </a:tr>
              <a:tr h="822960">
                <a:tc>
                  <a:txBody>
                    <a:bodyPr/>
                    <a:lstStyle/>
                    <a:p>
                      <a:pPr marL="69850">
                        <a:lnSpc>
                          <a:spcPct val="100000"/>
                        </a:lnSpc>
                      </a:pPr>
                      <a:r>
                        <a:rPr sz="1100" spc="-50" dirty="0">
                          <a:latin typeface="Arial"/>
                          <a:cs typeface="Arial"/>
                        </a:rPr>
                        <a:t>Participan</a:t>
                      </a:r>
                      <a:r>
                        <a:rPr sz="1100" spc="-35" dirty="0">
                          <a:latin typeface="Arial"/>
                          <a:cs typeface="Arial"/>
                        </a:rPr>
                        <a:t> </a:t>
                      </a:r>
                      <a:r>
                        <a:rPr sz="1100" spc="-60" dirty="0">
                          <a:latin typeface="Arial"/>
                          <a:cs typeface="Arial"/>
                        </a:rPr>
                        <a:t>en</a:t>
                      </a:r>
                      <a:r>
                        <a:rPr sz="1100" spc="-30" dirty="0">
                          <a:latin typeface="Arial"/>
                          <a:cs typeface="Arial"/>
                        </a:rPr>
                        <a:t> </a:t>
                      </a:r>
                      <a:r>
                        <a:rPr sz="1100" spc="-60" dirty="0">
                          <a:latin typeface="Arial"/>
                          <a:cs typeface="Arial"/>
                        </a:rPr>
                        <a:t>debates</a:t>
                      </a:r>
                      <a:r>
                        <a:rPr sz="1100" spc="-30" dirty="0">
                          <a:latin typeface="Arial"/>
                          <a:cs typeface="Arial"/>
                        </a:rPr>
                        <a:t> </a:t>
                      </a:r>
                      <a:r>
                        <a:rPr sz="1100" spc="-55" dirty="0">
                          <a:latin typeface="Arial"/>
                          <a:cs typeface="Arial"/>
                        </a:rPr>
                        <a:t>en</a:t>
                      </a:r>
                      <a:r>
                        <a:rPr sz="1100" spc="-30" dirty="0">
                          <a:latin typeface="Arial"/>
                          <a:cs typeface="Arial"/>
                        </a:rPr>
                        <a:t> </a:t>
                      </a:r>
                      <a:r>
                        <a:rPr sz="1100" spc="-60" dirty="0">
                          <a:latin typeface="Arial"/>
                          <a:cs typeface="Arial"/>
                        </a:rPr>
                        <a:t>grupos</a:t>
                      </a:r>
                      <a:r>
                        <a:rPr sz="1100" spc="-30" dirty="0">
                          <a:latin typeface="Arial"/>
                          <a:cs typeface="Arial"/>
                        </a:rPr>
                        <a:t> </a:t>
                      </a:r>
                      <a:r>
                        <a:rPr sz="1100" spc="-60" dirty="0">
                          <a:latin typeface="Arial"/>
                          <a:cs typeface="Arial"/>
                        </a:rPr>
                        <a:t>pequeños,</a:t>
                      </a:r>
                      <a:r>
                        <a:rPr sz="1100" spc="-35" dirty="0">
                          <a:latin typeface="Arial"/>
                          <a:cs typeface="Arial"/>
                        </a:rPr>
                        <a:t> </a:t>
                      </a:r>
                      <a:r>
                        <a:rPr sz="1100" spc="-60" dirty="0">
                          <a:latin typeface="Arial"/>
                          <a:cs typeface="Arial"/>
                        </a:rPr>
                        <a:t>en</a:t>
                      </a:r>
                      <a:r>
                        <a:rPr sz="1100" spc="-40" dirty="0">
                          <a:latin typeface="Arial"/>
                          <a:cs typeface="Arial"/>
                        </a:rPr>
                        <a:t> </a:t>
                      </a:r>
                      <a:r>
                        <a:rPr sz="1100" spc="-55" dirty="0">
                          <a:latin typeface="Arial"/>
                          <a:cs typeface="Arial"/>
                        </a:rPr>
                        <a:t>la</a:t>
                      </a:r>
                      <a:r>
                        <a:rPr sz="1100" spc="-30" dirty="0">
                          <a:latin typeface="Arial"/>
                          <a:cs typeface="Arial"/>
                        </a:rPr>
                        <a:t> </a:t>
                      </a:r>
                      <a:r>
                        <a:rPr sz="1100" spc="-80" dirty="0">
                          <a:latin typeface="Arial"/>
                          <a:cs typeface="Arial"/>
                        </a:rPr>
                        <a:t>clase</a:t>
                      </a:r>
                      <a:r>
                        <a:rPr sz="1100" spc="-35" dirty="0">
                          <a:latin typeface="Arial"/>
                          <a:cs typeface="Arial"/>
                        </a:rPr>
                        <a:t> </a:t>
                      </a:r>
                      <a:r>
                        <a:rPr sz="1100" spc="-55" dirty="0">
                          <a:latin typeface="Arial"/>
                          <a:cs typeface="Arial"/>
                        </a:rPr>
                        <a:t>y</a:t>
                      </a:r>
                      <a:r>
                        <a:rPr sz="1100" spc="-30" dirty="0">
                          <a:latin typeface="Arial"/>
                          <a:cs typeface="Arial"/>
                        </a:rPr>
                        <a:t> </a:t>
                      </a:r>
                      <a:r>
                        <a:rPr sz="1100" spc="-25" dirty="0">
                          <a:latin typeface="Arial"/>
                          <a:cs typeface="Arial"/>
                        </a:rPr>
                        <a:t>de</a:t>
                      </a:r>
                      <a:endParaRPr sz="1100">
                        <a:latin typeface="Arial"/>
                        <a:cs typeface="Arial"/>
                      </a:endParaRPr>
                    </a:p>
                    <a:p>
                      <a:pPr marL="69850">
                        <a:lnSpc>
                          <a:spcPct val="100000"/>
                        </a:lnSpc>
                        <a:spcBef>
                          <a:spcPts val="265"/>
                        </a:spcBef>
                      </a:pPr>
                      <a:r>
                        <a:rPr sz="1100" spc="-60" dirty="0">
                          <a:latin typeface="Arial"/>
                          <a:cs typeface="Arial"/>
                        </a:rPr>
                        <a:t>manera</a:t>
                      </a:r>
                      <a:r>
                        <a:rPr sz="1100" spc="-25" dirty="0">
                          <a:latin typeface="Arial"/>
                          <a:cs typeface="Arial"/>
                        </a:rPr>
                        <a:t> </a:t>
                      </a:r>
                      <a:r>
                        <a:rPr sz="1100" spc="-40" dirty="0">
                          <a:latin typeface="Arial"/>
                          <a:cs typeface="Arial"/>
                        </a:rPr>
                        <a:t>individual,</a:t>
                      </a:r>
                      <a:r>
                        <a:rPr sz="1100" spc="-30" dirty="0">
                          <a:latin typeface="Arial"/>
                          <a:cs typeface="Arial"/>
                        </a:rPr>
                        <a:t> </a:t>
                      </a:r>
                      <a:r>
                        <a:rPr sz="1100" spc="-50" dirty="0">
                          <a:latin typeface="Arial"/>
                          <a:cs typeface="Arial"/>
                        </a:rPr>
                        <a:t>dando</a:t>
                      </a:r>
                      <a:r>
                        <a:rPr sz="1100" spc="-20" dirty="0">
                          <a:latin typeface="Arial"/>
                          <a:cs typeface="Arial"/>
                        </a:rPr>
                        <a:t> </a:t>
                      </a:r>
                      <a:r>
                        <a:rPr sz="1100" spc="-95" dirty="0">
                          <a:latin typeface="Arial"/>
                          <a:cs typeface="Arial"/>
                        </a:rPr>
                        <a:t>a</a:t>
                      </a:r>
                      <a:r>
                        <a:rPr sz="1100" spc="-25" dirty="0">
                          <a:latin typeface="Arial"/>
                          <a:cs typeface="Arial"/>
                        </a:rPr>
                        <a:t> </a:t>
                      </a:r>
                      <a:r>
                        <a:rPr sz="1100" spc="-60" dirty="0">
                          <a:latin typeface="Arial"/>
                          <a:cs typeface="Arial"/>
                        </a:rPr>
                        <a:t>conocer</a:t>
                      </a:r>
                      <a:r>
                        <a:rPr sz="1100" spc="-30" dirty="0">
                          <a:latin typeface="Arial"/>
                          <a:cs typeface="Arial"/>
                        </a:rPr>
                        <a:t> </a:t>
                      </a:r>
                      <a:r>
                        <a:rPr sz="1100" spc="-95" dirty="0">
                          <a:latin typeface="Arial"/>
                          <a:cs typeface="Arial"/>
                        </a:rPr>
                        <a:t>sus</a:t>
                      </a:r>
                      <a:r>
                        <a:rPr sz="1100" spc="-20" dirty="0">
                          <a:latin typeface="Arial"/>
                          <a:cs typeface="Arial"/>
                        </a:rPr>
                        <a:t> </a:t>
                      </a:r>
                      <a:r>
                        <a:rPr sz="1100" spc="-50" dirty="0">
                          <a:latin typeface="Arial"/>
                          <a:cs typeface="Arial"/>
                        </a:rPr>
                        <a:t>propias</a:t>
                      </a:r>
                      <a:r>
                        <a:rPr sz="1100" spc="-25" dirty="0">
                          <a:latin typeface="Arial"/>
                          <a:cs typeface="Arial"/>
                        </a:rPr>
                        <a:t> </a:t>
                      </a:r>
                      <a:r>
                        <a:rPr sz="1100" spc="-10" dirty="0">
                          <a:latin typeface="Arial"/>
                          <a:cs typeface="Arial"/>
                        </a:rPr>
                        <a:t>ideas,</a:t>
                      </a:r>
                      <a:endParaRPr sz="1100">
                        <a:latin typeface="Arial"/>
                        <a:cs typeface="Arial"/>
                      </a:endParaRPr>
                    </a:p>
                    <a:p>
                      <a:pPr marL="69850" marR="805180">
                        <a:lnSpc>
                          <a:spcPct val="120000"/>
                        </a:lnSpc>
                        <a:spcBef>
                          <a:spcPts val="25"/>
                        </a:spcBef>
                      </a:pPr>
                      <a:r>
                        <a:rPr sz="1100" spc="-35" dirty="0">
                          <a:latin typeface="Arial"/>
                          <a:cs typeface="Arial"/>
                        </a:rPr>
                        <a:t>utilizando</a:t>
                      </a:r>
                      <a:r>
                        <a:rPr sz="1100" spc="-15" dirty="0">
                          <a:latin typeface="Arial"/>
                          <a:cs typeface="Arial"/>
                        </a:rPr>
                        <a:t> </a:t>
                      </a:r>
                      <a:r>
                        <a:rPr sz="1100" spc="-50" dirty="0">
                          <a:latin typeface="Arial"/>
                          <a:cs typeface="Arial"/>
                        </a:rPr>
                        <a:t>vocabulario</a:t>
                      </a:r>
                      <a:r>
                        <a:rPr sz="1100" spc="-15" dirty="0">
                          <a:latin typeface="Arial"/>
                          <a:cs typeface="Arial"/>
                        </a:rPr>
                        <a:t> </a:t>
                      </a:r>
                      <a:r>
                        <a:rPr sz="1100" spc="-25" dirty="0">
                          <a:latin typeface="Arial"/>
                          <a:cs typeface="Arial"/>
                        </a:rPr>
                        <a:t>introducido</a:t>
                      </a:r>
                      <a:r>
                        <a:rPr sz="1100" spc="-10" dirty="0">
                          <a:latin typeface="Arial"/>
                          <a:cs typeface="Arial"/>
                        </a:rPr>
                        <a:t> </a:t>
                      </a:r>
                      <a:r>
                        <a:rPr sz="1100" spc="-40" dirty="0">
                          <a:latin typeface="Arial"/>
                          <a:cs typeface="Arial"/>
                        </a:rPr>
                        <a:t>o</a:t>
                      </a:r>
                      <a:r>
                        <a:rPr sz="1100" spc="-15" dirty="0">
                          <a:latin typeface="Arial"/>
                          <a:cs typeface="Arial"/>
                        </a:rPr>
                        <a:t> </a:t>
                      </a:r>
                      <a:r>
                        <a:rPr sz="1100" spc="-20" dirty="0">
                          <a:latin typeface="Arial"/>
                          <a:cs typeface="Arial"/>
                        </a:rPr>
                        <a:t>adquirido </a:t>
                      </a:r>
                      <a:r>
                        <a:rPr sz="1100" spc="-10" dirty="0">
                          <a:latin typeface="Arial"/>
                          <a:cs typeface="Arial"/>
                        </a:rPr>
                        <a:t>recientemente;</a:t>
                      </a:r>
                      <a:endParaRPr sz="11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pPr>
                      <a:r>
                        <a:rPr sz="1100" spc="-60" dirty="0">
                          <a:latin typeface="Arial"/>
                          <a:cs typeface="Arial"/>
                        </a:rPr>
                        <a:t>Guiar</a:t>
                      </a:r>
                      <a:r>
                        <a:rPr sz="1100" spc="-55" dirty="0">
                          <a:latin typeface="Arial"/>
                          <a:cs typeface="Arial"/>
                        </a:rPr>
                        <a:t> </a:t>
                      </a:r>
                      <a:r>
                        <a:rPr sz="1100" spc="-45" dirty="0">
                          <a:latin typeface="Arial"/>
                          <a:cs typeface="Arial"/>
                        </a:rPr>
                        <a:t>la</a:t>
                      </a:r>
                      <a:r>
                        <a:rPr sz="1100" spc="-50" dirty="0">
                          <a:latin typeface="Arial"/>
                          <a:cs typeface="Arial"/>
                        </a:rPr>
                        <a:t> </a:t>
                      </a:r>
                      <a:r>
                        <a:rPr sz="1100" spc="-45" dirty="0">
                          <a:latin typeface="Arial"/>
                          <a:cs typeface="Arial"/>
                        </a:rPr>
                        <a:t>dirección</a:t>
                      </a:r>
                      <a:r>
                        <a:rPr sz="1100" spc="-50" dirty="0">
                          <a:latin typeface="Arial"/>
                          <a:cs typeface="Arial"/>
                        </a:rPr>
                        <a:t> </a:t>
                      </a:r>
                      <a:r>
                        <a:rPr sz="1100" spc="-40" dirty="0">
                          <a:latin typeface="Arial"/>
                          <a:cs typeface="Arial"/>
                        </a:rPr>
                        <a:t>del</a:t>
                      </a:r>
                      <a:r>
                        <a:rPr sz="1100" spc="-55" dirty="0">
                          <a:latin typeface="Arial"/>
                          <a:cs typeface="Arial"/>
                        </a:rPr>
                        <a:t> </a:t>
                      </a:r>
                      <a:r>
                        <a:rPr sz="1100" spc="-50" dirty="0">
                          <a:latin typeface="Arial"/>
                          <a:cs typeface="Arial"/>
                        </a:rPr>
                        <a:t>diálogo </a:t>
                      </a:r>
                      <a:r>
                        <a:rPr sz="1100" spc="-40" dirty="0">
                          <a:latin typeface="Arial"/>
                          <a:cs typeface="Arial"/>
                        </a:rPr>
                        <a:t>o</a:t>
                      </a:r>
                      <a:r>
                        <a:rPr sz="1100" spc="-50" dirty="0">
                          <a:latin typeface="Arial"/>
                          <a:cs typeface="Arial"/>
                        </a:rPr>
                        <a:t> </a:t>
                      </a:r>
                      <a:r>
                        <a:rPr sz="1100" spc="-45" dirty="0">
                          <a:latin typeface="Arial"/>
                          <a:cs typeface="Arial"/>
                        </a:rPr>
                        <a:t>la</a:t>
                      </a:r>
                      <a:r>
                        <a:rPr sz="1100" spc="-55" dirty="0">
                          <a:latin typeface="Arial"/>
                          <a:cs typeface="Arial"/>
                        </a:rPr>
                        <a:t> </a:t>
                      </a:r>
                      <a:r>
                        <a:rPr sz="1100" spc="-45" dirty="0">
                          <a:latin typeface="Arial"/>
                          <a:cs typeface="Arial"/>
                        </a:rPr>
                        <a:t>actividad</a:t>
                      </a:r>
                      <a:r>
                        <a:rPr sz="1100" spc="-50" dirty="0">
                          <a:latin typeface="Arial"/>
                          <a:cs typeface="Arial"/>
                        </a:rPr>
                        <a:t> </a:t>
                      </a:r>
                      <a:r>
                        <a:rPr sz="1100" spc="-25" dirty="0">
                          <a:latin typeface="Arial"/>
                          <a:cs typeface="Arial"/>
                        </a:rPr>
                        <a:t>(G):</a:t>
                      </a:r>
                      <a:r>
                        <a:rPr sz="1100" spc="195" dirty="0">
                          <a:latin typeface="Arial"/>
                          <a:cs typeface="Arial"/>
                        </a:rPr>
                        <a:t> </a:t>
                      </a:r>
                      <a:r>
                        <a:rPr sz="1100" spc="-55" dirty="0">
                          <a:latin typeface="Arial"/>
                          <a:cs typeface="Arial"/>
                        </a:rPr>
                        <a:t>Asumir</a:t>
                      </a:r>
                      <a:r>
                        <a:rPr sz="1100" spc="-50" dirty="0">
                          <a:latin typeface="Arial"/>
                          <a:cs typeface="Arial"/>
                        </a:rPr>
                        <a:t> </a:t>
                      </a:r>
                      <a:r>
                        <a:rPr sz="1100" spc="-25" dirty="0">
                          <a:latin typeface="Arial"/>
                          <a:cs typeface="Arial"/>
                        </a:rPr>
                        <a:t>la</a:t>
                      </a:r>
                      <a:endParaRPr sz="1100">
                        <a:latin typeface="Arial"/>
                        <a:cs typeface="Arial"/>
                      </a:endParaRPr>
                    </a:p>
                    <a:p>
                      <a:pPr marL="69850">
                        <a:lnSpc>
                          <a:spcPct val="100000"/>
                        </a:lnSpc>
                        <a:spcBef>
                          <a:spcPts val="265"/>
                        </a:spcBef>
                      </a:pPr>
                      <a:r>
                        <a:rPr sz="1100" spc="-60" dirty="0">
                          <a:latin typeface="Arial"/>
                          <a:cs typeface="Arial"/>
                        </a:rPr>
                        <a:t>responsabilidad</a:t>
                      </a:r>
                      <a:r>
                        <a:rPr sz="1100" spc="-35" dirty="0">
                          <a:latin typeface="Arial"/>
                          <a:cs typeface="Arial"/>
                        </a:rPr>
                        <a:t> </a:t>
                      </a:r>
                      <a:r>
                        <a:rPr sz="1100" spc="-60" dirty="0">
                          <a:latin typeface="Arial"/>
                          <a:cs typeface="Arial"/>
                        </a:rPr>
                        <a:t>de</a:t>
                      </a:r>
                      <a:r>
                        <a:rPr sz="1100" spc="-30" dirty="0">
                          <a:latin typeface="Arial"/>
                          <a:cs typeface="Arial"/>
                        </a:rPr>
                        <a:t> </a:t>
                      </a:r>
                      <a:r>
                        <a:rPr sz="1100" spc="-40" dirty="0">
                          <a:latin typeface="Arial"/>
                          <a:cs typeface="Arial"/>
                        </a:rPr>
                        <a:t>dar</a:t>
                      </a:r>
                      <a:r>
                        <a:rPr sz="1100" spc="-35" dirty="0">
                          <a:latin typeface="Arial"/>
                          <a:cs typeface="Arial"/>
                        </a:rPr>
                        <a:t> </a:t>
                      </a:r>
                      <a:r>
                        <a:rPr sz="1100" spc="-30" dirty="0">
                          <a:latin typeface="Arial"/>
                          <a:cs typeface="Arial"/>
                        </a:rPr>
                        <a:t>forma </a:t>
                      </a:r>
                      <a:r>
                        <a:rPr sz="1100" spc="-95" dirty="0">
                          <a:latin typeface="Arial"/>
                          <a:cs typeface="Arial"/>
                        </a:rPr>
                        <a:t>a</a:t>
                      </a:r>
                      <a:r>
                        <a:rPr sz="1100" spc="-30" dirty="0">
                          <a:latin typeface="Arial"/>
                          <a:cs typeface="Arial"/>
                        </a:rPr>
                        <a:t> </a:t>
                      </a:r>
                      <a:r>
                        <a:rPr sz="1100" spc="-45" dirty="0">
                          <a:latin typeface="Arial"/>
                          <a:cs typeface="Arial"/>
                        </a:rPr>
                        <a:t>la</a:t>
                      </a:r>
                      <a:r>
                        <a:rPr sz="1100" spc="-35" dirty="0">
                          <a:latin typeface="Arial"/>
                          <a:cs typeface="Arial"/>
                        </a:rPr>
                        <a:t> </a:t>
                      </a:r>
                      <a:r>
                        <a:rPr sz="1100" spc="-20" dirty="0">
                          <a:latin typeface="Arial"/>
                          <a:cs typeface="Arial"/>
                        </a:rPr>
                        <a:t>acfvidad,</a:t>
                      </a:r>
                      <a:r>
                        <a:rPr sz="1100" spc="-30" dirty="0">
                          <a:latin typeface="Arial"/>
                          <a:cs typeface="Arial"/>
                        </a:rPr>
                        <a:t> </a:t>
                      </a:r>
                      <a:r>
                        <a:rPr sz="1100" spc="-60" dirty="0">
                          <a:latin typeface="Arial"/>
                          <a:cs typeface="Arial"/>
                        </a:rPr>
                        <a:t>de</a:t>
                      </a:r>
                      <a:r>
                        <a:rPr sz="1100" spc="-30" dirty="0">
                          <a:latin typeface="Arial"/>
                          <a:cs typeface="Arial"/>
                        </a:rPr>
                        <a:t> </a:t>
                      </a:r>
                      <a:r>
                        <a:rPr sz="1100" spc="-45" dirty="0">
                          <a:latin typeface="Arial"/>
                          <a:cs typeface="Arial"/>
                        </a:rPr>
                        <a:t>enfocar</a:t>
                      </a:r>
                      <a:r>
                        <a:rPr sz="1100" spc="-35" dirty="0">
                          <a:latin typeface="Arial"/>
                          <a:cs typeface="Arial"/>
                        </a:rPr>
                        <a:t> el</a:t>
                      </a:r>
                      <a:r>
                        <a:rPr sz="1100" spc="-30" dirty="0">
                          <a:latin typeface="Arial"/>
                          <a:cs typeface="Arial"/>
                        </a:rPr>
                        <a:t> </a:t>
                      </a:r>
                      <a:r>
                        <a:rPr sz="1100" spc="-10" dirty="0">
                          <a:latin typeface="Arial"/>
                          <a:cs typeface="Arial"/>
                        </a:rPr>
                        <a:t>diálogo</a:t>
                      </a:r>
                      <a:endParaRPr sz="1100">
                        <a:latin typeface="Arial"/>
                        <a:cs typeface="Arial"/>
                      </a:endParaRPr>
                    </a:p>
                    <a:p>
                      <a:pPr marL="69850" marR="608330">
                        <a:lnSpc>
                          <a:spcPct val="120000"/>
                        </a:lnSpc>
                        <a:spcBef>
                          <a:spcPts val="25"/>
                        </a:spcBef>
                      </a:pPr>
                      <a:r>
                        <a:rPr sz="1100" spc="-60" dirty="0">
                          <a:latin typeface="Arial"/>
                          <a:cs typeface="Arial"/>
                        </a:rPr>
                        <a:t>en</a:t>
                      </a:r>
                      <a:r>
                        <a:rPr sz="1100" spc="-30" dirty="0">
                          <a:latin typeface="Arial"/>
                          <a:cs typeface="Arial"/>
                        </a:rPr>
                        <a:t> </a:t>
                      </a:r>
                      <a:r>
                        <a:rPr sz="1100" spc="-45" dirty="0">
                          <a:latin typeface="Arial"/>
                          <a:cs typeface="Arial"/>
                        </a:rPr>
                        <a:t>la</a:t>
                      </a:r>
                      <a:r>
                        <a:rPr sz="1100" spc="-25" dirty="0">
                          <a:latin typeface="Arial"/>
                          <a:cs typeface="Arial"/>
                        </a:rPr>
                        <a:t> </a:t>
                      </a:r>
                      <a:r>
                        <a:rPr sz="1100" spc="-45" dirty="0">
                          <a:latin typeface="Arial"/>
                          <a:cs typeface="Arial"/>
                        </a:rPr>
                        <a:t>dirección</a:t>
                      </a:r>
                      <a:r>
                        <a:rPr sz="1100" spc="-30" dirty="0">
                          <a:latin typeface="Arial"/>
                          <a:cs typeface="Arial"/>
                        </a:rPr>
                        <a:t> </a:t>
                      </a:r>
                      <a:r>
                        <a:rPr sz="1100" spc="-80" dirty="0">
                          <a:latin typeface="Arial"/>
                          <a:cs typeface="Arial"/>
                        </a:rPr>
                        <a:t>deseada</a:t>
                      </a:r>
                      <a:r>
                        <a:rPr sz="1100" spc="-30" dirty="0">
                          <a:latin typeface="Arial"/>
                          <a:cs typeface="Arial"/>
                        </a:rPr>
                        <a:t> </a:t>
                      </a:r>
                      <a:r>
                        <a:rPr sz="1100" spc="-40" dirty="0">
                          <a:latin typeface="Arial"/>
                          <a:cs typeface="Arial"/>
                        </a:rPr>
                        <a:t>o</a:t>
                      </a:r>
                      <a:r>
                        <a:rPr sz="1100" spc="-25" dirty="0">
                          <a:latin typeface="Arial"/>
                          <a:cs typeface="Arial"/>
                        </a:rPr>
                        <a:t> </a:t>
                      </a:r>
                      <a:r>
                        <a:rPr sz="1100" spc="-55" dirty="0">
                          <a:latin typeface="Arial"/>
                          <a:cs typeface="Arial"/>
                        </a:rPr>
                        <a:t>de</a:t>
                      </a:r>
                      <a:r>
                        <a:rPr sz="1100" spc="-30" dirty="0">
                          <a:latin typeface="Arial"/>
                          <a:cs typeface="Arial"/>
                        </a:rPr>
                        <a:t> </a:t>
                      </a:r>
                      <a:r>
                        <a:rPr sz="1100" dirty="0">
                          <a:latin typeface="Arial"/>
                          <a:cs typeface="Arial"/>
                        </a:rPr>
                        <a:t>uflizar</a:t>
                      </a:r>
                      <a:r>
                        <a:rPr sz="1100" spc="-25" dirty="0">
                          <a:latin typeface="Arial"/>
                          <a:cs typeface="Arial"/>
                        </a:rPr>
                        <a:t> </a:t>
                      </a:r>
                      <a:r>
                        <a:rPr sz="1100" spc="-40" dirty="0">
                          <a:latin typeface="Arial"/>
                          <a:cs typeface="Arial"/>
                        </a:rPr>
                        <a:t>otras</a:t>
                      </a:r>
                      <a:r>
                        <a:rPr sz="1100" spc="-30" dirty="0">
                          <a:latin typeface="Arial"/>
                          <a:cs typeface="Arial"/>
                        </a:rPr>
                        <a:t> </a:t>
                      </a:r>
                      <a:r>
                        <a:rPr sz="1100" spc="-55" dirty="0">
                          <a:latin typeface="Arial"/>
                          <a:cs typeface="Arial"/>
                        </a:rPr>
                        <a:t>estrategias</a:t>
                      </a:r>
                      <a:r>
                        <a:rPr sz="1100" spc="-25" dirty="0">
                          <a:latin typeface="Arial"/>
                          <a:cs typeface="Arial"/>
                        </a:rPr>
                        <a:t> de </a:t>
                      </a:r>
                      <a:r>
                        <a:rPr sz="1100" spc="-40" dirty="0">
                          <a:latin typeface="Arial"/>
                          <a:cs typeface="Arial"/>
                        </a:rPr>
                        <a:t>estructuración</a:t>
                      </a:r>
                      <a:r>
                        <a:rPr sz="1100" spc="-35" dirty="0">
                          <a:latin typeface="Arial"/>
                          <a:cs typeface="Arial"/>
                        </a:rPr>
                        <a:t> </a:t>
                      </a:r>
                      <a:r>
                        <a:rPr sz="1100" spc="-55" dirty="0">
                          <a:latin typeface="Arial"/>
                          <a:cs typeface="Arial"/>
                        </a:rPr>
                        <a:t>para</a:t>
                      </a:r>
                      <a:r>
                        <a:rPr sz="1100" spc="-30" dirty="0">
                          <a:latin typeface="Arial"/>
                          <a:cs typeface="Arial"/>
                        </a:rPr>
                        <a:t> </a:t>
                      </a:r>
                      <a:r>
                        <a:rPr sz="1100" spc="-55" dirty="0">
                          <a:latin typeface="Arial"/>
                          <a:cs typeface="Arial"/>
                        </a:rPr>
                        <a:t>apoyar</a:t>
                      </a:r>
                      <a:r>
                        <a:rPr sz="1100" spc="-30" dirty="0">
                          <a:latin typeface="Arial"/>
                          <a:cs typeface="Arial"/>
                        </a:rPr>
                        <a:t> </a:t>
                      </a:r>
                      <a:r>
                        <a:rPr sz="1100" spc="-35" dirty="0">
                          <a:latin typeface="Arial"/>
                          <a:cs typeface="Arial"/>
                        </a:rPr>
                        <a:t>el </a:t>
                      </a:r>
                      <a:r>
                        <a:rPr sz="1100" spc="-50" dirty="0">
                          <a:latin typeface="Arial"/>
                          <a:cs typeface="Arial"/>
                        </a:rPr>
                        <a:t>diálogo</a:t>
                      </a:r>
                      <a:r>
                        <a:rPr sz="1100" spc="-30" dirty="0">
                          <a:latin typeface="Arial"/>
                          <a:cs typeface="Arial"/>
                        </a:rPr>
                        <a:t> </a:t>
                      </a:r>
                      <a:r>
                        <a:rPr sz="1100" spc="-40" dirty="0">
                          <a:latin typeface="Arial"/>
                          <a:cs typeface="Arial"/>
                        </a:rPr>
                        <a:t>o</a:t>
                      </a:r>
                      <a:r>
                        <a:rPr sz="1100" spc="-30" dirty="0">
                          <a:latin typeface="Arial"/>
                          <a:cs typeface="Arial"/>
                        </a:rPr>
                        <a:t> </a:t>
                      </a:r>
                      <a:r>
                        <a:rPr sz="1100" spc="-35" dirty="0">
                          <a:latin typeface="Arial"/>
                          <a:cs typeface="Arial"/>
                        </a:rPr>
                        <a:t>el </a:t>
                      </a:r>
                      <a:r>
                        <a:rPr sz="1100" spc="-10" dirty="0">
                          <a:latin typeface="Arial"/>
                          <a:cs typeface="Arial"/>
                        </a:rPr>
                        <a:t>aprendizaje.</a:t>
                      </a:r>
                      <a:endParaRPr sz="11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pPr>
                      <a:r>
                        <a:rPr sz="1100" spc="-80" dirty="0">
                          <a:latin typeface="Arial"/>
                          <a:cs typeface="Arial"/>
                        </a:rPr>
                        <a:t>Toma</a:t>
                      </a:r>
                      <a:r>
                        <a:rPr sz="1100" spc="-45" dirty="0">
                          <a:latin typeface="Arial"/>
                          <a:cs typeface="Arial"/>
                        </a:rPr>
                        <a:t> </a:t>
                      </a:r>
                      <a:r>
                        <a:rPr sz="1100" spc="-40" dirty="0">
                          <a:latin typeface="Arial"/>
                          <a:cs typeface="Arial"/>
                        </a:rPr>
                        <a:t>un </a:t>
                      </a:r>
                      <a:r>
                        <a:rPr sz="1100" spc="-25" dirty="0">
                          <a:latin typeface="Arial"/>
                          <a:cs typeface="Arial"/>
                        </a:rPr>
                        <a:t>plato</a:t>
                      </a:r>
                      <a:r>
                        <a:rPr sz="1100" spc="-45" dirty="0">
                          <a:latin typeface="Arial"/>
                          <a:cs typeface="Arial"/>
                        </a:rPr>
                        <a:t> </a:t>
                      </a:r>
                      <a:r>
                        <a:rPr sz="1100" spc="-60" dirty="0">
                          <a:latin typeface="Arial"/>
                          <a:cs typeface="Arial"/>
                        </a:rPr>
                        <a:t>grande</a:t>
                      </a:r>
                      <a:r>
                        <a:rPr sz="1100" spc="-40" dirty="0">
                          <a:latin typeface="Arial"/>
                          <a:cs typeface="Arial"/>
                        </a:rPr>
                        <a:t> </a:t>
                      </a:r>
                      <a:r>
                        <a:rPr sz="1100" spc="-55" dirty="0">
                          <a:latin typeface="Arial"/>
                          <a:cs typeface="Arial"/>
                        </a:rPr>
                        <a:t>y</a:t>
                      </a:r>
                      <a:r>
                        <a:rPr sz="1100" spc="-45" dirty="0">
                          <a:latin typeface="Arial"/>
                          <a:cs typeface="Arial"/>
                        </a:rPr>
                        <a:t> </a:t>
                      </a:r>
                      <a:r>
                        <a:rPr sz="1100" spc="-10" dirty="0">
                          <a:latin typeface="Arial"/>
                          <a:cs typeface="Arial"/>
                        </a:rPr>
                        <a:t>entonces</a:t>
                      </a:r>
                      <a:endParaRPr sz="1100">
                        <a:latin typeface="Arial"/>
                        <a:cs typeface="Arial"/>
                      </a:endParaRPr>
                    </a:p>
                    <a:p>
                      <a:pPr marL="69850">
                        <a:lnSpc>
                          <a:spcPct val="100000"/>
                        </a:lnSpc>
                        <a:spcBef>
                          <a:spcPts val="265"/>
                        </a:spcBef>
                      </a:pPr>
                      <a:r>
                        <a:rPr sz="1100" spc="-55" dirty="0">
                          <a:latin typeface="Arial"/>
                          <a:cs typeface="Arial"/>
                        </a:rPr>
                        <a:t>puede</a:t>
                      </a:r>
                      <a:r>
                        <a:rPr sz="1100" spc="-45" dirty="0">
                          <a:latin typeface="Arial"/>
                          <a:cs typeface="Arial"/>
                        </a:rPr>
                        <a:t> </a:t>
                      </a:r>
                      <a:r>
                        <a:rPr sz="1100" spc="-60" dirty="0">
                          <a:latin typeface="Arial"/>
                          <a:cs typeface="Arial"/>
                        </a:rPr>
                        <a:t>ser</a:t>
                      </a:r>
                      <a:r>
                        <a:rPr sz="1100" spc="-45" dirty="0">
                          <a:latin typeface="Arial"/>
                          <a:cs typeface="Arial"/>
                        </a:rPr>
                        <a:t> </a:t>
                      </a:r>
                      <a:r>
                        <a:rPr sz="1100" spc="-70" dirty="0">
                          <a:latin typeface="Arial"/>
                          <a:cs typeface="Arial"/>
                        </a:rPr>
                        <a:t>papa</a:t>
                      </a:r>
                      <a:r>
                        <a:rPr sz="1100" spc="-45" dirty="0">
                          <a:latin typeface="Arial"/>
                          <a:cs typeface="Arial"/>
                        </a:rPr>
                        <a:t> </a:t>
                      </a:r>
                      <a:r>
                        <a:rPr sz="1100" spc="-60" dirty="0">
                          <a:latin typeface="Arial"/>
                          <a:cs typeface="Arial"/>
                        </a:rPr>
                        <a:t>oso.</a:t>
                      </a:r>
                      <a:r>
                        <a:rPr sz="1100" spc="-55" dirty="0">
                          <a:latin typeface="Arial"/>
                          <a:cs typeface="Arial"/>
                        </a:rPr>
                        <a:t> </a:t>
                      </a:r>
                      <a:r>
                        <a:rPr sz="1100" spc="-125" dirty="0">
                          <a:latin typeface="Arial"/>
                          <a:cs typeface="Arial"/>
                        </a:rPr>
                        <a:t>Yo</a:t>
                      </a:r>
                      <a:r>
                        <a:rPr sz="1100" spc="-45" dirty="0">
                          <a:latin typeface="Arial"/>
                          <a:cs typeface="Arial"/>
                        </a:rPr>
                        <a:t> </a:t>
                      </a:r>
                      <a:r>
                        <a:rPr sz="1100" spc="-65" dirty="0">
                          <a:latin typeface="Arial"/>
                          <a:cs typeface="Arial"/>
                        </a:rPr>
                        <a:t>seré</a:t>
                      </a:r>
                      <a:r>
                        <a:rPr sz="1100" spc="-45" dirty="0">
                          <a:latin typeface="Arial"/>
                          <a:cs typeface="Arial"/>
                        </a:rPr>
                        <a:t> </a:t>
                      </a:r>
                      <a:r>
                        <a:rPr sz="1100" spc="-70" dirty="0">
                          <a:latin typeface="Arial"/>
                          <a:cs typeface="Arial"/>
                        </a:rPr>
                        <a:t>mamá</a:t>
                      </a:r>
                      <a:r>
                        <a:rPr sz="1100" spc="-45" dirty="0">
                          <a:latin typeface="Arial"/>
                          <a:cs typeface="Arial"/>
                        </a:rPr>
                        <a:t> </a:t>
                      </a:r>
                      <a:r>
                        <a:rPr sz="1100" spc="-20" dirty="0">
                          <a:latin typeface="Arial"/>
                          <a:cs typeface="Arial"/>
                        </a:rPr>
                        <a:t>osa.</a:t>
                      </a:r>
                      <a:endParaRPr sz="11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5"/>
                  </a:ext>
                </a:extLst>
              </a:tr>
              <a:tr h="822960">
                <a:tc>
                  <a:txBody>
                    <a:bodyPr/>
                    <a:lstStyle/>
                    <a:p>
                      <a:pPr marL="69850">
                        <a:lnSpc>
                          <a:spcPct val="100000"/>
                        </a:lnSpc>
                      </a:pPr>
                      <a:r>
                        <a:rPr sz="1100" spc="-55" dirty="0">
                          <a:latin typeface="Arial"/>
                          <a:cs typeface="Arial"/>
                        </a:rPr>
                        <a:t>Ofrecen</a:t>
                      </a:r>
                      <a:r>
                        <a:rPr sz="1100" spc="-30" dirty="0">
                          <a:latin typeface="Arial"/>
                          <a:cs typeface="Arial"/>
                        </a:rPr>
                        <a:t> </a:t>
                      </a:r>
                      <a:r>
                        <a:rPr sz="1100" spc="-65" dirty="0">
                          <a:latin typeface="Arial"/>
                          <a:cs typeface="Arial"/>
                        </a:rPr>
                        <a:t>explicaciones</a:t>
                      </a:r>
                      <a:r>
                        <a:rPr sz="1100" spc="-30" dirty="0">
                          <a:latin typeface="Arial"/>
                          <a:cs typeface="Arial"/>
                        </a:rPr>
                        <a:t> </a:t>
                      </a:r>
                      <a:r>
                        <a:rPr sz="1100" spc="-55" dirty="0">
                          <a:latin typeface="Arial"/>
                          <a:cs typeface="Arial"/>
                        </a:rPr>
                        <a:t>de</a:t>
                      </a:r>
                      <a:r>
                        <a:rPr sz="1100" spc="-25" dirty="0">
                          <a:latin typeface="Arial"/>
                          <a:cs typeface="Arial"/>
                        </a:rPr>
                        <a:t> </a:t>
                      </a:r>
                      <a:r>
                        <a:rPr sz="1100" spc="-20" dirty="0">
                          <a:latin typeface="Arial"/>
                          <a:cs typeface="Arial"/>
                        </a:rPr>
                        <a:t>por</a:t>
                      </a:r>
                      <a:r>
                        <a:rPr sz="1100" spc="-30" dirty="0">
                          <a:latin typeface="Arial"/>
                          <a:cs typeface="Arial"/>
                        </a:rPr>
                        <a:t> </a:t>
                      </a:r>
                      <a:r>
                        <a:rPr sz="1100" spc="-55" dirty="0">
                          <a:latin typeface="Arial"/>
                          <a:cs typeface="Arial"/>
                        </a:rPr>
                        <a:t>qué</a:t>
                      </a:r>
                      <a:r>
                        <a:rPr sz="1100" spc="-25" dirty="0">
                          <a:latin typeface="Arial"/>
                          <a:cs typeface="Arial"/>
                        </a:rPr>
                        <a:t> </a:t>
                      </a:r>
                      <a:r>
                        <a:rPr sz="1100" spc="-55" dirty="0">
                          <a:latin typeface="Arial"/>
                          <a:cs typeface="Arial"/>
                        </a:rPr>
                        <a:t>pueden</a:t>
                      </a:r>
                      <a:r>
                        <a:rPr sz="1100" spc="-30" dirty="0">
                          <a:latin typeface="Arial"/>
                          <a:cs typeface="Arial"/>
                        </a:rPr>
                        <a:t> </a:t>
                      </a:r>
                      <a:r>
                        <a:rPr sz="1100" spc="-65" dirty="0">
                          <a:latin typeface="Arial"/>
                          <a:cs typeface="Arial"/>
                        </a:rPr>
                        <a:t>suceder</a:t>
                      </a:r>
                      <a:r>
                        <a:rPr sz="1100" spc="-30" dirty="0">
                          <a:latin typeface="Arial"/>
                          <a:cs typeface="Arial"/>
                        </a:rPr>
                        <a:t> </a:t>
                      </a:r>
                      <a:r>
                        <a:rPr sz="1100" spc="-25" dirty="0">
                          <a:latin typeface="Arial"/>
                          <a:cs typeface="Arial"/>
                        </a:rPr>
                        <a:t>las</a:t>
                      </a:r>
                      <a:endParaRPr sz="1100">
                        <a:latin typeface="Arial"/>
                        <a:cs typeface="Arial"/>
                      </a:endParaRPr>
                    </a:p>
                    <a:p>
                      <a:pPr marL="69850">
                        <a:lnSpc>
                          <a:spcPct val="100000"/>
                        </a:lnSpc>
                        <a:spcBef>
                          <a:spcPts val="265"/>
                        </a:spcBef>
                      </a:pPr>
                      <a:r>
                        <a:rPr sz="1100" spc="-90" dirty="0">
                          <a:latin typeface="Arial"/>
                          <a:cs typeface="Arial"/>
                        </a:rPr>
                        <a:t>cosas,</a:t>
                      </a:r>
                      <a:r>
                        <a:rPr sz="1100" spc="-30" dirty="0">
                          <a:latin typeface="Arial"/>
                          <a:cs typeface="Arial"/>
                        </a:rPr>
                        <a:t> </a:t>
                      </a:r>
                      <a:r>
                        <a:rPr sz="1100" spc="-60" dirty="0">
                          <a:latin typeface="Arial"/>
                          <a:cs typeface="Arial"/>
                        </a:rPr>
                        <a:t>haciendo</a:t>
                      </a:r>
                      <a:r>
                        <a:rPr sz="1100" spc="-25" dirty="0">
                          <a:latin typeface="Arial"/>
                          <a:cs typeface="Arial"/>
                        </a:rPr>
                        <a:t> </a:t>
                      </a:r>
                      <a:r>
                        <a:rPr sz="1100" spc="-70" dirty="0">
                          <a:latin typeface="Arial"/>
                          <a:cs typeface="Arial"/>
                        </a:rPr>
                        <a:t>uso</a:t>
                      </a:r>
                      <a:r>
                        <a:rPr sz="1100" spc="-25" dirty="0">
                          <a:latin typeface="Arial"/>
                          <a:cs typeface="Arial"/>
                        </a:rPr>
                        <a:t> </a:t>
                      </a:r>
                      <a:r>
                        <a:rPr sz="1100" spc="-60" dirty="0">
                          <a:latin typeface="Arial"/>
                          <a:cs typeface="Arial"/>
                        </a:rPr>
                        <a:t>de</a:t>
                      </a:r>
                      <a:r>
                        <a:rPr sz="1100" spc="-30" dirty="0">
                          <a:latin typeface="Arial"/>
                          <a:cs typeface="Arial"/>
                        </a:rPr>
                        <a:t> </a:t>
                      </a:r>
                      <a:r>
                        <a:rPr sz="1100" spc="-50" dirty="0">
                          <a:latin typeface="Arial"/>
                          <a:cs typeface="Arial"/>
                        </a:rPr>
                        <a:t>vocabulario</a:t>
                      </a:r>
                      <a:r>
                        <a:rPr sz="1100" spc="-25" dirty="0">
                          <a:latin typeface="Arial"/>
                          <a:cs typeface="Arial"/>
                        </a:rPr>
                        <a:t> introducido</a:t>
                      </a:r>
                      <a:r>
                        <a:rPr sz="1100" spc="-15" dirty="0">
                          <a:latin typeface="Arial"/>
                          <a:cs typeface="Arial"/>
                        </a:rPr>
                        <a:t> </a:t>
                      </a:r>
                      <a:r>
                        <a:rPr sz="1100" spc="-40" dirty="0">
                          <a:latin typeface="Arial"/>
                          <a:cs typeface="Arial"/>
                        </a:rPr>
                        <a:t>o</a:t>
                      </a:r>
                      <a:r>
                        <a:rPr sz="1100" spc="-25" dirty="0">
                          <a:latin typeface="Arial"/>
                          <a:cs typeface="Arial"/>
                        </a:rPr>
                        <a:t> </a:t>
                      </a:r>
                      <a:r>
                        <a:rPr sz="1100" spc="-10" dirty="0">
                          <a:latin typeface="Arial"/>
                          <a:cs typeface="Arial"/>
                        </a:rPr>
                        <a:t>adquirido</a:t>
                      </a:r>
                      <a:endParaRPr sz="1100">
                        <a:latin typeface="Arial"/>
                        <a:cs typeface="Arial"/>
                      </a:endParaRPr>
                    </a:p>
                    <a:p>
                      <a:pPr marL="69850" marR="365125">
                        <a:lnSpc>
                          <a:spcPct val="120000"/>
                        </a:lnSpc>
                        <a:spcBef>
                          <a:spcPts val="25"/>
                        </a:spcBef>
                      </a:pPr>
                      <a:r>
                        <a:rPr sz="1100" spc="-40" dirty="0">
                          <a:latin typeface="Arial"/>
                          <a:cs typeface="Arial"/>
                        </a:rPr>
                        <a:t>recientemente</a:t>
                      </a:r>
                      <a:r>
                        <a:rPr sz="1100" spc="-30" dirty="0">
                          <a:latin typeface="Arial"/>
                          <a:cs typeface="Arial"/>
                        </a:rPr>
                        <a:t> </a:t>
                      </a:r>
                      <a:r>
                        <a:rPr sz="1100" spc="-95" dirty="0">
                          <a:latin typeface="Arial"/>
                          <a:cs typeface="Arial"/>
                        </a:rPr>
                        <a:t>a</a:t>
                      </a:r>
                      <a:r>
                        <a:rPr sz="1100" spc="-25" dirty="0">
                          <a:latin typeface="Arial"/>
                          <a:cs typeface="Arial"/>
                        </a:rPr>
                        <a:t> </a:t>
                      </a:r>
                      <a:r>
                        <a:rPr sz="1100" spc="-50" dirty="0">
                          <a:latin typeface="Arial"/>
                          <a:cs typeface="Arial"/>
                        </a:rPr>
                        <a:t>través</a:t>
                      </a:r>
                      <a:r>
                        <a:rPr sz="1100" spc="-25" dirty="0">
                          <a:latin typeface="Arial"/>
                          <a:cs typeface="Arial"/>
                        </a:rPr>
                        <a:t> </a:t>
                      </a:r>
                      <a:r>
                        <a:rPr sz="1100" spc="-60" dirty="0">
                          <a:latin typeface="Arial"/>
                          <a:cs typeface="Arial"/>
                        </a:rPr>
                        <a:t>de</a:t>
                      </a:r>
                      <a:r>
                        <a:rPr sz="1100" spc="-25" dirty="0">
                          <a:latin typeface="Arial"/>
                          <a:cs typeface="Arial"/>
                        </a:rPr>
                        <a:t> </a:t>
                      </a:r>
                      <a:r>
                        <a:rPr sz="1100" spc="-50" dirty="0">
                          <a:latin typeface="Arial"/>
                          <a:cs typeface="Arial"/>
                        </a:rPr>
                        <a:t>cuentos,</a:t>
                      </a:r>
                      <a:r>
                        <a:rPr sz="1100" spc="-25" dirty="0">
                          <a:latin typeface="Arial"/>
                          <a:cs typeface="Arial"/>
                        </a:rPr>
                        <a:t> </a:t>
                      </a:r>
                      <a:r>
                        <a:rPr sz="1100" spc="-40" dirty="0">
                          <a:latin typeface="Arial"/>
                          <a:cs typeface="Arial"/>
                        </a:rPr>
                        <a:t>no</a:t>
                      </a:r>
                      <a:r>
                        <a:rPr sz="1100" spc="-25" dirty="0">
                          <a:latin typeface="Arial"/>
                          <a:cs typeface="Arial"/>
                        </a:rPr>
                        <a:t> </a:t>
                      </a:r>
                      <a:r>
                        <a:rPr sz="1100" spc="-40" dirty="0">
                          <a:latin typeface="Arial"/>
                          <a:cs typeface="Arial"/>
                        </a:rPr>
                        <a:t>ficción,</a:t>
                      </a:r>
                      <a:r>
                        <a:rPr sz="1100" spc="-25" dirty="0">
                          <a:latin typeface="Arial"/>
                          <a:cs typeface="Arial"/>
                        </a:rPr>
                        <a:t> </a:t>
                      </a:r>
                      <a:r>
                        <a:rPr sz="1100" spc="-55" dirty="0">
                          <a:latin typeface="Arial"/>
                          <a:cs typeface="Arial"/>
                        </a:rPr>
                        <a:t>rimas</a:t>
                      </a:r>
                      <a:r>
                        <a:rPr sz="1100" spc="-25" dirty="0">
                          <a:latin typeface="Arial"/>
                          <a:cs typeface="Arial"/>
                        </a:rPr>
                        <a:t> </a:t>
                      </a:r>
                      <a:r>
                        <a:rPr sz="1100" spc="-50" dirty="0">
                          <a:latin typeface="Arial"/>
                          <a:cs typeface="Arial"/>
                        </a:rPr>
                        <a:t>y </a:t>
                      </a:r>
                      <a:r>
                        <a:rPr sz="1100" spc="-70" dirty="0">
                          <a:latin typeface="Arial"/>
                          <a:cs typeface="Arial"/>
                        </a:rPr>
                        <a:t>poemas</a:t>
                      </a:r>
                      <a:r>
                        <a:rPr sz="1100" spc="-40" dirty="0">
                          <a:latin typeface="Arial"/>
                          <a:cs typeface="Arial"/>
                        </a:rPr>
                        <a:t> </a:t>
                      </a:r>
                      <a:r>
                        <a:rPr sz="1100" spc="-65" dirty="0">
                          <a:latin typeface="Arial"/>
                          <a:cs typeface="Arial"/>
                        </a:rPr>
                        <a:t>cuando</a:t>
                      </a:r>
                      <a:r>
                        <a:rPr sz="1100" spc="-40" dirty="0">
                          <a:latin typeface="Arial"/>
                          <a:cs typeface="Arial"/>
                        </a:rPr>
                        <a:t> </a:t>
                      </a:r>
                      <a:r>
                        <a:rPr sz="1100" spc="-95" dirty="0">
                          <a:latin typeface="Arial"/>
                          <a:cs typeface="Arial"/>
                        </a:rPr>
                        <a:t>sea</a:t>
                      </a:r>
                      <a:r>
                        <a:rPr sz="1100" spc="-40" dirty="0">
                          <a:latin typeface="Arial"/>
                          <a:cs typeface="Arial"/>
                        </a:rPr>
                        <a:t> </a:t>
                      </a:r>
                      <a:r>
                        <a:rPr sz="1100" spc="-10" dirty="0">
                          <a:latin typeface="Arial"/>
                          <a:cs typeface="Arial"/>
                        </a:rPr>
                        <a:t>apropiado;</a:t>
                      </a:r>
                      <a:endParaRPr sz="11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pPr>
                      <a:r>
                        <a:rPr sz="1100" spc="-90" dirty="0">
                          <a:latin typeface="Arial"/>
                          <a:cs typeface="Arial"/>
                        </a:rPr>
                        <a:t>Razonar</a:t>
                      </a:r>
                      <a:r>
                        <a:rPr sz="1100" spc="-50" dirty="0">
                          <a:latin typeface="Arial"/>
                          <a:cs typeface="Arial"/>
                        </a:rPr>
                        <a:t> </a:t>
                      </a:r>
                      <a:r>
                        <a:rPr sz="1100" spc="-55" dirty="0">
                          <a:latin typeface="Arial"/>
                          <a:cs typeface="Arial"/>
                        </a:rPr>
                        <a:t>de</a:t>
                      </a:r>
                      <a:r>
                        <a:rPr sz="1100" spc="-45" dirty="0">
                          <a:latin typeface="Arial"/>
                          <a:cs typeface="Arial"/>
                        </a:rPr>
                        <a:t> </a:t>
                      </a:r>
                      <a:r>
                        <a:rPr sz="1100" spc="-30" dirty="0">
                          <a:latin typeface="Arial"/>
                          <a:cs typeface="Arial"/>
                        </a:rPr>
                        <a:t>forma</a:t>
                      </a:r>
                      <a:r>
                        <a:rPr sz="1100" spc="-45" dirty="0">
                          <a:latin typeface="Arial"/>
                          <a:cs typeface="Arial"/>
                        </a:rPr>
                        <a:t> explícita </a:t>
                      </a:r>
                      <a:r>
                        <a:rPr sz="1100" spc="-70" dirty="0">
                          <a:latin typeface="Arial"/>
                          <a:cs typeface="Arial"/>
                        </a:rPr>
                        <a:t>(RE):</a:t>
                      </a:r>
                      <a:r>
                        <a:rPr sz="1100" spc="204" dirty="0">
                          <a:latin typeface="Arial"/>
                          <a:cs typeface="Arial"/>
                        </a:rPr>
                        <a:t> </a:t>
                      </a:r>
                      <a:r>
                        <a:rPr sz="1100" spc="-65" dirty="0">
                          <a:latin typeface="Arial"/>
                          <a:cs typeface="Arial"/>
                        </a:rPr>
                        <a:t>Explicar,</a:t>
                      </a:r>
                      <a:r>
                        <a:rPr sz="1100" spc="-45" dirty="0">
                          <a:latin typeface="Arial"/>
                          <a:cs typeface="Arial"/>
                        </a:rPr>
                        <a:t> argumentar </a:t>
                      </a:r>
                      <a:r>
                        <a:rPr sz="1100" spc="-25" dirty="0">
                          <a:latin typeface="Arial"/>
                          <a:cs typeface="Arial"/>
                        </a:rPr>
                        <a:t>y/o</a:t>
                      </a:r>
                      <a:endParaRPr sz="1100">
                        <a:latin typeface="Arial"/>
                        <a:cs typeface="Arial"/>
                      </a:endParaRPr>
                    </a:p>
                    <a:p>
                      <a:pPr marL="69850">
                        <a:lnSpc>
                          <a:spcPct val="100000"/>
                        </a:lnSpc>
                        <a:spcBef>
                          <a:spcPts val="265"/>
                        </a:spcBef>
                      </a:pPr>
                      <a:r>
                        <a:rPr sz="1100" spc="-65" dirty="0">
                          <a:latin typeface="Arial"/>
                          <a:cs typeface="Arial"/>
                        </a:rPr>
                        <a:t>especular</a:t>
                      </a:r>
                      <a:r>
                        <a:rPr sz="1100" spc="-45" dirty="0">
                          <a:latin typeface="Arial"/>
                          <a:cs typeface="Arial"/>
                        </a:rPr>
                        <a:t> </a:t>
                      </a:r>
                      <a:r>
                        <a:rPr sz="1100" spc="-60" dirty="0">
                          <a:latin typeface="Arial"/>
                          <a:cs typeface="Arial"/>
                        </a:rPr>
                        <a:t>en</a:t>
                      </a:r>
                      <a:r>
                        <a:rPr sz="1100" spc="-35" dirty="0">
                          <a:latin typeface="Arial"/>
                          <a:cs typeface="Arial"/>
                        </a:rPr>
                        <a:t> </a:t>
                      </a:r>
                      <a:r>
                        <a:rPr sz="1100" spc="-45" dirty="0">
                          <a:latin typeface="Arial"/>
                          <a:cs typeface="Arial"/>
                        </a:rPr>
                        <a:t>relación</a:t>
                      </a:r>
                      <a:r>
                        <a:rPr sz="1100" spc="-35" dirty="0">
                          <a:latin typeface="Arial"/>
                          <a:cs typeface="Arial"/>
                        </a:rPr>
                        <a:t> </a:t>
                      </a:r>
                      <a:r>
                        <a:rPr sz="1100" spc="-60" dirty="0">
                          <a:latin typeface="Arial"/>
                          <a:cs typeface="Arial"/>
                        </a:rPr>
                        <a:t>con</a:t>
                      </a:r>
                      <a:r>
                        <a:rPr sz="1100" spc="-35" dirty="0">
                          <a:latin typeface="Arial"/>
                          <a:cs typeface="Arial"/>
                        </a:rPr>
                        <a:t> </a:t>
                      </a:r>
                      <a:r>
                        <a:rPr sz="1100" spc="-75" dirty="0">
                          <a:latin typeface="Arial"/>
                          <a:cs typeface="Arial"/>
                        </a:rPr>
                        <a:t>las</a:t>
                      </a:r>
                      <a:r>
                        <a:rPr sz="1100" spc="-30" dirty="0">
                          <a:latin typeface="Arial"/>
                          <a:cs typeface="Arial"/>
                        </a:rPr>
                        <a:t> </a:t>
                      </a:r>
                      <a:r>
                        <a:rPr sz="1100" spc="-70" dirty="0">
                          <a:latin typeface="Arial"/>
                          <a:cs typeface="Arial"/>
                        </a:rPr>
                        <a:t>ideas</a:t>
                      </a:r>
                      <a:r>
                        <a:rPr sz="1100" spc="-35" dirty="0">
                          <a:latin typeface="Arial"/>
                          <a:cs typeface="Arial"/>
                        </a:rPr>
                        <a:t> </a:t>
                      </a:r>
                      <a:r>
                        <a:rPr sz="1100" spc="-50" dirty="0">
                          <a:latin typeface="Arial"/>
                          <a:cs typeface="Arial"/>
                        </a:rPr>
                        <a:t>propias</a:t>
                      </a:r>
                      <a:r>
                        <a:rPr sz="1100" spc="-30" dirty="0">
                          <a:latin typeface="Arial"/>
                          <a:cs typeface="Arial"/>
                        </a:rPr>
                        <a:t> </a:t>
                      </a:r>
                      <a:r>
                        <a:rPr sz="1100" spc="-40" dirty="0">
                          <a:latin typeface="Arial"/>
                          <a:cs typeface="Arial"/>
                        </a:rPr>
                        <a:t>o</a:t>
                      </a:r>
                      <a:r>
                        <a:rPr sz="1100" spc="-35" dirty="0">
                          <a:latin typeface="Arial"/>
                          <a:cs typeface="Arial"/>
                        </a:rPr>
                        <a:t> </a:t>
                      </a:r>
                      <a:r>
                        <a:rPr sz="1100" spc="-60" dirty="0">
                          <a:latin typeface="Arial"/>
                          <a:cs typeface="Arial"/>
                        </a:rPr>
                        <a:t>de</a:t>
                      </a:r>
                      <a:r>
                        <a:rPr sz="1100" spc="-30" dirty="0">
                          <a:latin typeface="Arial"/>
                          <a:cs typeface="Arial"/>
                        </a:rPr>
                        <a:t> </a:t>
                      </a:r>
                      <a:r>
                        <a:rPr sz="1100" spc="-10" dirty="0">
                          <a:latin typeface="Arial"/>
                          <a:cs typeface="Arial"/>
                        </a:rPr>
                        <a:t>otros.</a:t>
                      </a:r>
                      <a:endParaRPr sz="11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pPr>
                      <a:r>
                        <a:rPr sz="1100" spc="-80" dirty="0">
                          <a:latin typeface="Arial"/>
                          <a:cs typeface="Arial"/>
                        </a:rPr>
                        <a:t>Creo</a:t>
                      </a:r>
                      <a:r>
                        <a:rPr sz="1100" spc="-45" dirty="0">
                          <a:latin typeface="Arial"/>
                          <a:cs typeface="Arial"/>
                        </a:rPr>
                        <a:t> </a:t>
                      </a:r>
                      <a:r>
                        <a:rPr sz="1100" spc="-50" dirty="0">
                          <a:latin typeface="Arial"/>
                          <a:cs typeface="Arial"/>
                        </a:rPr>
                        <a:t>que</a:t>
                      </a:r>
                      <a:r>
                        <a:rPr sz="1100" spc="-45" dirty="0">
                          <a:latin typeface="Arial"/>
                          <a:cs typeface="Arial"/>
                        </a:rPr>
                        <a:t> </a:t>
                      </a:r>
                      <a:r>
                        <a:rPr sz="1100" spc="-65" dirty="0">
                          <a:latin typeface="Arial"/>
                          <a:cs typeface="Arial"/>
                        </a:rPr>
                        <a:t>si</a:t>
                      </a:r>
                      <a:r>
                        <a:rPr sz="1100" spc="-45" dirty="0">
                          <a:latin typeface="Arial"/>
                          <a:cs typeface="Arial"/>
                        </a:rPr>
                        <a:t> </a:t>
                      </a:r>
                      <a:r>
                        <a:rPr sz="1100" spc="-70" dirty="0">
                          <a:latin typeface="Arial"/>
                          <a:cs typeface="Arial"/>
                        </a:rPr>
                        <a:t>hago</a:t>
                      </a:r>
                      <a:r>
                        <a:rPr sz="1100" spc="-45" dirty="0">
                          <a:latin typeface="Arial"/>
                          <a:cs typeface="Arial"/>
                        </a:rPr>
                        <a:t> </a:t>
                      </a:r>
                      <a:r>
                        <a:rPr sz="1100" spc="-40" dirty="0">
                          <a:latin typeface="Arial"/>
                          <a:cs typeface="Arial"/>
                        </a:rPr>
                        <a:t>un</a:t>
                      </a:r>
                      <a:r>
                        <a:rPr sz="1100" spc="-45" dirty="0">
                          <a:latin typeface="Arial"/>
                          <a:cs typeface="Arial"/>
                        </a:rPr>
                        <a:t> </a:t>
                      </a:r>
                      <a:r>
                        <a:rPr sz="1100" spc="-60" dirty="0">
                          <a:latin typeface="Arial"/>
                          <a:cs typeface="Arial"/>
                        </a:rPr>
                        <a:t>sandwich</a:t>
                      </a:r>
                      <a:r>
                        <a:rPr sz="1100" spc="-45" dirty="0">
                          <a:latin typeface="Arial"/>
                          <a:cs typeface="Arial"/>
                        </a:rPr>
                        <a:t> </a:t>
                      </a:r>
                      <a:r>
                        <a:rPr sz="1100" spc="-10" dirty="0">
                          <a:latin typeface="Arial"/>
                          <a:cs typeface="Arial"/>
                        </a:rPr>
                        <a:t>gigante</a:t>
                      </a:r>
                      <a:endParaRPr sz="1100" dirty="0">
                        <a:latin typeface="Arial"/>
                        <a:cs typeface="Arial"/>
                      </a:endParaRPr>
                    </a:p>
                    <a:p>
                      <a:pPr marL="69850" marR="142875">
                        <a:lnSpc>
                          <a:spcPts val="1610"/>
                        </a:lnSpc>
                        <a:spcBef>
                          <a:spcPts val="80"/>
                        </a:spcBef>
                      </a:pPr>
                      <a:r>
                        <a:rPr sz="1100" spc="-60" dirty="0">
                          <a:latin typeface="Arial"/>
                          <a:cs typeface="Arial"/>
                        </a:rPr>
                        <a:t>con</a:t>
                      </a:r>
                      <a:r>
                        <a:rPr sz="1100" spc="-45" dirty="0">
                          <a:latin typeface="Arial"/>
                          <a:cs typeface="Arial"/>
                        </a:rPr>
                        <a:t> </a:t>
                      </a:r>
                      <a:r>
                        <a:rPr sz="1100" spc="-50" dirty="0">
                          <a:latin typeface="Arial"/>
                          <a:cs typeface="Arial"/>
                        </a:rPr>
                        <a:t>mermelada,</a:t>
                      </a:r>
                      <a:r>
                        <a:rPr sz="1100" spc="-40" dirty="0">
                          <a:latin typeface="Arial"/>
                          <a:cs typeface="Arial"/>
                        </a:rPr>
                        <a:t> </a:t>
                      </a:r>
                      <a:r>
                        <a:rPr sz="1100" spc="-35" dirty="0">
                          <a:latin typeface="Arial"/>
                          <a:cs typeface="Arial"/>
                        </a:rPr>
                        <a:t>el</a:t>
                      </a:r>
                      <a:r>
                        <a:rPr sz="1100" spc="-40" dirty="0">
                          <a:latin typeface="Arial"/>
                          <a:cs typeface="Arial"/>
                        </a:rPr>
                        <a:t> </a:t>
                      </a:r>
                      <a:r>
                        <a:rPr sz="1100" spc="-60" dirty="0">
                          <a:latin typeface="Arial"/>
                          <a:cs typeface="Arial"/>
                        </a:rPr>
                        <a:t>pan</a:t>
                      </a:r>
                      <a:r>
                        <a:rPr sz="1100" spc="-45" dirty="0">
                          <a:latin typeface="Arial"/>
                          <a:cs typeface="Arial"/>
                        </a:rPr>
                        <a:t> </a:t>
                      </a:r>
                      <a:r>
                        <a:rPr sz="1100" spc="-105" dirty="0">
                          <a:latin typeface="Arial"/>
                          <a:cs typeface="Arial"/>
                        </a:rPr>
                        <a:t>se</a:t>
                      </a:r>
                      <a:r>
                        <a:rPr sz="1100" spc="-40" dirty="0">
                          <a:latin typeface="Arial"/>
                          <a:cs typeface="Arial"/>
                        </a:rPr>
                        <a:t> </a:t>
                      </a:r>
                      <a:r>
                        <a:rPr sz="1100" spc="-45" dirty="0">
                          <a:latin typeface="Arial"/>
                          <a:cs typeface="Arial"/>
                        </a:rPr>
                        <a:t>pondrá</a:t>
                      </a:r>
                      <a:r>
                        <a:rPr sz="1100" spc="-40" dirty="0">
                          <a:latin typeface="Arial"/>
                          <a:cs typeface="Arial"/>
                        </a:rPr>
                        <a:t> </a:t>
                      </a:r>
                      <a:r>
                        <a:rPr sz="1100" spc="-25" dirty="0">
                          <a:latin typeface="Arial"/>
                          <a:cs typeface="Arial"/>
                        </a:rPr>
                        <a:t>muy </a:t>
                      </a:r>
                      <a:r>
                        <a:rPr sz="1100" spc="-10" dirty="0">
                          <a:latin typeface="Arial"/>
                          <a:cs typeface="Arial"/>
                        </a:rPr>
                        <a:t>blando.</a:t>
                      </a:r>
                      <a:endParaRPr sz="1100" dirty="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6"/>
                  </a:ext>
                </a:extLst>
              </a:tr>
            </a:tbl>
          </a:graphicData>
        </a:graphic>
      </p:graphicFrame>
      <p:pic>
        <p:nvPicPr>
          <p:cNvPr id="3" name="object 3"/>
          <p:cNvPicPr/>
          <p:nvPr/>
        </p:nvPicPr>
        <p:blipFill>
          <a:blip r:embed="rId2" cstate="print"/>
          <a:stretch>
            <a:fillRect/>
          </a:stretch>
        </p:blipFill>
        <p:spPr>
          <a:xfrm>
            <a:off x="7523359" y="263406"/>
            <a:ext cx="2522588" cy="1487804"/>
          </a:xfrm>
          <a:prstGeom prst="rect">
            <a:avLst/>
          </a:prstGeom>
        </p:spPr>
      </p:pic>
      <p:sp>
        <p:nvSpPr>
          <p:cNvPr id="4" name="object 4"/>
          <p:cNvSpPr txBox="1"/>
          <p:nvPr/>
        </p:nvSpPr>
        <p:spPr>
          <a:xfrm>
            <a:off x="425458" y="288933"/>
            <a:ext cx="6430645" cy="1353820"/>
          </a:xfrm>
          <a:prstGeom prst="rect">
            <a:avLst/>
          </a:prstGeom>
          <a:ln w="31750">
            <a:solidFill>
              <a:srgbClr val="2791A6"/>
            </a:solidFill>
          </a:ln>
        </p:spPr>
        <p:txBody>
          <a:bodyPr vert="horz" wrap="square" lIns="0" tIns="91440" rIns="0" bIns="0" rtlCol="0">
            <a:spAutoFit/>
          </a:bodyPr>
          <a:lstStyle/>
          <a:p>
            <a:pPr marR="16510" algn="ctr">
              <a:lnSpc>
                <a:spcPct val="100000"/>
              </a:lnSpc>
              <a:spcBef>
                <a:spcPts val="720"/>
              </a:spcBef>
            </a:pPr>
            <a:r>
              <a:rPr sz="1200" b="1" spc="-100" dirty="0">
                <a:latin typeface="Arial"/>
                <a:cs typeface="Arial"/>
              </a:rPr>
              <a:t>Diálogo</a:t>
            </a:r>
            <a:r>
              <a:rPr sz="1200" b="1" spc="-50" dirty="0">
                <a:latin typeface="Arial"/>
                <a:cs typeface="Arial"/>
              </a:rPr>
              <a:t> </a:t>
            </a:r>
            <a:r>
              <a:rPr sz="1200" b="1" spc="-125" dirty="0">
                <a:latin typeface="Arial"/>
                <a:cs typeface="Arial"/>
              </a:rPr>
              <a:t>con</a:t>
            </a:r>
            <a:r>
              <a:rPr sz="1200" b="1" spc="-50" dirty="0">
                <a:latin typeface="Arial"/>
                <a:cs typeface="Arial"/>
              </a:rPr>
              <a:t> </a:t>
            </a:r>
            <a:r>
              <a:rPr sz="1200" b="1" spc="-110" dirty="0">
                <a:latin typeface="Arial"/>
                <a:cs typeface="Arial"/>
              </a:rPr>
              <a:t>niños</a:t>
            </a:r>
            <a:r>
              <a:rPr sz="1200" b="1" spc="-45" dirty="0">
                <a:latin typeface="Arial"/>
                <a:cs typeface="Arial"/>
              </a:rPr>
              <a:t> </a:t>
            </a:r>
            <a:r>
              <a:rPr sz="1200" b="1" spc="-105" dirty="0">
                <a:latin typeface="Arial"/>
                <a:cs typeface="Arial"/>
              </a:rPr>
              <a:t>y</a:t>
            </a:r>
            <a:r>
              <a:rPr sz="1200" b="1" spc="-50" dirty="0">
                <a:latin typeface="Arial"/>
                <a:cs typeface="Arial"/>
              </a:rPr>
              <a:t> </a:t>
            </a:r>
            <a:r>
              <a:rPr sz="1200" b="1" spc="-110" dirty="0">
                <a:latin typeface="Arial"/>
                <a:cs typeface="Arial"/>
              </a:rPr>
              <a:t>niñas</a:t>
            </a:r>
            <a:r>
              <a:rPr sz="1200" b="1" spc="-45" dirty="0">
                <a:latin typeface="Arial"/>
                <a:cs typeface="Arial"/>
              </a:rPr>
              <a:t> </a:t>
            </a:r>
            <a:r>
              <a:rPr sz="1200" b="1" spc="-90" dirty="0">
                <a:latin typeface="Arial"/>
                <a:cs typeface="Arial"/>
              </a:rPr>
              <a:t>que</a:t>
            </a:r>
            <a:r>
              <a:rPr sz="1200" b="1" spc="-50" dirty="0">
                <a:latin typeface="Arial"/>
                <a:cs typeface="Arial"/>
              </a:rPr>
              <a:t> </a:t>
            </a:r>
            <a:r>
              <a:rPr sz="1200" b="1" spc="-100" dirty="0">
                <a:latin typeface="Arial"/>
                <a:cs typeface="Arial"/>
              </a:rPr>
              <a:t>comienzan</a:t>
            </a:r>
            <a:r>
              <a:rPr sz="1200" b="1" spc="-45" dirty="0">
                <a:latin typeface="Arial"/>
                <a:cs typeface="Arial"/>
              </a:rPr>
              <a:t> </a:t>
            </a:r>
            <a:r>
              <a:rPr sz="1200" b="1" spc="-140" dirty="0">
                <a:latin typeface="Arial"/>
                <a:cs typeface="Arial"/>
              </a:rPr>
              <a:t>su</a:t>
            </a:r>
            <a:r>
              <a:rPr sz="1200" b="1" spc="-50" dirty="0">
                <a:latin typeface="Arial"/>
                <a:cs typeface="Arial"/>
              </a:rPr>
              <a:t> </a:t>
            </a:r>
            <a:r>
              <a:rPr sz="1200" b="1" spc="-10" dirty="0">
                <a:latin typeface="Arial"/>
                <a:cs typeface="Arial"/>
              </a:rPr>
              <a:t>escolaridad</a:t>
            </a:r>
            <a:endParaRPr sz="1200">
              <a:latin typeface="Arial"/>
              <a:cs typeface="Arial"/>
            </a:endParaRPr>
          </a:p>
          <a:p>
            <a:pPr marL="98425" marR="114300" algn="just">
              <a:lnSpc>
                <a:spcPct val="116100"/>
              </a:lnSpc>
              <a:spcBef>
                <a:spcPts val="994"/>
              </a:spcBef>
            </a:pPr>
            <a:r>
              <a:rPr sz="1200" spc="-105" dirty="0">
                <a:latin typeface="Arial"/>
                <a:cs typeface="Arial"/>
              </a:rPr>
              <a:t>El</a:t>
            </a:r>
            <a:r>
              <a:rPr sz="1200" spc="-114" dirty="0">
                <a:latin typeface="Arial"/>
                <a:cs typeface="Arial"/>
              </a:rPr>
              <a:t> </a:t>
            </a:r>
            <a:r>
              <a:rPr sz="1200" spc="-45" dirty="0">
                <a:latin typeface="Arial"/>
                <a:cs typeface="Arial"/>
              </a:rPr>
              <a:t>diálogo</a:t>
            </a:r>
            <a:r>
              <a:rPr sz="1200" spc="-114" dirty="0">
                <a:latin typeface="Arial"/>
                <a:cs typeface="Arial"/>
              </a:rPr>
              <a:t> </a:t>
            </a:r>
            <a:r>
              <a:rPr sz="1200" spc="-60" dirty="0">
                <a:latin typeface="Arial"/>
                <a:cs typeface="Arial"/>
              </a:rPr>
              <a:t>está</a:t>
            </a:r>
            <a:r>
              <a:rPr sz="1200" spc="-114" dirty="0">
                <a:latin typeface="Arial"/>
                <a:cs typeface="Arial"/>
              </a:rPr>
              <a:t> </a:t>
            </a:r>
            <a:r>
              <a:rPr sz="1200" spc="-50" dirty="0">
                <a:latin typeface="Arial"/>
                <a:cs typeface="Arial"/>
              </a:rPr>
              <a:t>en</a:t>
            </a:r>
            <a:r>
              <a:rPr sz="1200" spc="-114" dirty="0">
                <a:latin typeface="Arial"/>
                <a:cs typeface="Arial"/>
              </a:rPr>
              <a:t> </a:t>
            </a:r>
            <a:r>
              <a:rPr sz="1200" spc="-30" dirty="0">
                <a:latin typeface="Arial"/>
                <a:cs typeface="Arial"/>
              </a:rPr>
              <a:t>el</a:t>
            </a:r>
            <a:r>
              <a:rPr sz="1200" spc="-114" dirty="0">
                <a:latin typeface="Arial"/>
                <a:cs typeface="Arial"/>
              </a:rPr>
              <a:t> </a:t>
            </a:r>
            <a:r>
              <a:rPr sz="1200" spc="-25" dirty="0">
                <a:latin typeface="Arial"/>
                <a:cs typeface="Arial"/>
              </a:rPr>
              <a:t>centro</a:t>
            </a:r>
            <a:r>
              <a:rPr sz="1200" spc="-114" dirty="0">
                <a:latin typeface="Arial"/>
                <a:cs typeface="Arial"/>
              </a:rPr>
              <a:t> </a:t>
            </a:r>
            <a:r>
              <a:rPr sz="1200" spc="-50" dirty="0">
                <a:latin typeface="Arial"/>
                <a:cs typeface="Arial"/>
              </a:rPr>
              <a:t>de</a:t>
            </a:r>
            <a:r>
              <a:rPr sz="1200" spc="-114" dirty="0">
                <a:latin typeface="Arial"/>
                <a:cs typeface="Arial"/>
              </a:rPr>
              <a:t> </a:t>
            </a:r>
            <a:r>
              <a:rPr sz="1200" spc="-45" dirty="0">
                <a:latin typeface="Arial"/>
                <a:cs typeface="Arial"/>
              </a:rPr>
              <a:t>la</a:t>
            </a:r>
            <a:r>
              <a:rPr sz="1200" spc="-114" dirty="0">
                <a:latin typeface="Arial"/>
                <a:cs typeface="Arial"/>
              </a:rPr>
              <a:t> </a:t>
            </a:r>
            <a:r>
              <a:rPr sz="1200" spc="-55" dirty="0">
                <a:latin typeface="Arial"/>
                <a:cs typeface="Arial"/>
              </a:rPr>
              <a:t>educación</a:t>
            </a:r>
            <a:r>
              <a:rPr sz="1200" spc="-114" dirty="0">
                <a:latin typeface="Arial"/>
                <a:cs typeface="Arial"/>
              </a:rPr>
              <a:t> </a:t>
            </a:r>
            <a:r>
              <a:rPr sz="1200" spc="-50" dirty="0">
                <a:latin typeface="Arial"/>
                <a:cs typeface="Arial"/>
              </a:rPr>
              <a:t>en</a:t>
            </a:r>
            <a:r>
              <a:rPr sz="1200" spc="-114" dirty="0">
                <a:latin typeface="Arial"/>
                <a:cs typeface="Arial"/>
              </a:rPr>
              <a:t> </a:t>
            </a:r>
            <a:r>
              <a:rPr sz="1200" spc="-55" dirty="0">
                <a:latin typeface="Arial"/>
                <a:cs typeface="Arial"/>
              </a:rPr>
              <a:t>los</a:t>
            </a:r>
            <a:r>
              <a:rPr sz="1200" spc="-114" dirty="0">
                <a:latin typeface="Arial"/>
                <a:cs typeface="Arial"/>
              </a:rPr>
              <a:t> </a:t>
            </a:r>
            <a:r>
              <a:rPr sz="1200" spc="-80" dirty="0">
                <a:latin typeface="Arial"/>
                <a:cs typeface="Arial"/>
              </a:rPr>
              <a:t>años</a:t>
            </a:r>
            <a:r>
              <a:rPr sz="1200" spc="-114" dirty="0">
                <a:latin typeface="Arial"/>
                <a:cs typeface="Arial"/>
              </a:rPr>
              <a:t> </a:t>
            </a:r>
            <a:r>
              <a:rPr sz="1200" spc="-60" dirty="0">
                <a:latin typeface="Arial"/>
                <a:cs typeface="Arial"/>
              </a:rPr>
              <a:t>preescolares</a:t>
            </a:r>
            <a:r>
              <a:rPr sz="1200" spc="-114" dirty="0">
                <a:latin typeface="Arial"/>
                <a:cs typeface="Arial"/>
              </a:rPr>
              <a:t> </a:t>
            </a:r>
            <a:r>
              <a:rPr sz="1200" spc="-50" dirty="0">
                <a:latin typeface="Arial"/>
                <a:cs typeface="Arial"/>
              </a:rPr>
              <a:t>(de</a:t>
            </a:r>
            <a:r>
              <a:rPr sz="1200" spc="-114" dirty="0">
                <a:latin typeface="Arial"/>
                <a:cs typeface="Arial"/>
              </a:rPr>
              <a:t> </a:t>
            </a:r>
            <a:r>
              <a:rPr sz="1200" spc="-60" dirty="0">
                <a:latin typeface="Arial"/>
                <a:cs typeface="Arial"/>
              </a:rPr>
              <a:t>2</a:t>
            </a:r>
            <a:r>
              <a:rPr sz="1200" spc="-114" dirty="0">
                <a:latin typeface="Arial"/>
                <a:cs typeface="Arial"/>
              </a:rPr>
              <a:t> </a:t>
            </a:r>
            <a:r>
              <a:rPr sz="1200" spc="-95" dirty="0">
                <a:latin typeface="Arial"/>
                <a:cs typeface="Arial"/>
              </a:rPr>
              <a:t>a</a:t>
            </a:r>
            <a:r>
              <a:rPr sz="1200" spc="-114" dirty="0">
                <a:latin typeface="Arial"/>
                <a:cs typeface="Arial"/>
              </a:rPr>
              <a:t> </a:t>
            </a:r>
            <a:r>
              <a:rPr sz="1200" spc="-60" dirty="0">
                <a:latin typeface="Arial"/>
                <a:cs typeface="Arial"/>
              </a:rPr>
              <a:t>5</a:t>
            </a:r>
            <a:r>
              <a:rPr sz="1200" spc="-114" dirty="0">
                <a:latin typeface="Arial"/>
                <a:cs typeface="Arial"/>
              </a:rPr>
              <a:t> </a:t>
            </a:r>
            <a:r>
              <a:rPr sz="1200" spc="-65" dirty="0">
                <a:latin typeface="Arial"/>
                <a:cs typeface="Arial"/>
              </a:rPr>
              <a:t>años).</a:t>
            </a:r>
            <a:r>
              <a:rPr sz="1200" spc="-114" dirty="0">
                <a:latin typeface="Arial"/>
                <a:cs typeface="Arial"/>
              </a:rPr>
              <a:t> </a:t>
            </a:r>
            <a:r>
              <a:rPr sz="1200" spc="-95" dirty="0">
                <a:latin typeface="Arial"/>
                <a:cs typeface="Arial"/>
              </a:rPr>
              <a:t>Hay</a:t>
            </a:r>
            <a:r>
              <a:rPr sz="1200" spc="-114" dirty="0">
                <a:latin typeface="Arial"/>
                <a:cs typeface="Arial"/>
              </a:rPr>
              <a:t> </a:t>
            </a:r>
            <a:r>
              <a:rPr sz="1200" spc="-60" dirty="0">
                <a:latin typeface="Arial"/>
                <a:cs typeface="Arial"/>
              </a:rPr>
              <a:t>varias</a:t>
            </a:r>
            <a:r>
              <a:rPr sz="1200" spc="-114" dirty="0">
                <a:latin typeface="Arial"/>
                <a:cs typeface="Arial"/>
              </a:rPr>
              <a:t> </a:t>
            </a:r>
            <a:r>
              <a:rPr sz="1200" spc="-50" dirty="0">
                <a:latin typeface="Arial"/>
                <a:cs typeface="Arial"/>
              </a:rPr>
              <a:t>formas</a:t>
            </a:r>
            <a:r>
              <a:rPr sz="1200" spc="-70" dirty="0">
                <a:latin typeface="Arial"/>
                <a:cs typeface="Arial"/>
              </a:rPr>
              <a:t> </a:t>
            </a:r>
            <a:r>
              <a:rPr sz="1200" spc="-50" dirty="0">
                <a:latin typeface="Arial"/>
                <a:cs typeface="Arial"/>
              </a:rPr>
              <a:t>en</a:t>
            </a:r>
            <a:r>
              <a:rPr sz="1200" spc="130" dirty="0">
                <a:latin typeface="Arial"/>
                <a:cs typeface="Arial"/>
              </a:rPr>
              <a:t> </a:t>
            </a:r>
            <a:r>
              <a:rPr sz="1200" spc="-75" dirty="0">
                <a:latin typeface="Arial"/>
                <a:cs typeface="Arial"/>
              </a:rPr>
              <a:t>las</a:t>
            </a:r>
            <a:r>
              <a:rPr sz="1200" spc="130" dirty="0">
                <a:latin typeface="Arial"/>
                <a:cs typeface="Arial"/>
              </a:rPr>
              <a:t> </a:t>
            </a:r>
            <a:r>
              <a:rPr sz="1200" spc="-45" dirty="0">
                <a:latin typeface="Arial"/>
                <a:cs typeface="Arial"/>
              </a:rPr>
              <a:t>que</a:t>
            </a:r>
            <a:r>
              <a:rPr sz="1200" spc="130" dirty="0">
                <a:latin typeface="Arial"/>
                <a:cs typeface="Arial"/>
              </a:rPr>
              <a:t> </a:t>
            </a:r>
            <a:r>
              <a:rPr sz="1200" spc="-30" dirty="0">
                <a:latin typeface="Arial"/>
                <a:cs typeface="Arial"/>
              </a:rPr>
              <a:t>implementar</a:t>
            </a:r>
            <a:r>
              <a:rPr sz="1200" spc="130" dirty="0">
                <a:latin typeface="Arial"/>
                <a:cs typeface="Arial"/>
              </a:rPr>
              <a:t> </a:t>
            </a:r>
            <a:r>
              <a:rPr sz="1200" spc="-55" dirty="0">
                <a:latin typeface="Arial"/>
                <a:cs typeface="Arial"/>
              </a:rPr>
              <a:t>una</a:t>
            </a:r>
            <a:r>
              <a:rPr sz="1200" spc="130" dirty="0">
                <a:latin typeface="Arial"/>
                <a:cs typeface="Arial"/>
              </a:rPr>
              <a:t> </a:t>
            </a:r>
            <a:r>
              <a:rPr sz="1200" spc="-45" dirty="0">
                <a:latin typeface="Arial"/>
                <a:cs typeface="Arial"/>
              </a:rPr>
              <a:t>investigación</a:t>
            </a:r>
            <a:r>
              <a:rPr sz="1200" spc="130" dirty="0">
                <a:latin typeface="Arial"/>
                <a:cs typeface="Arial"/>
              </a:rPr>
              <a:t> </a:t>
            </a:r>
            <a:r>
              <a:rPr sz="1200" spc="-100" dirty="0">
                <a:latin typeface="Arial"/>
                <a:cs typeface="Arial"/>
              </a:rPr>
              <a:t>T-</a:t>
            </a:r>
            <a:r>
              <a:rPr sz="1200" spc="-180" dirty="0">
                <a:latin typeface="Arial"/>
                <a:cs typeface="Arial"/>
              </a:rPr>
              <a:t>SEDA</a:t>
            </a:r>
            <a:r>
              <a:rPr sz="1200" spc="130" dirty="0">
                <a:latin typeface="Arial"/>
                <a:cs typeface="Arial"/>
              </a:rPr>
              <a:t> </a:t>
            </a:r>
            <a:r>
              <a:rPr sz="1200" spc="-55" dirty="0">
                <a:latin typeface="Arial"/>
                <a:cs typeface="Arial"/>
              </a:rPr>
              <a:t>ayudará</a:t>
            </a:r>
            <a:r>
              <a:rPr sz="1200" spc="130" dirty="0">
                <a:latin typeface="Arial"/>
                <a:cs typeface="Arial"/>
              </a:rPr>
              <a:t> </a:t>
            </a:r>
            <a:r>
              <a:rPr sz="1200" spc="-95" dirty="0">
                <a:latin typeface="Arial"/>
                <a:cs typeface="Arial"/>
              </a:rPr>
              <a:t>a</a:t>
            </a:r>
            <a:r>
              <a:rPr sz="1200" spc="130" dirty="0">
                <a:latin typeface="Arial"/>
                <a:cs typeface="Arial"/>
              </a:rPr>
              <a:t> </a:t>
            </a:r>
            <a:r>
              <a:rPr sz="1200" spc="-20" dirty="0">
                <a:latin typeface="Arial"/>
                <a:cs typeface="Arial"/>
              </a:rPr>
              <a:t>identificar</a:t>
            </a:r>
            <a:r>
              <a:rPr sz="1200" spc="130" dirty="0">
                <a:latin typeface="Arial"/>
                <a:cs typeface="Arial"/>
              </a:rPr>
              <a:t> </a:t>
            </a:r>
            <a:r>
              <a:rPr sz="1200" spc="-55" dirty="0">
                <a:latin typeface="Arial"/>
                <a:cs typeface="Arial"/>
              </a:rPr>
              <a:t>los</a:t>
            </a:r>
            <a:r>
              <a:rPr sz="1200" spc="130" dirty="0">
                <a:latin typeface="Arial"/>
                <a:cs typeface="Arial"/>
              </a:rPr>
              <a:t> </a:t>
            </a:r>
            <a:r>
              <a:rPr sz="1200" spc="-30" dirty="0">
                <a:latin typeface="Arial"/>
                <a:cs typeface="Arial"/>
              </a:rPr>
              <a:t>tipos</a:t>
            </a:r>
            <a:r>
              <a:rPr sz="1200" spc="130" dirty="0">
                <a:latin typeface="Arial"/>
                <a:cs typeface="Arial"/>
              </a:rPr>
              <a:t> </a:t>
            </a:r>
            <a:r>
              <a:rPr sz="1200" spc="-50" dirty="0">
                <a:latin typeface="Arial"/>
                <a:cs typeface="Arial"/>
              </a:rPr>
              <a:t>de</a:t>
            </a:r>
            <a:r>
              <a:rPr sz="1200" spc="130" dirty="0">
                <a:latin typeface="Arial"/>
                <a:cs typeface="Arial"/>
              </a:rPr>
              <a:t> </a:t>
            </a:r>
            <a:r>
              <a:rPr sz="1200" spc="-45" dirty="0">
                <a:latin typeface="Arial"/>
                <a:cs typeface="Arial"/>
              </a:rPr>
              <a:t>diálogo</a:t>
            </a:r>
            <a:r>
              <a:rPr sz="1200" spc="130" dirty="0">
                <a:latin typeface="Arial"/>
                <a:cs typeface="Arial"/>
              </a:rPr>
              <a:t> </a:t>
            </a:r>
            <a:r>
              <a:rPr sz="1200" spc="-45" dirty="0">
                <a:latin typeface="Arial"/>
                <a:cs typeface="Arial"/>
              </a:rPr>
              <a:t>que</a:t>
            </a:r>
            <a:r>
              <a:rPr sz="1200" spc="-35" dirty="0">
                <a:latin typeface="Arial"/>
                <a:cs typeface="Arial"/>
              </a:rPr>
              <a:t> </a:t>
            </a:r>
            <a:r>
              <a:rPr sz="1200" spc="-30" dirty="0">
                <a:latin typeface="Arial"/>
                <a:cs typeface="Arial"/>
              </a:rPr>
              <a:t>utilizan</a:t>
            </a:r>
            <a:r>
              <a:rPr sz="1200" spc="-75" dirty="0">
                <a:latin typeface="Arial"/>
                <a:cs typeface="Arial"/>
              </a:rPr>
              <a:t> </a:t>
            </a:r>
            <a:r>
              <a:rPr sz="1200" spc="-50" dirty="0">
                <a:latin typeface="Arial"/>
                <a:cs typeface="Arial"/>
              </a:rPr>
              <a:t>niños</a:t>
            </a:r>
            <a:r>
              <a:rPr sz="1200" spc="-75" dirty="0">
                <a:latin typeface="Arial"/>
                <a:cs typeface="Arial"/>
              </a:rPr>
              <a:t> </a:t>
            </a:r>
            <a:r>
              <a:rPr sz="1200" spc="-60" dirty="0">
                <a:latin typeface="Arial"/>
                <a:cs typeface="Arial"/>
              </a:rPr>
              <a:t>y</a:t>
            </a:r>
            <a:r>
              <a:rPr sz="1200" spc="-75" dirty="0">
                <a:latin typeface="Arial"/>
                <a:cs typeface="Arial"/>
              </a:rPr>
              <a:t> </a:t>
            </a:r>
            <a:r>
              <a:rPr sz="1200" spc="-60" dirty="0">
                <a:latin typeface="Arial"/>
                <a:cs typeface="Arial"/>
              </a:rPr>
              <a:t>niñas</a:t>
            </a:r>
            <a:r>
              <a:rPr sz="1200" spc="-75" dirty="0">
                <a:latin typeface="Arial"/>
                <a:cs typeface="Arial"/>
              </a:rPr>
              <a:t> </a:t>
            </a:r>
            <a:r>
              <a:rPr sz="1200" spc="-50" dirty="0">
                <a:latin typeface="Arial"/>
                <a:cs typeface="Arial"/>
              </a:rPr>
              <a:t>en</a:t>
            </a:r>
            <a:r>
              <a:rPr sz="1200" spc="-75" dirty="0">
                <a:latin typeface="Arial"/>
                <a:cs typeface="Arial"/>
              </a:rPr>
              <a:t> </a:t>
            </a:r>
            <a:r>
              <a:rPr sz="1200" spc="-60" dirty="0">
                <a:latin typeface="Arial"/>
                <a:cs typeface="Arial"/>
              </a:rPr>
              <a:t>esta</a:t>
            </a:r>
            <a:r>
              <a:rPr sz="1200" spc="-75" dirty="0">
                <a:latin typeface="Arial"/>
                <a:cs typeface="Arial"/>
              </a:rPr>
              <a:t> </a:t>
            </a:r>
            <a:r>
              <a:rPr sz="1200" spc="-50" dirty="0">
                <a:latin typeface="Arial"/>
                <a:cs typeface="Arial"/>
              </a:rPr>
              <a:t>etapa.</a:t>
            </a:r>
            <a:r>
              <a:rPr sz="1200" spc="-75" dirty="0">
                <a:latin typeface="Arial"/>
                <a:cs typeface="Arial"/>
              </a:rPr>
              <a:t> </a:t>
            </a:r>
            <a:r>
              <a:rPr sz="1200" spc="-130" dirty="0">
                <a:latin typeface="Arial"/>
                <a:cs typeface="Arial"/>
              </a:rPr>
              <a:t>La</a:t>
            </a:r>
            <a:r>
              <a:rPr sz="1200" spc="-75" dirty="0">
                <a:latin typeface="Arial"/>
                <a:cs typeface="Arial"/>
              </a:rPr>
              <a:t> </a:t>
            </a:r>
            <a:r>
              <a:rPr sz="1200" spc="-40" dirty="0">
                <a:latin typeface="Arial"/>
                <a:cs typeface="Arial"/>
              </a:rPr>
              <a:t>siguiente</a:t>
            </a:r>
            <a:r>
              <a:rPr sz="1200" spc="-75" dirty="0">
                <a:latin typeface="Arial"/>
                <a:cs typeface="Arial"/>
              </a:rPr>
              <a:t> </a:t>
            </a:r>
            <a:r>
              <a:rPr sz="1200" spc="-35" dirty="0">
                <a:latin typeface="Arial"/>
                <a:cs typeface="Arial"/>
              </a:rPr>
              <a:t>tabla</a:t>
            </a:r>
            <a:r>
              <a:rPr sz="1200" spc="-75" dirty="0">
                <a:latin typeface="Arial"/>
                <a:cs typeface="Arial"/>
              </a:rPr>
              <a:t> </a:t>
            </a:r>
            <a:r>
              <a:rPr sz="1200" spc="-45" dirty="0">
                <a:latin typeface="Arial"/>
                <a:cs typeface="Arial"/>
              </a:rPr>
              <a:t>muestra</a:t>
            </a:r>
            <a:r>
              <a:rPr sz="1200" spc="-75" dirty="0">
                <a:latin typeface="Arial"/>
                <a:cs typeface="Arial"/>
              </a:rPr>
              <a:t> las </a:t>
            </a:r>
            <a:r>
              <a:rPr sz="1200" spc="-50" dirty="0">
                <a:latin typeface="Arial"/>
                <a:cs typeface="Arial"/>
              </a:rPr>
              <a:t>habilidades</a:t>
            </a:r>
            <a:r>
              <a:rPr sz="1200" spc="-75" dirty="0">
                <a:latin typeface="Arial"/>
                <a:cs typeface="Arial"/>
              </a:rPr>
              <a:t> </a:t>
            </a:r>
            <a:r>
              <a:rPr sz="1200" spc="-55" dirty="0">
                <a:latin typeface="Arial"/>
                <a:cs typeface="Arial"/>
              </a:rPr>
              <a:t>para</a:t>
            </a:r>
            <a:r>
              <a:rPr sz="1200" spc="-75" dirty="0">
                <a:latin typeface="Arial"/>
                <a:cs typeface="Arial"/>
              </a:rPr>
              <a:t> </a:t>
            </a:r>
            <a:r>
              <a:rPr sz="1200" spc="-40" dirty="0">
                <a:latin typeface="Arial"/>
                <a:cs typeface="Arial"/>
              </a:rPr>
              <a:t>hablar</a:t>
            </a:r>
            <a:r>
              <a:rPr sz="1200" spc="-75" dirty="0">
                <a:latin typeface="Arial"/>
                <a:cs typeface="Arial"/>
              </a:rPr>
              <a:t> </a:t>
            </a:r>
            <a:r>
              <a:rPr sz="1200" spc="-60" dirty="0">
                <a:latin typeface="Arial"/>
                <a:cs typeface="Arial"/>
              </a:rPr>
              <a:t>y</a:t>
            </a:r>
            <a:r>
              <a:rPr sz="1200" spc="-75" dirty="0">
                <a:latin typeface="Arial"/>
                <a:cs typeface="Arial"/>
              </a:rPr>
              <a:t> </a:t>
            </a:r>
            <a:r>
              <a:rPr sz="1200" spc="-70" dirty="0">
                <a:latin typeface="Arial"/>
                <a:cs typeface="Arial"/>
              </a:rPr>
              <a:t>escuchar</a:t>
            </a:r>
            <a:r>
              <a:rPr sz="1200" spc="-25" dirty="0">
                <a:latin typeface="Arial"/>
                <a:cs typeface="Arial"/>
              </a:rPr>
              <a:t> </a:t>
            </a:r>
            <a:r>
              <a:rPr sz="1200" spc="-55" dirty="0">
                <a:latin typeface="Arial"/>
                <a:cs typeface="Arial"/>
              </a:rPr>
              <a:t>extraídas</a:t>
            </a:r>
            <a:r>
              <a:rPr sz="1200" spc="-65" dirty="0">
                <a:latin typeface="Arial"/>
                <a:cs typeface="Arial"/>
              </a:rPr>
              <a:t> </a:t>
            </a:r>
            <a:r>
              <a:rPr sz="1200" spc="-50" dirty="0">
                <a:latin typeface="Arial"/>
                <a:cs typeface="Arial"/>
              </a:rPr>
              <a:t>de</a:t>
            </a:r>
            <a:r>
              <a:rPr sz="1200" spc="-65" dirty="0">
                <a:latin typeface="Arial"/>
                <a:cs typeface="Arial"/>
              </a:rPr>
              <a:t> </a:t>
            </a:r>
            <a:r>
              <a:rPr sz="1200" spc="-35" dirty="0">
                <a:latin typeface="Arial"/>
                <a:cs typeface="Arial"/>
              </a:rPr>
              <a:t>un</a:t>
            </a:r>
            <a:r>
              <a:rPr sz="1200" spc="-65" dirty="0">
                <a:latin typeface="Arial"/>
                <a:cs typeface="Arial"/>
              </a:rPr>
              <a:t> </a:t>
            </a:r>
            <a:r>
              <a:rPr sz="1200" spc="-40" dirty="0">
                <a:latin typeface="Arial"/>
                <a:cs typeface="Arial"/>
              </a:rPr>
              <a:t>plan</a:t>
            </a:r>
            <a:r>
              <a:rPr sz="1200" spc="-65" dirty="0">
                <a:latin typeface="Arial"/>
                <a:cs typeface="Arial"/>
              </a:rPr>
              <a:t> </a:t>
            </a:r>
            <a:r>
              <a:rPr sz="1200" spc="-50" dirty="0">
                <a:latin typeface="Arial"/>
                <a:cs typeface="Arial"/>
              </a:rPr>
              <a:t>de</a:t>
            </a:r>
            <a:r>
              <a:rPr sz="1200" spc="-65" dirty="0">
                <a:latin typeface="Arial"/>
                <a:cs typeface="Arial"/>
              </a:rPr>
              <a:t> </a:t>
            </a:r>
            <a:r>
              <a:rPr sz="1200" spc="-50" dirty="0">
                <a:latin typeface="Arial"/>
                <a:cs typeface="Arial"/>
              </a:rPr>
              <a:t>estudios</a:t>
            </a:r>
            <a:r>
              <a:rPr sz="1200" spc="-65" dirty="0">
                <a:latin typeface="Arial"/>
                <a:cs typeface="Arial"/>
              </a:rPr>
              <a:t> </a:t>
            </a:r>
            <a:r>
              <a:rPr sz="1200" spc="-50" dirty="0">
                <a:latin typeface="Arial"/>
                <a:cs typeface="Arial"/>
              </a:rPr>
              <a:t>nacional</a:t>
            </a:r>
            <a:r>
              <a:rPr sz="1200" spc="-65" dirty="0">
                <a:latin typeface="Arial"/>
                <a:cs typeface="Arial"/>
              </a:rPr>
              <a:t> </a:t>
            </a:r>
            <a:r>
              <a:rPr sz="1200" spc="-35" dirty="0">
                <a:latin typeface="Arial"/>
                <a:cs typeface="Arial"/>
              </a:rPr>
              <a:t>(Inglaterra).</a:t>
            </a:r>
            <a:r>
              <a:rPr sz="1200" spc="-65" dirty="0">
                <a:latin typeface="Arial"/>
                <a:cs typeface="Arial"/>
              </a:rPr>
              <a:t> </a:t>
            </a:r>
            <a:r>
              <a:rPr sz="1200" spc="-85" dirty="0">
                <a:latin typeface="Arial"/>
                <a:cs typeface="Arial"/>
              </a:rPr>
              <a:t>¿Podría</a:t>
            </a:r>
            <a:r>
              <a:rPr sz="1200" spc="-65" dirty="0">
                <a:latin typeface="Arial"/>
                <a:cs typeface="Arial"/>
              </a:rPr>
              <a:t> </a:t>
            </a:r>
            <a:r>
              <a:rPr sz="1200" spc="-45" dirty="0">
                <a:latin typeface="Arial"/>
                <a:cs typeface="Arial"/>
              </a:rPr>
              <a:t>aplicarlos</a:t>
            </a:r>
            <a:r>
              <a:rPr sz="1200" spc="-65" dirty="0">
                <a:latin typeface="Arial"/>
                <a:cs typeface="Arial"/>
              </a:rPr>
              <a:t> </a:t>
            </a:r>
            <a:r>
              <a:rPr sz="1200" spc="-50" dirty="0">
                <a:latin typeface="Arial"/>
                <a:cs typeface="Arial"/>
              </a:rPr>
              <a:t>en</a:t>
            </a:r>
            <a:r>
              <a:rPr sz="1200" spc="-65" dirty="0">
                <a:latin typeface="Arial"/>
                <a:cs typeface="Arial"/>
              </a:rPr>
              <a:t> </a:t>
            </a:r>
            <a:r>
              <a:rPr sz="1200" spc="-85" dirty="0">
                <a:latin typeface="Arial"/>
                <a:cs typeface="Arial"/>
              </a:rPr>
              <a:t>su</a:t>
            </a:r>
            <a:r>
              <a:rPr sz="1200" spc="-65" dirty="0">
                <a:latin typeface="Arial"/>
                <a:cs typeface="Arial"/>
              </a:rPr>
              <a:t> </a:t>
            </a:r>
            <a:r>
              <a:rPr sz="1200" spc="-20" dirty="0">
                <a:latin typeface="Arial"/>
                <a:cs typeface="Arial"/>
              </a:rPr>
              <a:t>propio</a:t>
            </a:r>
            <a:r>
              <a:rPr sz="1200" spc="-65" dirty="0">
                <a:latin typeface="Arial"/>
                <a:cs typeface="Arial"/>
              </a:rPr>
              <a:t> </a:t>
            </a:r>
            <a:r>
              <a:rPr sz="1200" spc="-40" dirty="0">
                <a:latin typeface="Arial"/>
                <a:cs typeface="Arial"/>
              </a:rPr>
              <a:t>contexto?</a:t>
            </a:r>
            <a:endParaRPr sz="1200">
              <a:latin typeface="Arial"/>
              <a:cs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635209" y="529724"/>
            <a:ext cx="3444875" cy="208279"/>
          </a:xfrm>
          <a:prstGeom prst="rect">
            <a:avLst/>
          </a:prstGeom>
        </p:spPr>
        <p:txBody>
          <a:bodyPr vert="horz" wrap="square" lIns="0" tIns="12700" rIns="0" bIns="0" rtlCol="0">
            <a:spAutoFit/>
          </a:bodyPr>
          <a:lstStyle/>
          <a:p>
            <a:pPr marL="12700">
              <a:lnSpc>
                <a:spcPct val="100000"/>
              </a:lnSpc>
              <a:spcBef>
                <a:spcPts val="100"/>
              </a:spcBef>
            </a:pPr>
            <a:r>
              <a:rPr sz="1200" b="1" spc="-100" dirty="0">
                <a:latin typeface="Arial"/>
                <a:cs typeface="Arial"/>
              </a:rPr>
              <a:t>Diálogo</a:t>
            </a:r>
            <a:r>
              <a:rPr sz="1200" b="1" spc="-35" dirty="0">
                <a:latin typeface="Arial"/>
                <a:cs typeface="Arial"/>
              </a:rPr>
              <a:t> </a:t>
            </a:r>
            <a:r>
              <a:rPr sz="1200" b="1" spc="-85" dirty="0">
                <a:latin typeface="Arial"/>
                <a:cs typeface="Arial"/>
              </a:rPr>
              <a:t>en</a:t>
            </a:r>
            <a:r>
              <a:rPr sz="1200" b="1" spc="-35" dirty="0">
                <a:latin typeface="Arial"/>
                <a:cs typeface="Arial"/>
              </a:rPr>
              <a:t> </a:t>
            </a:r>
            <a:r>
              <a:rPr sz="1200" b="1" spc="-125" dirty="0">
                <a:latin typeface="Arial"/>
                <a:cs typeface="Arial"/>
              </a:rPr>
              <a:t>Educación</a:t>
            </a:r>
            <a:r>
              <a:rPr sz="1200" b="1" spc="-35" dirty="0">
                <a:latin typeface="Arial"/>
                <a:cs typeface="Arial"/>
              </a:rPr>
              <a:t> </a:t>
            </a:r>
            <a:r>
              <a:rPr sz="1200" b="1" spc="-95" dirty="0">
                <a:latin typeface="Arial"/>
                <a:cs typeface="Arial"/>
              </a:rPr>
              <a:t>Superior</a:t>
            </a:r>
            <a:r>
              <a:rPr sz="1200" b="1" spc="-35" dirty="0">
                <a:latin typeface="Arial"/>
                <a:cs typeface="Arial"/>
              </a:rPr>
              <a:t> </a:t>
            </a:r>
            <a:r>
              <a:rPr sz="1200" b="1" spc="-125" dirty="0">
                <a:latin typeface="Arial"/>
                <a:cs typeface="Arial"/>
              </a:rPr>
              <a:t>con</a:t>
            </a:r>
            <a:r>
              <a:rPr sz="1200" b="1" spc="-35" dirty="0">
                <a:latin typeface="Arial"/>
                <a:cs typeface="Arial"/>
              </a:rPr>
              <a:t> </a:t>
            </a:r>
            <a:r>
              <a:rPr sz="1200" b="1" spc="-100" dirty="0">
                <a:latin typeface="Arial"/>
                <a:cs typeface="Arial"/>
              </a:rPr>
              <a:t>aprendices</a:t>
            </a:r>
            <a:r>
              <a:rPr sz="1200" b="1" spc="-30" dirty="0">
                <a:latin typeface="Arial"/>
                <a:cs typeface="Arial"/>
              </a:rPr>
              <a:t> </a:t>
            </a:r>
            <a:r>
              <a:rPr sz="1200" b="1" spc="-45" dirty="0">
                <a:latin typeface="Arial"/>
                <a:cs typeface="Arial"/>
              </a:rPr>
              <a:t>adultos</a:t>
            </a:r>
            <a:endParaRPr sz="1200">
              <a:latin typeface="Arial"/>
              <a:cs typeface="Arial"/>
            </a:endParaRPr>
          </a:p>
        </p:txBody>
      </p:sp>
      <p:sp>
        <p:nvSpPr>
          <p:cNvPr id="3" name="object 3"/>
          <p:cNvSpPr/>
          <p:nvPr/>
        </p:nvSpPr>
        <p:spPr>
          <a:xfrm>
            <a:off x="491498" y="875620"/>
            <a:ext cx="4721225" cy="5791835"/>
          </a:xfrm>
          <a:custGeom>
            <a:avLst/>
            <a:gdLst/>
            <a:ahLst/>
            <a:cxnLst/>
            <a:rect l="l" t="t" r="r" b="b"/>
            <a:pathLst>
              <a:path w="4721225" h="5791834">
                <a:moveTo>
                  <a:pt x="0" y="0"/>
                </a:moveTo>
                <a:lnTo>
                  <a:pt x="4720971" y="0"/>
                </a:lnTo>
                <a:lnTo>
                  <a:pt x="4720971" y="5791581"/>
                </a:lnTo>
                <a:lnTo>
                  <a:pt x="0" y="5791581"/>
                </a:lnTo>
                <a:lnTo>
                  <a:pt x="0" y="0"/>
                </a:lnTo>
                <a:close/>
              </a:path>
            </a:pathLst>
          </a:custGeom>
          <a:ln w="31750">
            <a:solidFill>
              <a:srgbClr val="2791A6"/>
            </a:solidFill>
          </a:ln>
        </p:spPr>
        <p:txBody>
          <a:bodyPr wrap="square" lIns="0" tIns="0" rIns="0" bIns="0" rtlCol="0"/>
          <a:lstStyle/>
          <a:p>
            <a:endParaRPr/>
          </a:p>
        </p:txBody>
      </p:sp>
      <p:sp>
        <p:nvSpPr>
          <p:cNvPr id="4" name="object 4"/>
          <p:cNvSpPr txBox="1"/>
          <p:nvPr/>
        </p:nvSpPr>
        <p:spPr>
          <a:xfrm>
            <a:off x="578490" y="923526"/>
            <a:ext cx="4529455" cy="5594350"/>
          </a:xfrm>
          <a:prstGeom prst="rect">
            <a:avLst/>
          </a:prstGeom>
        </p:spPr>
        <p:txBody>
          <a:bodyPr vert="horz" wrap="square" lIns="0" tIns="11430" rIns="0" bIns="0" rtlCol="0">
            <a:spAutoFit/>
          </a:bodyPr>
          <a:lstStyle/>
          <a:p>
            <a:pPr marL="12700" marR="6350" algn="just">
              <a:lnSpc>
                <a:spcPct val="120700"/>
              </a:lnSpc>
              <a:spcBef>
                <a:spcPts val="90"/>
              </a:spcBef>
            </a:pPr>
            <a:r>
              <a:rPr sz="1100" spc="-105" dirty="0">
                <a:latin typeface="Arial"/>
                <a:cs typeface="Arial"/>
              </a:rPr>
              <a:t>El</a:t>
            </a:r>
            <a:r>
              <a:rPr sz="1100" spc="145" dirty="0">
                <a:latin typeface="Arial"/>
                <a:cs typeface="Arial"/>
              </a:rPr>
              <a:t> </a:t>
            </a:r>
            <a:r>
              <a:rPr sz="1100" spc="-50" dirty="0">
                <a:latin typeface="Arial"/>
                <a:cs typeface="Arial"/>
              </a:rPr>
              <a:t>diálogo</a:t>
            </a:r>
            <a:r>
              <a:rPr sz="1100" spc="145" dirty="0">
                <a:latin typeface="Arial"/>
                <a:cs typeface="Arial"/>
              </a:rPr>
              <a:t> </a:t>
            </a:r>
            <a:r>
              <a:rPr sz="1100" spc="-45" dirty="0">
                <a:latin typeface="Arial"/>
                <a:cs typeface="Arial"/>
              </a:rPr>
              <a:t>educativo</a:t>
            </a:r>
            <a:r>
              <a:rPr sz="1100" spc="145" dirty="0">
                <a:latin typeface="Arial"/>
                <a:cs typeface="Arial"/>
              </a:rPr>
              <a:t> </a:t>
            </a:r>
            <a:r>
              <a:rPr sz="1100" spc="-35" dirty="0">
                <a:latin typeface="Arial"/>
                <a:cs typeface="Arial"/>
              </a:rPr>
              <a:t>también</a:t>
            </a:r>
            <a:r>
              <a:rPr sz="1100" spc="145" dirty="0">
                <a:latin typeface="Arial"/>
                <a:cs typeface="Arial"/>
              </a:rPr>
              <a:t> </a:t>
            </a:r>
            <a:r>
              <a:rPr sz="1100" spc="-25" dirty="0">
                <a:latin typeface="Arial"/>
                <a:cs typeface="Arial"/>
              </a:rPr>
              <a:t>tiene</a:t>
            </a:r>
            <a:r>
              <a:rPr sz="1100" spc="145" dirty="0">
                <a:latin typeface="Arial"/>
                <a:cs typeface="Arial"/>
              </a:rPr>
              <a:t> </a:t>
            </a:r>
            <a:r>
              <a:rPr sz="1100" spc="-40" dirty="0">
                <a:latin typeface="Arial"/>
                <a:cs typeface="Arial"/>
              </a:rPr>
              <a:t>un</a:t>
            </a:r>
            <a:r>
              <a:rPr sz="1100" spc="145" dirty="0">
                <a:latin typeface="Arial"/>
                <a:cs typeface="Arial"/>
              </a:rPr>
              <a:t> </a:t>
            </a:r>
            <a:r>
              <a:rPr sz="1100" spc="-50" dirty="0">
                <a:latin typeface="Arial"/>
                <a:cs typeface="Arial"/>
              </a:rPr>
              <a:t>papel</a:t>
            </a:r>
            <a:r>
              <a:rPr sz="1100" spc="145" dirty="0">
                <a:latin typeface="Arial"/>
                <a:cs typeface="Arial"/>
              </a:rPr>
              <a:t> </a:t>
            </a:r>
            <a:r>
              <a:rPr sz="1100" spc="-55" dirty="0">
                <a:latin typeface="Arial"/>
                <a:cs typeface="Arial"/>
              </a:rPr>
              <a:t>valioso</a:t>
            </a:r>
            <a:r>
              <a:rPr sz="1100" spc="145" dirty="0">
                <a:latin typeface="Arial"/>
                <a:cs typeface="Arial"/>
              </a:rPr>
              <a:t> </a:t>
            </a:r>
            <a:r>
              <a:rPr sz="1100" spc="-50" dirty="0">
                <a:latin typeface="Arial"/>
                <a:cs typeface="Arial"/>
              </a:rPr>
              <a:t>que</a:t>
            </a:r>
            <a:r>
              <a:rPr sz="1100" spc="145" dirty="0">
                <a:latin typeface="Arial"/>
                <a:cs typeface="Arial"/>
              </a:rPr>
              <a:t> </a:t>
            </a:r>
            <a:r>
              <a:rPr sz="1100" spc="-60" dirty="0">
                <a:latin typeface="Arial"/>
                <a:cs typeface="Arial"/>
              </a:rPr>
              <a:t>desempeñar</a:t>
            </a:r>
            <a:r>
              <a:rPr sz="1100" spc="145" dirty="0">
                <a:latin typeface="Arial"/>
                <a:cs typeface="Arial"/>
              </a:rPr>
              <a:t> </a:t>
            </a:r>
            <a:r>
              <a:rPr sz="1100" spc="-55" dirty="0">
                <a:latin typeface="Arial"/>
                <a:cs typeface="Arial"/>
              </a:rPr>
              <a:t>en</a:t>
            </a:r>
            <a:r>
              <a:rPr sz="1100" spc="145" dirty="0">
                <a:latin typeface="Arial"/>
                <a:cs typeface="Arial"/>
              </a:rPr>
              <a:t> </a:t>
            </a:r>
            <a:r>
              <a:rPr sz="1100" spc="-45" dirty="0">
                <a:latin typeface="Arial"/>
                <a:cs typeface="Arial"/>
              </a:rPr>
              <a:t>la </a:t>
            </a:r>
            <a:r>
              <a:rPr sz="1100" spc="-60" dirty="0">
                <a:latin typeface="Arial"/>
                <a:cs typeface="Arial"/>
              </a:rPr>
              <a:t>educación</a:t>
            </a:r>
            <a:r>
              <a:rPr sz="1100" spc="-50" dirty="0">
                <a:latin typeface="Arial"/>
                <a:cs typeface="Arial"/>
              </a:rPr>
              <a:t> </a:t>
            </a:r>
            <a:r>
              <a:rPr sz="1100" spc="-40" dirty="0">
                <a:latin typeface="Arial"/>
                <a:cs typeface="Arial"/>
              </a:rPr>
              <a:t>superior</a:t>
            </a:r>
            <a:r>
              <a:rPr sz="1100" spc="-50" dirty="0">
                <a:latin typeface="Arial"/>
                <a:cs typeface="Arial"/>
              </a:rPr>
              <a:t> </a:t>
            </a:r>
            <a:r>
              <a:rPr sz="1100" spc="-130" dirty="0">
                <a:latin typeface="Arial"/>
                <a:cs typeface="Arial"/>
              </a:rPr>
              <a:t>(ES)</a:t>
            </a:r>
            <a:r>
              <a:rPr sz="1100" spc="-50" dirty="0">
                <a:latin typeface="Arial"/>
                <a:cs typeface="Arial"/>
              </a:rPr>
              <a:t> </a:t>
            </a:r>
            <a:r>
              <a:rPr sz="1100" spc="-55" dirty="0">
                <a:latin typeface="Arial"/>
                <a:cs typeface="Arial"/>
              </a:rPr>
              <a:t>y</a:t>
            </a:r>
            <a:r>
              <a:rPr sz="1100" spc="-50" dirty="0">
                <a:latin typeface="Arial"/>
                <a:cs typeface="Arial"/>
              </a:rPr>
              <a:t> </a:t>
            </a:r>
            <a:r>
              <a:rPr sz="1100" spc="-45" dirty="0">
                <a:latin typeface="Arial"/>
                <a:cs typeface="Arial"/>
              </a:rPr>
              <a:t>la</a:t>
            </a:r>
            <a:r>
              <a:rPr sz="1100" spc="-50" dirty="0">
                <a:latin typeface="Arial"/>
                <a:cs typeface="Arial"/>
              </a:rPr>
              <a:t> </a:t>
            </a:r>
            <a:r>
              <a:rPr sz="1100" spc="-60" dirty="0">
                <a:latin typeface="Arial"/>
                <a:cs typeface="Arial"/>
              </a:rPr>
              <a:t>educación</a:t>
            </a:r>
            <a:r>
              <a:rPr sz="1100" spc="-50" dirty="0">
                <a:latin typeface="Arial"/>
                <a:cs typeface="Arial"/>
              </a:rPr>
              <a:t> </a:t>
            </a:r>
            <a:r>
              <a:rPr sz="1100" spc="-55" dirty="0">
                <a:latin typeface="Arial"/>
                <a:cs typeface="Arial"/>
              </a:rPr>
              <a:t>de </a:t>
            </a:r>
            <a:r>
              <a:rPr sz="1100" spc="-65" dirty="0">
                <a:latin typeface="Arial"/>
                <a:cs typeface="Arial"/>
              </a:rPr>
              <a:t>personas</a:t>
            </a:r>
            <a:r>
              <a:rPr sz="1100" spc="-50" dirty="0">
                <a:latin typeface="Arial"/>
                <a:cs typeface="Arial"/>
              </a:rPr>
              <a:t> </a:t>
            </a:r>
            <a:r>
              <a:rPr sz="1100" spc="-45" dirty="0">
                <a:latin typeface="Arial"/>
                <a:cs typeface="Arial"/>
              </a:rPr>
              <a:t>adultas.</a:t>
            </a:r>
            <a:r>
              <a:rPr sz="1100" spc="-50" dirty="0">
                <a:latin typeface="Arial"/>
                <a:cs typeface="Arial"/>
              </a:rPr>
              <a:t> </a:t>
            </a:r>
            <a:r>
              <a:rPr sz="1100" spc="-65" dirty="0">
                <a:latin typeface="Arial"/>
                <a:cs typeface="Arial"/>
              </a:rPr>
              <a:t>Docentes</a:t>
            </a:r>
            <a:r>
              <a:rPr sz="1100" spc="-45" dirty="0">
                <a:latin typeface="Arial"/>
                <a:cs typeface="Arial"/>
              </a:rPr>
              <a:t> </a:t>
            </a:r>
            <a:r>
              <a:rPr sz="1100" spc="-55" dirty="0">
                <a:latin typeface="Arial"/>
                <a:cs typeface="Arial"/>
              </a:rPr>
              <a:t>de</a:t>
            </a:r>
            <a:r>
              <a:rPr sz="1100" spc="-50" dirty="0">
                <a:latin typeface="Arial"/>
                <a:cs typeface="Arial"/>
              </a:rPr>
              <a:t> varios</a:t>
            </a:r>
            <a:r>
              <a:rPr sz="1100" spc="-45" dirty="0">
                <a:latin typeface="Arial"/>
                <a:cs typeface="Arial"/>
              </a:rPr>
              <a:t> </a:t>
            </a:r>
            <a:r>
              <a:rPr sz="1100" spc="-85" dirty="0">
                <a:latin typeface="Arial"/>
                <a:cs typeface="Arial"/>
              </a:rPr>
              <a:t>países</a:t>
            </a:r>
            <a:r>
              <a:rPr sz="1100" spc="365" dirty="0">
                <a:latin typeface="Arial"/>
                <a:cs typeface="Arial"/>
              </a:rPr>
              <a:t> </a:t>
            </a:r>
            <a:r>
              <a:rPr sz="1100" spc="-60" dirty="0">
                <a:latin typeface="Arial"/>
                <a:cs typeface="Arial"/>
              </a:rPr>
              <a:t>han</a:t>
            </a:r>
            <a:r>
              <a:rPr sz="1100" spc="365" dirty="0">
                <a:latin typeface="Arial"/>
                <a:cs typeface="Arial"/>
              </a:rPr>
              <a:t> </a:t>
            </a:r>
            <a:r>
              <a:rPr sz="1100" spc="-45" dirty="0">
                <a:latin typeface="Arial"/>
                <a:cs typeface="Arial"/>
              </a:rPr>
              <a:t>llevado</a:t>
            </a:r>
            <a:r>
              <a:rPr sz="1100" spc="365" dirty="0">
                <a:latin typeface="Arial"/>
                <a:cs typeface="Arial"/>
              </a:rPr>
              <a:t> </a:t>
            </a:r>
            <a:r>
              <a:rPr sz="1100" spc="-90" dirty="0">
                <a:latin typeface="Arial"/>
                <a:cs typeface="Arial"/>
              </a:rPr>
              <a:t>a</a:t>
            </a:r>
            <a:r>
              <a:rPr sz="1100" spc="365" dirty="0">
                <a:latin typeface="Arial"/>
                <a:cs typeface="Arial"/>
              </a:rPr>
              <a:t> </a:t>
            </a:r>
            <a:r>
              <a:rPr sz="1100" spc="-65" dirty="0">
                <a:latin typeface="Arial"/>
                <a:cs typeface="Arial"/>
              </a:rPr>
              <a:t>cabo</a:t>
            </a:r>
            <a:r>
              <a:rPr sz="1100" spc="365" dirty="0">
                <a:latin typeface="Arial"/>
                <a:cs typeface="Arial"/>
              </a:rPr>
              <a:t> </a:t>
            </a:r>
            <a:r>
              <a:rPr sz="1100" spc="-60" dirty="0">
                <a:latin typeface="Arial"/>
                <a:cs typeface="Arial"/>
              </a:rPr>
              <a:t>con</a:t>
            </a:r>
            <a:r>
              <a:rPr sz="1100" spc="365" dirty="0">
                <a:latin typeface="Arial"/>
                <a:cs typeface="Arial"/>
              </a:rPr>
              <a:t> </a:t>
            </a:r>
            <a:r>
              <a:rPr sz="1100" spc="-25" dirty="0">
                <a:latin typeface="Arial"/>
                <a:cs typeface="Arial"/>
              </a:rPr>
              <a:t>éxito</a:t>
            </a:r>
            <a:r>
              <a:rPr sz="1100" spc="365" dirty="0">
                <a:latin typeface="Arial"/>
                <a:cs typeface="Arial"/>
              </a:rPr>
              <a:t> </a:t>
            </a:r>
            <a:r>
              <a:rPr sz="1100" spc="-55" dirty="0">
                <a:latin typeface="Arial"/>
                <a:cs typeface="Arial"/>
              </a:rPr>
              <a:t>investigaciones</a:t>
            </a:r>
            <a:r>
              <a:rPr sz="1100" spc="365" dirty="0">
                <a:latin typeface="Arial"/>
                <a:cs typeface="Arial"/>
              </a:rPr>
              <a:t> </a:t>
            </a:r>
            <a:r>
              <a:rPr sz="1100" spc="-55" dirty="0">
                <a:latin typeface="Arial"/>
                <a:cs typeface="Arial"/>
              </a:rPr>
              <a:t>de</a:t>
            </a:r>
            <a:r>
              <a:rPr sz="1100" spc="365" dirty="0">
                <a:latin typeface="Arial"/>
                <a:cs typeface="Arial"/>
              </a:rPr>
              <a:t> </a:t>
            </a:r>
            <a:r>
              <a:rPr sz="1100" spc="-90" dirty="0">
                <a:latin typeface="Arial"/>
                <a:cs typeface="Arial"/>
              </a:rPr>
              <a:t>T-</a:t>
            </a:r>
            <a:r>
              <a:rPr sz="1100" spc="-175" dirty="0">
                <a:latin typeface="Arial"/>
                <a:cs typeface="Arial"/>
              </a:rPr>
              <a:t>SEDA</a:t>
            </a:r>
            <a:r>
              <a:rPr sz="1100" spc="365" dirty="0">
                <a:latin typeface="Arial"/>
                <a:cs typeface="Arial"/>
              </a:rPr>
              <a:t> </a:t>
            </a:r>
            <a:r>
              <a:rPr sz="1100" spc="-55" dirty="0">
                <a:latin typeface="Arial"/>
                <a:cs typeface="Arial"/>
              </a:rPr>
              <a:t>en</a:t>
            </a:r>
            <a:r>
              <a:rPr sz="1100" spc="365" dirty="0">
                <a:latin typeface="Arial"/>
                <a:cs typeface="Arial"/>
              </a:rPr>
              <a:t> </a:t>
            </a:r>
            <a:r>
              <a:rPr sz="1100" spc="-100" dirty="0">
                <a:latin typeface="Arial"/>
                <a:cs typeface="Arial"/>
              </a:rPr>
              <a:t>sus</a:t>
            </a:r>
            <a:r>
              <a:rPr sz="1100" spc="-55" dirty="0">
                <a:latin typeface="Arial"/>
                <a:cs typeface="Arial"/>
              </a:rPr>
              <a:t> universidades,</a:t>
            </a:r>
            <a:r>
              <a:rPr sz="1100" spc="114" dirty="0">
                <a:latin typeface="Arial"/>
                <a:cs typeface="Arial"/>
              </a:rPr>
              <a:t> </a:t>
            </a:r>
            <a:r>
              <a:rPr sz="1100" spc="-50" dirty="0">
                <a:latin typeface="Arial"/>
                <a:cs typeface="Arial"/>
              </a:rPr>
              <a:t>donde</a:t>
            </a:r>
            <a:r>
              <a:rPr sz="1100" spc="114" dirty="0">
                <a:latin typeface="Arial"/>
                <a:cs typeface="Arial"/>
              </a:rPr>
              <a:t> </a:t>
            </a:r>
            <a:r>
              <a:rPr sz="1100" spc="-60" dirty="0">
                <a:latin typeface="Arial"/>
                <a:cs typeface="Arial"/>
              </a:rPr>
              <a:t>creían</a:t>
            </a:r>
            <a:r>
              <a:rPr sz="1100" spc="114" dirty="0">
                <a:latin typeface="Arial"/>
                <a:cs typeface="Arial"/>
              </a:rPr>
              <a:t> </a:t>
            </a:r>
            <a:r>
              <a:rPr sz="1100" spc="-50" dirty="0">
                <a:latin typeface="Arial"/>
                <a:cs typeface="Arial"/>
              </a:rPr>
              <a:t>que</a:t>
            </a:r>
            <a:r>
              <a:rPr sz="1100" spc="114" dirty="0">
                <a:latin typeface="Arial"/>
                <a:cs typeface="Arial"/>
              </a:rPr>
              <a:t> </a:t>
            </a:r>
            <a:r>
              <a:rPr sz="1100" spc="-40" dirty="0">
                <a:latin typeface="Arial"/>
                <a:cs typeface="Arial"/>
              </a:rPr>
              <a:t>un</a:t>
            </a:r>
            <a:r>
              <a:rPr sz="1100" spc="114" dirty="0">
                <a:latin typeface="Arial"/>
                <a:cs typeface="Arial"/>
              </a:rPr>
              <a:t> </a:t>
            </a:r>
            <a:r>
              <a:rPr sz="1100" spc="-45" dirty="0">
                <a:latin typeface="Arial"/>
                <a:cs typeface="Arial"/>
              </a:rPr>
              <a:t>mayor</a:t>
            </a:r>
            <a:r>
              <a:rPr sz="1100" spc="114" dirty="0">
                <a:latin typeface="Arial"/>
                <a:cs typeface="Arial"/>
              </a:rPr>
              <a:t> </a:t>
            </a:r>
            <a:r>
              <a:rPr sz="1100" spc="-50" dirty="0">
                <a:latin typeface="Arial"/>
                <a:cs typeface="Arial"/>
              </a:rPr>
              <a:t>diálogo</a:t>
            </a:r>
            <a:r>
              <a:rPr sz="1100" spc="114" dirty="0">
                <a:latin typeface="Arial"/>
                <a:cs typeface="Arial"/>
              </a:rPr>
              <a:t> </a:t>
            </a:r>
            <a:r>
              <a:rPr sz="1100" spc="-65" dirty="0">
                <a:latin typeface="Arial"/>
                <a:cs typeface="Arial"/>
              </a:rPr>
              <a:t>sería</a:t>
            </a:r>
            <a:r>
              <a:rPr sz="1100" spc="114" dirty="0">
                <a:latin typeface="Arial"/>
                <a:cs typeface="Arial"/>
              </a:rPr>
              <a:t> </a:t>
            </a:r>
            <a:r>
              <a:rPr sz="1100" spc="-45" dirty="0">
                <a:latin typeface="Arial"/>
                <a:cs typeface="Arial"/>
              </a:rPr>
              <a:t>beneficioso</a:t>
            </a:r>
            <a:r>
              <a:rPr sz="1100" spc="114" dirty="0">
                <a:latin typeface="Arial"/>
                <a:cs typeface="Arial"/>
              </a:rPr>
              <a:t> </a:t>
            </a:r>
            <a:r>
              <a:rPr sz="1100" spc="-55" dirty="0">
                <a:latin typeface="Arial"/>
                <a:cs typeface="Arial"/>
              </a:rPr>
              <a:t>para</a:t>
            </a:r>
            <a:r>
              <a:rPr sz="1100" spc="114" dirty="0">
                <a:latin typeface="Arial"/>
                <a:cs typeface="Arial"/>
              </a:rPr>
              <a:t> </a:t>
            </a:r>
            <a:r>
              <a:rPr sz="1100" spc="-35" dirty="0">
                <a:latin typeface="Arial"/>
                <a:cs typeface="Arial"/>
              </a:rPr>
              <a:t>el</a:t>
            </a:r>
            <a:r>
              <a:rPr sz="1100" dirty="0">
                <a:latin typeface="Arial"/>
                <a:cs typeface="Arial"/>
              </a:rPr>
              <a:t> </a:t>
            </a:r>
            <a:r>
              <a:rPr sz="1100" spc="-55" dirty="0">
                <a:latin typeface="Arial"/>
                <a:cs typeface="Arial"/>
              </a:rPr>
              <a:t>aprendizaje</a:t>
            </a:r>
            <a:r>
              <a:rPr sz="1100" spc="204" dirty="0">
                <a:latin typeface="Arial"/>
                <a:cs typeface="Arial"/>
              </a:rPr>
              <a:t> </a:t>
            </a:r>
            <a:r>
              <a:rPr sz="1100" spc="-55" dirty="0">
                <a:latin typeface="Arial"/>
                <a:cs typeface="Arial"/>
              </a:rPr>
              <a:t>de</a:t>
            </a:r>
            <a:r>
              <a:rPr sz="1100" spc="204" dirty="0">
                <a:latin typeface="Arial"/>
                <a:cs typeface="Arial"/>
              </a:rPr>
              <a:t> </a:t>
            </a:r>
            <a:r>
              <a:rPr sz="1100" spc="-55" dirty="0">
                <a:latin typeface="Arial"/>
                <a:cs typeface="Arial"/>
              </a:rPr>
              <a:t>los</a:t>
            </a:r>
            <a:r>
              <a:rPr sz="1100" spc="204" dirty="0">
                <a:latin typeface="Arial"/>
                <a:cs typeface="Arial"/>
              </a:rPr>
              <a:t> </a:t>
            </a:r>
            <a:r>
              <a:rPr sz="1100" spc="-55" dirty="0">
                <a:latin typeface="Arial"/>
                <a:cs typeface="Arial"/>
              </a:rPr>
              <a:t>y</a:t>
            </a:r>
            <a:r>
              <a:rPr sz="1100" spc="204" dirty="0">
                <a:latin typeface="Arial"/>
                <a:cs typeface="Arial"/>
              </a:rPr>
              <a:t> </a:t>
            </a:r>
            <a:r>
              <a:rPr sz="1100" spc="-75" dirty="0">
                <a:latin typeface="Arial"/>
                <a:cs typeface="Arial"/>
              </a:rPr>
              <a:t>las</a:t>
            </a:r>
            <a:r>
              <a:rPr sz="1100" spc="204" dirty="0">
                <a:latin typeface="Arial"/>
                <a:cs typeface="Arial"/>
              </a:rPr>
              <a:t> </a:t>
            </a:r>
            <a:r>
              <a:rPr sz="1100" spc="-45" dirty="0">
                <a:latin typeface="Arial"/>
                <a:cs typeface="Arial"/>
              </a:rPr>
              <a:t>estudiantes.</a:t>
            </a:r>
            <a:r>
              <a:rPr sz="1100" spc="204" dirty="0">
                <a:latin typeface="Arial"/>
                <a:cs typeface="Arial"/>
              </a:rPr>
              <a:t> </a:t>
            </a:r>
            <a:r>
              <a:rPr sz="1100" spc="-105" dirty="0">
                <a:latin typeface="Arial"/>
                <a:cs typeface="Arial"/>
              </a:rPr>
              <a:t>A</a:t>
            </a:r>
            <a:r>
              <a:rPr sz="1100" spc="204" dirty="0">
                <a:latin typeface="Arial"/>
                <a:cs typeface="Arial"/>
              </a:rPr>
              <a:t> </a:t>
            </a:r>
            <a:r>
              <a:rPr sz="1100" spc="-40" dirty="0">
                <a:latin typeface="Arial"/>
                <a:cs typeface="Arial"/>
              </a:rPr>
              <a:t>continuación,</a:t>
            </a:r>
            <a:r>
              <a:rPr sz="1100" spc="204" dirty="0">
                <a:latin typeface="Arial"/>
                <a:cs typeface="Arial"/>
              </a:rPr>
              <a:t> </a:t>
            </a:r>
            <a:r>
              <a:rPr sz="1100" spc="-100" dirty="0">
                <a:latin typeface="Arial"/>
                <a:cs typeface="Arial"/>
              </a:rPr>
              <a:t>se</a:t>
            </a:r>
            <a:r>
              <a:rPr sz="1100" spc="204" dirty="0">
                <a:latin typeface="Arial"/>
                <a:cs typeface="Arial"/>
              </a:rPr>
              <a:t> </a:t>
            </a:r>
            <a:r>
              <a:rPr sz="1100" spc="-45" dirty="0">
                <a:latin typeface="Arial"/>
                <a:cs typeface="Arial"/>
              </a:rPr>
              <a:t>muestran</a:t>
            </a:r>
            <a:r>
              <a:rPr sz="1100" spc="204" dirty="0">
                <a:latin typeface="Arial"/>
                <a:cs typeface="Arial"/>
              </a:rPr>
              <a:t> </a:t>
            </a:r>
            <a:r>
              <a:rPr sz="1100" spc="-65" dirty="0">
                <a:latin typeface="Arial"/>
                <a:cs typeface="Arial"/>
              </a:rPr>
              <a:t>algunos</a:t>
            </a:r>
            <a:r>
              <a:rPr sz="1100" spc="-70" dirty="0">
                <a:latin typeface="Arial"/>
                <a:cs typeface="Arial"/>
              </a:rPr>
              <a:t> </a:t>
            </a:r>
            <a:r>
              <a:rPr sz="1100" spc="-50" dirty="0">
                <a:latin typeface="Arial"/>
                <a:cs typeface="Arial"/>
              </a:rPr>
              <a:t>ejemplos</a:t>
            </a:r>
            <a:r>
              <a:rPr sz="1100" spc="-60" dirty="0">
                <a:latin typeface="Arial"/>
                <a:cs typeface="Arial"/>
              </a:rPr>
              <a:t> </a:t>
            </a:r>
            <a:r>
              <a:rPr sz="1100" spc="-55" dirty="0">
                <a:latin typeface="Arial"/>
                <a:cs typeface="Arial"/>
              </a:rPr>
              <a:t>en</a:t>
            </a:r>
            <a:r>
              <a:rPr sz="1100" spc="-60" dirty="0">
                <a:latin typeface="Arial"/>
                <a:cs typeface="Arial"/>
              </a:rPr>
              <a:t> </a:t>
            </a:r>
            <a:r>
              <a:rPr sz="1100" spc="-45" dirty="0">
                <a:latin typeface="Arial"/>
                <a:cs typeface="Arial"/>
              </a:rPr>
              <a:t>contextos</a:t>
            </a:r>
            <a:r>
              <a:rPr sz="1100" spc="-60" dirty="0">
                <a:latin typeface="Arial"/>
                <a:cs typeface="Arial"/>
              </a:rPr>
              <a:t> </a:t>
            </a:r>
            <a:r>
              <a:rPr sz="1100" spc="-55" dirty="0">
                <a:latin typeface="Arial"/>
                <a:cs typeface="Arial"/>
              </a:rPr>
              <a:t>de</a:t>
            </a:r>
            <a:r>
              <a:rPr sz="1100" spc="-60" dirty="0">
                <a:latin typeface="Arial"/>
                <a:cs typeface="Arial"/>
              </a:rPr>
              <a:t> educación </a:t>
            </a:r>
            <a:r>
              <a:rPr sz="1100" spc="-40" dirty="0">
                <a:latin typeface="Arial"/>
                <a:cs typeface="Arial"/>
              </a:rPr>
              <a:t>superior.</a:t>
            </a:r>
            <a:endParaRPr sz="1100">
              <a:latin typeface="Arial"/>
              <a:cs typeface="Arial"/>
            </a:endParaRPr>
          </a:p>
          <a:p>
            <a:pPr marL="12700" marR="7620" algn="just">
              <a:lnSpc>
                <a:spcPct val="121200"/>
              </a:lnSpc>
              <a:spcBef>
                <a:spcPts val="585"/>
              </a:spcBef>
            </a:pPr>
            <a:r>
              <a:rPr sz="1100" spc="-80" dirty="0">
                <a:latin typeface="Arial"/>
                <a:cs typeface="Arial"/>
              </a:rPr>
              <a:t>Steven</a:t>
            </a:r>
            <a:r>
              <a:rPr sz="1100" spc="5" dirty="0">
                <a:latin typeface="Arial"/>
                <a:cs typeface="Arial"/>
              </a:rPr>
              <a:t> </a:t>
            </a:r>
            <a:r>
              <a:rPr sz="1100" spc="-160" dirty="0">
                <a:latin typeface="Arial"/>
                <a:cs typeface="Arial"/>
              </a:rPr>
              <a:t>es</a:t>
            </a:r>
            <a:r>
              <a:rPr sz="1100" spc="85" dirty="0">
                <a:latin typeface="Arial"/>
                <a:cs typeface="Arial"/>
              </a:rPr>
              <a:t> </a:t>
            </a:r>
            <a:r>
              <a:rPr sz="1100" spc="-45" dirty="0">
                <a:latin typeface="Arial"/>
                <a:cs typeface="Arial"/>
              </a:rPr>
              <a:t>un</a:t>
            </a:r>
            <a:r>
              <a:rPr sz="1100" spc="-30" dirty="0">
                <a:latin typeface="Arial"/>
                <a:cs typeface="Arial"/>
              </a:rPr>
              <a:t> </a:t>
            </a:r>
            <a:r>
              <a:rPr sz="1100" spc="-35" dirty="0">
                <a:latin typeface="Arial"/>
                <a:cs typeface="Arial"/>
              </a:rPr>
              <a:t>profesor</a:t>
            </a:r>
            <a:r>
              <a:rPr sz="1100" spc="-40" dirty="0">
                <a:latin typeface="Arial"/>
                <a:cs typeface="Arial"/>
              </a:rPr>
              <a:t> </a:t>
            </a:r>
            <a:r>
              <a:rPr sz="1100" spc="-65" dirty="0">
                <a:latin typeface="Arial"/>
                <a:cs typeface="Arial"/>
              </a:rPr>
              <a:t>de</a:t>
            </a:r>
            <a:r>
              <a:rPr sz="1100" spc="-10" dirty="0">
                <a:latin typeface="Arial"/>
                <a:cs typeface="Arial"/>
              </a:rPr>
              <a:t> </a:t>
            </a:r>
            <a:r>
              <a:rPr sz="1100" spc="-50" dirty="0">
                <a:latin typeface="Arial"/>
                <a:cs typeface="Arial"/>
              </a:rPr>
              <a:t>derecho</a:t>
            </a:r>
            <a:r>
              <a:rPr sz="1100" spc="-5" dirty="0">
                <a:latin typeface="Arial"/>
                <a:cs typeface="Arial"/>
              </a:rPr>
              <a:t> </a:t>
            </a:r>
            <a:r>
              <a:rPr sz="1100" spc="-50" dirty="0">
                <a:latin typeface="Arial"/>
                <a:cs typeface="Arial"/>
              </a:rPr>
              <a:t>que</a:t>
            </a:r>
            <a:r>
              <a:rPr sz="1100" spc="20" dirty="0">
                <a:latin typeface="Arial"/>
                <a:cs typeface="Arial"/>
              </a:rPr>
              <a:t> </a:t>
            </a:r>
            <a:r>
              <a:rPr sz="1100" spc="-90" dirty="0">
                <a:latin typeface="Arial"/>
                <a:cs typeface="Arial"/>
              </a:rPr>
              <a:t>ha</a:t>
            </a:r>
            <a:r>
              <a:rPr sz="1100" spc="20" dirty="0">
                <a:latin typeface="Arial"/>
                <a:cs typeface="Arial"/>
              </a:rPr>
              <a:t> </a:t>
            </a:r>
            <a:r>
              <a:rPr sz="1100" spc="-35" dirty="0">
                <a:latin typeface="Arial"/>
                <a:cs typeface="Arial"/>
              </a:rPr>
              <a:t>utilizado</a:t>
            </a:r>
            <a:r>
              <a:rPr sz="1100" spc="20" dirty="0">
                <a:latin typeface="Arial"/>
                <a:cs typeface="Arial"/>
              </a:rPr>
              <a:t> </a:t>
            </a:r>
            <a:r>
              <a:rPr sz="1100" spc="-60" dirty="0">
                <a:latin typeface="Arial"/>
                <a:cs typeface="Arial"/>
              </a:rPr>
              <a:t>los</a:t>
            </a:r>
            <a:r>
              <a:rPr sz="1100" spc="25" dirty="0">
                <a:latin typeface="Arial"/>
                <a:cs typeface="Arial"/>
              </a:rPr>
              <a:t> </a:t>
            </a:r>
            <a:r>
              <a:rPr sz="1100" spc="-70" dirty="0">
                <a:latin typeface="Arial"/>
                <a:cs typeface="Arial"/>
              </a:rPr>
              <a:t>recursos</a:t>
            </a:r>
            <a:r>
              <a:rPr sz="1100" spc="20" dirty="0">
                <a:latin typeface="Arial"/>
                <a:cs typeface="Arial"/>
              </a:rPr>
              <a:t> </a:t>
            </a:r>
            <a:r>
              <a:rPr sz="1100" spc="-65" dirty="0">
                <a:latin typeface="Arial"/>
                <a:cs typeface="Arial"/>
              </a:rPr>
              <a:t>de</a:t>
            </a:r>
            <a:r>
              <a:rPr sz="1100" spc="20" dirty="0">
                <a:latin typeface="Arial"/>
                <a:cs typeface="Arial"/>
              </a:rPr>
              <a:t> </a:t>
            </a:r>
            <a:r>
              <a:rPr sz="1100" spc="-105" dirty="0">
                <a:latin typeface="Arial"/>
                <a:cs typeface="Arial"/>
              </a:rPr>
              <a:t>T-</a:t>
            </a:r>
            <a:r>
              <a:rPr sz="1100" spc="-220" dirty="0">
                <a:latin typeface="Arial"/>
                <a:cs typeface="Arial"/>
              </a:rPr>
              <a:t>SEDA</a:t>
            </a:r>
            <a:r>
              <a:rPr sz="1100" spc="145" dirty="0">
                <a:latin typeface="Arial"/>
                <a:cs typeface="Arial"/>
              </a:rPr>
              <a:t> </a:t>
            </a:r>
            <a:r>
              <a:rPr sz="1100" spc="-20" dirty="0">
                <a:latin typeface="Arial"/>
                <a:cs typeface="Arial"/>
              </a:rPr>
              <a:t>para </a:t>
            </a:r>
            <a:r>
              <a:rPr sz="1100" spc="-50" dirty="0">
                <a:latin typeface="Arial"/>
                <a:cs typeface="Arial"/>
              </a:rPr>
              <a:t>realizar</a:t>
            </a:r>
            <a:r>
              <a:rPr sz="1100" spc="-25" dirty="0">
                <a:latin typeface="Arial"/>
                <a:cs typeface="Arial"/>
              </a:rPr>
              <a:t> </a:t>
            </a:r>
            <a:r>
              <a:rPr sz="1100" spc="-155" dirty="0">
                <a:latin typeface="Arial"/>
                <a:cs typeface="Arial"/>
              </a:rPr>
              <a:t>su</a:t>
            </a:r>
            <a:r>
              <a:rPr sz="1100" spc="80" dirty="0">
                <a:latin typeface="Arial"/>
                <a:cs typeface="Arial"/>
              </a:rPr>
              <a:t> </a:t>
            </a:r>
            <a:r>
              <a:rPr sz="1100" spc="-35" dirty="0">
                <a:latin typeface="Arial"/>
                <a:cs typeface="Arial"/>
              </a:rPr>
              <a:t>propia</a:t>
            </a:r>
            <a:r>
              <a:rPr sz="1100" spc="-25" dirty="0">
                <a:latin typeface="Arial"/>
                <a:cs typeface="Arial"/>
              </a:rPr>
              <a:t> </a:t>
            </a:r>
            <a:r>
              <a:rPr sz="1100" spc="-50" dirty="0">
                <a:latin typeface="Arial"/>
                <a:cs typeface="Arial"/>
              </a:rPr>
              <a:t>investigación.</a:t>
            </a:r>
            <a:r>
              <a:rPr sz="1100" spc="15" dirty="0">
                <a:latin typeface="Arial"/>
                <a:cs typeface="Arial"/>
              </a:rPr>
              <a:t> </a:t>
            </a:r>
            <a:r>
              <a:rPr sz="1100" spc="-95" dirty="0">
                <a:latin typeface="Arial"/>
                <a:cs typeface="Arial"/>
              </a:rPr>
              <a:t>Señaló</a:t>
            </a:r>
            <a:r>
              <a:rPr sz="1100" spc="20" dirty="0">
                <a:latin typeface="Arial"/>
                <a:cs typeface="Arial"/>
              </a:rPr>
              <a:t> </a:t>
            </a:r>
            <a:r>
              <a:rPr sz="1100" spc="-65" dirty="0">
                <a:latin typeface="Arial"/>
                <a:cs typeface="Arial"/>
              </a:rPr>
              <a:t>que</a:t>
            </a:r>
            <a:r>
              <a:rPr sz="1100" spc="15" dirty="0">
                <a:latin typeface="Arial"/>
                <a:cs typeface="Arial"/>
              </a:rPr>
              <a:t> </a:t>
            </a:r>
            <a:r>
              <a:rPr sz="1100" spc="-60" dirty="0">
                <a:latin typeface="Arial"/>
                <a:cs typeface="Arial"/>
              </a:rPr>
              <a:t>el</a:t>
            </a:r>
            <a:r>
              <a:rPr sz="1100" spc="15" dirty="0">
                <a:latin typeface="Arial"/>
                <a:cs typeface="Arial"/>
              </a:rPr>
              <a:t> </a:t>
            </a:r>
            <a:r>
              <a:rPr sz="1100" spc="-50" dirty="0">
                <a:latin typeface="Arial"/>
                <a:cs typeface="Arial"/>
              </a:rPr>
              <a:t>valor</a:t>
            </a:r>
            <a:r>
              <a:rPr sz="1100" spc="10" dirty="0">
                <a:latin typeface="Arial"/>
                <a:cs typeface="Arial"/>
              </a:rPr>
              <a:t> </a:t>
            </a:r>
            <a:r>
              <a:rPr sz="1100" spc="-95" dirty="0">
                <a:latin typeface="Arial"/>
                <a:cs typeface="Arial"/>
              </a:rPr>
              <a:t>de</a:t>
            </a:r>
            <a:r>
              <a:rPr sz="1100" spc="20" dirty="0">
                <a:latin typeface="Arial"/>
                <a:cs typeface="Arial"/>
              </a:rPr>
              <a:t> </a:t>
            </a:r>
            <a:r>
              <a:rPr sz="1100" spc="-85" dirty="0">
                <a:latin typeface="Arial"/>
                <a:cs typeface="Arial"/>
              </a:rPr>
              <a:t>la</a:t>
            </a:r>
            <a:r>
              <a:rPr sz="1100" spc="15" dirty="0">
                <a:latin typeface="Arial"/>
                <a:cs typeface="Arial"/>
              </a:rPr>
              <a:t> </a:t>
            </a:r>
            <a:r>
              <a:rPr sz="1100" spc="-70" dirty="0">
                <a:latin typeface="Arial"/>
                <a:cs typeface="Arial"/>
              </a:rPr>
              <a:t>educación</a:t>
            </a:r>
            <a:r>
              <a:rPr sz="1100" spc="15" dirty="0">
                <a:latin typeface="Arial"/>
                <a:cs typeface="Arial"/>
              </a:rPr>
              <a:t> </a:t>
            </a:r>
            <a:r>
              <a:rPr sz="1100" spc="-60" dirty="0">
                <a:latin typeface="Arial"/>
                <a:cs typeface="Arial"/>
              </a:rPr>
              <a:t>dialógica</a:t>
            </a:r>
            <a:r>
              <a:rPr sz="1100" spc="15" dirty="0">
                <a:latin typeface="Arial"/>
                <a:cs typeface="Arial"/>
              </a:rPr>
              <a:t> </a:t>
            </a:r>
            <a:r>
              <a:rPr sz="1100" spc="-25" dirty="0">
                <a:latin typeface="Arial"/>
                <a:cs typeface="Arial"/>
              </a:rPr>
              <a:t>es </a:t>
            </a:r>
            <a:r>
              <a:rPr sz="1100" dirty="0">
                <a:latin typeface="Arial"/>
                <a:cs typeface="Arial"/>
              </a:rPr>
              <a:t>que</a:t>
            </a:r>
            <a:r>
              <a:rPr sz="1100" spc="114" dirty="0">
                <a:latin typeface="Arial"/>
                <a:cs typeface="Arial"/>
              </a:rPr>
              <a:t> </a:t>
            </a:r>
            <a:r>
              <a:rPr sz="1100" dirty="0">
                <a:latin typeface="Arial"/>
                <a:cs typeface="Arial"/>
              </a:rPr>
              <a:t>ayuda</a:t>
            </a:r>
            <a:r>
              <a:rPr sz="1100" spc="120" dirty="0">
                <a:latin typeface="Arial"/>
                <a:cs typeface="Arial"/>
              </a:rPr>
              <a:t> </a:t>
            </a:r>
            <a:r>
              <a:rPr sz="1100" dirty="0">
                <a:latin typeface="Arial"/>
                <a:cs typeface="Arial"/>
              </a:rPr>
              <a:t>a</a:t>
            </a:r>
            <a:r>
              <a:rPr sz="1100" spc="114" dirty="0">
                <a:latin typeface="Arial"/>
                <a:cs typeface="Arial"/>
              </a:rPr>
              <a:t> </a:t>
            </a:r>
            <a:r>
              <a:rPr sz="1100" dirty="0">
                <a:latin typeface="Arial"/>
                <a:cs typeface="Arial"/>
              </a:rPr>
              <a:t>promover</a:t>
            </a:r>
            <a:r>
              <a:rPr sz="1100" spc="120" dirty="0">
                <a:latin typeface="Arial"/>
                <a:cs typeface="Arial"/>
              </a:rPr>
              <a:t> </a:t>
            </a:r>
            <a:r>
              <a:rPr sz="1100" spc="-20" dirty="0">
                <a:latin typeface="Arial"/>
                <a:cs typeface="Arial"/>
              </a:rPr>
              <a:t>habilidades</a:t>
            </a:r>
            <a:r>
              <a:rPr sz="1100" spc="114" dirty="0">
                <a:latin typeface="Arial"/>
                <a:cs typeface="Arial"/>
              </a:rPr>
              <a:t> </a:t>
            </a:r>
            <a:r>
              <a:rPr sz="1100" dirty="0">
                <a:latin typeface="Arial"/>
                <a:cs typeface="Arial"/>
              </a:rPr>
              <a:t>de</a:t>
            </a:r>
            <a:r>
              <a:rPr sz="1100" spc="120" dirty="0">
                <a:latin typeface="Arial"/>
                <a:cs typeface="Arial"/>
              </a:rPr>
              <a:t> </a:t>
            </a:r>
            <a:r>
              <a:rPr sz="1100" spc="-20" dirty="0">
                <a:latin typeface="Arial"/>
                <a:cs typeface="Arial"/>
              </a:rPr>
              <a:t>aprendizaje</a:t>
            </a:r>
            <a:r>
              <a:rPr sz="1100" spc="114" dirty="0">
                <a:latin typeface="Arial"/>
                <a:cs typeface="Arial"/>
              </a:rPr>
              <a:t> </a:t>
            </a:r>
            <a:r>
              <a:rPr sz="1100" dirty="0">
                <a:latin typeface="Arial"/>
                <a:cs typeface="Arial"/>
              </a:rPr>
              <a:t>autodirigido</a:t>
            </a:r>
            <a:r>
              <a:rPr sz="1100" spc="120" dirty="0">
                <a:latin typeface="Arial"/>
                <a:cs typeface="Arial"/>
              </a:rPr>
              <a:t> </a:t>
            </a:r>
            <a:r>
              <a:rPr sz="1100" dirty="0">
                <a:latin typeface="Arial"/>
                <a:cs typeface="Arial"/>
              </a:rPr>
              <a:t>que</a:t>
            </a:r>
            <a:r>
              <a:rPr sz="1100" spc="114" dirty="0">
                <a:latin typeface="Arial"/>
                <a:cs typeface="Arial"/>
              </a:rPr>
              <a:t> </a:t>
            </a:r>
            <a:r>
              <a:rPr sz="1100" spc="-25" dirty="0">
                <a:latin typeface="Arial"/>
                <a:cs typeface="Arial"/>
              </a:rPr>
              <a:t>son </a:t>
            </a:r>
            <a:r>
              <a:rPr sz="1100" spc="-35" dirty="0">
                <a:latin typeface="Arial"/>
                <a:cs typeface="Arial"/>
              </a:rPr>
              <a:t>importantes </a:t>
            </a:r>
            <a:r>
              <a:rPr sz="1100" spc="-55" dirty="0">
                <a:latin typeface="Arial"/>
                <a:cs typeface="Arial"/>
              </a:rPr>
              <a:t>en</a:t>
            </a:r>
            <a:r>
              <a:rPr sz="1100" spc="-35" dirty="0">
                <a:latin typeface="Arial"/>
                <a:cs typeface="Arial"/>
              </a:rPr>
              <a:t> el contexto</a:t>
            </a:r>
            <a:r>
              <a:rPr sz="1100" spc="-40" dirty="0">
                <a:latin typeface="Arial"/>
                <a:cs typeface="Arial"/>
              </a:rPr>
              <a:t> </a:t>
            </a:r>
            <a:r>
              <a:rPr sz="1100" spc="-60" dirty="0">
                <a:latin typeface="Arial"/>
                <a:cs typeface="Arial"/>
              </a:rPr>
              <a:t>de</a:t>
            </a:r>
            <a:r>
              <a:rPr sz="1100" spc="-35" dirty="0">
                <a:latin typeface="Arial"/>
                <a:cs typeface="Arial"/>
              </a:rPr>
              <a:t> </a:t>
            </a:r>
            <a:r>
              <a:rPr sz="1100" spc="-45" dirty="0">
                <a:latin typeface="Arial"/>
                <a:cs typeface="Arial"/>
              </a:rPr>
              <a:t>la</a:t>
            </a:r>
            <a:r>
              <a:rPr sz="1100" spc="-35" dirty="0">
                <a:latin typeface="Arial"/>
                <a:cs typeface="Arial"/>
              </a:rPr>
              <a:t> </a:t>
            </a:r>
            <a:r>
              <a:rPr sz="1100" spc="-25" dirty="0">
                <a:latin typeface="Arial"/>
                <a:cs typeface="Arial"/>
              </a:rPr>
              <a:t>ES.</a:t>
            </a:r>
            <a:endParaRPr sz="1100">
              <a:latin typeface="Arial"/>
              <a:cs typeface="Arial"/>
            </a:endParaRPr>
          </a:p>
          <a:p>
            <a:pPr marL="12700" marR="5080" algn="just">
              <a:lnSpc>
                <a:spcPct val="120600"/>
              </a:lnSpc>
              <a:spcBef>
                <a:spcPts val="590"/>
              </a:spcBef>
            </a:pPr>
            <a:r>
              <a:rPr sz="1100" spc="-35" dirty="0">
                <a:latin typeface="Arial"/>
                <a:cs typeface="Arial"/>
              </a:rPr>
              <a:t>Steven</a:t>
            </a:r>
            <a:r>
              <a:rPr sz="1100" spc="25" dirty="0">
                <a:latin typeface="Arial"/>
                <a:cs typeface="Arial"/>
              </a:rPr>
              <a:t> </a:t>
            </a:r>
            <a:r>
              <a:rPr sz="1100" dirty="0">
                <a:latin typeface="Arial"/>
                <a:cs typeface="Arial"/>
              </a:rPr>
              <a:t>también</a:t>
            </a:r>
            <a:r>
              <a:rPr sz="1100" spc="25" dirty="0">
                <a:latin typeface="Arial"/>
                <a:cs typeface="Arial"/>
              </a:rPr>
              <a:t> </a:t>
            </a:r>
            <a:r>
              <a:rPr sz="1100" dirty="0">
                <a:latin typeface="Arial"/>
                <a:cs typeface="Arial"/>
              </a:rPr>
              <a:t>se</a:t>
            </a:r>
            <a:r>
              <a:rPr sz="1100" spc="25" dirty="0">
                <a:latin typeface="Arial"/>
                <a:cs typeface="Arial"/>
              </a:rPr>
              <a:t> </a:t>
            </a:r>
            <a:r>
              <a:rPr sz="1100" dirty="0">
                <a:latin typeface="Arial"/>
                <a:cs typeface="Arial"/>
              </a:rPr>
              <a:t>dio</a:t>
            </a:r>
            <a:r>
              <a:rPr sz="1100" spc="25" dirty="0">
                <a:latin typeface="Arial"/>
                <a:cs typeface="Arial"/>
              </a:rPr>
              <a:t> </a:t>
            </a:r>
            <a:r>
              <a:rPr sz="1100" spc="-10" dirty="0">
                <a:latin typeface="Arial"/>
                <a:cs typeface="Arial"/>
              </a:rPr>
              <a:t>cuenta</a:t>
            </a:r>
            <a:r>
              <a:rPr sz="1100" spc="30" dirty="0">
                <a:latin typeface="Arial"/>
                <a:cs typeface="Arial"/>
              </a:rPr>
              <a:t> </a:t>
            </a:r>
            <a:r>
              <a:rPr sz="1100" dirty="0">
                <a:latin typeface="Arial"/>
                <a:cs typeface="Arial"/>
              </a:rPr>
              <a:t>de</a:t>
            </a:r>
            <a:r>
              <a:rPr sz="1100" spc="25" dirty="0">
                <a:latin typeface="Arial"/>
                <a:cs typeface="Arial"/>
              </a:rPr>
              <a:t> </a:t>
            </a:r>
            <a:r>
              <a:rPr sz="1100" dirty="0">
                <a:latin typeface="Arial"/>
                <a:cs typeface="Arial"/>
              </a:rPr>
              <a:t>que</a:t>
            </a:r>
            <a:r>
              <a:rPr sz="1100" spc="25" dirty="0">
                <a:latin typeface="Arial"/>
                <a:cs typeface="Arial"/>
              </a:rPr>
              <a:t> </a:t>
            </a:r>
            <a:r>
              <a:rPr sz="1100" dirty="0">
                <a:latin typeface="Arial"/>
                <a:cs typeface="Arial"/>
              </a:rPr>
              <a:t>los</a:t>
            </a:r>
            <a:r>
              <a:rPr sz="1100" spc="25" dirty="0">
                <a:latin typeface="Arial"/>
                <a:cs typeface="Arial"/>
              </a:rPr>
              <a:t> </a:t>
            </a:r>
            <a:r>
              <a:rPr sz="1100" spc="-10" dirty="0">
                <a:latin typeface="Arial"/>
                <a:cs typeface="Arial"/>
              </a:rPr>
              <a:t>diferentes</a:t>
            </a:r>
            <a:r>
              <a:rPr sz="1100" spc="30" dirty="0">
                <a:latin typeface="Arial"/>
                <a:cs typeface="Arial"/>
              </a:rPr>
              <a:t> </a:t>
            </a:r>
            <a:r>
              <a:rPr sz="1100" dirty="0">
                <a:latin typeface="Arial"/>
                <a:cs typeface="Arial"/>
              </a:rPr>
              <a:t>tipos</a:t>
            </a:r>
            <a:r>
              <a:rPr sz="1100" spc="25" dirty="0">
                <a:latin typeface="Arial"/>
                <a:cs typeface="Arial"/>
              </a:rPr>
              <a:t> </a:t>
            </a:r>
            <a:r>
              <a:rPr sz="1100" dirty="0">
                <a:latin typeface="Arial"/>
                <a:cs typeface="Arial"/>
              </a:rPr>
              <a:t>de</a:t>
            </a:r>
            <a:r>
              <a:rPr sz="1100" spc="25" dirty="0">
                <a:latin typeface="Arial"/>
                <a:cs typeface="Arial"/>
              </a:rPr>
              <a:t> </a:t>
            </a:r>
            <a:r>
              <a:rPr sz="1100" spc="-10" dirty="0">
                <a:latin typeface="Arial"/>
                <a:cs typeface="Arial"/>
              </a:rPr>
              <a:t>entornos</a:t>
            </a:r>
            <a:r>
              <a:rPr sz="1100" spc="25" dirty="0">
                <a:latin typeface="Arial"/>
                <a:cs typeface="Arial"/>
              </a:rPr>
              <a:t> </a:t>
            </a:r>
            <a:r>
              <a:rPr sz="1100" spc="-25" dirty="0">
                <a:latin typeface="Arial"/>
                <a:cs typeface="Arial"/>
              </a:rPr>
              <a:t>de </a:t>
            </a:r>
            <a:r>
              <a:rPr sz="1100" spc="-60" dirty="0">
                <a:latin typeface="Arial"/>
                <a:cs typeface="Arial"/>
              </a:rPr>
              <a:t>aprendizaje</a:t>
            </a:r>
            <a:r>
              <a:rPr sz="1100" spc="-15" dirty="0">
                <a:latin typeface="Arial"/>
                <a:cs typeface="Arial"/>
              </a:rPr>
              <a:t> </a:t>
            </a:r>
            <a:r>
              <a:rPr sz="1100" spc="-114" dirty="0">
                <a:latin typeface="Arial"/>
                <a:cs typeface="Arial"/>
              </a:rPr>
              <a:t>en</a:t>
            </a:r>
            <a:r>
              <a:rPr sz="1100" spc="40" dirty="0">
                <a:latin typeface="Arial"/>
                <a:cs typeface="Arial"/>
              </a:rPr>
              <a:t> </a:t>
            </a:r>
            <a:r>
              <a:rPr sz="1100" spc="-450" dirty="0">
                <a:latin typeface="Arial"/>
                <a:cs typeface="Arial"/>
              </a:rPr>
              <a:t>ES</a:t>
            </a:r>
            <a:r>
              <a:rPr sz="1100" spc="375" dirty="0">
                <a:latin typeface="Arial"/>
                <a:cs typeface="Arial"/>
              </a:rPr>
              <a:t> </a:t>
            </a:r>
            <a:r>
              <a:rPr sz="1100" spc="-50" dirty="0">
                <a:latin typeface="Arial"/>
                <a:cs typeface="Arial"/>
              </a:rPr>
              <a:t>podrían</a:t>
            </a:r>
            <a:r>
              <a:rPr sz="1100" spc="-25" dirty="0">
                <a:latin typeface="Arial"/>
                <a:cs typeface="Arial"/>
              </a:rPr>
              <a:t> </a:t>
            </a:r>
            <a:r>
              <a:rPr sz="1100" spc="-40" dirty="0">
                <a:latin typeface="Arial"/>
                <a:cs typeface="Arial"/>
              </a:rPr>
              <a:t>promover</a:t>
            </a:r>
            <a:r>
              <a:rPr sz="1100" spc="-35" dirty="0">
                <a:latin typeface="Arial"/>
                <a:cs typeface="Arial"/>
              </a:rPr>
              <a:t> </a:t>
            </a:r>
            <a:r>
              <a:rPr sz="1100" spc="-40" dirty="0">
                <a:latin typeface="Arial"/>
                <a:cs typeface="Arial"/>
              </a:rPr>
              <a:t>diferentes</a:t>
            </a:r>
            <a:r>
              <a:rPr sz="1100" spc="20" dirty="0">
                <a:latin typeface="Arial"/>
                <a:cs typeface="Arial"/>
              </a:rPr>
              <a:t> </a:t>
            </a:r>
            <a:r>
              <a:rPr sz="1100" spc="-60" dirty="0">
                <a:latin typeface="Arial"/>
                <a:cs typeface="Arial"/>
              </a:rPr>
              <a:t>formas</a:t>
            </a:r>
            <a:r>
              <a:rPr sz="1100" spc="60" dirty="0">
                <a:latin typeface="Arial"/>
                <a:cs typeface="Arial"/>
              </a:rPr>
              <a:t> </a:t>
            </a:r>
            <a:r>
              <a:rPr sz="1100" spc="-110" dirty="0">
                <a:latin typeface="Arial"/>
                <a:cs typeface="Arial"/>
              </a:rPr>
              <a:t>de</a:t>
            </a:r>
            <a:r>
              <a:rPr sz="1100" spc="60" dirty="0">
                <a:latin typeface="Arial"/>
                <a:cs typeface="Arial"/>
              </a:rPr>
              <a:t> </a:t>
            </a:r>
            <a:r>
              <a:rPr sz="1100" spc="-45" dirty="0">
                <a:latin typeface="Arial"/>
                <a:cs typeface="Arial"/>
              </a:rPr>
              <a:t>interacción</a:t>
            </a:r>
            <a:r>
              <a:rPr sz="1100" spc="55" dirty="0">
                <a:latin typeface="Arial"/>
                <a:cs typeface="Arial"/>
              </a:rPr>
              <a:t> </a:t>
            </a:r>
            <a:r>
              <a:rPr sz="1100" spc="-10" dirty="0">
                <a:latin typeface="Arial"/>
                <a:cs typeface="Arial"/>
              </a:rPr>
              <a:t>dialógica. </a:t>
            </a:r>
            <a:r>
              <a:rPr sz="1100" spc="-204" dirty="0">
                <a:latin typeface="Arial"/>
                <a:cs typeface="Arial"/>
              </a:rPr>
              <a:t>En</a:t>
            </a:r>
            <a:r>
              <a:rPr sz="1100" spc="130" dirty="0">
                <a:latin typeface="Arial"/>
                <a:cs typeface="Arial"/>
              </a:rPr>
              <a:t> </a:t>
            </a:r>
            <a:r>
              <a:rPr sz="1100" spc="-75" dirty="0">
                <a:latin typeface="Arial"/>
                <a:cs typeface="Arial"/>
              </a:rPr>
              <a:t>una</a:t>
            </a:r>
            <a:r>
              <a:rPr sz="1100" dirty="0">
                <a:latin typeface="Arial"/>
                <a:cs typeface="Arial"/>
              </a:rPr>
              <a:t> </a:t>
            </a:r>
            <a:r>
              <a:rPr sz="1100" spc="-85" dirty="0">
                <a:latin typeface="Arial"/>
                <a:cs typeface="Arial"/>
              </a:rPr>
              <a:t>clase</a:t>
            </a:r>
            <a:r>
              <a:rPr sz="1100" spc="10" dirty="0">
                <a:latin typeface="Arial"/>
                <a:cs typeface="Arial"/>
              </a:rPr>
              <a:t> </a:t>
            </a:r>
            <a:r>
              <a:rPr sz="1100" spc="-45" dirty="0">
                <a:latin typeface="Arial"/>
                <a:cs typeface="Arial"/>
              </a:rPr>
              <a:t>expositiva,</a:t>
            </a:r>
            <a:r>
              <a:rPr sz="1100" spc="-30" dirty="0">
                <a:latin typeface="Arial"/>
                <a:cs typeface="Arial"/>
              </a:rPr>
              <a:t> </a:t>
            </a:r>
            <a:r>
              <a:rPr sz="1100" spc="-50" dirty="0">
                <a:latin typeface="Arial"/>
                <a:cs typeface="Arial"/>
              </a:rPr>
              <a:t>descubrió</a:t>
            </a:r>
            <a:r>
              <a:rPr sz="1100" spc="-25" dirty="0">
                <a:latin typeface="Arial"/>
                <a:cs typeface="Arial"/>
              </a:rPr>
              <a:t> </a:t>
            </a:r>
            <a:r>
              <a:rPr sz="1100" spc="-50" dirty="0">
                <a:latin typeface="Arial"/>
                <a:cs typeface="Arial"/>
              </a:rPr>
              <a:t>que</a:t>
            </a:r>
            <a:r>
              <a:rPr sz="1100" spc="-5" dirty="0">
                <a:latin typeface="Arial"/>
                <a:cs typeface="Arial"/>
              </a:rPr>
              <a:t> </a:t>
            </a:r>
            <a:r>
              <a:rPr sz="1100" spc="-60" dirty="0">
                <a:latin typeface="Arial"/>
                <a:cs typeface="Arial"/>
              </a:rPr>
              <a:t>hacer</a:t>
            </a:r>
            <a:r>
              <a:rPr sz="1100" spc="10" dirty="0">
                <a:latin typeface="Arial"/>
                <a:cs typeface="Arial"/>
              </a:rPr>
              <a:t> </a:t>
            </a:r>
            <a:r>
              <a:rPr sz="1100" spc="-50" dirty="0">
                <a:latin typeface="Arial"/>
                <a:cs typeface="Arial"/>
              </a:rPr>
              <a:t>preguntas</a:t>
            </a:r>
            <a:r>
              <a:rPr sz="1100" spc="15" dirty="0">
                <a:latin typeface="Arial"/>
                <a:cs typeface="Arial"/>
              </a:rPr>
              <a:t> </a:t>
            </a:r>
            <a:r>
              <a:rPr sz="1100" spc="-45" dirty="0">
                <a:latin typeface="Arial"/>
                <a:cs typeface="Arial"/>
              </a:rPr>
              <a:t>abiertas</a:t>
            </a:r>
            <a:r>
              <a:rPr sz="1100" spc="15" dirty="0">
                <a:latin typeface="Arial"/>
                <a:cs typeface="Arial"/>
              </a:rPr>
              <a:t> </a:t>
            </a:r>
            <a:r>
              <a:rPr sz="1100" spc="-60" dirty="0">
                <a:latin typeface="Arial"/>
                <a:cs typeface="Arial"/>
              </a:rPr>
              <a:t>era</a:t>
            </a:r>
            <a:r>
              <a:rPr sz="1100" spc="15" dirty="0">
                <a:latin typeface="Arial"/>
                <a:cs typeface="Arial"/>
              </a:rPr>
              <a:t> </a:t>
            </a:r>
            <a:r>
              <a:rPr sz="1100" spc="-75" dirty="0">
                <a:latin typeface="Arial"/>
                <a:cs typeface="Arial"/>
              </a:rPr>
              <a:t>una</a:t>
            </a:r>
            <a:r>
              <a:rPr sz="1100" spc="10" dirty="0">
                <a:latin typeface="Arial"/>
                <a:cs typeface="Arial"/>
              </a:rPr>
              <a:t> </a:t>
            </a:r>
            <a:r>
              <a:rPr sz="1100" spc="-10" dirty="0">
                <a:latin typeface="Arial"/>
                <a:cs typeface="Arial"/>
              </a:rPr>
              <a:t>forma </a:t>
            </a:r>
            <a:r>
              <a:rPr sz="1100" spc="-60" dirty="0">
                <a:latin typeface="Arial"/>
                <a:cs typeface="Arial"/>
              </a:rPr>
              <a:t>de</a:t>
            </a:r>
            <a:r>
              <a:rPr sz="1100" spc="-45" dirty="0">
                <a:latin typeface="Arial"/>
                <a:cs typeface="Arial"/>
              </a:rPr>
              <a:t> </a:t>
            </a:r>
            <a:r>
              <a:rPr sz="1100" spc="-35" dirty="0">
                <a:latin typeface="Arial"/>
                <a:cs typeface="Arial"/>
              </a:rPr>
              <a:t>alentar</a:t>
            </a:r>
            <a:r>
              <a:rPr sz="1100" spc="-40" dirty="0">
                <a:latin typeface="Arial"/>
                <a:cs typeface="Arial"/>
              </a:rPr>
              <a:t> </a:t>
            </a:r>
            <a:r>
              <a:rPr sz="1100" spc="-95" dirty="0">
                <a:latin typeface="Arial"/>
                <a:cs typeface="Arial"/>
              </a:rPr>
              <a:t>a</a:t>
            </a:r>
            <a:r>
              <a:rPr sz="1100" spc="-45" dirty="0">
                <a:latin typeface="Arial"/>
                <a:cs typeface="Arial"/>
              </a:rPr>
              <a:t> </a:t>
            </a:r>
            <a:r>
              <a:rPr sz="1100" spc="-60" dirty="0">
                <a:latin typeface="Arial"/>
                <a:cs typeface="Arial"/>
              </a:rPr>
              <a:t>los</a:t>
            </a:r>
            <a:r>
              <a:rPr sz="1100" spc="-45" dirty="0">
                <a:latin typeface="Arial"/>
                <a:cs typeface="Arial"/>
              </a:rPr>
              <a:t> </a:t>
            </a:r>
            <a:r>
              <a:rPr sz="1100" spc="-55" dirty="0">
                <a:latin typeface="Arial"/>
                <a:cs typeface="Arial"/>
              </a:rPr>
              <a:t>y</a:t>
            </a:r>
            <a:r>
              <a:rPr sz="1100" spc="-40" dirty="0">
                <a:latin typeface="Arial"/>
                <a:cs typeface="Arial"/>
              </a:rPr>
              <a:t> </a:t>
            </a:r>
            <a:r>
              <a:rPr sz="1100" spc="-75" dirty="0">
                <a:latin typeface="Arial"/>
                <a:cs typeface="Arial"/>
              </a:rPr>
              <a:t>las</a:t>
            </a:r>
            <a:r>
              <a:rPr sz="1100" spc="-40" dirty="0">
                <a:latin typeface="Arial"/>
                <a:cs typeface="Arial"/>
              </a:rPr>
              <a:t> </a:t>
            </a:r>
            <a:r>
              <a:rPr sz="1100" spc="-50" dirty="0">
                <a:latin typeface="Arial"/>
                <a:cs typeface="Arial"/>
              </a:rPr>
              <a:t>estudiantes</a:t>
            </a:r>
            <a:r>
              <a:rPr sz="1100" spc="-45" dirty="0">
                <a:latin typeface="Arial"/>
                <a:cs typeface="Arial"/>
              </a:rPr>
              <a:t> </a:t>
            </a:r>
            <a:r>
              <a:rPr sz="1100" spc="-95" dirty="0">
                <a:latin typeface="Arial"/>
                <a:cs typeface="Arial"/>
              </a:rPr>
              <a:t>a</a:t>
            </a:r>
            <a:r>
              <a:rPr sz="1100" spc="-45" dirty="0">
                <a:latin typeface="Arial"/>
                <a:cs typeface="Arial"/>
              </a:rPr>
              <a:t> </a:t>
            </a:r>
            <a:r>
              <a:rPr sz="1100" spc="-30" dirty="0">
                <a:latin typeface="Arial"/>
                <a:cs typeface="Arial"/>
              </a:rPr>
              <a:t>participar</a:t>
            </a:r>
            <a:r>
              <a:rPr sz="1100" spc="-40" dirty="0">
                <a:latin typeface="Arial"/>
                <a:cs typeface="Arial"/>
              </a:rPr>
              <a:t> </a:t>
            </a:r>
            <a:r>
              <a:rPr sz="1100" spc="-55" dirty="0">
                <a:latin typeface="Arial"/>
                <a:cs typeface="Arial"/>
              </a:rPr>
              <a:t>en</a:t>
            </a:r>
            <a:r>
              <a:rPr sz="1100" spc="-40" dirty="0">
                <a:latin typeface="Arial"/>
                <a:cs typeface="Arial"/>
              </a:rPr>
              <a:t> </a:t>
            </a:r>
            <a:r>
              <a:rPr sz="1100" spc="-35" dirty="0">
                <a:latin typeface="Arial"/>
                <a:cs typeface="Arial"/>
              </a:rPr>
              <a:t>el</a:t>
            </a:r>
            <a:r>
              <a:rPr sz="1100" spc="-40" dirty="0">
                <a:latin typeface="Arial"/>
                <a:cs typeface="Arial"/>
              </a:rPr>
              <a:t> </a:t>
            </a:r>
            <a:r>
              <a:rPr sz="1100" spc="-10" dirty="0">
                <a:latin typeface="Arial"/>
                <a:cs typeface="Arial"/>
              </a:rPr>
              <a:t>diálogo.</a:t>
            </a:r>
            <a:endParaRPr sz="1100">
              <a:latin typeface="Arial"/>
              <a:cs typeface="Arial"/>
            </a:endParaRPr>
          </a:p>
          <a:p>
            <a:pPr marL="12700" marR="6985" algn="just">
              <a:lnSpc>
                <a:spcPct val="120800"/>
              </a:lnSpc>
              <a:spcBef>
                <a:spcPts val="615"/>
              </a:spcBef>
            </a:pPr>
            <a:r>
              <a:rPr sz="1100" spc="-65" dirty="0">
                <a:latin typeface="Arial"/>
                <a:cs typeface="Arial"/>
              </a:rPr>
              <a:t>Por</a:t>
            </a:r>
            <a:r>
              <a:rPr sz="1100" spc="20" dirty="0">
                <a:latin typeface="Arial"/>
                <a:cs typeface="Arial"/>
              </a:rPr>
              <a:t> </a:t>
            </a:r>
            <a:r>
              <a:rPr sz="1100" spc="-40" dirty="0">
                <a:latin typeface="Arial"/>
                <a:cs typeface="Arial"/>
              </a:rPr>
              <a:t>ejemplo,</a:t>
            </a:r>
            <a:r>
              <a:rPr sz="1100" spc="20" dirty="0">
                <a:latin typeface="Arial"/>
                <a:cs typeface="Arial"/>
              </a:rPr>
              <a:t> </a:t>
            </a:r>
            <a:r>
              <a:rPr sz="1100" spc="-60" dirty="0">
                <a:latin typeface="Arial"/>
                <a:cs typeface="Arial"/>
              </a:rPr>
              <a:t>cuando</a:t>
            </a:r>
            <a:r>
              <a:rPr sz="1100" spc="20" dirty="0">
                <a:latin typeface="Arial"/>
                <a:cs typeface="Arial"/>
              </a:rPr>
              <a:t> </a:t>
            </a:r>
            <a:r>
              <a:rPr sz="1100" spc="-15" dirty="0">
                <a:latin typeface="Arial"/>
                <a:cs typeface="Arial"/>
              </a:rPr>
              <a:t>formuló</a:t>
            </a:r>
            <a:r>
              <a:rPr sz="1100" spc="20" dirty="0">
                <a:latin typeface="Arial"/>
                <a:cs typeface="Arial"/>
              </a:rPr>
              <a:t> </a:t>
            </a:r>
            <a:r>
              <a:rPr sz="1100" spc="-45" dirty="0">
                <a:latin typeface="Arial"/>
                <a:cs typeface="Arial"/>
              </a:rPr>
              <a:t>la</a:t>
            </a:r>
            <a:r>
              <a:rPr sz="1100" spc="20" dirty="0">
                <a:latin typeface="Arial"/>
                <a:cs typeface="Arial"/>
              </a:rPr>
              <a:t> </a:t>
            </a:r>
            <a:r>
              <a:rPr sz="1100" spc="-40" dirty="0">
                <a:latin typeface="Arial"/>
                <a:cs typeface="Arial"/>
              </a:rPr>
              <a:t>pregunta:</a:t>
            </a:r>
            <a:r>
              <a:rPr sz="1100" spc="20" dirty="0">
                <a:latin typeface="Arial"/>
                <a:cs typeface="Arial"/>
              </a:rPr>
              <a:t> </a:t>
            </a:r>
            <a:r>
              <a:rPr sz="1100" spc="-65" dirty="0">
                <a:latin typeface="Arial"/>
                <a:cs typeface="Arial"/>
              </a:rPr>
              <a:t>"¿Debería</a:t>
            </a:r>
            <a:r>
              <a:rPr sz="1100" spc="20" dirty="0">
                <a:latin typeface="Arial"/>
                <a:cs typeface="Arial"/>
              </a:rPr>
              <a:t> </a:t>
            </a:r>
            <a:r>
              <a:rPr sz="1100" spc="-35" dirty="0">
                <a:latin typeface="Arial"/>
                <a:cs typeface="Arial"/>
              </a:rPr>
              <a:t>el</a:t>
            </a:r>
            <a:r>
              <a:rPr sz="1100" spc="20" dirty="0">
                <a:latin typeface="Arial"/>
                <a:cs typeface="Arial"/>
              </a:rPr>
              <a:t> </a:t>
            </a:r>
            <a:r>
              <a:rPr sz="1100" spc="-65" dirty="0">
                <a:latin typeface="Arial"/>
                <a:cs typeface="Arial"/>
              </a:rPr>
              <a:t>Derecho</a:t>
            </a:r>
            <a:r>
              <a:rPr sz="1100" spc="20" dirty="0">
                <a:latin typeface="Arial"/>
                <a:cs typeface="Arial"/>
              </a:rPr>
              <a:t> </a:t>
            </a:r>
            <a:r>
              <a:rPr sz="1100" spc="-40" dirty="0">
                <a:latin typeface="Arial"/>
                <a:cs typeface="Arial"/>
              </a:rPr>
              <a:t>Internacional</a:t>
            </a:r>
            <a:r>
              <a:rPr sz="1100" dirty="0">
                <a:latin typeface="Arial"/>
                <a:cs typeface="Arial"/>
              </a:rPr>
              <a:t> </a:t>
            </a:r>
            <a:r>
              <a:rPr sz="1100" spc="-55" dirty="0">
                <a:latin typeface="Arial"/>
                <a:cs typeface="Arial"/>
              </a:rPr>
              <a:t>de</a:t>
            </a:r>
            <a:r>
              <a:rPr sz="1100" spc="-85" dirty="0">
                <a:latin typeface="Arial"/>
                <a:cs typeface="Arial"/>
              </a:rPr>
              <a:t> </a:t>
            </a:r>
            <a:r>
              <a:rPr sz="1100" spc="-55" dirty="0">
                <a:latin typeface="Arial"/>
                <a:cs typeface="Arial"/>
              </a:rPr>
              <a:t>Inversiones</a:t>
            </a:r>
            <a:r>
              <a:rPr sz="1100" spc="-85" dirty="0">
                <a:latin typeface="Arial"/>
                <a:cs typeface="Arial"/>
              </a:rPr>
              <a:t> </a:t>
            </a:r>
            <a:r>
              <a:rPr sz="1100" spc="-45" dirty="0">
                <a:latin typeface="Arial"/>
                <a:cs typeface="Arial"/>
              </a:rPr>
              <a:t>estar</a:t>
            </a:r>
            <a:r>
              <a:rPr sz="1100" spc="-85" dirty="0">
                <a:latin typeface="Arial"/>
                <a:cs typeface="Arial"/>
              </a:rPr>
              <a:t> </a:t>
            </a:r>
            <a:r>
              <a:rPr sz="1100" spc="-45" dirty="0">
                <a:latin typeface="Arial"/>
                <a:cs typeface="Arial"/>
              </a:rPr>
              <a:t>involucrado</a:t>
            </a:r>
            <a:r>
              <a:rPr sz="1100" spc="-85" dirty="0">
                <a:latin typeface="Arial"/>
                <a:cs typeface="Arial"/>
              </a:rPr>
              <a:t> </a:t>
            </a:r>
            <a:r>
              <a:rPr sz="1100" spc="-55" dirty="0">
                <a:latin typeface="Arial"/>
                <a:cs typeface="Arial"/>
              </a:rPr>
              <a:t>de</a:t>
            </a:r>
            <a:r>
              <a:rPr sz="1100" spc="-85" dirty="0">
                <a:latin typeface="Arial"/>
                <a:cs typeface="Arial"/>
              </a:rPr>
              <a:t> </a:t>
            </a:r>
            <a:r>
              <a:rPr sz="1100" spc="-65" dirty="0">
                <a:latin typeface="Arial"/>
                <a:cs typeface="Arial"/>
              </a:rPr>
              <a:t>alguna</a:t>
            </a:r>
            <a:r>
              <a:rPr sz="1100" spc="-85" dirty="0">
                <a:latin typeface="Arial"/>
                <a:cs typeface="Arial"/>
              </a:rPr>
              <a:t> </a:t>
            </a:r>
            <a:r>
              <a:rPr sz="1100" spc="-55" dirty="0">
                <a:latin typeface="Arial"/>
                <a:cs typeface="Arial"/>
              </a:rPr>
              <a:t>manera</a:t>
            </a:r>
            <a:r>
              <a:rPr sz="1100" spc="-85" dirty="0">
                <a:latin typeface="Arial"/>
                <a:cs typeface="Arial"/>
              </a:rPr>
              <a:t> </a:t>
            </a:r>
            <a:r>
              <a:rPr sz="1100" spc="-60" dirty="0">
                <a:latin typeface="Arial"/>
                <a:cs typeface="Arial"/>
              </a:rPr>
              <a:t>con</a:t>
            </a:r>
            <a:r>
              <a:rPr sz="1100" spc="-85" dirty="0">
                <a:latin typeface="Arial"/>
                <a:cs typeface="Arial"/>
              </a:rPr>
              <a:t> </a:t>
            </a:r>
            <a:r>
              <a:rPr sz="1100" spc="-55" dirty="0">
                <a:latin typeface="Arial"/>
                <a:cs typeface="Arial"/>
              </a:rPr>
              <a:t>los</a:t>
            </a:r>
            <a:r>
              <a:rPr sz="1100" spc="-85" dirty="0">
                <a:latin typeface="Arial"/>
                <a:cs typeface="Arial"/>
              </a:rPr>
              <a:t> </a:t>
            </a:r>
            <a:r>
              <a:rPr sz="1100" spc="-60" dirty="0">
                <a:latin typeface="Arial"/>
                <a:cs typeface="Arial"/>
              </a:rPr>
              <a:t>esfuerzos</a:t>
            </a:r>
            <a:r>
              <a:rPr sz="1100" spc="-85" dirty="0">
                <a:latin typeface="Arial"/>
                <a:cs typeface="Arial"/>
              </a:rPr>
              <a:t> </a:t>
            </a:r>
            <a:r>
              <a:rPr sz="1100" spc="-55" dirty="0">
                <a:latin typeface="Arial"/>
                <a:cs typeface="Arial"/>
              </a:rPr>
              <a:t>de</a:t>
            </a:r>
            <a:r>
              <a:rPr sz="1100" spc="-85" dirty="0">
                <a:latin typeface="Arial"/>
                <a:cs typeface="Arial"/>
              </a:rPr>
              <a:t> </a:t>
            </a:r>
            <a:r>
              <a:rPr sz="1100" spc="-45" dirty="0">
                <a:latin typeface="Arial"/>
                <a:cs typeface="Arial"/>
              </a:rPr>
              <a:t>la</a:t>
            </a:r>
            <a:r>
              <a:rPr sz="1100" spc="-85" dirty="0">
                <a:latin typeface="Arial"/>
                <a:cs typeface="Arial"/>
              </a:rPr>
              <a:t> </a:t>
            </a:r>
            <a:r>
              <a:rPr sz="1100" spc="-55" dirty="0">
                <a:latin typeface="Arial"/>
                <a:cs typeface="Arial"/>
              </a:rPr>
              <a:t>lucha</a:t>
            </a:r>
            <a:r>
              <a:rPr sz="1100" spc="-35" dirty="0">
                <a:latin typeface="Arial"/>
                <a:cs typeface="Arial"/>
              </a:rPr>
              <a:t> </a:t>
            </a:r>
            <a:r>
              <a:rPr sz="1100" spc="-30" dirty="0">
                <a:latin typeface="Arial"/>
                <a:cs typeface="Arial"/>
              </a:rPr>
              <a:t>contra</a:t>
            </a:r>
            <a:r>
              <a:rPr sz="1100" spc="-70" dirty="0">
                <a:latin typeface="Arial"/>
                <a:cs typeface="Arial"/>
              </a:rPr>
              <a:t> </a:t>
            </a:r>
            <a:r>
              <a:rPr sz="1100" spc="-35" dirty="0">
                <a:latin typeface="Arial"/>
                <a:cs typeface="Arial"/>
              </a:rPr>
              <a:t>el</a:t>
            </a:r>
            <a:r>
              <a:rPr sz="1100" spc="-70" dirty="0">
                <a:latin typeface="Arial"/>
                <a:cs typeface="Arial"/>
              </a:rPr>
              <a:t> </a:t>
            </a:r>
            <a:r>
              <a:rPr sz="1100" spc="-55" dirty="0">
                <a:latin typeface="Arial"/>
                <a:cs typeface="Arial"/>
              </a:rPr>
              <a:t>lavado</a:t>
            </a:r>
            <a:r>
              <a:rPr sz="1100" spc="-70" dirty="0">
                <a:latin typeface="Arial"/>
                <a:cs typeface="Arial"/>
              </a:rPr>
              <a:t> </a:t>
            </a:r>
            <a:r>
              <a:rPr sz="1100" spc="-55" dirty="0">
                <a:latin typeface="Arial"/>
                <a:cs typeface="Arial"/>
              </a:rPr>
              <a:t>de</a:t>
            </a:r>
            <a:r>
              <a:rPr sz="1100" spc="-70" dirty="0">
                <a:latin typeface="Arial"/>
                <a:cs typeface="Arial"/>
              </a:rPr>
              <a:t> </a:t>
            </a:r>
            <a:r>
              <a:rPr sz="1100" spc="-30" dirty="0">
                <a:latin typeface="Arial"/>
                <a:cs typeface="Arial"/>
              </a:rPr>
              <a:t>dinero</a:t>
            </a:r>
            <a:r>
              <a:rPr sz="1100" spc="-70" dirty="0">
                <a:latin typeface="Arial"/>
                <a:cs typeface="Arial"/>
              </a:rPr>
              <a:t> </a:t>
            </a:r>
            <a:r>
              <a:rPr sz="1100" spc="125" dirty="0">
                <a:latin typeface="Arial"/>
                <a:cs typeface="Arial"/>
              </a:rPr>
              <a:t>/</a:t>
            </a:r>
            <a:r>
              <a:rPr sz="1100" spc="-70" dirty="0">
                <a:latin typeface="Arial"/>
                <a:cs typeface="Arial"/>
              </a:rPr>
              <a:t> </a:t>
            </a:r>
            <a:r>
              <a:rPr sz="1100" spc="-30" dirty="0">
                <a:latin typeface="Arial"/>
                <a:cs typeface="Arial"/>
              </a:rPr>
              <a:t>contra</a:t>
            </a:r>
            <a:r>
              <a:rPr sz="1100" spc="-70" dirty="0">
                <a:latin typeface="Arial"/>
                <a:cs typeface="Arial"/>
              </a:rPr>
              <a:t> </a:t>
            </a:r>
            <a:r>
              <a:rPr sz="1100" spc="-35" dirty="0">
                <a:latin typeface="Arial"/>
                <a:cs typeface="Arial"/>
              </a:rPr>
              <a:t>el</a:t>
            </a:r>
            <a:r>
              <a:rPr sz="1100" spc="-70" dirty="0">
                <a:latin typeface="Arial"/>
                <a:cs typeface="Arial"/>
              </a:rPr>
              <a:t> </a:t>
            </a:r>
            <a:r>
              <a:rPr sz="1100" spc="-35" dirty="0">
                <a:latin typeface="Arial"/>
                <a:cs typeface="Arial"/>
              </a:rPr>
              <a:t>financiamiento</a:t>
            </a:r>
            <a:r>
              <a:rPr sz="1100" spc="-70" dirty="0">
                <a:latin typeface="Arial"/>
                <a:cs typeface="Arial"/>
              </a:rPr>
              <a:t> </a:t>
            </a:r>
            <a:r>
              <a:rPr sz="1100" spc="-40" dirty="0">
                <a:latin typeface="Arial"/>
                <a:cs typeface="Arial"/>
              </a:rPr>
              <a:t>del</a:t>
            </a:r>
            <a:r>
              <a:rPr sz="1100" spc="-70" dirty="0">
                <a:latin typeface="Arial"/>
                <a:cs typeface="Arial"/>
              </a:rPr>
              <a:t> </a:t>
            </a:r>
            <a:r>
              <a:rPr sz="1100" spc="-25" dirty="0">
                <a:latin typeface="Arial"/>
                <a:cs typeface="Arial"/>
              </a:rPr>
              <a:t>terrorismo,</a:t>
            </a:r>
            <a:r>
              <a:rPr sz="1100" spc="-70" dirty="0">
                <a:latin typeface="Arial"/>
                <a:cs typeface="Arial"/>
              </a:rPr>
              <a:t> </a:t>
            </a:r>
            <a:r>
              <a:rPr sz="1100" spc="-35" dirty="0">
                <a:latin typeface="Arial"/>
                <a:cs typeface="Arial"/>
              </a:rPr>
              <a:t>o</a:t>
            </a:r>
            <a:r>
              <a:rPr sz="1100" spc="-70" dirty="0">
                <a:latin typeface="Arial"/>
                <a:cs typeface="Arial"/>
              </a:rPr>
              <a:t> </a:t>
            </a:r>
            <a:r>
              <a:rPr sz="1100" spc="-50" dirty="0">
                <a:latin typeface="Arial"/>
                <a:cs typeface="Arial"/>
              </a:rPr>
              <a:t>deberían</a:t>
            </a:r>
            <a:r>
              <a:rPr sz="1100" spc="-35" dirty="0">
                <a:latin typeface="Arial"/>
                <a:cs typeface="Arial"/>
              </a:rPr>
              <a:t> </a:t>
            </a:r>
            <a:r>
              <a:rPr sz="1100" spc="-60" dirty="0">
                <a:latin typeface="Arial"/>
                <a:cs typeface="Arial"/>
              </a:rPr>
              <a:t>ser</a:t>
            </a:r>
            <a:r>
              <a:rPr sz="1100" spc="204" dirty="0">
                <a:latin typeface="Arial"/>
                <a:cs typeface="Arial"/>
              </a:rPr>
              <a:t> </a:t>
            </a:r>
            <a:r>
              <a:rPr sz="1100" spc="-35" dirty="0">
                <a:latin typeface="Arial"/>
                <a:cs typeface="Arial"/>
              </a:rPr>
              <a:t>mutuamente</a:t>
            </a:r>
            <a:r>
              <a:rPr sz="1100" spc="204" dirty="0">
                <a:latin typeface="Arial"/>
                <a:cs typeface="Arial"/>
              </a:rPr>
              <a:t> </a:t>
            </a:r>
            <a:r>
              <a:rPr sz="1100" spc="-50" dirty="0">
                <a:latin typeface="Arial"/>
                <a:cs typeface="Arial"/>
              </a:rPr>
              <a:t>excluyentes?",</a:t>
            </a:r>
            <a:r>
              <a:rPr sz="1100" spc="200" dirty="0">
                <a:latin typeface="Arial"/>
                <a:cs typeface="Arial"/>
              </a:rPr>
              <a:t> </a:t>
            </a:r>
            <a:r>
              <a:rPr sz="1100" spc="-70" dirty="0">
                <a:latin typeface="Arial"/>
                <a:cs typeface="Arial"/>
              </a:rPr>
              <a:t>Steven</a:t>
            </a:r>
            <a:r>
              <a:rPr sz="1100" spc="200" dirty="0">
                <a:latin typeface="Arial"/>
                <a:cs typeface="Arial"/>
              </a:rPr>
              <a:t> </a:t>
            </a:r>
            <a:r>
              <a:rPr sz="1100" spc="-40" dirty="0">
                <a:latin typeface="Arial"/>
                <a:cs typeface="Arial"/>
              </a:rPr>
              <a:t>no</a:t>
            </a:r>
            <a:r>
              <a:rPr sz="1100" spc="204" dirty="0">
                <a:latin typeface="Arial"/>
                <a:cs typeface="Arial"/>
              </a:rPr>
              <a:t> </a:t>
            </a:r>
            <a:r>
              <a:rPr sz="1100" spc="-65" dirty="0">
                <a:latin typeface="Arial"/>
                <a:cs typeface="Arial"/>
              </a:rPr>
              <a:t>estaba</a:t>
            </a:r>
            <a:r>
              <a:rPr sz="1100" spc="204" dirty="0">
                <a:latin typeface="Arial"/>
                <a:cs typeface="Arial"/>
              </a:rPr>
              <a:t> </a:t>
            </a:r>
            <a:r>
              <a:rPr sz="1100" spc="-65" dirty="0">
                <a:latin typeface="Arial"/>
                <a:cs typeface="Arial"/>
              </a:rPr>
              <a:t>buscando</a:t>
            </a:r>
            <a:r>
              <a:rPr sz="1100" spc="204" dirty="0">
                <a:latin typeface="Arial"/>
                <a:cs typeface="Arial"/>
              </a:rPr>
              <a:t> </a:t>
            </a:r>
            <a:r>
              <a:rPr sz="1100" spc="-60" dirty="0">
                <a:latin typeface="Arial"/>
                <a:cs typeface="Arial"/>
              </a:rPr>
              <a:t>una</a:t>
            </a:r>
            <a:r>
              <a:rPr sz="1100" spc="204" dirty="0">
                <a:latin typeface="Arial"/>
                <a:cs typeface="Arial"/>
              </a:rPr>
              <a:t> </a:t>
            </a:r>
            <a:r>
              <a:rPr sz="1100" spc="-60" dirty="0">
                <a:latin typeface="Arial"/>
                <a:cs typeface="Arial"/>
              </a:rPr>
              <a:t>respuesta</a:t>
            </a:r>
            <a:r>
              <a:rPr sz="1100" spc="-35" dirty="0">
                <a:latin typeface="Arial"/>
                <a:cs typeface="Arial"/>
              </a:rPr>
              <a:t> predefinida.</a:t>
            </a:r>
            <a:r>
              <a:rPr sz="1100" spc="-114" dirty="0">
                <a:latin typeface="Arial"/>
                <a:cs typeface="Arial"/>
              </a:rPr>
              <a:t> </a:t>
            </a:r>
            <a:r>
              <a:rPr sz="1100" spc="-125" dirty="0">
                <a:latin typeface="Arial"/>
                <a:cs typeface="Arial"/>
              </a:rPr>
              <a:t>En</a:t>
            </a:r>
            <a:r>
              <a:rPr sz="1100" spc="-120" dirty="0">
                <a:latin typeface="Arial"/>
                <a:cs typeface="Arial"/>
              </a:rPr>
              <a:t> </a:t>
            </a:r>
            <a:r>
              <a:rPr sz="1100" spc="-50" dirty="0">
                <a:latin typeface="Arial"/>
                <a:cs typeface="Arial"/>
              </a:rPr>
              <a:t>cambio,</a:t>
            </a:r>
            <a:r>
              <a:rPr sz="1100" spc="-114" dirty="0">
                <a:latin typeface="Arial"/>
                <a:cs typeface="Arial"/>
              </a:rPr>
              <a:t> </a:t>
            </a:r>
            <a:r>
              <a:rPr sz="1100" spc="-45" dirty="0">
                <a:latin typeface="Arial"/>
                <a:cs typeface="Arial"/>
              </a:rPr>
              <a:t>quería</a:t>
            </a:r>
            <a:r>
              <a:rPr sz="1100" spc="-114" dirty="0">
                <a:latin typeface="Arial"/>
                <a:cs typeface="Arial"/>
              </a:rPr>
              <a:t> </a:t>
            </a:r>
            <a:r>
              <a:rPr sz="1100" spc="-50" dirty="0">
                <a:latin typeface="Arial"/>
                <a:cs typeface="Arial"/>
              </a:rPr>
              <a:t>que</a:t>
            </a:r>
            <a:r>
              <a:rPr sz="1100" spc="-120" dirty="0">
                <a:latin typeface="Arial"/>
                <a:cs typeface="Arial"/>
              </a:rPr>
              <a:t> </a:t>
            </a:r>
            <a:r>
              <a:rPr sz="1100" spc="-55" dirty="0">
                <a:latin typeface="Arial"/>
                <a:cs typeface="Arial"/>
              </a:rPr>
              <a:t>los</a:t>
            </a:r>
            <a:r>
              <a:rPr sz="1100" spc="-125" dirty="0">
                <a:latin typeface="Arial"/>
                <a:cs typeface="Arial"/>
              </a:rPr>
              <a:t> </a:t>
            </a:r>
            <a:r>
              <a:rPr sz="1100" spc="-55" dirty="0">
                <a:latin typeface="Arial"/>
                <a:cs typeface="Arial"/>
              </a:rPr>
              <a:t>y</a:t>
            </a:r>
            <a:r>
              <a:rPr sz="1100" spc="-120" dirty="0">
                <a:latin typeface="Arial"/>
                <a:cs typeface="Arial"/>
              </a:rPr>
              <a:t> </a:t>
            </a:r>
            <a:r>
              <a:rPr sz="1100" spc="-75" dirty="0">
                <a:latin typeface="Arial"/>
                <a:cs typeface="Arial"/>
              </a:rPr>
              <a:t>las</a:t>
            </a:r>
            <a:r>
              <a:rPr sz="1100" spc="-114" dirty="0">
                <a:latin typeface="Arial"/>
                <a:cs typeface="Arial"/>
              </a:rPr>
              <a:t> </a:t>
            </a:r>
            <a:r>
              <a:rPr sz="1100" spc="-45" dirty="0">
                <a:latin typeface="Arial"/>
                <a:cs typeface="Arial"/>
              </a:rPr>
              <a:t>estudiantes</a:t>
            </a:r>
            <a:r>
              <a:rPr sz="1100" spc="-120" dirty="0">
                <a:latin typeface="Arial"/>
                <a:cs typeface="Arial"/>
              </a:rPr>
              <a:t> </a:t>
            </a:r>
            <a:r>
              <a:rPr sz="1100" spc="-55" dirty="0">
                <a:latin typeface="Arial"/>
                <a:cs typeface="Arial"/>
              </a:rPr>
              <a:t>"comenzaran</a:t>
            </a:r>
            <a:r>
              <a:rPr sz="1100" spc="-120" dirty="0">
                <a:latin typeface="Arial"/>
                <a:cs typeface="Arial"/>
              </a:rPr>
              <a:t> </a:t>
            </a:r>
            <a:r>
              <a:rPr sz="1100" spc="-90" dirty="0">
                <a:latin typeface="Arial"/>
                <a:cs typeface="Arial"/>
              </a:rPr>
              <a:t>a</a:t>
            </a:r>
            <a:r>
              <a:rPr sz="1100" spc="-120" dirty="0">
                <a:latin typeface="Arial"/>
                <a:cs typeface="Arial"/>
              </a:rPr>
              <a:t> </a:t>
            </a:r>
            <a:r>
              <a:rPr sz="1100" spc="-35" dirty="0">
                <a:latin typeface="Arial"/>
                <a:cs typeface="Arial"/>
              </a:rPr>
              <a:t>explorar,</a:t>
            </a:r>
            <a:r>
              <a:rPr sz="1100" spc="-30" dirty="0">
                <a:latin typeface="Arial"/>
                <a:cs typeface="Arial"/>
              </a:rPr>
              <a:t> </a:t>
            </a:r>
            <a:r>
              <a:rPr sz="1100" spc="-55" dirty="0">
                <a:latin typeface="Arial"/>
                <a:cs typeface="Arial"/>
              </a:rPr>
              <a:t>analizar</a:t>
            </a:r>
            <a:r>
              <a:rPr sz="1100" spc="105" dirty="0">
                <a:latin typeface="Arial"/>
                <a:cs typeface="Arial"/>
              </a:rPr>
              <a:t> </a:t>
            </a:r>
            <a:r>
              <a:rPr sz="1100" spc="-55" dirty="0">
                <a:latin typeface="Arial"/>
                <a:cs typeface="Arial"/>
              </a:rPr>
              <a:t>y</a:t>
            </a:r>
            <a:r>
              <a:rPr sz="1100" spc="105" dirty="0">
                <a:latin typeface="Arial"/>
                <a:cs typeface="Arial"/>
              </a:rPr>
              <a:t> </a:t>
            </a:r>
            <a:r>
              <a:rPr sz="1100" spc="-50" dirty="0">
                <a:latin typeface="Arial"/>
                <a:cs typeface="Arial"/>
              </a:rPr>
              <a:t>evaluar</a:t>
            </a:r>
            <a:r>
              <a:rPr sz="1100" spc="105" dirty="0">
                <a:latin typeface="Arial"/>
                <a:cs typeface="Arial"/>
              </a:rPr>
              <a:t> </a:t>
            </a:r>
            <a:r>
              <a:rPr sz="1100" spc="-45" dirty="0">
                <a:latin typeface="Arial"/>
                <a:cs typeface="Arial"/>
              </a:rPr>
              <a:t>la</a:t>
            </a:r>
            <a:r>
              <a:rPr sz="1100" spc="105" dirty="0">
                <a:latin typeface="Arial"/>
                <a:cs typeface="Arial"/>
              </a:rPr>
              <a:t> </a:t>
            </a:r>
            <a:r>
              <a:rPr sz="1100" spc="-40" dirty="0">
                <a:latin typeface="Arial"/>
                <a:cs typeface="Arial"/>
              </a:rPr>
              <a:t>pregunta</a:t>
            </a:r>
            <a:r>
              <a:rPr sz="1100" spc="105" dirty="0">
                <a:latin typeface="Arial"/>
                <a:cs typeface="Arial"/>
              </a:rPr>
              <a:t> </a:t>
            </a:r>
            <a:r>
              <a:rPr sz="1100" spc="-35" dirty="0">
                <a:latin typeface="Arial"/>
                <a:cs typeface="Arial"/>
              </a:rPr>
              <a:t>utilizando</a:t>
            </a:r>
            <a:r>
              <a:rPr sz="1100" spc="105" dirty="0">
                <a:latin typeface="Arial"/>
                <a:cs typeface="Arial"/>
              </a:rPr>
              <a:t> </a:t>
            </a:r>
            <a:r>
              <a:rPr sz="1100" spc="-80" dirty="0">
                <a:latin typeface="Arial"/>
                <a:cs typeface="Arial"/>
              </a:rPr>
              <a:t>su</a:t>
            </a:r>
            <a:r>
              <a:rPr sz="1100" spc="105" dirty="0">
                <a:latin typeface="Arial"/>
                <a:cs typeface="Arial"/>
              </a:rPr>
              <a:t> </a:t>
            </a:r>
            <a:r>
              <a:rPr sz="1100" spc="-50" dirty="0">
                <a:latin typeface="Arial"/>
                <a:cs typeface="Arial"/>
              </a:rPr>
              <a:t>diálogo</a:t>
            </a:r>
            <a:r>
              <a:rPr sz="1100" spc="105" dirty="0">
                <a:latin typeface="Arial"/>
                <a:cs typeface="Arial"/>
              </a:rPr>
              <a:t> </a:t>
            </a:r>
            <a:r>
              <a:rPr sz="1100" spc="-15" dirty="0">
                <a:latin typeface="Arial"/>
                <a:cs typeface="Arial"/>
              </a:rPr>
              <a:t>interno".</a:t>
            </a:r>
            <a:r>
              <a:rPr sz="1100" spc="105" dirty="0">
                <a:latin typeface="Arial"/>
                <a:cs typeface="Arial"/>
              </a:rPr>
              <a:t> </a:t>
            </a:r>
            <a:r>
              <a:rPr sz="1100" spc="-75" dirty="0">
                <a:latin typeface="Arial"/>
                <a:cs typeface="Arial"/>
              </a:rPr>
              <a:t>Luego,</a:t>
            </a:r>
            <a:r>
              <a:rPr sz="1100" spc="105" dirty="0">
                <a:latin typeface="Arial"/>
                <a:cs typeface="Arial"/>
              </a:rPr>
              <a:t> </a:t>
            </a:r>
            <a:r>
              <a:rPr sz="1100" spc="-45" dirty="0">
                <a:latin typeface="Arial"/>
                <a:cs typeface="Arial"/>
              </a:rPr>
              <a:t>podrían</a:t>
            </a:r>
            <a:r>
              <a:rPr sz="1100" spc="-35" dirty="0">
                <a:latin typeface="Arial"/>
                <a:cs typeface="Arial"/>
              </a:rPr>
              <a:t> </a:t>
            </a:r>
            <a:r>
              <a:rPr sz="1100" spc="-30" dirty="0">
                <a:latin typeface="Arial"/>
                <a:cs typeface="Arial"/>
              </a:rPr>
              <a:t>discutir</a:t>
            </a:r>
            <a:r>
              <a:rPr sz="1100" spc="125" dirty="0">
                <a:latin typeface="Arial"/>
                <a:cs typeface="Arial"/>
              </a:rPr>
              <a:t> </a:t>
            </a:r>
            <a:r>
              <a:rPr sz="1100" spc="-45" dirty="0">
                <a:latin typeface="Arial"/>
                <a:cs typeface="Arial"/>
              </a:rPr>
              <a:t>la</a:t>
            </a:r>
            <a:r>
              <a:rPr sz="1100" spc="125" dirty="0">
                <a:latin typeface="Arial"/>
                <a:cs typeface="Arial"/>
              </a:rPr>
              <a:t> </a:t>
            </a:r>
            <a:r>
              <a:rPr sz="1100" spc="-40" dirty="0">
                <a:latin typeface="Arial"/>
                <a:cs typeface="Arial"/>
              </a:rPr>
              <a:t>pregunta</a:t>
            </a:r>
            <a:r>
              <a:rPr sz="1100" spc="125" dirty="0">
                <a:latin typeface="Arial"/>
                <a:cs typeface="Arial"/>
              </a:rPr>
              <a:t> </a:t>
            </a:r>
            <a:r>
              <a:rPr sz="1100" spc="-55" dirty="0">
                <a:latin typeface="Arial"/>
                <a:cs typeface="Arial"/>
              </a:rPr>
              <a:t>en</a:t>
            </a:r>
            <a:r>
              <a:rPr sz="1100" spc="125" dirty="0">
                <a:latin typeface="Arial"/>
                <a:cs typeface="Arial"/>
              </a:rPr>
              <a:t> </a:t>
            </a:r>
            <a:r>
              <a:rPr sz="1100" spc="-40" dirty="0">
                <a:latin typeface="Arial"/>
                <a:cs typeface="Arial"/>
              </a:rPr>
              <a:t>un</a:t>
            </a:r>
            <a:r>
              <a:rPr sz="1100" spc="125" dirty="0">
                <a:latin typeface="Arial"/>
                <a:cs typeface="Arial"/>
              </a:rPr>
              <a:t> </a:t>
            </a:r>
            <a:r>
              <a:rPr sz="1100" spc="-45" dirty="0">
                <a:latin typeface="Arial"/>
                <a:cs typeface="Arial"/>
              </a:rPr>
              <a:t>grupo</a:t>
            </a:r>
            <a:r>
              <a:rPr sz="1100" spc="125" dirty="0">
                <a:latin typeface="Arial"/>
                <a:cs typeface="Arial"/>
              </a:rPr>
              <a:t> </a:t>
            </a:r>
            <a:r>
              <a:rPr sz="1100" spc="-90" dirty="0">
                <a:latin typeface="Arial"/>
                <a:cs typeface="Arial"/>
              </a:rPr>
              <a:t>más</a:t>
            </a:r>
            <a:r>
              <a:rPr sz="1100" spc="125" dirty="0">
                <a:latin typeface="Arial"/>
                <a:cs typeface="Arial"/>
              </a:rPr>
              <a:t> </a:t>
            </a:r>
            <a:r>
              <a:rPr sz="1100" spc="-50" dirty="0">
                <a:latin typeface="Arial"/>
                <a:cs typeface="Arial"/>
              </a:rPr>
              <a:t>pequeño</a:t>
            </a:r>
            <a:r>
              <a:rPr sz="1100" spc="125" dirty="0">
                <a:latin typeface="Arial"/>
                <a:cs typeface="Arial"/>
              </a:rPr>
              <a:t> </a:t>
            </a:r>
            <a:r>
              <a:rPr sz="1100" spc="-55" dirty="0">
                <a:latin typeface="Arial"/>
                <a:cs typeface="Arial"/>
              </a:rPr>
              <a:t>en</a:t>
            </a:r>
            <a:r>
              <a:rPr sz="1100" spc="125" dirty="0">
                <a:latin typeface="Arial"/>
                <a:cs typeface="Arial"/>
              </a:rPr>
              <a:t> </a:t>
            </a:r>
            <a:r>
              <a:rPr sz="1100" spc="-40" dirty="0">
                <a:latin typeface="Arial"/>
                <a:cs typeface="Arial"/>
              </a:rPr>
              <a:t>un</a:t>
            </a:r>
            <a:r>
              <a:rPr sz="1100" spc="125" dirty="0">
                <a:latin typeface="Arial"/>
                <a:cs typeface="Arial"/>
              </a:rPr>
              <a:t> </a:t>
            </a:r>
            <a:r>
              <a:rPr sz="1100" spc="-30" dirty="0">
                <a:latin typeface="Arial"/>
                <a:cs typeface="Arial"/>
              </a:rPr>
              <a:t>momento</a:t>
            </a:r>
            <a:r>
              <a:rPr sz="1100" spc="125" dirty="0">
                <a:latin typeface="Arial"/>
                <a:cs typeface="Arial"/>
              </a:rPr>
              <a:t> </a:t>
            </a:r>
            <a:r>
              <a:rPr sz="1100" spc="-25" dirty="0">
                <a:latin typeface="Arial"/>
                <a:cs typeface="Arial"/>
              </a:rPr>
              <a:t>posterior</a:t>
            </a:r>
            <a:r>
              <a:rPr sz="1100" spc="125" dirty="0">
                <a:latin typeface="Arial"/>
                <a:cs typeface="Arial"/>
              </a:rPr>
              <a:t> </a:t>
            </a:r>
            <a:r>
              <a:rPr sz="1100" spc="-55" dirty="0">
                <a:latin typeface="Arial"/>
                <a:cs typeface="Arial"/>
              </a:rPr>
              <a:t>y</a:t>
            </a:r>
            <a:r>
              <a:rPr sz="1100" spc="-30" dirty="0">
                <a:latin typeface="Arial"/>
                <a:cs typeface="Arial"/>
              </a:rPr>
              <a:t> </a:t>
            </a:r>
            <a:r>
              <a:rPr sz="1100" spc="-50" dirty="0">
                <a:latin typeface="Arial"/>
                <a:cs typeface="Arial"/>
              </a:rPr>
              <a:t>considerar</a:t>
            </a:r>
            <a:r>
              <a:rPr sz="1100" spc="-60" dirty="0">
                <a:latin typeface="Arial"/>
                <a:cs typeface="Arial"/>
              </a:rPr>
              <a:t> </a:t>
            </a:r>
            <a:r>
              <a:rPr sz="1100" spc="-50" dirty="0">
                <a:latin typeface="Arial"/>
                <a:cs typeface="Arial"/>
              </a:rPr>
              <a:t>cómo</a:t>
            </a:r>
            <a:r>
              <a:rPr sz="1100" spc="-60" dirty="0">
                <a:latin typeface="Arial"/>
                <a:cs typeface="Arial"/>
              </a:rPr>
              <a:t> </a:t>
            </a:r>
            <a:r>
              <a:rPr sz="1100" spc="-25" dirty="0">
                <a:latin typeface="Arial"/>
                <a:cs typeface="Arial"/>
              </a:rPr>
              <a:t>otros</a:t>
            </a:r>
            <a:r>
              <a:rPr sz="1100" spc="-60" dirty="0">
                <a:latin typeface="Arial"/>
                <a:cs typeface="Arial"/>
              </a:rPr>
              <a:t> </a:t>
            </a:r>
            <a:r>
              <a:rPr sz="1100" spc="-65" dirty="0">
                <a:latin typeface="Arial"/>
                <a:cs typeface="Arial"/>
              </a:rPr>
              <a:t>habían</a:t>
            </a:r>
            <a:r>
              <a:rPr sz="1100" spc="-60" dirty="0">
                <a:latin typeface="Arial"/>
                <a:cs typeface="Arial"/>
              </a:rPr>
              <a:t> </a:t>
            </a:r>
            <a:r>
              <a:rPr sz="1100" spc="-35" dirty="0">
                <a:latin typeface="Arial"/>
                <a:cs typeface="Arial"/>
              </a:rPr>
              <a:t>reflexionado</a:t>
            </a:r>
            <a:r>
              <a:rPr sz="1100" spc="-60" dirty="0">
                <a:latin typeface="Arial"/>
                <a:cs typeface="Arial"/>
              </a:rPr>
              <a:t> </a:t>
            </a:r>
            <a:r>
              <a:rPr sz="1100" spc="-90" dirty="0">
                <a:latin typeface="Arial"/>
                <a:cs typeface="Arial"/>
              </a:rPr>
              <a:t>a</a:t>
            </a:r>
            <a:r>
              <a:rPr sz="1100" spc="-60" dirty="0">
                <a:latin typeface="Arial"/>
                <a:cs typeface="Arial"/>
              </a:rPr>
              <a:t> </a:t>
            </a:r>
            <a:r>
              <a:rPr sz="1100" spc="-5" dirty="0">
                <a:latin typeface="Arial"/>
                <a:cs typeface="Arial"/>
              </a:rPr>
              <a:t>partir</a:t>
            </a:r>
            <a:r>
              <a:rPr sz="1100" spc="-60" dirty="0">
                <a:latin typeface="Arial"/>
                <a:cs typeface="Arial"/>
              </a:rPr>
              <a:t> </a:t>
            </a:r>
            <a:r>
              <a:rPr sz="1100" spc="-55" dirty="0">
                <a:latin typeface="Arial"/>
                <a:cs typeface="Arial"/>
              </a:rPr>
              <a:t>de</a:t>
            </a:r>
            <a:r>
              <a:rPr sz="1100" spc="-60" dirty="0">
                <a:latin typeface="Arial"/>
                <a:cs typeface="Arial"/>
              </a:rPr>
              <a:t> esta </a:t>
            </a:r>
            <a:r>
              <a:rPr sz="1100" spc="-40" dirty="0">
                <a:latin typeface="Arial"/>
                <a:cs typeface="Arial"/>
              </a:rPr>
              <a:t>pregunta.</a:t>
            </a:r>
            <a:endParaRPr sz="1100">
              <a:latin typeface="Arial"/>
              <a:cs typeface="Arial"/>
            </a:endParaRPr>
          </a:p>
          <a:p>
            <a:pPr marL="12700" marR="6350" algn="just">
              <a:lnSpc>
                <a:spcPct val="121200"/>
              </a:lnSpc>
              <a:spcBef>
                <a:spcPts val="580"/>
              </a:spcBef>
            </a:pPr>
            <a:r>
              <a:rPr sz="1100" spc="-80" dirty="0">
                <a:latin typeface="Arial"/>
                <a:cs typeface="Arial"/>
              </a:rPr>
              <a:t>Steven</a:t>
            </a:r>
            <a:r>
              <a:rPr sz="1100" spc="5" dirty="0">
                <a:latin typeface="Arial"/>
                <a:cs typeface="Arial"/>
              </a:rPr>
              <a:t> </a:t>
            </a:r>
            <a:r>
              <a:rPr sz="1100" spc="-50" dirty="0">
                <a:latin typeface="Arial"/>
                <a:cs typeface="Arial"/>
              </a:rPr>
              <a:t>concluyó</a:t>
            </a:r>
            <a:r>
              <a:rPr sz="1100" spc="-25" dirty="0">
                <a:latin typeface="Arial"/>
                <a:cs typeface="Arial"/>
              </a:rPr>
              <a:t> </a:t>
            </a:r>
            <a:r>
              <a:rPr sz="1100" spc="-45" dirty="0">
                <a:latin typeface="Arial"/>
                <a:cs typeface="Arial"/>
              </a:rPr>
              <a:t>que</a:t>
            </a:r>
            <a:r>
              <a:rPr sz="1100" spc="-30" dirty="0">
                <a:latin typeface="Arial"/>
                <a:cs typeface="Arial"/>
              </a:rPr>
              <a:t> </a:t>
            </a:r>
            <a:r>
              <a:rPr sz="1100" spc="-85" dirty="0">
                <a:latin typeface="Arial"/>
                <a:cs typeface="Arial"/>
              </a:rPr>
              <a:t>las</a:t>
            </a:r>
            <a:r>
              <a:rPr sz="1100" spc="10" dirty="0">
                <a:latin typeface="Arial"/>
                <a:cs typeface="Arial"/>
              </a:rPr>
              <a:t> </a:t>
            </a:r>
            <a:r>
              <a:rPr sz="1100" spc="-50" dirty="0">
                <a:latin typeface="Arial"/>
                <a:cs typeface="Arial"/>
              </a:rPr>
              <a:t>prácticas</a:t>
            </a:r>
            <a:r>
              <a:rPr sz="1100" spc="-25" dirty="0">
                <a:latin typeface="Arial"/>
                <a:cs typeface="Arial"/>
              </a:rPr>
              <a:t> </a:t>
            </a:r>
            <a:r>
              <a:rPr sz="1100" spc="-60" dirty="0">
                <a:latin typeface="Arial"/>
                <a:cs typeface="Arial"/>
              </a:rPr>
              <a:t>dialógicas</a:t>
            </a:r>
            <a:r>
              <a:rPr sz="1100" spc="-15" dirty="0">
                <a:latin typeface="Arial"/>
                <a:cs typeface="Arial"/>
              </a:rPr>
              <a:t> </a:t>
            </a:r>
            <a:r>
              <a:rPr sz="1100" spc="-65" dirty="0">
                <a:latin typeface="Arial"/>
                <a:cs typeface="Arial"/>
              </a:rPr>
              <a:t>sugeridas</a:t>
            </a:r>
            <a:r>
              <a:rPr sz="1100" spc="-5" dirty="0">
                <a:latin typeface="Arial"/>
                <a:cs typeface="Arial"/>
              </a:rPr>
              <a:t> </a:t>
            </a:r>
            <a:r>
              <a:rPr sz="1100" spc="-55" dirty="0">
                <a:latin typeface="Arial"/>
                <a:cs typeface="Arial"/>
              </a:rPr>
              <a:t>en</a:t>
            </a:r>
            <a:r>
              <a:rPr sz="1100" spc="5" dirty="0">
                <a:latin typeface="Arial"/>
                <a:cs typeface="Arial"/>
              </a:rPr>
              <a:t> </a:t>
            </a:r>
            <a:r>
              <a:rPr sz="1100" spc="-20" dirty="0">
                <a:latin typeface="Arial"/>
                <a:cs typeface="Arial"/>
              </a:rPr>
              <a:t>el</a:t>
            </a:r>
            <a:r>
              <a:rPr sz="1100" spc="5" dirty="0">
                <a:latin typeface="Arial"/>
                <a:cs typeface="Arial"/>
              </a:rPr>
              <a:t> </a:t>
            </a:r>
            <a:r>
              <a:rPr sz="1100" dirty="0">
                <a:latin typeface="Arial"/>
                <a:cs typeface="Arial"/>
              </a:rPr>
              <a:t>kit</a:t>
            </a:r>
            <a:r>
              <a:rPr sz="1100" spc="10" dirty="0">
                <a:latin typeface="Arial"/>
                <a:cs typeface="Arial"/>
              </a:rPr>
              <a:t> </a:t>
            </a:r>
            <a:r>
              <a:rPr sz="1100" spc="-100" dirty="0">
                <a:latin typeface="Arial"/>
                <a:cs typeface="Arial"/>
              </a:rPr>
              <a:t>T-</a:t>
            </a:r>
            <a:r>
              <a:rPr sz="1100" spc="-215" dirty="0">
                <a:latin typeface="Arial"/>
                <a:cs typeface="Arial"/>
              </a:rPr>
              <a:t>SEDA</a:t>
            </a:r>
            <a:r>
              <a:rPr sz="1100" spc="140" dirty="0">
                <a:latin typeface="Arial"/>
                <a:cs typeface="Arial"/>
              </a:rPr>
              <a:t> </a:t>
            </a:r>
            <a:r>
              <a:rPr sz="1100" spc="-10" dirty="0">
                <a:latin typeface="Arial"/>
                <a:cs typeface="Arial"/>
              </a:rPr>
              <a:t>pueden </a:t>
            </a:r>
            <a:r>
              <a:rPr sz="1100" spc="-40" dirty="0">
                <a:latin typeface="Arial"/>
                <a:cs typeface="Arial"/>
              </a:rPr>
              <a:t>usarse</a:t>
            </a:r>
            <a:r>
              <a:rPr sz="1100" spc="15" dirty="0">
                <a:latin typeface="Arial"/>
                <a:cs typeface="Arial"/>
              </a:rPr>
              <a:t> </a:t>
            </a:r>
            <a:r>
              <a:rPr sz="1100" dirty="0">
                <a:latin typeface="Arial"/>
                <a:cs typeface="Arial"/>
              </a:rPr>
              <a:t>junto</a:t>
            </a:r>
            <a:r>
              <a:rPr sz="1100" spc="20" dirty="0">
                <a:latin typeface="Arial"/>
                <a:cs typeface="Arial"/>
              </a:rPr>
              <a:t> </a:t>
            </a:r>
            <a:r>
              <a:rPr sz="1100" dirty="0">
                <a:latin typeface="Arial"/>
                <a:cs typeface="Arial"/>
              </a:rPr>
              <a:t>con</a:t>
            </a:r>
            <a:r>
              <a:rPr sz="1100" spc="20" dirty="0">
                <a:latin typeface="Arial"/>
                <a:cs typeface="Arial"/>
              </a:rPr>
              <a:t> </a:t>
            </a:r>
            <a:r>
              <a:rPr sz="1100" dirty="0">
                <a:latin typeface="Arial"/>
                <a:cs typeface="Arial"/>
              </a:rPr>
              <a:t>el</a:t>
            </a:r>
            <a:r>
              <a:rPr sz="1100" spc="20" dirty="0">
                <a:latin typeface="Arial"/>
                <a:cs typeface="Arial"/>
              </a:rPr>
              <a:t> </a:t>
            </a:r>
            <a:r>
              <a:rPr sz="1100" spc="-10" dirty="0">
                <a:latin typeface="Arial"/>
                <a:cs typeface="Arial"/>
              </a:rPr>
              <a:t>contenido</a:t>
            </a:r>
            <a:r>
              <a:rPr sz="1100" spc="20" dirty="0">
                <a:latin typeface="Arial"/>
                <a:cs typeface="Arial"/>
              </a:rPr>
              <a:t> </a:t>
            </a:r>
            <a:r>
              <a:rPr sz="1100" dirty="0">
                <a:latin typeface="Arial"/>
                <a:cs typeface="Arial"/>
              </a:rPr>
              <a:t>de</a:t>
            </a:r>
            <a:r>
              <a:rPr sz="1100" spc="20" dirty="0">
                <a:latin typeface="Arial"/>
                <a:cs typeface="Arial"/>
              </a:rPr>
              <a:t> </a:t>
            </a:r>
            <a:r>
              <a:rPr sz="1100" dirty="0">
                <a:latin typeface="Arial"/>
                <a:cs typeface="Arial"/>
              </a:rPr>
              <a:t>la</a:t>
            </a:r>
            <a:r>
              <a:rPr sz="1100" spc="20" dirty="0">
                <a:latin typeface="Arial"/>
                <a:cs typeface="Arial"/>
              </a:rPr>
              <a:t> </a:t>
            </a:r>
            <a:r>
              <a:rPr sz="1100" spc="-35" dirty="0">
                <a:latin typeface="Arial"/>
                <a:cs typeface="Arial"/>
              </a:rPr>
              <a:t>asignatura</a:t>
            </a:r>
            <a:r>
              <a:rPr sz="1100" spc="20" dirty="0">
                <a:latin typeface="Arial"/>
                <a:cs typeface="Arial"/>
              </a:rPr>
              <a:t> </a:t>
            </a:r>
            <a:r>
              <a:rPr sz="1100" dirty="0">
                <a:latin typeface="Arial"/>
                <a:cs typeface="Arial"/>
              </a:rPr>
              <a:t>de</a:t>
            </a:r>
            <a:r>
              <a:rPr sz="1100" spc="20" dirty="0">
                <a:latin typeface="Arial"/>
                <a:cs typeface="Arial"/>
              </a:rPr>
              <a:t> </a:t>
            </a:r>
            <a:r>
              <a:rPr sz="1100" spc="-40" dirty="0">
                <a:latin typeface="Arial"/>
                <a:cs typeface="Arial"/>
              </a:rPr>
              <a:t>educación</a:t>
            </a:r>
            <a:r>
              <a:rPr sz="1100" spc="20" dirty="0">
                <a:latin typeface="Arial"/>
                <a:cs typeface="Arial"/>
              </a:rPr>
              <a:t> </a:t>
            </a:r>
            <a:r>
              <a:rPr sz="1100" spc="-10" dirty="0">
                <a:latin typeface="Arial"/>
                <a:cs typeface="Arial"/>
              </a:rPr>
              <a:t>superior</a:t>
            </a:r>
            <a:r>
              <a:rPr sz="1100" spc="20" dirty="0">
                <a:latin typeface="Arial"/>
                <a:cs typeface="Arial"/>
              </a:rPr>
              <a:t> </a:t>
            </a:r>
            <a:r>
              <a:rPr sz="1100" spc="-20" dirty="0">
                <a:latin typeface="Arial"/>
                <a:cs typeface="Arial"/>
              </a:rPr>
              <a:t>para </a:t>
            </a:r>
            <a:r>
              <a:rPr sz="1100" dirty="0">
                <a:latin typeface="Arial"/>
                <a:cs typeface="Arial"/>
              </a:rPr>
              <a:t>permitir</a:t>
            </a:r>
            <a:r>
              <a:rPr sz="1100" spc="-10" dirty="0">
                <a:latin typeface="Arial"/>
                <a:cs typeface="Arial"/>
              </a:rPr>
              <a:t> </a:t>
            </a:r>
            <a:r>
              <a:rPr sz="1100" dirty="0">
                <a:latin typeface="Arial"/>
                <a:cs typeface="Arial"/>
              </a:rPr>
              <a:t>que</a:t>
            </a:r>
            <a:r>
              <a:rPr sz="1100" spc="-5" dirty="0">
                <a:latin typeface="Arial"/>
                <a:cs typeface="Arial"/>
              </a:rPr>
              <a:t> </a:t>
            </a:r>
            <a:r>
              <a:rPr sz="1100" dirty="0">
                <a:latin typeface="Arial"/>
                <a:cs typeface="Arial"/>
              </a:rPr>
              <a:t>los</a:t>
            </a:r>
            <a:r>
              <a:rPr sz="1100" spc="-5" dirty="0">
                <a:latin typeface="Arial"/>
                <a:cs typeface="Arial"/>
              </a:rPr>
              <a:t> </a:t>
            </a:r>
            <a:r>
              <a:rPr sz="1100" dirty="0">
                <a:latin typeface="Arial"/>
                <a:cs typeface="Arial"/>
              </a:rPr>
              <a:t>y</a:t>
            </a:r>
            <a:r>
              <a:rPr sz="1100" spc="-10" dirty="0">
                <a:latin typeface="Arial"/>
                <a:cs typeface="Arial"/>
              </a:rPr>
              <a:t> las</a:t>
            </a:r>
            <a:r>
              <a:rPr sz="1100" spc="-5" dirty="0">
                <a:latin typeface="Arial"/>
                <a:cs typeface="Arial"/>
              </a:rPr>
              <a:t> </a:t>
            </a:r>
            <a:r>
              <a:rPr sz="1100" spc="-30" dirty="0">
                <a:latin typeface="Arial"/>
                <a:cs typeface="Arial"/>
              </a:rPr>
              <a:t>estudiantes</a:t>
            </a:r>
            <a:r>
              <a:rPr sz="1100" spc="-5" dirty="0">
                <a:latin typeface="Arial"/>
                <a:cs typeface="Arial"/>
              </a:rPr>
              <a:t> </a:t>
            </a:r>
            <a:r>
              <a:rPr sz="1100" spc="-30" dirty="0">
                <a:latin typeface="Arial"/>
                <a:cs typeface="Arial"/>
              </a:rPr>
              <a:t>discutan</a:t>
            </a:r>
            <a:r>
              <a:rPr sz="1100" spc="-10" dirty="0">
                <a:latin typeface="Arial"/>
                <a:cs typeface="Arial"/>
              </a:rPr>
              <a:t> </a:t>
            </a:r>
            <a:r>
              <a:rPr sz="1100" spc="-20" dirty="0">
                <a:latin typeface="Arial"/>
                <a:cs typeface="Arial"/>
              </a:rPr>
              <a:t>temas</a:t>
            </a:r>
            <a:r>
              <a:rPr sz="1100" spc="-5" dirty="0">
                <a:latin typeface="Arial"/>
                <a:cs typeface="Arial"/>
              </a:rPr>
              <a:t> </a:t>
            </a:r>
            <a:r>
              <a:rPr sz="1100" dirty="0">
                <a:latin typeface="Arial"/>
                <a:cs typeface="Arial"/>
              </a:rPr>
              <a:t>con</a:t>
            </a:r>
            <a:r>
              <a:rPr sz="1100" spc="-5" dirty="0">
                <a:latin typeface="Arial"/>
                <a:cs typeface="Arial"/>
              </a:rPr>
              <a:t> </a:t>
            </a:r>
            <a:r>
              <a:rPr sz="1100" dirty="0">
                <a:latin typeface="Arial"/>
                <a:cs typeface="Arial"/>
              </a:rPr>
              <a:t>mayor</a:t>
            </a:r>
            <a:r>
              <a:rPr sz="1100" spc="-10" dirty="0">
                <a:latin typeface="Arial"/>
                <a:cs typeface="Arial"/>
              </a:rPr>
              <a:t> </a:t>
            </a:r>
            <a:r>
              <a:rPr sz="1100" spc="-20" dirty="0">
                <a:latin typeface="Arial"/>
                <a:cs typeface="Arial"/>
              </a:rPr>
              <a:t>profundidad</a:t>
            </a:r>
            <a:r>
              <a:rPr sz="1100" spc="-5" dirty="0">
                <a:latin typeface="Arial"/>
                <a:cs typeface="Arial"/>
              </a:rPr>
              <a:t> </a:t>
            </a:r>
            <a:r>
              <a:rPr sz="1100" spc="-50" dirty="0">
                <a:latin typeface="Arial"/>
                <a:cs typeface="Arial"/>
              </a:rPr>
              <a:t>y </a:t>
            </a:r>
            <a:r>
              <a:rPr sz="1100" spc="-45" dirty="0">
                <a:latin typeface="Arial"/>
                <a:cs typeface="Arial"/>
              </a:rPr>
              <a:t>desarrollen</a:t>
            </a:r>
            <a:r>
              <a:rPr sz="1100" spc="-35" dirty="0">
                <a:latin typeface="Arial"/>
                <a:cs typeface="Arial"/>
              </a:rPr>
              <a:t> </a:t>
            </a:r>
            <a:r>
              <a:rPr sz="1100" spc="-60" dirty="0">
                <a:latin typeface="Arial"/>
                <a:cs typeface="Arial"/>
              </a:rPr>
              <a:t>una</a:t>
            </a:r>
            <a:r>
              <a:rPr sz="1100" spc="-30" dirty="0">
                <a:latin typeface="Arial"/>
                <a:cs typeface="Arial"/>
              </a:rPr>
              <a:t> </a:t>
            </a:r>
            <a:r>
              <a:rPr sz="1100" spc="-50" dirty="0">
                <a:latin typeface="Arial"/>
                <a:cs typeface="Arial"/>
              </a:rPr>
              <a:t>visión</a:t>
            </a:r>
            <a:r>
              <a:rPr sz="1100" spc="-35" dirty="0">
                <a:latin typeface="Arial"/>
                <a:cs typeface="Arial"/>
              </a:rPr>
              <a:t> </a:t>
            </a:r>
            <a:r>
              <a:rPr sz="1100" spc="-40" dirty="0">
                <a:latin typeface="Arial"/>
                <a:cs typeface="Arial"/>
              </a:rPr>
              <a:t>crítica</a:t>
            </a:r>
            <a:r>
              <a:rPr sz="1100" spc="-30" dirty="0">
                <a:latin typeface="Arial"/>
                <a:cs typeface="Arial"/>
              </a:rPr>
              <a:t> </a:t>
            </a:r>
            <a:r>
              <a:rPr sz="1100" spc="-20" dirty="0">
                <a:latin typeface="Arial"/>
                <a:cs typeface="Arial"/>
              </a:rPr>
              <a:t>frente</a:t>
            </a:r>
            <a:r>
              <a:rPr sz="1100" spc="-35" dirty="0">
                <a:latin typeface="Arial"/>
                <a:cs typeface="Arial"/>
              </a:rPr>
              <a:t> </a:t>
            </a:r>
            <a:r>
              <a:rPr sz="1100" spc="-95" dirty="0">
                <a:latin typeface="Arial"/>
                <a:cs typeface="Arial"/>
              </a:rPr>
              <a:t>a</a:t>
            </a:r>
            <a:r>
              <a:rPr sz="1100" spc="-30" dirty="0">
                <a:latin typeface="Arial"/>
                <a:cs typeface="Arial"/>
              </a:rPr>
              <a:t> </a:t>
            </a:r>
            <a:r>
              <a:rPr sz="1100" spc="-75" dirty="0">
                <a:latin typeface="Arial"/>
                <a:cs typeface="Arial"/>
              </a:rPr>
              <a:t>las</a:t>
            </a:r>
            <a:r>
              <a:rPr sz="1100" spc="-35" dirty="0">
                <a:latin typeface="Arial"/>
                <a:cs typeface="Arial"/>
              </a:rPr>
              <a:t> </a:t>
            </a:r>
            <a:r>
              <a:rPr sz="1100" spc="-10" dirty="0">
                <a:latin typeface="Arial"/>
                <a:cs typeface="Arial"/>
              </a:rPr>
              <a:t>materias.</a:t>
            </a:r>
            <a:endParaRPr sz="1100">
              <a:latin typeface="Arial"/>
              <a:cs typeface="Arial"/>
            </a:endParaRPr>
          </a:p>
        </p:txBody>
      </p:sp>
      <p:sp>
        <p:nvSpPr>
          <p:cNvPr id="5" name="object 5"/>
          <p:cNvSpPr txBox="1"/>
          <p:nvPr/>
        </p:nvSpPr>
        <p:spPr>
          <a:xfrm>
            <a:off x="5445766" y="1027331"/>
            <a:ext cx="4448175" cy="2376170"/>
          </a:xfrm>
          <a:prstGeom prst="rect">
            <a:avLst/>
          </a:prstGeom>
          <a:ln w="31750">
            <a:solidFill>
              <a:srgbClr val="2791A6"/>
            </a:solidFill>
          </a:ln>
        </p:spPr>
        <p:txBody>
          <a:bodyPr vert="horz" wrap="square" lIns="0" tIns="56515" rIns="0" bIns="0" rtlCol="0">
            <a:spAutoFit/>
          </a:bodyPr>
          <a:lstStyle/>
          <a:p>
            <a:pPr marL="98425" marR="113030" algn="just">
              <a:lnSpc>
                <a:spcPct val="120900"/>
              </a:lnSpc>
              <a:spcBef>
                <a:spcPts val="445"/>
              </a:spcBef>
            </a:pPr>
            <a:r>
              <a:rPr sz="1100" spc="-65" dirty="0">
                <a:latin typeface="Arial"/>
                <a:cs typeface="Arial"/>
              </a:rPr>
              <a:t>Katy</a:t>
            </a:r>
            <a:r>
              <a:rPr sz="1100" spc="-75" dirty="0">
                <a:latin typeface="Arial"/>
                <a:cs typeface="Arial"/>
              </a:rPr>
              <a:t> enseña</a:t>
            </a:r>
            <a:r>
              <a:rPr sz="1100" spc="-70" dirty="0">
                <a:latin typeface="Arial"/>
                <a:cs typeface="Arial"/>
              </a:rPr>
              <a:t> </a:t>
            </a:r>
            <a:r>
              <a:rPr sz="1100" spc="-60" dirty="0">
                <a:latin typeface="Arial"/>
                <a:cs typeface="Arial"/>
              </a:rPr>
              <a:t>inglés</a:t>
            </a:r>
            <a:r>
              <a:rPr sz="1100" spc="-70" dirty="0">
                <a:latin typeface="Arial"/>
                <a:cs typeface="Arial"/>
              </a:rPr>
              <a:t> </a:t>
            </a:r>
            <a:r>
              <a:rPr sz="1100" spc="-55" dirty="0">
                <a:latin typeface="Arial"/>
                <a:cs typeface="Arial"/>
              </a:rPr>
              <a:t>como</a:t>
            </a:r>
            <a:r>
              <a:rPr sz="1100" spc="-75" dirty="0">
                <a:latin typeface="Arial"/>
                <a:cs typeface="Arial"/>
              </a:rPr>
              <a:t> </a:t>
            </a:r>
            <a:r>
              <a:rPr sz="1100" spc="-70" dirty="0">
                <a:latin typeface="Arial"/>
                <a:cs typeface="Arial"/>
              </a:rPr>
              <a:t>segundo</a:t>
            </a:r>
            <a:r>
              <a:rPr sz="1100" spc="-75" dirty="0">
                <a:latin typeface="Arial"/>
                <a:cs typeface="Arial"/>
              </a:rPr>
              <a:t> </a:t>
            </a:r>
            <a:r>
              <a:rPr sz="1100" spc="-35" dirty="0">
                <a:latin typeface="Arial"/>
                <a:cs typeface="Arial"/>
              </a:rPr>
              <a:t>idioma</a:t>
            </a:r>
            <a:r>
              <a:rPr sz="1100" spc="-70" dirty="0">
                <a:latin typeface="Arial"/>
                <a:cs typeface="Arial"/>
              </a:rPr>
              <a:t> </a:t>
            </a:r>
            <a:r>
              <a:rPr sz="1100" spc="-90" dirty="0">
                <a:latin typeface="Arial"/>
                <a:cs typeface="Arial"/>
              </a:rPr>
              <a:t>a</a:t>
            </a:r>
            <a:r>
              <a:rPr sz="1100" spc="-70" dirty="0">
                <a:latin typeface="Arial"/>
                <a:cs typeface="Arial"/>
              </a:rPr>
              <a:t> </a:t>
            </a:r>
            <a:r>
              <a:rPr sz="1100" spc="-45" dirty="0">
                <a:latin typeface="Arial"/>
                <a:cs typeface="Arial"/>
              </a:rPr>
              <a:t>estudiantes</a:t>
            </a:r>
            <a:r>
              <a:rPr sz="1100" spc="-70" dirty="0">
                <a:latin typeface="Arial"/>
                <a:cs typeface="Arial"/>
              </a:rPr>
              <a:t> </a:t>
            </a:r>
            <a:r>
              <a:rPr sz="1100" spc="-40" dirty="0">
                <a:latin typeface="Arial"/>
                <a:cs typeface="Arial"/>
              </a:rPr>
              <a:t>adultos.</a:t>
            </a:r>
            <a:r>
              <a:rPr sz="1100" spc="-70" dirty="0">
                <a:latin typeface="Arial"/>
                <a:cs typeface="Arial"/>
              </a:rPr>
              <a:t> </a:t>
            </a:r>
            <a:r>
              <a:rPr sz="1100" spc="-75" dirty="0">
                <a:latin typeface="Arial"/>
                <a:cs typeface="Arial"/>
              </a:rPr>
              <a:t>Ella</a:t>
            </a:r>
            <a:r>
              <a:rPr sz="1100" spc="-70" dirty="0">
                <a:latin typeface="Arial"/>
                <a:cs typeface="Arial"/>
              </a:rPr>
              <a:t> </a:t>
            </a:r>
            <a:r>
              <a:rPr sz="1100" spc="-35" dirty="0">
                <a:latin typeface="Arial"/>
                <a:cs typeface="Arial"/>
              </a:rPr>
              <a:t>llevó</a:t>
            </a:r>
            <a:r>
              <a:rPr sz="1100" spc="-75" dirty="0">
                <a:latin typeface="Arial"/>
                <a:cs typeface="Arial"/>
              </a:rPr>
              <a:t> </a:t>
            </a:r>
            <a:r>
              <a:rPr sz="1100" spc="-90" dirty="0">
                <a:latin typeface="Arial"/>
                <a:cs typeface="Arial"/>
              </a:rPr>
              <a:t>a</a:t>
            </a:r>
            <a:r>
              <a:rPr sz="1100" spc="-45" dirty="0">
                <a:latin typeface="Arial"/>
                <a:cs typeface="Arial"/>
              </a:rPr>
              <a:t> </a:t>
            </a:r>
            <a:r>
              <a:rPr sz="1100" spc="-65" dirty="0">
                <a:latin typeface="Arial"/>
                <a:cs typeface="Arial"/>
              </a:rPr>
              <a:t>cabo</a:t>
            </a:r>
            <a:r>
              <a:rPr sz="1100" spc="-20" dirty="0">
                <a:latin typeface="Arial"/>
                <a:cs typeface="Arial"/>
              </a:rPr>
              <a:t> </a:t>
            </a:r>
            <a:r>
              <a:rPr sz="1100" spc="-60" dirty="0">
                <a:latin typeface="Arial"/>
                <a:cs typeface="Arial"/>
              </a:rPr>
              <a:t>una</a:t>
            </a:r>
            <a:r>
              <a:rPr sz="1100" spc="-20" dirty="0">
                <a:latin typeface="Arial"/>
                <a:cs typeface="Arial"/>
              </a:rPr>
              <a:t> </a:t>
            </a:r>
            <a:r>
              <a:rPr sz="1100" spc="-50" dirty="0">
                <a:latin typeface="Arial"/>
                <a:cs typeface="Arial"/>
              </a:rPr>
              <a:t>investigación</a:t>
            </a:r>
            <a:r>
              <a:rPr sz="1100" spc="-20" dirty="0">
                <a:latin typeface="Arial"/>
                <a:cs typeface="Arial"/>
              </a:rPr>
              <a:t> </a:t>
            </a:r>
            <a:r>
              <a:rPr sz="1100" spc="-90" dirty="0">
                <a:latin typeface="Arial"/>
                <a:cs typeface="Arial"/>
              </a:rPr>
              <a:t>T-</a:t>
            </a:r>
            <a:r>
              <a:rPr sz="1100" spc="-175" dirty="0">
                <a:latin typeface="Arial"/>
                <a:cs typeface="Arial"/>
              </a:rPr>
              <a:t>SEDA</a:t>
            </a:r>
            <a:r>
              <a:rPr sz="1100" spc="-20" dirty="0">
                <a:latin typeface="Arial"/>
                <a:cs typeface="Arial"/>
              </a:rPr>
              <a:t> </a:t>
            </a:r>
            <a:r>
              <a:rPr sz="1100" spc="-60" dirty="0">
                <a:latin typeface="Arial"/>
                <a:cs typeface="Arial"/>
              </a:rPr>
              <a:t>con</a:t>
            </a:r>
            <a:r>
              <a:rPr sz="1100" spc="-20" dirty="0">
                <a:latin typeface="Arial"/>
                <a:cs typeface="Arial"/>
              </a:rPr>
              <a:t> </a:t>
            </a:r>
            <a:r>
              <a:rPr sz="1100" spc="-35" dirty="0">
                <a:latin typeface="Arial"/>
                <a:cs typeface="Arial"/>
              </a:rPr>
              <a:t>el</a:t>
            </a:r>
            <a:r>
              <a:rPr sz="1100" spc="-20" dirty="0">
                <a:latin typeface="Arial"/>
                <a:cs typeface="Arial"/>
              </a:rPr>
              <a:t> </a:t>
            </a:r>
            <a:r>
              <a:rPr sz="1100" spc="-5" dirty="0">
                <a:latin typeface="Arial"/>
                <a:cs typeface="Arial"/>
              </a:rPr>
              <a:t>fin</a:t>
            </a:r>
            <a:r>
              <a:rPr sz="1100" spc="-20" dirty="0">
                <a:latin typeface="Arial"/>
                <a:cs typeface="Arial"/>
              </a:rPr>
              <a:t> </a:t>
            </a:r>
            <a:r>
              <a:rPr sz="1100" spc="-55" dirty="0">
                <a:latin typeface="Arial"/>
                <a:cs typeface="Arial"/>
              </a:rPr>
              <a:t>de</a:t>
            </a:r>
            <a:r>
              <a:rPr sz="1100" spc="-20" dirty="0">
                <a:latin typeface="Arial"/>
                <a:cs typeface="Arial"/>
              </a:rPr>
              <a:t> </a:t>
            </a:r>
            <a:r>
              <a:rPr sz="1100" spc="-45" dirty="0">
                <a:latin typeface="Arial"/>
                <a:cs typeface="Arial"/>
              </a:rPr>
              <a:t>crear</a:t>
            </a:r>
            <a:r>
              <a:rPr sz="1100" spc="-20" dirty="0">
                <a:latin typeface="Arial"/>
                <a:cs typeface="Arial"/>
              </a:rPr>
              <a:t> </a:t>
            </a:r>
            <a:r>
              <a:rPr sz="1100" spc="-40" dirty="0">
                <a:latin typeface="Arial"/>
                <a:cs typeface="Arial"/>
              </a:rPr>
              <a:t>un</a:t>
            </a:r>
            <a:r>
              <a:rPr sz="1100" spc="-20" dirty="0">
                <a:latin typeface="Arial"/>
                <a:cs typeface="Arial"/>
              </a:rPr>
              <a:t> </a:t>
            </a:r>
            <a:r>
              <a:rPr sz="1100" spc="-40" dirty="0">
                <a:latin typeface="Arial"/>
                <a:cs typeface="Arial"/>
              </a:rPr>
              <a:t>ambiente</a:t>
            </a:r>
            <a:r>
              <a:rPr sz="1100" spc="-20" dirty="0">
                <a:latin typeface="Arial"/>
                <a:cs typeface="Arial"/>
              </a:rPr>
              <a:t> </a:t>
            </a:r>
            <a:r>
              <a:rPr sz="1100" spc="-55" dirty="0">
                <a:latin typeface="Arial"/>
                <a:cs typeface="Arial"/>
              </a:rPr>
              <a:t>de</a:t>
            </a:r>
            <a:r>
              <a:rPr sz="1100" spc="-20" dirty="0">
                <a:latin typeface="Arial"/>
                <a:cs typeface="Arial"/>
              </a:rPr>
              <a:t> </a:t>
            </a:r>
            <a:r>
              <a:rPr sz="1100" spc="-60" dirty="0">
                <a:latin typeface="Arial"/>
                <a:cs typeface="Arial"/>
              </a:rPr>
              <a:t>aula</a:t>
            </a:r>
            <a:r>
              <a:rPr sz="1100" spc="-20" dirty="0">
                <a:latin typeface="Arial"/>
                <a:cs typeface="Arial"/>
              </a:rPr>
              <a:t> </a:t>
            </a:r>
            <a:r>
              <a:rPr sz="1100" spc="-55" dirty="0">
                <a:latin typeface="Arial"/>
                <a:cs typeface="Arial"/>
              </a:rPr>
              <a:t>de</a:t>
            </a:r>
            <a:r>
              <a:rPr sz="1100" spc="-30" dirty="0">
                <a:latin typeface="Arial"/>
                <a:cs typeface="Arial"/>
              </a:rPr>
              <a:t> </a:t>
            </a:r>
            <a:r>
              <a:rPr sz="1100" spc="-55" dirty="0">
                <a:latin typeface="Arial"/>
                <a:cs typeface="Arial"/>
              </a:rPr>
              <a:t>apoyo</a:t>
            </a:r>
            <a:r>
              <a:rPr sz="1100" spc="85" dirty="0">
                <a:latin typeface="Arial"/>
                <a:cs typeface="Arial"/>
              </a:rPr>
              <a:t> </a:t>
            </a:r>
            <a:r>
              <a:rPr sz="1100" spc="-55" dirty="0">
                <a:latin typeface="Arial"/>
                <a:cs typeface="Arial"/>
              </a:rPr>
              <a:t>para</a:t>
            </a:r>
            <a:r>
              <a:rPr sz="1100" spc="85" dirty="0">
                <a:latin typeface="Arial"/>
                <a:cs typeface="Arial"/>
              </a:rPr>
              <a:t> </a:t>
            </a:r>
            <a:r>
              <a:rPr sz="1100" spc="-40" dirty="0">
                <a:latin typeface="Arial"/>
                <a:cs typeface="Arial"/>
              </a:rPr>
              <a:t>aumentar</a:t>
            </a:r>
            <a:r>
              <a:rPr sz="1100" spc="85" dirty="0">
                <a:latin typeface="Arial"/>
                <a:cs typeface="Arial"/>
              </a:rPr>
              <a:t> </a:t>
            </a:r>
            <a:r>
              <a:rPr sz="1100" spc="-45" dirty="0">
                <a:latin typeface="Arial"/>
                <a:cs typeface="Arial"/>
              </a:rPr>
              <a:t>la</a:t>
            </a:r>
            <a:r>
              <a:rPr sz="1100" spc="85" dirty="0">
                <a:latin typeface="Arial"/>
                <a:cs typeface="Arial"/>
              </a:rPr>
              <a:t> </a:t>
            </a:r>
            <a:r>
              <a:rPr sz="1100" spc="-35" dirty="0">
                <a:latin typeface="Arial"/>
                <a:cs typeface="Arial"/>
              </a:rPr>
              <a:t>motivación</a:t>
            </a:r>
            <a:r>
              <a:rPr sz="1100" spc="85" dirty="0">
                <a:latin typeface="Arial"/>
                <a:cs typeface="Arial"/>
              </a:rPr>
              <a:t> </a:t>
            </a:r>
            <a:r>
              <a:rPr sz="1100" spc="-55" dirty="0">
                <a:latin typeface="Arial"/>
                <a:cs typeface="Arial"/>
              </a:rPr>
              <a:t>y</a:t>
            </a:r>
            <a:r>
              <a:rPr sz="1100" spc="85" dirty="0">
                <a:latin typeface="Arial"/>
                <a:cs typeface="Arial"/>
              </a:rPr>
              <a:t> </a:t>
            </a:r>
            <a:r>
              <a:rPr sz="1100" spc="-10" dirty="0">
                <a:latin typeface="Arial"/>
                <a:cs typeface="Arial"/>
              </a:rPr>
              <a:t>permitir</a:t>
            </a:r>
            <a:r>
              <a:rPr sz="1100" spc="85" dirty="0">
                <a:latin typeface="Arial"/>
                <a:cs typeface="Arial"/>
              </a:rPr>
              <a:t> </a:t>
            </a:r>
            <a:r>
              <a:rPr sz="1100" spc="-50" dirty="0">
                <a:latin typeface="Arial"/>
                <a:cs typeface="Arial"/>
              </a:rPr>
              <a:t>que</a:t>
            </a:r>
            <a:r>
              <a:rPr sz="1100" spc="85" dirty="0">
                <a:latin typeface="Arial"/>
                <a:cs typeface="Arial"/>
              </a:rPr>
              <a:t> </a:t>
            </a:r>
            <a:r>
              <a:rPr sz="1100" spc="-55" dirty="0">
                <a:latin typeface="Arial"/>
                <a:cs typeface="Arial"/>
              </a:rPr>
              <a:t>los</a:t>
            </a:r>
            <a:r>
              <a:rPr sz="1100" spc="90" dirty="0">
                <a:latin typeface="Arial"/>
                <a:cs typeface="Arial"/>
              </a:rPr>
              <a:t> </a:t>
            </a:r>
            <a:r>
              <a:rPr sz="1100" spc="-55" dirty="0">
                <a:latin typeface="Arial"/>
                <a:cs typeface="Arial"/>
              </a:rPr>
              <a:t>y</a:t>
            </a:r>
            <a:r>
              <a:rPr sz="1100" spc="85" dirty="0">
                <a:latin typeface="Arial"/>
                <a:cs typeface="Arial"/>
              </a:rPr>
              <a:t> </a:t>
            </a:r>
            <a:r>
              <a:rPr sz="1100" spc="-75" dirty="0">
                <a:latin typeface="Arial"/>
                <a:cs typeface="Arial"/>
              </a:rPr>
              <a:t>las</a:t>
            </a:r>
            <a:r>
              <a:rPr sz="1100" spc="85" dirty="0">
                <a:latin typeface="Arial"/>
                <a:cs typeface="Arial"/>
              </a:rPr>
              <a:t> </a:t>
            </a:r>
            <a:r>
              <a:rPr sz="1100" spc="-45" dirty="0">
                <a:latin typeface="Arial"/>
                <a:cs typeface="Arial"/>
              </a:rPr>
              <a:t>estudiantes</a:t>
            </a:r>
            <a:r>
              <a:rPr sz="1100" spc="-55" dirty="0">
                <a:latin typeface="Arial"/>
                <a:cs typeface="Arial"/>
              </a:rPr>
              <a:t> </a:t>
            </a:r>
            <a:r>
              <a:rPr sz="1100" spc="-40" dirty="0">
                <a:latin typeface="Arial"/>
                <a:cs typeface="Arial"/>
              </a:rPr>
              <a:t>exploren</a:t>
            </a:r>
            <a:r>
              <a:rPr sz="1100" spc="245" dirty="0">
                <a:latin typeface="Arial"/>
                <a:cs typeface="Arial"/>
              </a:rPr>
              <a:t> </a:t>
            </a:r>
            <a:r>
              <a:rPr sz="1100" spc="-35" dirty="0">
                <a:latin typeface="Arial"/>
                <a:cs typeface="Arial"/>
              </a:rPr>
              <a:t>el</a:t>
            </a:r>
            <a:r>
              <a:rPr sz="1100" spc="245" dirty="0">
                <a:latin typeface="Arial"/>
                <a:cs typeface="Arial"/>
              </a:rPr>
              <a:t> </a:t>
            </a:r>
            <a:r>
              <a:rPr sz="1100" spc="-35" dirty="0">
                <a:latin typeface="Arial"/>
                <a:cs typeface="Arial"/>
              </a:rPr>
              <a:t>contenido</a:t>
            </a:r>
            <a:r>
              <a:rPr sz="1100" spc="245" dirty="0">
                <a:latin typeface="Arial"/>
                <a:cs typeface="Arial"/>
              </a:rPr>
              <a:t> </a:t>
            </a:r>
            <a:r>
              <a:rPr sz="1100" spc="-55" dirty="0">
                <a:latin typeface="Arial"/>
                <a:cs typeface="Arial"/>
              </a:rPr>
              <a:t>de</a:t>
            </a:r>
            <a:r>
              <a:rPr sz="1100" spc="245" dirty="0">
                <a:latin typeface="Arial"/>
                <a:cs typeface="Arial"/>
              </a:rPr>
              <a:t> </a:t>
            </a:r>
            <a:r>
              <a:rPr sz="1100" spc="-100" dirty="0">
                <a:latin typeface="Arial"/>
                <a:cs typeface="Arial"/>
              </a:rPr>
              <a:t>sus</a:t>
            </a:r>
            <a:r>
              <a:rPr sz="1100" spc="245" dirty="0">
                <a:latin typeface="Arial"/>
                <a:cs typeface="Arial"/>
              </a:rPr>
              <a:t> </a:t>
            </a:r>
            <a:r>
              <a:rPr sz="1100" spc="-85" dirty="0">
                <a:latin typeface="Arial"/>
                <a:cs typeface="Arial"/>
              </a:rPr>
              <a:t>clases</a:t>
            </a:r>
            <a:r>
              <a:rPr sz="1100" spc="245" dirty="0">
                <a:latin typeface="Arial"/>
                <a:cs typeface="Arial"/>
              </a:rPr>
              <a:t> </a:t>
            </a:r>
            <a:r>
              <a:rPr sz="1100" spc="-55" dirty="0">
                <a:latin typeface="Arial"/>
                <a:cs typeface="Arial"/>
              </a:rPr>
              <a:t>de</a:t>
            </a:r>
            <a:r>
              <a:rPr sz="1100" spc="245" dirty="0">
                <a:latin typeface="Arial"/>
                <a:cs typeface="Arial"/>
              </a:rPr>
              <a:t> </a:t>
            </a:r>
            <a:r>
              <a:rPr sz="1100" spc="-55" dirty="0">
                <a:latin typeface="Arial"/>
                <a:cs typeface="Arial"/>
              </a:rPr>
              <a:t>manera</a:t>
            </a:r>
            <a:r>
              <a:rPr sz="1100" spc="245" dirty="0">
                <a:latin typeface="Arial"/>
                <a:cs typeface="Arial"/>
              </a:rPr>
              <a:t> </a:t>
            </a:r>
            <a:r>
              <a:rPr sz="1100" spc="-85" dirty="0">
                <a:latin typeface="Arial"/>
                <a:cs typeface="Arial"/>
              </a:rPr>
              <a:t>más</a:t>
            </a:r>
            <a:r>
              <a:rPr sz="1100" spc="245" dirty="0">
                <a:latin typeface="Arial"/>
                <a:cs typeface="Arial"/>
              </a:rPr>
              <a:t> </a:t>
            </a:r>
            <a:r>
              <a:rPr sz="1100" spc="-40" dirty="0">
                <a:latin typeface="Arial"/>
                <a:cs typeface="Arial"/>
              </a:rPr>
              <a:t>creativa.</a:t>
            </a:r>
            <a:r>
              <a:rPr sz="1100" spc="245" dirty="0">
                <a:latin typeface="Arial"/>
                <a:cs typeface="Arial"/>
              </a:rPr>
              <a:t> </a:t>
            </a:r>
            <a:r>
              <a:rPr sz="1100" spc="-85" dirty="0">
                <a:latin typeface="Arial"/>
                <a:cs typeface="Arial"/>
              </a:rPr>
              <a:t>Estaba</a:t>
            </a:r>
            <a:r>
              <a:rPr sz="1100" spc="-45" dirty="0">
                <a:latin typeface="Arial"/>
                <a:cs typeface="Arial"/>
              </a:rPr>
              <a:t> </a:t>
            </a:r>
            <a:r>
              <a:rPr sz="1100" spc="-30" dirty="0">
                <a:latin typeface="Arial"/>
                <a:cs typeface="Arial"/>
              </a:rPr>
              <a:t>particularmente</a:t>
            </a:r>
            <a:r>
              <a:rPr sz="1100" spc="-60" dirty="0">
                <a:latin typeface="Arial"/>
                <a:cs typeface="Arial"/>
              </a:rPr>
              <a:t> </a:t>
            </a:r>
            <a:r>
              <a:rPr sz="1100" spc="-50" dirty="0">
                <a:latin typeface="Arial"/>
                <a:cs typeface="Arial"/>
              </a:rPr>
              <a:t>interesada</a:t>
            </a:r>
            <a:r>
              <a:rPr sz="1100" spc="-60" dirty="0">
                <a:latin typeface="Arial"/>
                <a:cs typeface="Arial"/>
              </a:rPr>
              <a:t> </a:t>
            </a:r>
            <a:r>
              <a:rPr sz="1100" spc="-55" dirty="0">
                <a:latin typeface="Arial"/>
                <a:cs typeface="Arial"/>
              </a:rPr>
              <a:t>en</a:t>
            </a:r>
            <a:r>
              <a:rPr sz="1100" spc="-60" dirty="0">
                <a:latin typeface="Arial"/>
                <a:cs typeface="Arial"/>
              </a:rPr>
              <a:t> </a:t>
            </a:r>
            <a:r>
              <a:rPr sz="1100" spc="-35" dirty="0">
                <a:latin typeface="Arial"/>
                <a:cs typeface="Arial"/>
              </a:rPr>
              <a:t>el</a:t>
            </a:r>
            <a:r>
              <a:rPr sz="1100" spc="-60" dirty="0">
                <a:latin typeface="Arial"/>
                <a:cs typeface="Arial"/>
              </a:rPr>
              <a:t> </a:t>
            </a:r>
            <a:r>
              <a:rPr sz="1100" spc="-70" dirty="0">
                <a:latin typeface="Arial"/>
                <a:cs typeface="Arial"/>
              </a:rPr>
              <a:t>uso</a:t>
            </a:r>
            <a:r>
              <a:rPr sz="1100" spc="-60" dirty="0">
                <a:latin typeface="Arial"/>
                <a:cs typeface="Arial"/>
              </a:rPr>
              <a:t> </a:t>
            </a:r>
            <a:r>
              <a:rPr sz="1100" spc="-55" dirty="0">
                <a:latin typeface="Arial"/>
                <a:cs typeface="Arial"/>
              </a:rPr>
              <a:t>de</a:t>
            </a:r>
            <a:r>
              <a:rPr sz="1100" spc="-60" dirty="0">
                <a:latin typeface="Arial"/>
                <a:cs typeface="Arial"/>
              </a:rPr>
              <a:t> </a:t>
            </a:r>
            <a:r>
              <a:rPr sz="1100" spc="-65" dirty="0">
                <a:latin typeface="Arial"/>
                <a:cs typeface="Arial"/>
              </a:rPr>
              <a:t>reglas</a:t>
            </a:r>
            <a:r>
              <a:rPr sz="1100" spc="-60" dirty="0">
                <a:latin typeface="Arial"/>
                <a:cs typeface="Arial"/>
              </a:rPr>
              <a:t> </a:t>
            </a:r>
            <a:r>
              <a:rPr sz="1100" spc="-85" dirty="0">
                <a:latin typeface="Arial"/>
                <a:cs typeface="Arial"/>
              </a:rPr>
              <a:t>básicas</a:t>
            </a:r>
            <a:r>
              <a:rPr sz="1100" spc="-60" dirty="0">
                <a:latin typeface="Arial"/>
                <a:cs typeface="Arial"/>
              </a:rPr>
              <a:t> </a:t>
            </a:r>
            <a:r>
              <a:rPr sz="1100" spc="-55" dirty="0">
                <a:latin typeface="Arial"/>
                <a:cs typeface="Arial"/>
              </a:rPr>
              <a:t>para</a:t>
            </a:r>
            <a:r>
              <a:rPr sz="1100" spc="-60" dirty="0">
                <a:latin typeface="Arial"/>
                <a:cs typeface="Arial"/>
              </a:rPr>
              <a:t> </a:t>
            </a:r>
            <a:r>
              <a:rPr sz="1100" spc="-40" dirty="0">
                <a:latin typeface="Arial"/>
                <a:cs typeface="Arial"/>
              </a:rPr>
              <a:t>hablar.</a:t>
            </a:r>
            <a:endParaRPr sz="1100">
              <a:latin typeface="Arial"/>
              <a:cs typeface="Arial"/>
            </a:endParaRPr>
          </a:p>
          <a:p>
            <a:pPr marL="98425" marR="113664" algn="just">
              <a:lnSpc>
                <a:spcPct val="120500"/>
              </a:lnSpc>
              <a:spcBef>
                <a:spcPts val="615"/>
              </a:spcBef>
            </a:pPr>
            <a:r>
              <a:rPr sz="1100" spc="-65" dirty="0">
                <a:latin typeface="Arial"/>
                <a:cs typeface="Arial"/>
              </a:rPr>
              <a:t>Katy</a:t>
            </a:r>
            <a:r>
              <a:rPr sz="1100" spc="145" dirty="0">
                <a:latin typeface="Arial"/>
                <a:cs typeface="Arial"/>
              </a:rPr>
              <a:t> </a:t>
            </a:r>
            <a:r>
              <a:rPr sz="1100" spc="-50" dirty="0">
                <a:latin typeface="Arial"/>
                <a:cs typeface="Arial"/>
              </a:rPr>
              <a:t>descubrió</a:t>
            </a:r>
            <a:r>
              <a:rPr sz="1100" spc="145" dirty="0">
                <a:latin typeface="Arial"/>
                <a:cs typeface="Arial"/>
              </a:rPr>
              <a:t> </a:t>
            </a:r>
            <a:r>
              <a:rPr sz="1100" spc="-50" dirty="0">
                <a:latin typeface="Arial"/>
                <a:cs typeface="Arial"/>
              </a:rPr>
              <a:t>que</a:t>
            </a:r>
            <a:r>
              <a:rPr sz="1100" spc="145" dirty="0">
                <a:latin typeface="Arial"/>
                <a:cs typeface="Arial"/>
              </a:rPr>
              <a:t> </a:t>
            </a:r>
            <a:r>
              <a:rPr sz="1100" spc="-45" dirty="0">
                <a:latin typeface="Arial"/>
                <a:cs typeface="Arial"/>
              </a:rPr>
              <a:t>la</a:t>
            </a:r>
            <a:r>
              <a:rPr sz="1100" spc="145" dirty="0">
                <a:latin typeface="Arial"/>
                <a:cs typeface="Arial"/>
              </a:rPr>
              <a:t> </a:t>
            </a:r>
            <a:r>
              <a:rPr sz="1100" spc="-50" dirty="0">
                <a:latin typeface="Arial"/>
                <a:cs typeface="Arial"/>
              </a:rPr>
              <a:t>investigación</a:t>
            </a:r>
            <a:r>
              <a:rPr sz="1100" spc="145" dirty="0">
                <a:latin typeface="Arial"/>
                <a:cs typeface="Arial"/>
              </a:rPr>
              <a:t> </a:t>
            </a:r>
            <a:r>
              <a:rPr sz="1100" spc="-35" dirty="0">
                <a:latin typeface="Arial"/>
                <a:cs typeface="Arial"/>
              </a:rPr>
              <a:t>le</a:t>
            </a:r>
            <a:r>
              <a:rPr sz="1100" spc="145" dirty="0">
                <a:latin typeface="Arial"/>
                <a:cs typeface="Arial"/>
              </a:rPr>
              <a:t> </a:t>
            </a:r>
            <a:r>
              <a:rPr sz="1100" spc="-30" dirty="0">
                <a:latin typeface="Arial"/>
                <a:cs typeface="Arial"/>
              </a:rPr>
              <a:t>permitía</a:t>
            </a:r>
            <a:r>
              <a:rPr sz="1100" spc="145" dirty="0">
                <a:latin typeface="Arial"/>
                <a:cs typeface="Arial"/>
              </a:rPr>
              <a:t> </a:t>
            </a:r>
            <a:r>
              <a:rPr sz="1100" spc="-35" dirty="0">
                <a:latin typeface="Arial"/>
                <a:cs typeface="Arial"/>
              </a:rPr>
              <a:t>prestar</a:t>
            </a:r>
            <a:r>
              <a:rPr sz="1100" spc="145" dirty="0">
                <a:latin typeface="Arial"/>
                <a:cs typeface="Arial"/>
              </a:rPr>
              <a:t> </a:t>
            </a:r>
            <a:r>
              <a:rPr sz="1100" spc="-90" dirty="0">
                <a:latin typeface="Arial"/>
                <a:cs typeface="Arial"/>
              </a:rPr>
              <a:t>más</a:t>
            </a:r>
            <a:r>
              <a:rPr sz="1100" spc="145" dirty="0">
                <a:latin typeface="Arial"/>
                <a:cs typeface="Arial"/>
              </a:rPr>
              <a:t> </a:t>
            </a:r>
            <a:r>
              <a:rPr sz="1100" spc="-40" dirty="0">
                <a:latin typeface="Arial"/>
                <a:cs typeface="Arial"/>
              </a:rPr>
              <a:t>atención</a:t>
            </a:r>
            <a:r>
              <a:rPr sz="1100" spc="145" dirty="0">
                <a:latin typeface="Arial"/>
                <a:cs typeface="Arial"/>
              </a:rPr>
              <a:t> </a:t>
            </a:r>
            <a:r>
              <a:rPr sz="1100" spc="-90" dirty="0">
                <a:latin typeface="Arial"/>
                <a:cs typeface="Arial"/>
              </a:rPr>
              <a:t>a</a:t>
            </a:r>
            <a:r>
              <a:rPr sz="1100" spc="-45" dirty="0">
                <a:latin typeface="Arial"/>
                <a:cs typeface="Arial"/>
              </a:rPr>
              <a:t> </a:t>
            </a:r>
            <a:r>
              <a:rPr sz="1100" spc="-70" dirty="0">
                <a:latin typeface="Arial"/>
                <a:cs typeface="Arial"/>
              </a:rPr>
              <a:t>aspectos</a:t>
            </a:r>
            <a:r>
              <a:rPr sz="1100" spc="-35" dirty="0">
                <a:latin typeface="Arial"/>
                <a:cs typeface="Arial"/>
              </a:rPr>
              <a:t> </a:t>
            </a:r>
            <a:r>
              <a:rPr sz="1100" spc="-55" dirty="0">
                <a:latin typeface="Arial"/>
                <a:cs typeface="Arial"/>
              </a:rPr>
              <a:t>de</a:t>
            </a:r>
            <a:r>
              <a:rPr sz="1100" spc="-35" dirty="0">
                <a:latin typeface="Arial"/>
                <a:cs typeface="Arial"/>
              </a:rPr>
              <a:t> </a:t>
            </a:r>
            <a:r>
              <a:rPr sz="1100" spc="-80" dirty="0">
                <a:latin typeface="Arial"/>
                <a:cs typeface="Arial"/>
              </a:rPr>
              <a:t>su</a:t>
            </a:r>
            <a:r>
              <a:rPr sz="1100" spc="-35" dirty="0">
                <a:latin typeface="Arial"/>
                <a:cs typeface="Arial"/>
              </a:rPr>
              <a:t> propia </a:t>
            </a:r>
            <a:r>
              <a:rPr sz="1100" spc="-75" dirty="0">
                <a:latin typeface="Arial"/>
                <a:cs typeface="Arial"/>
              </a:rPr>
              <a:t>enseñanza,</a:t>
            </a:r>
            <a:r>
              <a:rPr sz="1100" spc="-35" dirty="0">
                <a:latin typeface="Arial"/>
                <a:cs typeface="Arial"/>
              </a:rPr>
              <a:t> </a:t>
            </a:r>
            <a:r>
              <a:rPr sz="1100" spc="-50" dirty="0">
                <a:latin typeface="Arial"/>
                <a:cs typeface="Arial"/>
              </a:rPr>
              <a:t>como</a:t>
            </a:r>
            <a:r>
              <a:rPr sz="1100" spc="-35" dirty="0">
                <a:latin typeface="Arial"/>
                <a:cs typeface="Arial"/>
              </a:rPr>
              <a:t> </a:t>
            </a:r>
            <a:r>
              <a:rPr sz="1100" spc="-55" dirty="0">
                <a:latin typeface="Arial"/>
                <a:cs typeface="Arial"/>
              </a:rPr>
              <a:t>los</a:t>
            </a:r>
            <a:r>
              <a:rPr sz="1100" spc="-35" dirty="0">
                <a:latin typeface="Arial"/>
                <a:cs typeface="Arial"/>
              </a:rPr>
              <a:t> </a:t>
            </a:r>
            <a:r>
              <a:rPr sz="1100" spc="-30" dirty="0">
                <a:latin typeface="Arial"/>
                <a:cs typeface="Arial"/>
              </a:rPr>
              <a:t>tipos</a:t>
            </a:r>
            <a:r>
              <a:rPr sz="1100" spc="-35" dirty="0">
                <a:latin typeface="Arial"/>
                <a:cs typeface="Arial"/>
              </a:rPr>
              <a:t> </a:t>
            </a:r>
            <a:r>
              <a:rPr sz="1100" spc="-55" dirty="0">
                <a:latin typeface="Arial"/>
                <a:cs typeface="Arial"/>
              </a:rPr>
              <a:t>de</a:t>
            </a:r>
            <a:r>
              <a:rPr sz="1100" spc="-35" dirty="0">
                <a:latin typeface="Arial"/>
                <a:cs typeface="Arial"/>
              </a:rPr>
              <a:t> </a:t>
            </a:r>
            <a:r>
              <a:rPr sz="1100" spc="-50" dirty="0">
                <a:latin typeface="Arial"/>
                <a:cs typeface="Arial"/>
              </a:rPr>
              <a:t>preguntas</a:t>
            </a:r>
            <a:r>
              <a:rPr sz="1100" spc="-35" dirty="0">
                <a:latin typeface="Arial"/>
                <a:cs typeface="Arial"/>
              </a:rPr>
              <a:t> </a:t>
            </a:r>
            <a:r>
              <a:rPr sz="1100" spc="-50" dirty="0">
                <a:latin typeface="Arial"/>
                <a:cs typeface="Arial"/>
              </a:rPr>
              <a:t>que</a:t>
            </a:r>
            <a:r>
              <a:rPr sz="1100" spc="-35" dirty="0">
                <a:latin typeface="Arial"/>
                <a:cs typeface="Arial"/>
              </a:rPr>
              <a:t> </a:t>
            </a:r>
            <a:r>
              <a:rPr sz="1100" spc="-65" dirty="0">
                <a:latin typeface="Arial"/>
                <a:cs typeface="Arial"/>
              </a:rPr>
              <a:t>estaba</a:t>
            </a:r>
            <a:r>
              <a:rPr sz="1100" spc="-35" dirty="0">
                <a:latin typeface="Arial"/>
                <a:cs typeface="Arial"/>
              </a:rPr>
              <a:t> </a:t>
            </a:r>
            <a:r>
              <a:rPr sz="1100" spc="-50" dirty="0">
                <a:latin typeface="Arial"/>
                <a:cs typeface="Arial"/>
              </a:rPr>
              <a:t>haciendo.</a:t>
            </a:r>
            <a:r>
              <a:rPr sz="1100" spc="525" dirty="0">
                <a:latin typeface="Arial"/>
                <a:cs typeface="Arial"/>
              </a:rPr>
              <a:t> </a:t>
            </a:r>
            <a:r>
              <a:rPr sz="1100" spc="-140" dirty="0">
                <a:latin typeface="Arial"/>
                <a:cs typeface="Arial"/>
              </a:rPr>
              <a:t>Sus</a:t>
            </a:r>
            <a:r>
              <a:rPr sz="1100" spc="530" dirty="0">
                <a:latin typeface="Arial"/>
                <a:cs typeface="Arial"/>
              </a:rPr>
              <a:t> </a:t>
            </a:r>
            <a:r>
              <a:rPr sz="1100" spc="-45" dirty="0">
                <a:latin typeface="Arial"/>
                <a:cs typeface="Arial"/>
              </a:rPr>
              <a:t>estudiantes</a:t>
            </a:r>
            <a:r>
              <a:rPr sz="1100" spc="525" dirty="0">
                <a:latin typeface="Arial"/>
                <a:cs typeface="Arial"/>
              </a:rPr>
              <a:t> </a:t>
            </a:r>
            <a:r>
              <a:rPr sz="1100" spc="-30" dirty="0">
                <a:latin typeface="Arial"/>
                <a:cs typeface="Arial"/>
              </a:rPr>
              <a:t>participaron</a:t>
            </a:r>
            <a:r>
              <a:rPr sz="1100" spc="520" dirty="0">
                <a:latin typeface="Arial"/>
                <a:cs typeface="Arial"/>
              </a:rPr>
              <a:t> </a:t>
            </a:r>
            <a:r>
              <a:rPr sz="1100" spc="-55" dirty="0">
                <a:latin typeface="Arial"/>
                <a:cs typeface="Arial"/>
              </a:rPr>
              <a:t>mucho</a:t>
            </a:r>
            <a:r>
              <a:rPr sz="1100" spc="525" dirty="0">
                <a:latin typeface="Arial"/>
                <a:cs typeface="Arial"/>
              </a:rPr>
              <a:t> </a:t>
            </a:r>
            <a:r>
              <a:rPr sz="1100" spc="-30" dirty="0">
                <a:latin typeface="Arial"/>
                <a:cs typeface="Arial"/>
              </a:rPr>
              <a:t>durante</a:t>
            </a:r>
            <a:r>
              <a:rPr sz="1100" spc="525" dirty="0">
                <a:latin typeface="Arial"/>
                <a:cs typeface="Arial"/>
              </a:rPr>
              <a:t> </a:t>
            </a:r>
            <a:r>
              <a:rPr sz="1100" spc="-75" dirty="0">
                <a:latin typeface="Arial"/>
                <a:cs typeface="Arial"/>
              </a:rPr>
              <a:t>las</a:t>
            </a:r>
            <a:r>
              <a:rPr sz="1100" spc="525" dirty="0">
                <a:latin typeface="Arial"/>
                <a:cs typeface="Arial"/>
              </a:rPr>
              <a:t> </a:t>
            </a:r>
            <a:r>
              <a:rPr sz="1100" spc="-80" dirty="0">
                <a:latin typeface="Arial"/>
                <a:cs typeface="Arial"/>
              </a:rPr>
              <a:t>clases,</a:t>
            </a:r>
            <a:r>
              <a:rPr sz="1100" spc="-60" dirty="0">
                <a:latin typeface="Arial"/>
                <a:cs typeface="Arial"/>
              </a:rPr>
              <a:t> </a:t>
            </a:r>
            <a:r>
              <a:rPr sz="1100" spc="-45" dirty="0">
                <a:latin typeface="Arial"/>
                <a:cs typeface="Arial"/>
              </a:rPr>
              <a:t>demostrando</a:t>
            </a:r>
            <a:r>
              <a:rPr sz="1100" spc="-90" dirty="0">
                <a:latin typeface="Arial"/>
                <a:cs typeface="Arial"/>
              </a:rPr>
              <a:t> </a:t>
            </a:r>
            <a:r>
              <a:rPr sz="1100" spc="-50" dirty="0">
                <a:latin typeface="Arial"/>
                <a:cs typeface="Arial"/>
              </a:rPr>
              <a:t>que</a:t>
            </a:r>
            <a:r>
              <a:rPr sz="1100" spc="-90" dirty="0">
                <a:latin typeface="Arial"/>
                <a:cs typeface="Arial"/>
              </a:rPr>
              <a:t> </a:t>
            </a:r>
            <a:r>
              <a:rPr sz="1100" spc="-50" dirty="0">
                <a:latin typeface="Arial"/>
                <a:cs typeface="Arial"/>
              </a:rPr>
              <a:t>podían</a:t>
            </a:r>
            <a:r>
              <a:rPr sz="1100" spc="-90" dirty="0">
                <a:latin typeface="Arial"/>
                <a:cs typeface="Arial"/>
              </a:rPr>
              <a:t> </a:t>
            </a:r>
            <a:r>
              <a:rPr sz="1100" spc="-20" dirty="0">
                <a:latin typeface="Arial"/>
                <a:cs typeface="Arial"/>
              </a:rPr>
              <a:t>rebatir</a:t>
            </a:r>
            <a:r>
              <a:rPr sz="1100" spc="-90" dirty="0">
                <a:latin typeface="Arial"/>
                <a:cs typeface="Arial"/>
              </a:rPr>
              <a:t> </a:t>
            </a:r>
            <a:r>
              <a:rPr sz="1100" spc="-75" dirty="0">
                <a:latin typeface="Arial"/>
                <a:cs typeface="Arial"/>
              </a:rPr>
              <a:t>las</a:t>
            </a:r>
            <a:r>
              <a:rPr sz="1100" spc="-90" dirty="0">
                <a:latin typeface="Arial"/>
                <a:cs typeface="Arial"/>
              </a:rPr>
              <a:t> </a:t>
            </a:r>
            <a:r>
              <a:rPr sz="1100" spc="-70" dirty="0">
                <a:latin typeface="Arial"/>
                <a:cs typeface="Arial"/>
              </a:rPr>
              <a:t>ideas</a:t>
            </a:r>
            <a:r>
              <a:rPr sz="1100" spc="-90" dirty="0">
                <a:latin typeface="Arial"/>
                <a:cs typeface="Arial"/>
              </a:rPr>
              <a:t> </a:t>
            </a:r>
            <a:r>
              <a:rPr sz="1100" spc="-55" dirty="0">
                <a:latin typeface="Arial"/>
                <a:cs typeface="Arial"/>
              </a:rPr>
              <a:t>de</a:t>
            </a:r>
            <a:r>
              <a:rPr sz="1100" spc="-90" dirty="0">
                <a:latin typeface="Arial"/>
                <a:cs typeface="Arial"/>
              </a:rPr>
              <a:t> </a:t>
            </a:r>
            <a:r>
              <a:rPr sz="1100" spc="-60" dirty="0">
                <a:latin typeface="Arial"/>
                <a:cs typeface="Arial"/>
              </a:rPr>
              <a:t>los</a:t>
            </a:r>
            <a:r>
              <a:rPr sz="1100" spc="-90" dirty="0">
                <a:latin typeface="Arial"/>
                <a:cs typeface="Arial"/>
              </a:rPr>
              <a:t> </a:t>
            </a:r>
            <a:r>
              <a:rPr sz="1100" spc="-75" dirty="0">
                <a:latin typeface="Arial"/>
                <a:cs typeface="Arial"/>
              </a:rPr>
              <a:t>demás</a:t>
            </a:r>
            <a:r>
              <a:rPr sz="1100" spc="-90" dirty="0">
                <a:latin typeface="Arial"/>
                <a:cs typeface="Arial"/>
              </a:rPr>
              <a:t> </a:t>
            </a:r>
            <a:r>
              <a:rPr sz="1100" spc="-55" dirty="0">
                <a:latin typeface="Arial"/>
                <a:cs typeface="Arial"/>
              </a:rPr>
              <a:t>y</a:t>
            </a:r>
            <a:r>
              <a:rPr sz="1100" spc="-90" dirty="0">
                <a:latin typeface="Arial"/>
                <a:cs typeface="Arial"/>
              </a:rPr>
              <a:t> </a:t>
            </a:r>
            <a:r>
              <a:rPr sz="1100" spc="-40" dirty="0">
                <a:latin typeface="Arial"/>
                <a:cs typeface="Arial"/>
              </a:rPr>
              <a:t>enriquecer</a:t>
            </a:r>
            <a:r>
              <a:rPr sz="1100" spc="-90" dirty="0">
                <a:latin typeface="Arial"/>
                <a:cs typeface="Arial"/>
              </a:rPr>
              <a:t> </a:t>
            </a:r>
            <a:r>
              <a:rPr sz="1100" spc="-20" dirty="0">
                <a:latin typeface="Arial"/>
                <a:cs typeface="Arial"/>
              </a:rPr>
              <a:t>lo</a:t>
            </a:r>
            <a:r>
              <a:rPr sz="1100" spc="-90" dirty="0">
                <a:latin typeface="Arial"/>
                <a:cs typeface="Arial"/>
              </a:rPr>
              <a:t> </a:t>
            </a:r>
            <a:r>
              <a:rPr sz="1100" spc="-55" dirty="0">
                <a:latin typeface="Arial"/>
                <a:cs typeface="Arial"/>
              </a:rPr>
              <a:t>que</a:t>
            </a:r>
            <a:r>
              <a:rPr sz="1100" spc="-35" dirty="0">
                <a:latin typeface="Arial"/>
                <a:cs typeface="Arial"/>
              </a:rPr>
              <a:t> </a:t>
            </a:r>
            <a:r>
              <a:rPr sz="1100" spc="-25" dirty="0">
                <a:latin typeface="Arial"/>
                <a:cs typeface="Arial"/>
              </a:rPr>
              <a:t>otros</a:t>
            </a:r>
            <a:r>
              <a:rPr sz="1100" spc="-60" dirty="0">
                <a:latin typeface="Arial"/>
                <a:cs typeface="Arial"/>
              </a:rPr>
              <a:t> </a:t>
            </a:r>
            <a:r>
              <a:rPr sz="1100" spc="-65" dirty="0">
                <a:latin typeface="Arial"/>
                <a:cs typeface="Arial"/>
              </a:rPr>
              <a:t>habían</a:t>
            </a:r>
            <a:r>
              <a:rPr sz="1100" spc="-60" dirty="0">
                <a:latin typeface="Arial"/>
                <a:cs typeface="Arial"/>
              </a:rPr>
              <a:t> </a:t>
            </a:r>
            <a:r>
              <a:rPr sz="1100" spc="-45" dirty="0">
                <a:latin typeface="Arial"/>
                <a:cs typeface="Arial"/>
              </a:rPr>
              <a:t>dicho.</a:t>
            </a:r>
            <a:endParaRPr sz="1100">
              <a:latin typeface="Arial"/>
              <a:cs typeface="Arial"/>
            </a:endParaRPr>
          </a:p>
        </p:txBody>
      </p:sp>
      <p:grpSp>
        <p:nvGrpSpPr>
          <p:cNvPr id="6" name="object 6"/>
          <p:cNvGrpSpPr/>
          <p:nvPr/>
        </p:nvGrpSpPr>
        <p:grpSpPr>
          <a:xfrm>
            <a:off x="5318005" y="4012975"/>
            <a:ext cx="4593590" cy="3084830"/>
            <a:chOff x="5318005" y="4012975"/>
            <a:chExt cx="4593590" cy="3084830"/>
          </a:xfrm>
        </p:grpSpPr>
        <p:pic>
          <p:nvPicPr>
            <p:cNvPr id="7" name="object 7"/>
            <p:cNvPicPr/>
            <p:nvPr/>
          </p:nvPicPr>
          <p:blipFill>
            <a:blip r:embed="rId2" cstate="print"/>
            <a:stretch>
              <a:fillRect/>
            </a:stretch>
          </p:blipFill>
          <p:spPr>
            <a:xfrm>
              <a:off x="7278885" y="5122955"/>
              <a:ext cx="2632708" cy="1974850"/>
            </a:xfrm>
            <a:prstGeom prst="rect">
              <a:avLst/>
            </a:prstGeom>
          </p:spPr>
        </p:pic>
        <p:sp>
          <p:nvSpPr>
            <p:cNvPr id="8" name="object 8"/>
            <p:cNvSpPr/>
            <p:nvPr/>
          </p:nvSpPr>
          <p:spPr>
            <a:xfrm>
              <a:off x="5349755" y="4012975"/>
              <a:ext cx="3318510" cy="1682750"/>
            </a:xfrm>
            <a:custGeom>
              <a:avLst/>
              <a:gdLst/>
              <a:ahLst/>
              <a:cxnLst/>
              <a:rect l="l" t="t" r="r" b="b"/>
              <a:pathLst>
                <a:path w="3318509" h="1682750">
                  <a:moveTo>
                    <a:pt x="1382712" y="1382395"/>
                  </a:moveTo>
                  <a:lnTo>
                    <a:pt x="553085" y="1382395"/>
                  </a:lnTo>
                  <a:lnTo>
                    <a:pt x="1499967" y="1682125"/>
                  </a:lnTo>
                  <a:lnTo>
                    <a:pt x="1382712" y="1382395"/>
                  </a:lnTo>
                  <a:close/>
                </a:path>
                <a:path w="3318509" h="1682750">
                  <a:moveTo>
                    <a:pt x="3088105" y="0"/>
                  </a:moveTo>
                  <a:lnTo>
                    <a:pt x="230404" y="0"/>
                  </a:lnTo>
                  <a:lnTo>
                    <a:pt x="183970" y="4681"/>
                  </a:lnTo>
                  <a:lnTo>
                    <a:pt x="140720" y="18106"/>
                  </a:lnTo>
                  <a:lnTo>
                    <a:pt x="101583" y="39349"/>
                  </a:lnTo>
                  <a:lnTo>
                    <a:pt x="67483" y="67484"/>
                  </a:lnTo>
                  <a:lnTo>
                    <a:pt x="39349" y="101583"/>
                  </a:lnTo>
                  <a:lnTo>
                    <a:pt x="18106" y="140721"/>
                  </a:lnTo>
                  <a:lnTo>
                    <a:pt x="4681" y="183970"/>
                  </a:lnTo>
                  <a:lnTo>
                    <a:pt x="0" y="230405"/>
                  </a:lnTo>
                  <a:lnTo>
                    <a:pt x="0" y="1151997"/>
                  </a:lnTo>
                  <a:lnTo>
                    <a:pt x="4681" y="1198424"/>
                  </a:lnTo>
                  <a:lnTo>
                    <a:pt x="18106" y="1241674"/>
                  </a:lnTo>
                  <a:lnTo>
                    <a:pt x="39349" y="1280811"/>
                  </a:lnTo>
                  <a:lnTo>
                    <a:pt x="67483" y="1314911"/>
                  </a:lnTo>
                  <a:lnTo>
                    <a:pt x="101583" y="1343045"/>
                  </a:lnTo>
                  <a:lnTo>
                    <a:pt x="140720" y="1364288"/>
                  </a:lnTo>
                  <a:lnTo>
                    <a:pt x="183970" y="1377713"/>
                  </a:lnTo>
                  <a:lnTo>
                    <a:pt x="230404" y="1382395"/>
                  </a:lnTo>
                  <a:lnTo>
                    <a:pt x="3088105" y="1382395"/>
                  </a:lnTo>
                  <a:lnTo>
                    <a:pt x="3134539" y="1377713"/>
                  </a:lnTo>
                  <a:lnTo>
                    <a:pt x="3177789" y="1364288"/>
                  </a:lnTo>
                  <a:lnTo>
                    <a:pt x="3216926" y="1343045"/>
                  </a:lnTo>
                  <a:lnTo>
                    <a:pt x="3251026" y="1314911"/>
                  </a:lnTo>
                  <a:lnTo>
                    <a:pt x="3279160" y="1280811"/>
                  </a:lnTo>
                  <a:lnTo>
                    <a:pt x="3300403" y="1241674"/>
                  </a:lnTo>
                  <a:lnTo>
                    <a:pt x="3313828" y="1198424"/>
                  </a:lnTo>
                  <a:lnTo>
                    <a:pt x="3318510" y="1151997"/>
                  </a:lnTo>
                  <a:lnTo>
                    <a:pt x="3318510" y="230405"/>
                  </a:lnTo>
                  <a:lnTo>
                    <a:pt x="3313828" y="183970"/>
                  </a:lnTo>
                  <a:lnTo>
                    <a:pt x="3300403" y="140721"/>
                  </a:lnTo>
                  <a:lnTo>
                    <a:pt x="3279160" y="101583"/>
                  </a:lnTo>
                  <a:lnTo>
                    <a:pt x="3251026" y="67484"/>
                  </a:lnTo>
                  <a:lnTo>
                    <a:pt x="3216926" y="39349"/>
                  </a:lnTo>
                  <a:lnTo>
                    <a:pt x="3177789" y="18106"/>
                  </a:lnTo>
                  <a:lnTo>
                    <a:pt x="3134539" y="4681"/>
                  </a:lnTo>
                  <a:lnTo>
                    <a:pt x="3088105" y="0"/>
                  </a:lnTo>
                  <a:close/>
                </a:path>
              </a:pathLst>
            </a:custGeom>
            <a:solidFill>
              <a:srgbClr val="FFFFFF"/>
            </a:solidFill>
          </p:spPr>
          <p:txBody>
            <a:bodyPr wrap="square" lIns="0" tIns="0" rIns="0" bIns="0" rtlCol="0"/>
            <a:lstStyle/>
            <a:p>
              <a:endParaRPr/>
            </a:p>
          </p:txBody>
        </p:sp>
        <p:sp>
          <p:nvSpPr>
            <p:cNvPr id="9" name="object 9"/>
            <p:cNvSpPr/>
            <p:nvPr/>
          </p:nvSpPr>
          <p:spPr>
            <a:xfrm>
              <a:off x="5318005" y="4012975"/>
              <a:ext cx="3382010" cy="1682750"/>
            </a:xfrm>
            <a:custGeom>
              <a:avLst/>
              <a:gdLst/>
              <a:ahLst/>
              <a:cxnLst/>
              <a:rect l="l" t="t" r="r" b="b"/>
              <a:pathLst>
                <a:path w="3382009" h="1682750">
                  <a:moveTo>
                    <a:pt x="50750" y="898701"/>
                  </a:moveTo>
                  <a:lnTo>
                    <a:pt x="31750" y="899180"/>
                  </a:lnTo>
                  <a:lnTo>
                    <a:pt x="31750" y="1151996"/>
                  </a:lnTo>
                  <a:lnTo>
                    <a:pt x="32939" y="1175547"/>
                  </a:lnTo>
                  <a:lnTo>
                    <a:pt x="42109" y="1220505"/>
                  </a:lnTo>
                  <a:lnTo>
                    <a:pt x="59559" y="1261814"/>
                  </a:lnTo>
                  <a:lnTo>
                    <a:pt x="84363" y="1298549"/>
                  </a:lnTo>
                  <a:lnTo>
                    <a:pt x="115596" y="1329781"/>
                  </a:lnTo>
                  <a:lnTo>
                    <a:pt x="152330" y="1354587"/>
                  </a:lnTo>
                  <a:lnTo>
                    <a:pt x="193639" y="1372036"/>
                  </a:lnTo>
                  <a:lnTo>
                    <a:pt x="238597" y="1381206"/>
                  </a:lnTo>
                  <a:lnTo>
                    <a:pt x="262154" y="1382395"/>
                  </a:lnTo>
                  <a:lnTo>
                    <a:pt x="584835" y="1382395"/>
                  </a:lnTo>
                  <a:lnTo>
                    <a:pt x="1531717" y="1682125"/>
                  </a:lnTo>
                  <a:lnTo>
                    <a:pt x="1512029" y="1631797"/>
                  </a:lnTo>
                  <a:lnTo>
                    <a:pt x="1477937" y="1631797"/>
                  </a:lnTo>
                  <a:lnTo>
                    <a:pt x="589741" y="1350645"/>
                  </a:lnTo>
                  <a:lnTo>
                    <a:pt x="262956" y="1350645"/>
                  </a:lnTo>
                  <a:lnTo>
                    <a:pt x="241801" y="1349576"/>
                  </a:lnTo>
                  <a:lnTo>
                    <a:pt x="203073" y="1341678"/>
                  </a:lnTo>
                  <a:lnTo>
                    <a:pt x="167500" y="1326652"/>
                  </a:lnTo>
                  <a:lnTo>
                    <a:pt x="135826" y="1305264"/>
                  </a:lnTo>
                  <a:lnTo>
                    <a:pt x="108880" y="1278318"/>
                  </a:lnTo>
                  <a:lnTo>
                    <a:pt x="87494" y="1246647"/>
                  </a:lnTo>
                  <a:lnTo>
                    <a:pt x="72466" y="1211073"/>
                  </a:lnTo>
                  <a:lnTo>
                    <a:pt x="64568" y="1172343"/>
                  </a:lnTo>
                  <a:lnTo>
                    <a:pt x="50815" y="899981"/>
                  </a:lnTo>
                  <a:lnTo>
                    <a:pt x="50750" y="898701"/>
                  </a:lnTo>
                  <a:close/>
                </a:path>
                <a:path w="3382009" h="1682750">
                  <a:moveTo>
                    <a:pt x="3331259" y="898701"/>
                  </a:moveTo>
                  <a:lnTo>
                    <a:pt x="3317441" y="1172343"/>
                  </a:lnTo>
                  <a:lnTo>
                    <a:pt x="3309545" y="1211073"/>
                  </a:lnTo>
                  <a:lnTo>
                    <a:pt x="3294515" y="1246647"/>
                  </a:lnTo>
                  <a:lnTo>
                    <a:pt x="3273129" y="1278318"/>
                  </a:lnTo>
                  <a:lnTo>
                    <a:pt x="3246183" y="1305264"/>
                  </a:lnTo>
                  <a:lnTo>
                    <a:pt x="3214512" y="1326652"/>
                  </a:lnTo>
                  <a:lnTo>
                    <a:pt x="3178938" y="1341678"/>
                  </a:lnTo>
                  <a:lnTo>
                    <a:pt x="3140208" y="1349576"/>
                  </a:lnTo>
                  <a:lnTo>
                    <a:pt x="3119053" y="1350645"/>
                  </a:lnTo>
                  <a:lnTo>
                    <a:pt x="1367948" y="1350645"/>
                  </a:lnTo>
                  <a:lnTo>
                    <a:pt x="1477937" y="1631797"/>
                  </a:lnTo>
                  <a:lnTo>
                    <a:pt x="1512029" y="1631797"/>
                  </a:lnTo>
                  <a:lnTo>
                    <a:pt x="1414462" y="1382395"/>
                  </a:lnTo>
                  <a:lnTo>
                    <a:pt x="3119855" y="1382395"/>
                  </a:lnTo>
                  <a:lnTo>
                    <a:pt x="3166290" y="1377713"/>
                  </a:lnTo>
                  <a:lnTo>
                    <a:pt x="3209538" y="1364288"/>
                  </a:lnTo>
                  <a:lnTo>
                    <a:pt x="3248676" y="1343045"/>
                  </a:lnTo>
                  <a:lnTo>
                    <a:pt x="3282776" y="1314911"/>
                  </a:lnTo>
                  <a:lnTo>
                    <a:pt x="3310910" y="1280811"/>
                  </a:lnTo>
                  <a:lnTo>
                    <a:pt x="3332153" y="1241673"/>
                  </a:lnTo>
                  <a:lnTo>
                    <a:pt x="3345578" y="1198425"/>
                  </a:lnTo>
                  <a:lnTo>
                    <a:pt x="3350260" y="1151996"/>
                  </a:lnTo>
                  <a:lnTo>
                    <a:pt x="3350260" y="899180"/>
                  </a:lnTo>
                  <a:lnTo>
                    <a:pt x="3331259" y="898701"/>
                  </a:lnTo>
                  <a:close/>
                </a:path>
                <a:path w="3382009" h="1682750">
                  <a:moveTo>
                    <a:pt x="31750" y="899180"/>
                  </a:moveTo>
                  <a:lnTo>
                    <a:pt x="0" y="899981"/>
                  </a:lnTo>
                  <a:lnTo>
                    <a:pt x="0" y="1151996"/>
                  </a:lnTo>
                  <a:lnTo>
                    <a:pt x="31750" y="1151996"/>
                  </a:lnTo>
                  <a:lnTo>
                    <a:pt x="31750" y="899180"/>
                  </a:lnTo>
                  <a:close/>
                </a:path>
                <a:path w="3382009" h="1682750">
                  <a:moveTo>
                    <a:pt x="3350260" y="899180"/>
                  </a:moveTo>
                  <a:lnTo>
                    <a:pt x="3350260" y="1151996"/>
                  </a:lnTo>
                  <a:lnTo>
                    <a:pt x="3382010" y="1151996"/>
                  </a:lnTo>
                  <a:lnTo>
                    <a:pt x="3382010" y="899981"/>
                  </a:lnTo>
                  <a:lnTo>
                    <a:pt x="3350260" y="899180"/>
                  </a:lnTo>
                  <a:close/>
                </a:path>
                <a:path w="3382009" h="1682750">
                  <a:moveTo>
                    <a:pt x="63500" y="898701"/>
                  </a:moveTo>
                  <a:lnTo>
                    <a:pt x="50750" y="898701"/>
                  </a:lnTo>
                  <a:lnTo>
                    <a:pt x="63500" y="1151191"/>
                  </a:lnTo>
                  <a:lnTo>
                    <a:pt x="63500" y="898701"/>
                  </a:lnTo>
                  <a:close/>
                </a:path>
                <a:path w="3382009" h="1682750">
                  <a:moveTo>
                    <a:pt x="3236166" y="31750"/>
                  </a:moveTo>
                  <a:lnTo>
                    <a:pt x="3119053" y="31750"/>
                  </a:lnTo>
                  <a:lnTo>
                    <a:pt x="3140208" y="32818"/>
                  </a:lnTo>
                  <a:lnTo>
                    <a:pt x="3159925" y="35827"/>
                  </a:lnTo>
                  <a:lnTo>
                    <a:pt x="3197164" y="47387"/>
                  </a:lnTo>
                  <a:lnTo>
                    <a:pt x="3230886" y="65692"/>
                  </a:lnTo>
                  <a:lnTo>
                    <a:pt x="3260299" y="89960"/>
                  </a:lnTo>
                  <a:lnTo>
                    <a:pt x="3284570" y="119374"/>
                  </a:lnTo>
                  <a:lnTo>
                    <a:pt x="3302873" y="153097"/>
                  </a:lnTo>
                  <a:lnTo>
                    <a:pt x="3314433" y="190334"/>
                  </a:lnTo>
                  <a:lnTo>
                    <a:pt x="3318469" y="230405"/>
                  </a:lnTo>
                  <a:lnTo>
                    <a:pt x="3318510" y="1151191"/>
                  </a:lnTo>
                  <a:lnTo>
                    <a:pt x="3331194" y="899981"/>
                  </a:lnTo>
                  <a:lnTo>
                    <a:pt x="3331259" y="898701"/>
                  </a:lnTo>
                  <a:lnTo>
                    <a:pt x="3350260" y="898701"/>
                  </a:lnTo>
                  <a:lnTo>
                    <a:pt x="3350260" y="230405"/>
                  </a:lnTo>
                  <a:lnTo>
                    <a:pt x="3345578" y="183970"/>
                  </a:lnTo>
                  <a:lnTo>
                    <a:pt x="3332153" y="140721"/>
                  </a:lnTo>
                  <a:lnTo>
                    <a:pt x="3310910" y="101583"/>
                  </a:lnTo>
                  <a:lnTo>
                    <a:pt x="3282776" y="67483"/>
                  </a:lnTo>
                  <a:lnTo>
                    <a:pt x="3248676" y="39349"/>
                  </a:lnTo>
                  <a:lnTo>
                    <a:pt x="3236166" y="31750"/>
                  </a:lnTo>
                  <a:close/>
                </a:path>
                <a:path w="3382009" h="1682750">
                  <a:moveTo>
                    <a:pt x="3119855" y="0"/>
                  </a:moveTo>
                  <a:lnTo>
                    <a:pt x="262154" y="0"/>
                  </a:lnTo>
                  <a:lnTo>
                    <a:pt x="238597" y="1189"/>
                  </a:lnTo>
                  <a:lnTo>
                    <a:pt x="193639" y="10359"/>
                  </a:lnTo>
                  <a:lnTo>
                    <a:pt x="152330" y="27809"/>
                  </a:lnTo>
                  <a:lnTo>
                    <a:pt x="115596" y="52613"/>
                  </a:lnTo>
                  <a:lnTo>
                    <a:pt x="84363" y="83846"/>
                  </a:lnTo>
                  <a:lnTo>
                    <a:pt x="59559" y="120580"/>
                  </a:lnTo>
                  <a:lnTo>
                    <a:pt x="42109" y="161889"/>
                  </a:lnTo>
                  <a:lnTo>
                    <a:pt x="32939" y="206847"/>
                  </a:lnTo>
                  <a:lnTo>
                    <a:pt x="31750" y="230405"/>
                  </a:lnTo>
                  <a:lnTo>
                    <a:pt x="31750" y="899180"/>
                  </a:lnTo>
                  <a:lnTo>
                    <a:pt x="50750" y="898701"/>
                  </a:lnTo>
                  <a:lnTo>
                    <a:pt x="63500" y="898701"/>
                  </a:lnTo>
                  <a:lnTo>
                    <a:pt x="63540" y="230405"/>
                  </a:lnTo>
                  <a:lnTo>
                    <a:pt x="67577" y="190334"/>
                  </a:lnTo>
                  <a:lnTo>
                    <a:pt x="79136" y="153097"/>
                  </a:lnTo>
                  <a:lnTo>
                    <a:pt x="97442" y="119374"/>
                  </a:lnTo>
                  <a:lnTo>
                    <a:pt x="121710" y="89960"/>
                  </a:lnTo>
                  <a:lnTo>
                    <a:pt x="151123" y="65692"/>
                  </a:lnTo>
                  <a:lnTo>
                    <a:pt x="184847" y="47387"/>
                  </a:lnTo>
                  <a:lnTo>
                    <a:pt x="222084" y="35827"/>
                  </a:lnTo>
                  <a:lnTo>
                    <a:pt x="262956" y="31750"/>
                  </a:lnTo>
                  <a:lnTo>
                    <a:pt x="3236166" y="31750"/>
                  </a:lnTo>
                  <a:lnTo>
                    <a:pt x="3229679" y="27809"/>
                  </a:lnTo>
                  <a:lnTo>
                    <a:pt x="3209538" y="18106"/>
                  </a:lnTo>
                  <a:lnTo>
                    <a:pt x="3188370" y="10359"/>
                  </a:lnTo>
                  <a:lnTo>
                    <a:pt x="3166290" y="4681"/>
                  </a:lnTo>
                  <a:lnTo>
                    <a:pt x="3143412" y="1189"/>
                  </a:lnTo>
                  <a:lnTo>
                    <a:pt x="3119855" y="0"/>
                  </a:lnTo>
                  <a:close/>
                </a:path>
                <a:path w="3382009" h="1682750">
                  <a:moveTo>
                    <a:pt x="3350260" y="898701"/>
                  </a:moveTo>
                  <a:lnTo>
                    <a:pt x="3331259" y="898701"/>
                  </a:lnTo>
                  <a:lnTo>
                    <a:pt x="3350260" y="899180"/>
                  </a:lnTo>
                  <a:lnTo>
                    <a:pt x="3350260" y="898701"/>
                  </a:lnTo>
                  <a:close/>
                </a:path>
              </a:pathLst>
            </a:custGeom>
            <a:solidFill>
              <a:srgbClr val="1A616F"/>
            </a:solidFill>
          </p:spPr>
          <p:txBody>
            <a:bodyPr wrap="square" lIns="0" tIns="0" rIns="0" bIns="0" rtlCol="0"/>
            <a:lstStyle/>
            <a:p>
              <a:endParaRPr/>
            </a:p>
          </p:txBody>
        </p:sp>
      </p:grpSp>
      <p:sp>
        <p:nvSpPr>
          <p:cNvPr id="10" name="object 10"/>
          <p:cNvSpPr txBox="1"/>
          <p:nvPr/>
        </p:nvSpPr>
        <p:spPr>
          <a:xfrm>
            <a:off x="5461388" y="4081253"/>
            <a:ext cx="3028950" cy="1040765"/>
          </a:xfrm>
          <a:prstGeom prst="rect">
            <a:avLst/>
          </a:prstGeom>
        </p:spPr>
        <p:txBody>
          <a:bodyPr vert="horz" wrap="square" lIns="0" tIns="13970" rIns="0" bIns="0" rtlCol="0">
            <a:spAutoFit/>
          </a:bodyPr>
          <a:lstStyle/>
          <a:p>
            <a:pPr marL="12700" marR="5080">
              <a:lnSpc>
                <a:spcPct val="120900"/>
              </a:lnSpc>
              <a:spcBef>
                <a:spcPts val="110"/>
              </a:spcBef>
            </a:pPr>
            <a:r>
              <a:rPr sz="1100" spc="-80" dirty="0">
                <a:latin typeface="Arial"/>
                <a:cs typeface="Arial"/>
              </a:rPr>
              <a:t>Creo</a:t>
            </a:r>
            <a:r>
              <a:rPr sz="1100" spc="-45" dirty="0">
                <a:latin typeface="Arial"/>
                <a:cs typeface="Arial"/>
              </a:rPr>
              <a:t> </a:t>
            </a:r>
            <a:r>
              <a:rPr sz="1100" spc="-50" dirty="0">
                <a:latin typeface="Arial"/>
                <a:cs typeface="Arial"/>
              </a:rPr>
              <a:t>que </a:t>
            </a:r>
            <a:r>
              <a:rPr sz="1100" spc="-60" dirty="0">
                <a:latin typeface="Arial"/>
                <a:cs typeface="Arial"/>
              </a:rPr>
              <a:t>una</a:t>
            </a:r>
            <a:r>
              <a:rPr sz="1100" spc="-45" dirty="0">
                <a:latin typeface="Arial"/>
                <a:cs typeface="Arial"/>
              </a:rPr>
              <a:t> </a:t>
            </a:r>
            <a:r>
              <a:rPr sz="1100" spc="-85" dirty="0">
                <a:latin typeface="Arial"/>
                <a:cs typeface="Arial"/>
              </a:rPr>
              <a:t>vez</a:t>
            </a:r>
            <a:r>
              <a:rPr sz="1100" spc="-45" dirty="0">
                <a:latin typeface="Arial"/>
                <a:cs typeface="Arial"/>
              </a:rPr>
              <a:t> </a:t>
            </a:r>
            <a:r>
              <a:rPr sz="1100" spc="-50" dirty="0">
                <a:latin typeface="Arial"/>
                <a:cs typeface="Arial"/>
              </a:rPr>
              <a:t>que</a:t>
            </a:r>
            <a:r>
              <a:rPr sz="1100" spc="-45" dirty="0">
                <a:latin typeface="Arial"/>
                <a:cs typeface="Arial"/>
              </a:rPr>
              <a:t> </a:t>
            </a:r>
            <a:r>
              <a:rPr sz="1100" spc="-55" dirty="0">
                <a:latin typeface="Arial"/>
                <a:cs typeface="Arial"/>
              </a:rPr>
              <a:t>los</a:t>
            </a:r>
            <a:r>
              <a:rPr sz="1100" spc="-45" dirty="0">
                <a:latin typeface="Arial"/>
                <a:cs typeface="Arial"/>
              </a:rPr>
              <a:t> </a:t>
            </a:r>
            <a:r>
              <a:rPr sz="1100" spc="-50" dirty="0">
                <a:latin typeface="Arial"/>
                <a:cs typeface="Arial"/>
              </a:rPr>
              <a:t>profesores</a:t>
            </a:r>
            <a:r>
              <a:rPr sz="1100" spc="-45" dirty="0">
                <a:latin typeface="Arial"/>
                <a:cs typeface="Arial"/>
              </a:rPr>
              <a:t> </a:t>
            </a:r>
            <a:r>
              <a:rPr sz="1100" spc="-105" dirty="0">
                <a:latin typeface="Arial"/>
                <a:cs typeface="Arial"/>
              </a:rPr>
              <a:t>se</a:t>
            </a:r>
            <a:r>
              <a:rPr sz="1100" spc="-45" dirty="0">
                <a:latin typeface="Arial"/>
                <a:cs typeface="Arial"/>
              </a:rPr>
              <a:t> </a:t>
            </a:r>
            <a:r>
              <a:rPr sz="1100" spc="-50" dirty="0">
                <a:latin typeface="Arial"/>
                <a:cs typeface="Arial"/>
              </a:rPr>
              <a:t>den</a:t>
            </a:r>
            <a:r>
              <a:rPr sz="1100" spc="-45" dirty="0">
                <a:latin typeface="Arial"/>
                <a:cs typeface="Arial"/>
              </a:rPr>
              <a:t> </a:t>
            </a:r>
            <a:r>
              <a:rPr sz="1100" spc="-10" dirty="0">
                <a:latin typeface="Arial"/>
                <a:cs typeface="Arial"/>
              </a:rPr>
              <a:t>cuenta </a:t>
            </a:r>
            <a:r>
              <a:rPr sz="1100" spc="-40" dirty="0">
                <a:latin typeface="Arial"/>
                <a:cs typeface="Arial"/>
              </a:rPr>
              <a:t>del poder</a:t>
            </a:r>
            <a:r>
              <a:rPr sz="1100" spc="-35" dirty="0">
                <a:latin typeface="Arial"/>
                <a:cs typeface="Arial"/>
              </a:rPr>
              <a:t> </a:t>
            </a:r>
            <a:r>
              <a:rPr sz="1100" spc="-60" dirty="0">
                <a:latin typeface="Arial"/>
                <a:cs typeface="Arial"/>
              </a:rPr>
              <a:t>de</a:t>
            </a:r>
            <a:r>
              <a:rPr sz="1100" spc="-40" dirty="0">
                <a:latin typeface="Arial"/>
                <a:cs typeface="Arial"/>
              </a:rPr>
              <a:t> </a:t>
            </a:r>
            <a:r>
              <a:rPr sz="1100" spc="-45" dirty="0">
                <a:latin typeface="Arial"/>
                <a:cs typeface="Arial"/>
              </a:rPr>
              <a:t>simplemente</a:t>
            </a:r>
            <a:r>
              <a:rPr sz="1100" spc="-35" dirty="0">
                <a:latin typeface="Arial"/>
                <a:cs typeface="Arial"/>
              </a:rPr>
              <a:t> </a:t>
            </a:r>
            <a:r>
              <a:rPr sz="1100" spc="-55" dirty="0">
                <a:latin typeface="Arial"/>
                <a:cs typeface="Arial"/>
              </a:rPr>
              <a:t>cambiar</a:t>
            </a:r>
            <a:r>
              <a:rPr sz="1100" spc="-35" dirty="0">
                <a:latin typeface="Arial"/>
                <a:cs typeface="Arial"/>
              </a:rPr>
              <a:t> </a:t>
            </a:r>
            <a:r>
              <a:rPr sz="1100" spc="-45" dirty="0">
                <a:latin typeface="Arial"/>
                <a:cs typeface="Arial"/>
              </a:rPr>
              <a:t>la</a:t>
            </a:r>
            <a:r>
              <a:rPr sz="1100" spc="-40" dirty="0">
                <a:latin typeface="Arial"/>
                <a:cs typeface="Arial"/>
              </a:rPr>
              <a:t> </a:t>
            </a:r>
            <a:r>
              <a:rPr sz="1100" spc="-30" dirty="0">
                <a:latin typeface="Arial"/>
                <a:cs typeface="Arial"/>
              </a:rPr>
              <a:t>forma</a:t>
            </a:r>
            <a:r>
              <a:rPr sz="1100" spc="-35" dirty="0">
                <a:latin typeface="Arial"/>
                <a:cs typeface="Arial"/>
              </a:rPr>
              <a:t> </a:t>
            </a:r>
            <a:r>
              <a:rPr sz="1100" spc="-55" dirty="0">
                <a:latin typeface="Arial"/>
                <a:cs typeface="Arial"/>
              </a:rPr>
              <a:t>en</a:t>
            </a:r>
            <a:r>
              <a:rPr sz="1100" spc="-35" dirty="0">
                <a:latin typeface="Arial"/>
                <a:cs typeface="Arial"/>
              </a:rPr>
              <a:t> </a:t>
            </a:r>
            <a:r>
              <a:rPr sz="1100" spc="-25" dirty="0">
                <a:latin typeface="Arial"/>
                <a:cs typeface="Arial"/>
              </a:rPr>
              <a:t>que </a:t>
            </a:r>
            <a:r>
              <a:rPr sz="1100" spc="-85" dirty="0">
                <a:latin typeface="Arial"/>
                <a:cs typeface="Arial"/>
              </a:rPr>
              <a:t>haces</a:t>
            </a:r>
            <a:r>
              <a:rPr sz="1100" spc="-45" dirty="0">
                <a:latin typeface="Arial"/>
                <a:cs typeface="Arial"/>
              </a:rPr>
              <a:t> </a:t>
            </a:r>
            <a:r>
              <a:rPr sz="1100" spc="-50" dirty="0">
                <a:latin typeface="Arial"/>
                <a:cs typeface="Arial"/>
              </a:rPr>
              <a:t>preguntas,</a:t>
            </a:r>
            <a:r>
              <a:rPr sz="1100" spc="-40" dirty="0">
                <a:latin typeface="Arial"/>
                <a:cs typeface="Arial"/>
              </a:rPr>
              <a:t> o </a:t>
            </a:r>
            <a:r>
              <a:rPr sz="1100" spc="-55" dirty="0">
                <a:latin typeface="Arial"/>
                <a:cs typeface="Arial"/>
              </a:rPr>
              <a:t>cambiar</a:t>
            </a:r>
            <a:r>
              <a:rPr sz="1100" spc="-40" dirty="0">
                <a:latin typeface="Arial"/>
                <a:cs typeface="Arial"/>
              </a:rPr>
              <a:t> </a:t>
            </a:r>
            <a:r>
              <a:rPr sz="1100" spc="-45" dirty="0">
                <a:latin typeface="Arial"/>
                <a:cs typeface="Arial"/>
              </a:rPr>
              <a:t>la</a:t>
            </a:r>
            <a:r>
              <a:rPr sz="1100" spc="-40" dirty="0">
                <a:latin typeface="Arial"/>
                <a:cs typeface="Arial"/>
              </a:rPr>
              <a:t> </a:t>
            </a:r>
            <a:r>
              <a:rPr sz="1100" spc="-30" dirty="0">
                <a:latin typeface="Arial"/>
                <a:cs typeface="Arial"/>
              </a:rPr>
              <a:t>forma</a:t>
            </a:r>
            <a:r>
              <a:rPr sz="1100" spc="-45" dirty="0">
                <a:latin typeface="Arial"/>
                <a:cs typeface="Arial"/>
              </a:rPr>
              <a:t> </a:t>
            </a:r>
            <a:r>
              <a:rPr sz="1100" spc="-55" dirty="0">
                <a:latin typeface="Arial"/>
                <a:cs typeface="Arial"/>
              </a:rPr>
              <a:t>en</a:t>
            </a:r>
            <a:r>
              <a:rPr sz="1100" spc="-40" dirty="0">
                <a:latin typeface="Arial"/>
                <a:cs typeface="Arial"/>
              </a:rPr>
              <a:t> </a:t>
            </a:r>
            <a:r>
              <a:rPr sz="1100" spc="-50" dirty="0">
                <a:latin typeface="Arial"/>
                <a:cs typeface="Arial"/>
              </a:rPr>
              <a:t>que </a:t>
            </a:r>
            <a:r>
              <a:rPr sz="1100" spc="-25" dirty="0">
                <a:latin typeface="Arial"/>
                <a:cs typeface="Arial"/>
              </a:rPr>
              <a:t>alumnos </a:t>
            </a:r>
            <a:r>
              <a:rPr sz="1100" spc="-55" dirty="0">
                <a:latin typeface="Arial"/>
                <a:cs typeface="Arial"/>
              </a:rPr>
              <a:t>y</a:t>
            </a:r>
            <a:r>
              <a:rPr sz="1100" spc="-40" dirty="0">
                <a:latin typeface="Arial"/>
                <a:cs typeface="Arial"/>
              </a:rPr>
              <a:t> </a:t>
            </a:r>
            <a:r>
              <a:rPr sz="1100" spc="-70" dirty="0">
                <a:latin typeface="Arial"/>
                <a:cs typeface="Arial"/>
              </a:rPr>
              <a:t>alumnas</a:t>
            </a:r>
            <a:r>
              <a:rPr sz="1100" spc="-35" dirty="0">
                <a:latin typeface="Arial"/>
                <a:cs typeface="Arial"/>
              </a:rPr>
              <a:t> </a:t>
            </a:r>
            <a:r>
              <a:rPr sz="1100" spc="-70" dirty="0">
                <a:latin typeface="Arial"/>
                <a:cs typeface="Arial"/>
              </a:rPr>
              <a:t>hacen</a:t>
            </a:r>
            <a:r>
              <a:rPr sz="1100" spc="-35" dirty="0">
                <a:latin typeface="Arial"/>
                <a:cs typeface="Arial"/>
              </a:rPr>
              <a:t> </a:t>
            </a:r>
            <a:r>
              <a:rPr sz="1100" spc="-50" dirty="0">
                <a:latin typeface="Arial"/>
                <a:cs typeface="Arial"/>
              </a:rPr>
              <a:t>preguntas,</a:t>
            </a:r>
            <a:r>
              <a:rPr sz="1100" spc="-40" dirty="0">
                <a:latin typeface="Arial"/>
                <a:cs typeface="Arial"/>
              </a:rPr>
              <a:t> </a:t>
            </a:r>
            <a:r>
              <a:rPr sz="1100" spc="-45" dirty="0">
                <a:latin typeface="Arial"/>
                <a:cs typeface="Arial"/>
              </a:rPr>
              <a:t>podría</a:t>
            </a:r>
            <a:r>
              <a:rPr sz="1100" spc="-35" dirty="0">
                <a:latin typeface="Arial"/>
                <a:cs typeface="Arial"/>
              </a:rPr>
              <a:t> </a:t>
            </a:r>
            <a:r>
              <a:rPr sz="1100" spc="-60" dirty="0">
                <a:latin typeface="Arial"/>
                <a:cs typeface="Arial"/>
              </a:rPr>
              <a:t>ser</a:t>
            </a:r>
            <a:r>
              <a:rPr sz="1100" spc="-35" dirty="0">
                <a:latin typeface="Arial"/>
                <a:cs typeface="Arial"/>
              </a:rPr>
              <a:t> </a:t>
            </a:r>
            <a:r>
              <a:rPr sz="1100" spc="-40" dirty="0">
                <a:latin typeface="Arial"/>
                <a:cs typeface="Arial"/>
              </a:rPr>
              <a:t>un</a:t>
            </a:r>
            <a:r>
              <a:rPr sz="1100" spc="-35" dirty="0">
                <a:latin typeface="Arial"/>
                <a:cs typeface="Arial"/>
              </a:rPr>
              <a:t> </a:t>
            </a:r>
            <a:r>
              <a:rPr sz="1100" spc="-20" dirty="0">
                <a:latin typeface="Arial"/>
                <a:cs typeface="Arial"/>
              </a:rPr>
              <a:t>gran </a:t>
            </a:r>
            <a:r>
              <a:rPr sz="1100" spc="-10" dirty="0">
                <a:latin typeface="Arial"/>
                <a:cs typeface="Arial"/>
              </a:rPr>
              <a:t>descubrimiento.</a:t>
            </a:r>
            <a:endParaRPr sz="1100">
              <a:latin typeface="Arial"/>
              <a:cs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679447" y="1256673"/>
            <a:ext cx="4715510" cy="4591685"/>
          </a:xfrm>
          <a:prstGeom prst="rect">
            <a:avLst/>
          </a:prstGeom>
          <a:ln w="31750">
            <a:solidFill>
              <a:srgbClr val="2791A6"/>
            </a:solidFill>
          </a:ln>
        </p:spPr>
        <p:txBody>
          <a:bodyPr vert="horz" wrap="square" lIns="0" tIns="55244" rIns="0" bIns="0" rtlCol="0">
            <a:spAutoFit/>
          </a:bodyPr>
          <a:lstStyle/>
          <a:p>
            <a:pPr marL="99060" marR="113664" algn="just">
              <a:lnSpc>
                <a:spcPct val="120800"/>
              </a:lnSpc>
              <a:spcBef>
                <a:spcPts val="434"/>
              </a:spcBef>
            </a:pPr>
            <a:r>
              <a:rPr sz="1200" spc="-155" dirty="0">
                <a:latin typeface="Arial"/>
                <a:cs typeface="Arial"/>
              </a:rPr>
              <a:t>En</a:t>
            </a:r>
            <a:r>
              <a:rPr sz="1200" spc="70" dirty="0">
                <a:latin typeface="Arial"/>
                <a:cs typeface="Arial"/>
              </a:rPr>
              <a:t> </a:t>
            </a:r>
            <a:r>
              <a:rPr sz="1200" spc="-30" dirty="0">
                <a:latin typeface="Arial"/>
                <a:cs typeface="Arial"/>
              </a:rPr>
              <a:t>Inglaterra,</a:t>
            </a:r>
            <a:r>
              <a:rPr sz="1200" spc="-55" dirty="0">
                <a:latin typeface="Arial"/>
                <a:cs typeface="Arial"/>
              </a:rPr>
              <a:t> </a:t>
            </a:r>
            <a:r>
              <a:rPr sz="1200" dirty="0">
                <a:latin typeface="Arial"/>
                <a:cs typeface="Arial"/>
              </a:rPr>
              <a:t>el</a:t>
            </a:r>
            <a:r>
              <a:rPr sz="1200" spc="-25" dirty="0">
                <a:latin typeface="Arial"/>
                <a:cs typeface="Arial"/>
              </a:rPr>
              <a:t> </a:t>
            </a:r>
            <a:r>
              <a:rPr sz="1200" spc="-35" dirty="0">
                <a:latin typeface="Arial"/>
                <a:cs typeface="Arial"/>
              </a:rPr>
              <a:t>documento</a:t>
            </a:r>
            <a:r>
              <a:rPr sz="1200" dirty="0">
                <a:latin typeface="Arial"/>
                <a:cs typeface="Arial"/>
              </a:rPr>
              <a:t> </a:t>
            </a:r>
            <a:r>
              <a:rPr sz="1200" spc="-30" dirty="0">
                <a:latin typeface="Arial"/>
                <a:cs typeface="Arial"/>
              </a:rPr>
              <a:t>National</a:t>
            </a:r>
            <a:r>
              <a:rPr sz="1200" spc="-5" dirty="0">
                <a:latin typeface="Arial"/>
                <a:cs typeface="Arial"/>
              </a:rPr>
              <a:t> </a:t>
            </a:r>
            <a:r>
              <a:rPr sz="1200" spc="-45" dirty="0">
                <a:latin typeface="Arial"/>
                <a:cs typeface="Arial"/>
              </a:rPr>
              <a:t>Curriculum¹</a:t>
            </a:r>
            <a:r>
              <a:rPr sz="1200" dirty="0">
                <a:latin typeface="Arial"/>
                <a:cs typeface="Arial"/>
              </a:rPr>
              <a:t> </a:t>
            </a:r>
            <a:r>
              <a:rPr sz="1200" spc="-40" dirty="0">
                <a:latin typeface="Arial"/>
                <a:cs typeface="Arial"/>
              </a:rPr>
              <a:t>(Curriculum</a:t>
            </a:r>
            <a:r>
              <a:rPr sz="1200" dirty="0">
                <a:latin typeface="Arial"/>
                <a:cs typeface="Arial"/>
              </a:rPr>
              <a:t> </a:t>
            </a:r>
            <a:r>
              <a:rPr sz="1200" spc="-40" dirty="0">
                <a:latin typeface="Arial"/>
                <a:cs typeface="Arial"/>
              </a:rPr>
              <a:t>Nacional) </a:t>
            </a:r>
            <a:r>
              <a:rPr sz="1200" spc="-20" dirty="0">
                <a:latin typeface="Arial"/>
                <a:cs typeface="Arial"/>
              </a:rPr>
              <a:t>para</a:t>
            </a:r>
            <a:r>
              <a:rPr sz="1200" spc="-30" dirty="0">
                <a:latin typeface="Arial"/>
                <a:cs typeface="Arial"/>
              </a:rPr>
              <a:t> </a:t>
            </a:r>
            <a:r>
              <a:rPr sz="1200" spc="-65" dirty="0">
                <a:latin typeface="Arial"/>
                <a:cs typeface="Arial"/>
              </a:rPr>
              <a:t>edades</a:t>
            </a:r>
            <a:r>
              <a:rPr sz="1200" spc="-20" dirty="0">
                <a:latin typeface="Arial"/>
                <a:cs typeface="Arial"/>
              </a:rPr>
              <a:t> </a:t>
            </a:r>
            <a:r>
              <a:rPr sz="1200" dirty="0">
                <a:latin typeface="Arial"/>
                <a:cs typeface="Arial"/>
              </a:rPr>
              <a:t>de</a:t>
            </a:r>
            <a:r>
              <a:rPr sz="1200" spc="-25" dirty="0">
                <a:latin typeface="Arial"/>
                <a:cs typeface="Arial"/>
              </a:rPr>
              <a:t> </a:t>
            </a:r>
            <a:r>
              <a:rPr sz="1200" dirty="0">
                <a:latin typeface="Arial"/>
                <a:cs typeface="Arial"/>
              </a:rPr>
              <a:t>5</a:t>
            </a:r>
            <a:r>
              <a:rPr sz="1200" spc="-25" dirty="0">
                <a:latin typeface="Arial"/>
                <a:cs typeface="Arial"/>
              </a:rPr>
              <a:t> </a:t>
            </a:r>
            <a:r>
              <a:rPr sz="1200" dirty="0">
                <a:latin typeface="Arial"/>
                <a:cs typeface="Arial"/>
              </a:rPr>
              <a:t>a</a:t>
            </a:r>
            <a:r>
              <a:rPr sz="1200" spc="-25" dirty="0">
                <a:latin typeface="Arial"/>
                <a:cs typeface="Arial"/>
              </a:rPr>
              <a:t> </a:t>
            </a:r>
            <a:r>
              <a:rPr sz="1200" dirty="0">
                <a:latin typeface="Arial"/>
                <a:cs typeface="Arial"/>
              </a:rPr>
              <a:t>16</a:t>
            </a:r>
            <a:r>
              <a:rPr sz="1200" spc="-25" dirty="0">
                <a:latin typeface="Arial"/>
                <a:cs typeface="Arial"/>
              </a:rPr>
              <a:t> </a:t>
            </a:r>
            <a:r>
              <a:rPr sz="1200" spc="-55" dirty="0">
                <a:latin typeface="Arial"/>
                <a:cs typeface="Arial"/>
              </a:rPr>
              <a:t>años</a:t>
            </a:r>
            <a:r>
              <a:rPr sz="1200" spc="-25" dirty="0">
                <a:latin typeface="Arial"/>
                <a:cs typeface="Arial"/>
              </a:rPr>
              <a:t> </a:t>
            </a:r>
            <a:r>
              <a:rPr sz="1200" spc="-45" dirty="0">
                <a:latin typeface="Arial"/>
                <a:cs typeface="Arial"/>
              </a:rPr>
              <a:t>establece</a:t>
            </a:r>
            <a:r>
              <a:rPr sz="1200" spc="-20" dirty="0">
                <a:latin typeface="Arial"/>
                <a:cs typeface="Arial"/>
              </a:rPr>
              <a:t> </a:t>
            </a:r>
            <a:r>
              <a:rPr sz="1200" dirty="0">
                <a:latin typeface="Arial"/>
                <a:cs typeface="Arial"/>
              </a:rPr>
              <a:t>que</a:t>
            </a:r>
            <a:r>
              <a:rPr sz="1200" spc="-25" dirty="0">
                <a:latin typeface="Arial"/>
                <a:cs typeface="Arial"/>
              </a:rPr>
              <a:t> </a:t>
            </a:r>
            <a:r>
              <a:rPr sz="1200" spc="-10" dirty="0">
                <a:latin typeface="Arial"/>
                <a:cs typeface="Arial"/>
              </a:rPr>
              <a:t>los</a:t>
            </a:r>
            <a:r>
              <a:rPr sz="1200" spc="-25" dirty="0">
                <a:latin typeface="Arial"/>
                <a:cs typeface="Arial"/>
              </a:rPr>
              <a:t> </a:t>
            </a:r>
            <a:r>
              <a:rPr sz="1200" dirty="0">
                <a:latin typeface="Arial"/>
                <a:cs typeface="Arial"/>
              </a:rPr>
              <a:t>y</a:t>
            </a:r>
            <a:r>
              <a:rPr sz="1200" spc="-25" dirty="0">
                <a:latin typeface="Arial"/>
                <a:cs typeface="Arial"/>
              </a:rPr>
              <a:t> </a:t>
            </a:r>
            <a:r>
              <a:rPr sz="1200" spc="-40" dirty="0">
                <a:latin typeface="Arial"/>
                <a:cs typeface="Arial"/>
              </a:rPr>
              <a:t>las</a:t>
            </a:r>
            <a:r>
              <a:rPr sz="1200" spc="-25" dirty="0">
                <a:latin typeface="Arial"/>
                <a:cs typeface="Arial"/>
              </a:rPr>
              <a:t> </a:t>
            </a:r>
            <a:r>
              <a:rPr sz="1200" spc="-35" dirty="0">
                <a:latin typeface="Arial"/>
                <a:cs typeface="Arial"/>
              </a:rPr>
              <a:t>estudiantes</a:t>
            </a:r>
            <a:r>
              <a:rPr sz="1200" spc="-25" dirty="0">
                <a:latin typeface="Arial"/>
                <a:cs typeface="Arial"/>
              </a:rPr>
              <a:t> </a:t>
            </a:r>
            <a:r>
              <a:rPr sz="1200" spc="-30" dirty="0">
                <a:latin typeface="Arial"/>
                <a:cs typeface="Arial"/>
              </a:rPr>
              <a:t>deben </a:t>
            </a:r>
            <a:r>
              <a:rPr sz="1200" spc="-35" dirty="0">
                <a:latin typeface="Arial"/>
                <a:cs typeface="Arial"/>
              </a:rPr>
              <a:t>dominar</a:t>
            </a:r>
            <a:r>
              <a:rPr sz="1200" spc="-45" dirty="0">
                <a:latin typeface="Arial"/>
                <a:cs typeface="Arial"/>
              </a:rPr>
              <a:t> </a:t>
            </a:r>
            <a:r>
              <a:rPr sz="1200" spc="-35" dirty="0">
                <a:latin typeface="Arial"/>
                <a:cs typeface="Arial"/>
              </a:rPr>
              <a:t>el</a:t>
            </a:r>
            <a:r>
              <a:rPr sz="1200" spc="-45" dirty="0">
                <a:latin typeface="Arial"/>
                <a:cs typeface="Arial"/>
              </a:rPr>
              <a:t> </a:t>
            </a:r>
            <a:r>
              <a:rPr sz="1200" spc="-50" dirty="0">
                <a:latin typeface="Arial"/>
                <a:cs typeface="Arial"/>
              </a:rPr>
              <a:t>lenguaje</a:t>
            </a:r>
            <a:r>
              <a:rPr sz="1200" spc="-45" dirty="0">
                <a:latin typeface="Arial"/>
                <a:cs typeface="Arial"/>
              </a:rPr>
              <a:t> </a:t>
            </a:r>
            <a:r>
              <a:rPr sz="1200" spc="-50" dirty="0">
                <a:latin typeface="Arial"/>
                <a:cs typeface="Arial"/>
              </a:rPr>
              <a:t>hablado</a:t>
            </a:r>
            <a:r>
              <a:rPr sz="1200" spc="-45" dirty="0">
                <a:latin typeface="Arial"/>
                <a:cs typeface="Arial"/>
              </a:rPr>
              <a:t> </a:t>
            </a:r>
            <a:r>
              <a:rPr sz="1200" spc="-50" dirty="0">
                <a:latin typeface="Arial"/>
                <a:cs typeface="Arial"/>
              </a:rPr>
              <a:t>en</a:t>
            </a:r>
            <a:r>
              <a:rPr sz="1200" spc="-45" dirty="0">
                <a:latin typeface="Arial"/>
                <a:cs typeface="Arial"/>
              </a:rPr>
              <a:t> </a:t>
            </a:r>
            <a:r>
              <a:rPr sz="1200" spc="-50" dirty="0">
                <a:latin typeface="Arial"/>
                <a:cs typeface="Arial"/>
              </a:rPr>
              <a:t>la</a:t>
            </a:r>
            <a:r>
              <a:rPr sz="1200" spc="-45" dirty="0">
                <a:latin typeface="Arial"/>
                <a:cs typeface="Arial"/>
              </a:rPr>
              <a:t> </a:t>
            </a:r>
            <a:r>
              <a:rPr sz="1200" spc="-10" dirty="0">
                <a:latin typeface="Arial"/>
                <a:cs typeface="Arial"/>
              </a:rPr>
              <a:t>escuela:</a:t>
            </a:r>
            <a:endParaRPr sz="1200">
              <a:latin typeface="Arial"/>
              <a:cs typeface="Arial"/>
            </a:endParaRPr>
          </a:p>
          <a:p>
            <a:pPr marL="556260" marR="113030" algn="just">
              <a:lnSpc>
                <a:spcPct val="120800"/>
              </a:lnSpc>
              <a:spcBef>
                <a:spcPts val="590"/>
              </a:spcBef>
            </a:pPr>
            <a:r>
              <a:rPr sz="1200" i="1" spc="-55" dirty="0">
                <a:latin typeface="Arial"/>
                <a:cs typeface="Arial"/>
              </a:rPr>
              <a:t>6.2</a:t>
            </a:r>
            <a:r>
              <a:rPr sz="1200" i="1" spc="-70" dirty="0">
                <a:latin typeface="Arial"/>
                <a:cs typeface="Arial"/>
              </a:rPr>
              <a:t> </a:t>
            </a:r>
            <a:r>
              <a:rPr sz="1200" i="1" spc="-180" dirty="0">
                <a:latin typeface="Arial"/>
                <a:cs typeface="Arial"/>
              </a:rPr>
              <a:t>Se</a:t>
            </a:r>
            <a:r>
              <a:rPr sz="1200" i="1" spc="-70" dirty="0">
                <a:latin typeface="Arial"/>
                <a:cs typeface="Arial"/>
              </a:rPr>
              <a:t> </a:t>
            </a:r>
            <a:r>
              <a:rPr sz="1200" i="1" spc="-75" dirty="0">
                <a:latin typeface="Arial"/>
                <a:cs typeface="Arial"/>
              </a:rPr>
              <a:t>debe</a:t>
            </a:r>
            <a:r>
              <a:rPr sz="1200" i="1" spc="-70" dirty="0">
                <a:latin typeface="Arial"/>
                <a:cs typeface="Arial"/>
              </a:rPr>
              <a:t> enseñar </a:t>
            </a:r>
            <a:r>
              <a:rPr sz="1200" i="1" spc="-50" dirty="0">
                <a:latin typeface="Arial"/>
                <a:cs typeface="Arial"/>
              </a:rPr>
              <a:t>a</a:t>
            </a:r>
            <a:r>
              <a:rPr sz="1200" i="1" spc="-70" dirty="0">
                <a:latin typeface="Arial"/>
                <a:cs typeface="Arial"/>
              </a:rPr>
              <a:t> </a:t>
            </a:r>
            <a:r>
              <a:rPr sz="1200" i="1" spc="-60" dirty="0">
                <a:latin typeface="Arial"/>
                <a:cs typeface="Arial"/>
              </a:rPr>
              <a:t>los</a:t>
            </a:r>
            <a:r>
              <a:rPr sz="1200" i="1" spc="-75" dirty="0">
                <a:latin typeface="Arial"/>
                <a:cs typeface="Arial"/>
              </a:rPr>
              <a:t> </a:t>
            </a:r>
            <a:r>
              <a:rPr sz="1200" i="1" spc="-70" dirty="0">
                <a:latin typeface="Arial"/>
                <a:cs typeface="Arial"/>
              </a:rPr>
              <a:t>y </a:t>
            </a:r>
            <a:r>
              <a:rPr sz="1200" i="1" spc="-60" dirty="0">
                <a:latin typeface="Arial"/>
                <a:cs typeface="Arial"/>
              </a:rPr>
              <a:t>las</a:t>
            </a:r>
            <a:r>
              <a:rPr sz="1200" i="1" spc="-75" dirty="0">
                <a:latin typeface="Arial"/>
                <a:cs typeface="Arial"/>
              </a:rPr>
              <a:t> </a:t>
            </a:r>
            <a:r>
              <a:rPr sz="1200" i="1" spc="-50" dirty="0">
                <a:latin typeface="Arial"/>
                <a:cs typeface="Arial"/>
              </a:rPr>
              <a:t>estudiantes</a:t>
            </a:r>
            <a:r>
              <a:rPr sz="1200" i="1" spc="-70" dirty="0">
                <a:latin typeface="Arial"/>
                <a:cs typeface="Arial"/>
              </a:rPr>
              <a:t> </a:t>
            </a:r>
            <a:r>
              <a:rPr sz="1200" i="1" spc="-50" dirty="0">
                <a:latin typeface="Arial"/>
                <a:cs typeface="Arial"/>
              </a:rPr>
              <a:t>a</a:t>
            </a:r>
            <a:r>
              <a:rPr sz="1200" i="1" spc="-70" dirty="0">
                <a:latin typeface="Arial"/>
                <a:cs typeface="Arial"/>
              </a:rPr>
              <a:t> </a:t>
            </a:r>
            <a:r>
              <a:rPr sz="1200" i="1" spc="-30" dirty="0">
                <a:latin typeface="Arial"/>
                <a:cs typeface="Arial"/>
              </a:rPr>
              <a:t>hablar</a:t>
            </a:r>
            <a:r>
              <a:rPr sz="1200" i="1" spc="-70" dirty="0">
                <a:latin typeface="Arial"/>
                <a:cs typeface="Arial"/>
              </a:rPr>
              <a:t> con </a:t>
            </a:r>
            <a:r>
              <a:rPr sz="1200" i="1" spc="-35" dirty="0">
                <a:latin typeface="Arial"/>
                <a:cs typeface="Arial"/>
              </a:rPr>
              <a:t>claridad</a:t>
            </a:r>
            <a:r>
              <a:rPr sz="1200" i="1" spc="-70" dirty="0">
                <a:latin typeface="Arial"/>
                <a:cs typeface="Arial"/>
              </a:rPr>
              <a:t> y</a:t>
            </a:r>
            <a:r>
              <a:rPr sz="1200" i="1" spc="-40" dirty="0">
                <a:latin typeface="Arial"/>
                <a:cs typeface="Arial"/>
              </a:rPr>
              <a:t> </a:t>
            </a:r>
            <a:r>
              <a:rPr sz="1200" b="1" i="1" spc="-60" dirty="0">
                <a:latin typeface="Arial"/>
                <a:cs typeface="Arial"/>
              </a:rPr>
              <a:t>transmitir</a:t>
            </a:r>
            <a:r>
              <a:rPr sz="1200" b="1" i="1" dirty="0">
                <a:latin typeface="Arial"/>
                <a:cs typeface="Arial"/>
              </a:rPr>
              <a:t>  </a:t>
            </a:r>
            <a:r>
              <a:rPr sz="1200" b="1" i="1" spc="-95" dirty="0">
                <a:latin typeface="Arial"/>
                <a:cs typeface="Arial"/>
              </a:rPr>
              <a:t>ideas</a:t>
            </a:r>
            <a:r>
              <a:rPr sz="1200" b="1" i="1" dirty="0">
                <a:latin typeface="Arial"/>
                <a:cs typeface="Arial"/>
              </a:rPr>
              <a:t>  </a:t>
            </a:r>
            <a:r>
              <a:rPr sz="1200" i="1" spc="-70" dirty="0">
                <a:latin typeface="Arial"/>
                <a:cs typeface="Arial"/>
              </a:rPr>
              <a:t>con</a:t>
            </a:r>
            <a:r>
              <a:rPr sz="1200" i="1" dirty="0">
                <a:latin typeface="Arial"/>
                <a:cs typeface="Arial"/>
              </a:rPr>
              <a:t>  </a:t>
            </a:r>
            <a:r>
              <a:rPr sz="1200" i="1" spc="-50" dirty="0">
                <a:latin typeface="Arial"/>
                <a:cs typeface="Arial"/>
              </a:rPr>
              <a:t>confianza</a:t>
            </a:r>
            <a:r>
              <a:rPr sz="1200" i="1" dirty="0">
                <a:latin typeface="Arial"/>
                <a:cs typeface="Arial"/>
              </a:rPr>
              <a:t>  </a:t>
            </a:r>
            <a:r>
              <a:rPr sz="1200" i="1" spc="-30" dirty="0">
                <a:latin typeface="Arial"/>
                <a:cs typeface="Arial"/>
              </a:rPr>
              <a:t>utilizando</a:t>
            </a:r>
            <a:r>
              <a:rPr sz="1200" i="1" dirty="0">
                <a:latin typeface="Arial"/>
                <a:cs typeface="Arial"/>
              </a:rPr>
              <a:t>  </a:t>
            </a:r>
            <a:r>
              <a:rPr sz="1200" i="1" spc="-45" dirty="0">
                <a:latin typeface="Arial"/>
                <a:cs typeface="Arial"/>
              </a:rPr>
              <a:t>el</a:t>
            </a:r>
            <a:r>
              <a:rPr sz="1200" i="1" dirty="0">
                <a:latin typeface="Arial"/>
                <a:cs typeface="Arial"/>
              </a:rPr>
              <a:t>  </a:t>
            </a:r>
            <a:r>
              <a:rPr sz="1200" i="1" spc="-55" dirty="0">
                <a:latin typeface="Arial"/>
                <a:cs typeface="Arial"/>
              </a:rPr>
              <a:t>inglés</a:t>
            </a:r>
            <a:r>
              <a:rPr sz="1200" i="1" dirty="0">
                <a:latin typeface="Arial"/>
                <a:cs typeface="Arial"/>
              </a:rPr>
              <a:t>  </a:t>
            </a:r>
            <a:r>
              <a:rPr sz="1200" i="1" spc="-45" dirty="0">
                <a:latin typeface="Arial"/>
                <a:cs typeface="Arial"/>
              </a:rPr>
              <a:t>estándar.</a:t>
            </a:r>
            <a:r>
              <a:rPr sz="1200" i="1" spc="-40" dirty="0">
                <a:latin typeface="Arial"/>
                <a:cs typeface="Arial"/>
              </a:rPr>
              <a:t> </a:t>
            </a:r>
            <a:r>
              <a:rPr sz="1200" i="1" spc="-90" dirty="0">
                <a:latin typeface="Arial"/>
                <a:cs typeface="Arial"/>
              </a:rPr>
              <a:t>Deben</a:t>
            </a:r>
            <a:r>
              <a:rPr sz="1200" i="1" spc="45" dirty="0">
                <a:latin typeface="Arial"/>
                <a:cs typeface="Arial"/>
              </a:rPr>
              <a:t> </a:t>
            </a:r>
            <a:r>
              <a:rPr sz="1200" i="1" spc="-50" dirty="0">
                <a:latin typeface="Arial"/>
                <a:cs typeface="Arial"/>
              </a:rPr>
              <a:t>aprender</a:t>
            </a:r>
            <a:r>
              <a:rPr sz="1200" i="1" spc="45" dirty="0">
                <a:latin typeface="Arial"/>
                <a:cs typeface="Arial"/>
              </a:rPr>
              <a:t> </a:t>
            </a:r>
            <a:r>
              <a:rPr sz="1200" i="1" spc="-50" dirty="0">
                <a:latin typeface="Arial"/>
                <a:cs typeface="Arial"/>
              </a:rPr>
              <a:t>a</a:t>
            </a:r>
            <a:r>
              <a:rPr sz="1200" i="1" spc="40" dirty="0">
                <a:latin typeface="Arial"/>
                <a:cs typeface="Arial"/>
              </a:rPr>
              <a:t> </a:t>
            </a:r>
            <a:r>
              <a:rPr sz="1200" b="1" i="1" spc="-70" dirty="0">
                <a:latin typeface="Arial"/>
                <a:cs typeface="Arial"/>
              </a:rPr>
              <a:t>justificar</a:t>
            </a:r>
            <a:r>
              <a:rPr sz="1200" b="1" i="1" spc="45" dirty="0">
                <a:latin typeface="Arial"/>
                <a:cs typeface="Arial"/>
              </a:rPr>
              <a:t> </a:t>
            </a:r>
            <a:r>
              <a:rPr sz="1200" b="1" i="1" spc="-95" dirty="0">
                <a:latin typeface="Arial"/>
                <a:cs typeface="Arial"/>
              </a:rPr>
              <a:t>ideas</a:t>
            </a:r>
            <a:r>
              <a:rPr sz="1200" b="1" i="1" spc="45" dirty="0">
                <a:latin typeface="Arial"/>
                <a:cs typeface="Arial"/>
              </a:rPr>
              <a:t> </a:t>
            </a:r>
            <a:r>
              <a:rPr sz="1200" b="1" i="1" spc="-135" dirty="0">
                <a:latin typeface="Arial"/>
                <a:cs typeface="Arial"/>
              </a:rPr>
              <a:t>con</a:t>
            </a:r>
            <a:r>
              <a:rPr sz="1200" b="1" i="1" spc="45" dirty="0">
                <a:latin typeface="Arial"/>
                <a:cs typeface="Arial"/>
              </a:rPr>
              <a:t> </a:t>
            </a:r>
            <a:r>
              <a:rPr sz="1200" b="1" i="1" spc="-95" dirty="0">
                <a:latin typeface="Arial"/>
                <a:cs typeface="Arial"/>
              </a:rPr>
              <a:t>razones</a:t>
            </a:r>
            <a:r>
              <a:rPr sz="1200" i="1" spc="-95" dirty="0">
                <a:latin typeface="Arial"/>
                <a:cs typeface="Arial"/>
              </a:rPr>
              <a:t>;</a:t>
            </a:r>
            <a:r>
              <a:rPr sz="1200" i="1" spc="45" dirty="0">
                <a:latin typeface="Arial"/>
                <a:cs typeface="Arial"/>
              </a:rPr>
              <a:t> </a:t>
            </a:r>
            <a:r>
              <a:rPr sz="1200" i="1" spc="-60" dirty="0">
                <a:latin typeface="Arial"/>
                <a:cs typeface="Arial"/>
              </a:rPr>
              <a:t>hacer</a:t>
            </a:r>
            <a:r>
              <a:rPr sz="1200" i="1" spc="45" dirty="0">
                <a:latin typeface="Arial"/>
                <a:cs typeface="Arial"/>
              </a:rPr>
              <a:t> </a:t>
            </a:r>
            <a:r>
              <a:rPr sz="1200" i="1" spc="-45" dirty="0">
                <a:latin typeface="Arial"/>
                <a:cs typeface="Arial"/>
              </a:rPr>
              <a:t>preguntas</a:t>
            </a:r>
            <a:r>
              <a:rPr sz="1200" i="1" spc="-80" dirty="0">
                <a:latin typeface="Arial"/>
                <a:cs typeface="Arial"/>
              </a:rPr>
              <a:t> </a:t>
            </a:r>
            <a:r>
              <a:rPr sz="1200" i="1" spc="-35" dirty="0">
                <a:latin typeface="Arial"/>
                <a:cs typeface="Arial"/>
              </a:rPr>
              <a:t>para</a:t>
            </a:r>
            <a:r>
              <a:rPr sz="1200" i="1" spc="-40" dirty="0">
                <a:latin typeface="Arial"/>
                <a:cs typeface="Arial"/>
              </a:rPr>
              <a:t> </a:t>
            </a:r>
            <a:r>
              <a:rPr sz="1200" i="1" spc="-45" dirty="0">
                <a:latin typeface="Arial"/>
                <a:cs typeface="Arial"/>
              </a:rPr>
              <a:t>comprobar</a:t>
            </a:r>
            <a:r>
              <a:rPr sz="1200" i="1" spc="-40" dirty="0">
                <a:latin typeface="Arial"/>
                <a:cs typeface="Arial"/>
              </a:rPr>
              <a:t> </a:t>
            </a:r>
            <a:r>
              <a:rPr sz="1200" i="1" spc="-95" dirty="0">
                <a:latin typeface="Arial"/>
                <a:cs typeface="Arial"/>
              </a:rPr>
              <a:t>su</a:t>
            </a:r>
            <a:r>
              <a:rPr sz="1200" i="1" spc="-40" dirty="0">
                <a:latin typeface="Arial"/>
                <a:cs typeface="Arial"/>
              </a:rPr>
              <a:t> nivel </a:t>
            </a:r>
            <a:r>
              <a:rPr sz="1200" i="1" spc="-75" dirty="0">
                <a:latin typeface="Arial"/>
                <a:cs typeface="Arial"/>
              </a:rPr>
              <a:t>de</a:t>
            </a:r>
            <a:r>
              <a:rPr sz="1200" i="1" spc="-45" dirty="0">
                <a:latin typeface="Arial"/>
                <a:cs typeface="Arial"/>
              </a:rPr>
              <a:t> </a:t>
            </a:r>
            <a:r>
              <a:rPr sz="1200" i="1" spc="-55" dirty="0">
                <a:latin typeface="Arial"/>
                <a:cs typeface="Arial"/>
              </a:rPr>
              <a:t>comprensión;</a:t>
            </a:r>
            <a:r>
              <a:rPr sz="1200" i="1" spc="-40" dirty="0">
                <a:latin typeface="Arial"/>
                <a:cs typeface="Arial"/>
              </a:rPr>
              <a:t> </a:t>
            </a:r>
            <a:r>
              <a:rPr sz="1200" i="1" spc="-35" dirty="0">
                <a:latin typeface="Arial"/>
                <a:cs typeface="Arial"/>
              </a:rPr>
              <a:t>desarrollar</a:t>
            </a:r>
            <a:r>
              <a:rPr sz="1200" i="1" spc="-40" dirty="0">
                <a:latin typeface="Arial"/>
                <a:cs typeface="Arial"/>
              </a:rPr>
              <a:t> vocabulario</a:t>
            </a:r>
            <a:r>
              <a:rPr sz="1200" i="1" spc="-30" dirty="0">
                <a:latin typeface="Arial"/>
                <a:cs typeface="Arial"/>
              </a:rPr>
              <a:t> </a:t>
            </a:r>
            <a:r>
              <a:rPr sz="1200" i="1" spc="-70" dirty="0">
                <a:latin typeface="Arial"/>
                <a:cs typeface="Arial"/>
              </a:rPr>
              <a:t>y</a:t>
            </a:r>
            <a:r>
              <a:rPr sz="1200" i="1" spc="-5" dirty="0">
                <a:latin typeface="Arial"/>
                <a:cs typeface="Arial"/>
              </a:rPr>
              <a:t> </a:t>
            </a:r>
            <a:r>
              <a:rPr sz="1200" i="1" spc="-20" dirty="0">
                <a:latin typeface="Arial"/>
                <a:cs typeface="Arial"/>
              </a:rPr>
              <a:t>adquirir</a:t>
            </a:r>
            <a:r>
              <a:rPr sz="1200" i="1" spc="-5" dirty="0">
                <a:latin typeface="Arial"/>
                <a:cs typeface="Arial"/>
              </a:rPr>
              <a:t> </a:t>
            </a:r>
            <a:r>
              <a:rPr sz="1200" i="1" spc="-50" dirty="0">
                <a:latin typeface="Arial"/>
                <a:cs typeface="Arial"/>
              </a:rPr>
              <a:t>conocimientos;</a:t>
            </a:r>
            <a:r>
              <a:rPr sz="1200" i="1" spc="-5" dirty="0">
                <a:latin typeface="Arial"/>
                <a:cs typeface="Arial"/>
              </a:rPr>
              <a:t> </a:t>
            </a:r>
            <a:r>
              <a:rPr sz="1200" i="1" spc="-45" dirty="0">
                <a:latin typeface="Arial"/>
                <a:cs typeface="Arial"/>
              </a:rPr>
              <a:t>negociar;</a:t>
            </a:r>
            <a:r>
              <a:rPr sz="1200" i="1" spc="-5" dirty="0">
                <a:latin typeface="Arial"/>
                <a:cs typeface="Arial"/>
              </a:rPr>
              <a:t> </a:t>
            </a:r>
            <a:r>
              <a:rPr sz="1200" i="1" spc="-40" dirty="0">
                <a:latin typeface="Arial"/>
                <a:cs typeface="Arial"/>
              </a:rPr>
              <a:t>evaluar</a:t>
            </a:r>
            <a:r>
              <a:rPr sz="1200" i="1" spc="-5" dirty="0">
                <a:latin typeface="Arial"/>
                <a:cs typeface="Arial"/>
              </a:rPr>
              <a:t> </a:t>
            </a:r>
            <a:r>
              <a:rPr sz="1200" i="1" spc="-70" dirty="0">
                <a:latin typeface="Arial"/>
                <a:cs typeface="Arial"/>
              </a:rPr>
              <a:t>y</a:t>
            </a:r>
            <a:r>
              <a:rPr sz="1200" i="1" spc="-5" dirty="0">
                <a:latin typeface="Arial"/>
                <a:cs typeface="Arial"/>
              </a:rPr>
              <a:t> </a:t>
            </a:r>
            <a:r>
              <a:rPr sz="1200" b="1" i="1" spc="-75" dirty="0">
                <a:latin typeface="Arial"/>
                <a:cs typeface="Arial"/>
              </a:rPr>
              <a:t>desarrollar</a:t>
            </a:r>
            <a:r>
              <a:rPr sz="1200" b="1" i="1" spc="-5" dirty="0">
                <a:latin typeface="Arial"/>
                <a:cs typeface="Arial"/>
              </a:rPr>
              <a:t> </a:t>
            </a:r>
            <a:r>
              <a:rPr sz="1200" b="1" i="1" spc="-95" dirty="0">
                <a:latin typeface="Arial"/>
                <a:cs typeface="Arial"/>
              </a:rPr>
              <a:t>ideas</a:t>
            </a:r>
            <a:r>
              <a:rPr sz="1200" b="1" i="1" spc="-5" dirty="0">
                <a:latin typeface="Arial"/>
                <a:cs typeface="Arial"/>
              </a:rPr>
              <a:t> </a:t>
            </a:r>
            <a:r>
              <a:rPr sz="1200" b="1" i="1" spc="-35" dirty="0">
                <a:latin typeface="Arial"/>
                <a:cs typeface="Arial"/>
              </a:rPr>
              <a:t>a</a:t>
            </a:r>
            <a:r>
              <a:rPr sz="1200" b="1" i="1" spc="-20" dirty="0">
                <a:latin typeface="Arial"/>
                <a:cs typeface="Arial"/>
              </a:rPr>
              <a:t> </a:t>
            </a:r>
            <a:r>
              <a:rPr sz="1200" b="1" i="1" spc="-45" dirty="0">
                <a:latin typeface="Arial"/>
                <a:cs typeface="Arial"/>
              </a:rPr>
              <a:t>partir</a:t>
            </a:r>
            <a:r>
              <a:rPr sz="1200" b="1" i="1" spc="-105" dirty="0">
                <a:latin typeface="Arial"/>
                <a:cs typeface="Arial"/>
              </a:rPr>
              <a:t> </a:t>
            </a:r>
            <a:r>
              <a:rPr sz="1200" b="1" i="1" spc="-100" dirty="0">
                <a:latin typeface="Arial"/>
                <a:cs typeface="Arial"/>
              </a:rPr>
              <a:t>de</a:t>
            </a:r>
            <a:r>
              <a:rPr sz="1200" b="1" i="1" spc="-105" dirty="0">
                <a:latin typeface="Arial"/>
                <a:cs typeface="Arial"/>
              </a:rPr>
              <a:t> </a:t>
            </a:r>
            <a:r>
              <a:rPr sz="1200" b="1" i="1" spc="-90" dirty="0">
                <a:latin typeface="Arial"/>
                <a:cs typeface="Arial"/>
              </a:rPr>
              <a:t>las</a:t>
            </a:r>
            <a:r>
              <a:rPr sz="1200" b="1" i="1" spc="-105" dirty="0">
                <a:latin typeface="Arial"/>
                <a:cs typeface="Arial"/>
              </a:rPr>
              <a:t> </a:t>
            </a:r>
            <a:r>
              <a:rPr sz="1200" b="1" i="1" spc="-95" dirty="0">
                <a:latin typeface="Arial"/>
                <a:cs typeface="Arial"/>
              </a:rPr>
              <a:t>de</a:t>
            </a:r>
            <a:r>
              <a:rPr sz="1200" b="1" i="1" spc="-105" dirty="0">
                <a:latin typeface="Arial"/>
                <a:cs typeface="Arial"/>
              </a:rPr>
              <a:t> </a:t>
            </a:r>
            <a:r>
              <a:rPr sz="1200" b="1" i="1" spc="-80" dirty="0">
                <a:latin typeface="Arial"/>
                <a:cs typeface="Arial"/>
              </a:rPr>
              <a:t>otros</a:t>
            </a:r>
            <a:r>
              <a:rPr sz="1200" i="1" spc="-80" dirty="0">
                <a:latin typeface="Arial"/>
                <a:cs typeface="Arial"/>
              </a:rPr>
              <a:t>;</a:t>
            </a:r>
            <a:r>
              <a:rPr sz="1200" i="1" spc="-105" dirty="0">
                <a:latin typeface="Arial"/>
                <a:cs typeface="Arial"/>
              </a:rPr>
              <a:t> </a:t>
            </a:r>
            <a:r>
              <a:rPr sz="1200" i="1" spc="-70" dirty="0">
                <a:latin typeface="Arial"/>
                <a:cs typeface="Arial"/>
              </a:rPr>
              <a:t>y</a:t>
            </a:r>
            <a:r>
              <a:rPr sz="1200" i="1" spc="-105" dirty="0">
                <a:latin typeface="Arial"/>
                <a:cs typeface="Arial"/>
              </a:rPr>
              <a:t> </a:t>
            </a:r>
            <a:r>
              <a:rPr sz="1200" i="1" spc="-60" dirty="0">
                <a:latin typeface="Arial"/>
                <a:cs typeface="Arial"/>
              </a:rPr>
              <a:t>seleccionar</a:t>
            </a:r>
            <a:r>
              <a:rPr sz="1200" i="1" spc="-105" dirty="0">
                <a:latin typeface="Arial"/>
                <a:cs typeface="Arial"/>
              </a:rPr>
              <a:t> </a:t>
            </a:r>
            <a:r>
              <a:rPr sz="1200" i="1" spc="-45" dirty="0">
                <a:latin typeface="Arial"/>
                <a:cs typeface="Arial"/>
              </a:rPr>
              <a:t>el</a:t>
            </a:r>
            <a:r>
              <a:rPr sz="1200" i="1" spc="-105" dirty="0">
                <a:latin typeface="Arial"/>
                <a:cs typeface="Arial"/>
              </a:rPr>
              <a:t> </a:t>
            </a:r>
            <a:r>
              <a:rPr sz="1200" i="1" spc="-30" dirty="0">
                <a:latin typeface="Arial"/>
                <a:cs typeface="Arial"/>
              </a:rPr>
              <a:t>registro</a:t>
            </a:r>
            <a:r>
              <a:rPr sz="1200" i="1" spc="-105" dirty="0">
                <a:latin typeface="Arial"/>
                <a:cs typeface="Arial"/>
              </a:rPr>
              <a:t> </a:t>
            </a:r>
            <a:r>
              <a:rPr sz="1200" i="1" spc="-40" dirty="0">
                <a:latin typeface="Arial"/>
                <a:cs typeface="Arial"/>
              </a:rPr>
              <a:t>apropiado</a:t>
            </a:r>
            <a:r>
              <a:rPr sz="1200" i="1" spc="-105" dirty="0">
                <a:latin typeface="Arial"/>
                <a:cs typeface="Arial"/>
              </a:rPr>
              <a:t> </a:t>
            </a:r>
            <a:r>
              <a:rPr sz="1200" i="1" spc="-35" dirty="0">
                <a:latin typeface="Arial"/>
                <a:cs typeface="Arial"/>
              </a:rPr>
              <a:t>para</a:t>
            </a:r>
            <a:r>
              <a:rPr sz="1200" i="1" spc="-105" dirty="0">
                <a:latin typeface="Arial"/>
                <a:cs typeface="Arial"/>
              </a:rPr>
              <a:t> </a:t>
            </a:r>
            <a:r>
              <a:rPr sz="1200" i="1" spc="-50" dirty="0">
                <a:latin typeface="Arial"/>
                <a:cs typeface="Arial"/>
              </a:rPr>
              <a:t>una</a:t>
            </a:r>
            <a:r>
              <a:rPr sz="1200" i="1" spc="-25" dirty="0">
                <a:latin typeface="Arial"/>
                <a:cs typeface="Arial"/>
              </a:rPr>
              <a:t> </a:t>
            </a:r>
            <a:r>
              <a:rPr sz="1200" i="1" spc="-55" dirty="0">
                <a:latin typeface="Arial"/>
                <a:cs typeface="Arial"/>
              </a:rPr>
              <a:t>comunicación</a:t>
            </a:r>
            <a:r>
              <a:rPr sz="1200" i="1" spc="-10" dirty="0">
                <a:latin typeface="Arial"/>
                <a:cs typeface="Arial"/>
              </a:rPr>
              <a:t> </a:t>
            </a:r>
            <a:r>
              <a:rPr sz="1200" i="1" spc="-60" dirty="0">
                <a:latin typeface="Arial"/>
                <a:cs typeface="Arial"/>
              </a:rPr>
              <a:t>eficaz.</a:t>
            </a:r>
            <a:r>
              <a:rPr sz="1200" i="1" spc="-10" dirty="0">
                <a:latin typeface="Arial"/>
                <a:cs typeface="Arial"/>
              </a:rPr>
              <a:t> </a:t>
            </a:r>
            <a:r>
              <a:rPr sz="1200" i="1" spc="-185" dirty="0">
                <a:latin typeface="Arial"/>
                <a:cs typeface="Arial"/>
              </a:rPr>
              <a:t>Se</a:t>
            </a:r>
            <a:r>
              <a:rPr sz="1200" i="1" spc="-10" dirty="0">
                <a:latin typeface="Arial"/>
                <a:cs typeface="Arial"/>
              </a:rPr>
              <a:t> </a:t>
            </a:r>
            <a:r>
              <a:rPr sz="1200" i="1" spc="-75" dirty="0">
                <a:latin typeface="Arial"/>
                <a:cs typeface="Arial"/>
              </a:rPr>
              <a:t>les</a:t>
            </a:r>
            <a:r>
              <a:rPr sz="1200" i="1" spc="-10" dirty="0">
                <a:latin typeface="Arial"/>
                <a:cs typeface="Arial"/>
              </a:rPr>
              <a:t> </a:t>
            </a:r>
            <a:r>
              <a:rPr sz="1200" i="1" spc="-70" dirty="0">
                <a:latin typeface="Arial"/>
                <a:cs typeface="Arial"/>
              </a:rPr>
              <a:t>debe</a:t>
            </a:r>
            <a:r>
              <a:rPr sz="1200" i="1" spc="-10" dirty="0">
                <a:latin typeface="Arial"/>
                <a:cs typeface="Arial"/>
              </a:rPr>
              <a:t> </a:t>
            </a:r>
            <a:r>
              <a:rPr sz="1200" i="1" spc="-65" dirty="0">
                <a:latin typeface="Arial"/>
                <a:cs typeface="Arial"/>
              </a:rPr>
              <a:t>enseñar</a:t>
            </a:r>
            <a:r>
              <a:rPr sz="1200" i="1" spc="-10" dirty="0">
                <a:latin typeface="Arial"/>
                <a:cs typeface="Arial"/>
              </a:rPr>
              <a:t> </a:t>
            </a:r>
            <a:r>
              <a:rPr sz="1200" i="1" spc="-50" dirty="0">
                <a:latin typeface="Arial"/>
                <a:cs typeface="Arial"/>
              </a:rPr>
              <a:t>a</a:t>
            </a:r>
            <a:r>
              <a:rPr sz="1200" i="1" spc="-10" dirty="0">
                <a:latin typeface="Arial"/>
                <a:cs typeface="Arial"/>
              </a:rPr>
              <a:t> </a:t>
            </a:r>
            <a:r>
              <a:rPr sz="1200" i="1" spc="-60" dirty="0">
                <a:latin typeface="Arial"/>
                <a:cs typeface="Arial"/>
              </a:rPr>
              <a:t>hacer</a:t>
            </a:r>
            <a:r>
              <a:rPr sz="1200" i="1" spc="-10" dirty="0">
                <a:latin typeface="Arial"/>
                <a:cs typeface="Arial"/>
              </a:rPr>
              <a:t> </a:t>
            </a:r>
            <a:r>
              <a:rPr sz="1200" i="1" spc="-65" dirty="0">
                <a:latin typeface="Arial"/>
                <a:cs typeface="Arial"/>
              </a:rPr>
              <a:t>descripciones</a:t>
            </a:r>
            <a:r>
              <a:rPr sz="1200" i="1" spc="-10" dirty="0">
                <a:latin typeface="Arial"/>
                <a:cs typeface="Arial"/>
              </a:rPr>
              <a:t> </a:t>
            </a:r>
            <a:r>
              <a:rPr sz="1200" i="1" spc="-70" dirty="0">
                <a:latin typeface="Arial"/>
                <a:cs typeface="Arial"/>
              </a:rPr>
              <a:t>y</a:t>
            </a:r>
            <a:r>
              <a:rPr sz="1200" i="1" spc="-40" dirty="0">
                <a:latin typeface="Arial"/>
                <a:cs typeface="Arial"/>
              </a:rPr>
              <a:t> </a:t>
            </a:r>
            <a:r>
              <a:rPr sz="1200" i="1" spc="-30" dirty="0">
                <a:latin typeface="Arial"/>
                <a:cs typeface="Arial"/>
              </a:rPr>
              <a:t>dar</a:t>
            </a:r>
            <a:r>
              <a:rPr sz="1200" i="1" spc="725" dirty="0">
                <a:latin typeface="Arial"/>
                <a:cs typeface="Arial"/>
              </a:rPr>
              <a:t> </a:t>
            </a:r>
            <a:r>
              <a:rPr sz="1200" i="1" spc="-65" dirty="0">
                <a:latin typeface="Arial"/>
                <a:cs typeface="Arial"/>
              </a:rPr>
              <a:t>explicaciones</a:t>
            </a:r>
            <a:r>
              <a:rPr sz="1200" i="1" spc="730" dirty="0">
                <a:latin typeface="Arial"/>
                <a:cs typeface="Arial"/>
              </a:rPr>
              <a:t> </a:t>
            </a:r>
            <a:r>
              <a:rPr sz="1200" i="1" spc="-45" dirty="0">
                <a:latin typeface="Arial"/>
                <a:cs typeface="Arial"/>
              </a:rPr>
              <a:t>bien</a:t>
            </a:r>
            <a:r>
              <a:rPr sz="1200" i="1" spc="730" dirty="0">
                <a:latin typeface="Arial"/>
                <a:cs typeface="Arial"/>
              </a:rPr>
              <a:t> </a:t>
            </a:r>
            <a:r>
              <a:rPr sz="1200" i="1" spc="-45" dirty="0">
                <a:latin typeface="Arial"/>
                <a:cs typeface="Arial"/>
              </a:rPr>
              <a:t>estructuradas</a:t>
            </a:r>
            <a:r>
              <a:rPr sz="1200" i="1" spc="730" dirty="0">
                <a:latin typeface="Arial"/>
                <a:cs typeface="Arial"/>
              </a:rPr>
              <a:t> </a:t>
            </a:r>
            <a:r>
              <a:rPr sz="1200" i="1" spc="-70" dirty="0">
                <a:latin typeface="Arial"/>
                <a:cs typeface="Arial"/>
              </a:rPr>
              <a:t>y</a:t>
            </a:r>
            <a:r>
              <a:rPr sz="1200" i="1" spc="730" dirty="0">
                <a:latin typeface="Arial"/>
                <a:cs typeface="Arial"/>
              </a:rPr>
              <a:t> </a:t>
            </a:r>
            <a:r>
              <a:rPr sz="1200" i="1" spc="-50" dirty="0">
                <a:latin typeface="Arial"/>
                <a:cs typeface="Arial"/>
              </a:rPr>
              <a:t>a</a:t>
            </a:r>
            <a:r>
              <a:rPr sz="1200" i="1" spc="730" dirty="0">
                <a:latin typeface="Arial"/>
                <a:cs typeface="Arial"/>
              </a:rPr>
              <a:t> </a:t>
            </a:r>
            <a:r>
              <a:rPr sz="1200" i="1" spc="-35" dirty="0">
                <a:latin typeface="Arial"/>
                <a:cs typeface="Arial"/>
              </a:rPr>
              <a:t>desarrollar</a:t>
            </a:r>
            <a:r>
              <a:rPr sz="1200" i="1" spc="730" dirty="0">
                <a:latin typeface="Arial"/>
                <a:cs typeface="Arial"/>
              </a:rPr>
              <a:t> </a:t>
            </a:r>
            <a:r>
              <a:rPr sz="1200" i="1" spc="-140" dirty="0">
                <a:latin typeface="Arial"/>
                <a:cs typeface="Arial"/>
              </a:rPr>
              <a:t>su</a:t>
            </a:r>
            <a:r>
              <a:rPr sz="1200" i="1" spc="-25" dirty="0">
                <a:latin typeface="Arial"/>
                <a:cs typeface="Arial"/>
              </a:rPr>
              <a:t> </a:t>
            </a:r>
            <a:r>
              <a:rPr sz="1200" i="1" spc="-60" dirty="0">
                <a:latin typeface="Arial"/>
                <a:cs typeface="Arial"/>
              </a:rPr>
              <a:t>comprensión</a:t>
            </a:r>
            <a:r>
              <a:rPr sz="1200" i="1" spc="595" dirty="0">
                <a:latin typeface="Arial"/>
                <a:cs typeface="Arial"/>
              </a:rPr>
              <a:t> </a:t>
            </a:r>
            <a:r>
              <a:rPr sz="1200" i="1" spc="-40" dirty="0">
                <a:latin typeface="Arial"/>
                <a:cs typeface="Arial"/>
              </a:rPr>
              <a:t>mediante</a:t>
            </a:r>
            <a:r>
              <a:rPr sz="1200" i="1" spc="595" dirty="0">
                <a:latin typeface="Arial"/>
                <a:cs typeface="Arial"/>
              </a:rPr>
              <a:t> </a:t>
            </a:r>
            <a:r>
              <a:rPr sz="1200" i="1" spc="-20" dirty="0">
                <a:latin typeface="Arial"/>
                <a:cs typeface="Arial"/>
              </a:rPr>
              <a:t>la</a:t>
            </a:r>
            <a:r>
              <a:rPr sz="1200" i="1" spc="595" dirty="0">
                <a:latin typeface="Arial"/>
                <a:cs typeface="Arial"/>
              </a:rPr>
              <a:t> </a:t>
            </a:r>
            <a:r>
              <a:rPr sz="1200" i="1" spc="-65" dirty="0">
                <a:latin typeface="Arial"/>
                <a:cs typeface="Arial"/>
              </a:rPr>
              <a:t>especulación,</a:t>
            </a:r>
            <a:r>
              <a:rPr sz="1200" i="1" spc="595" dirty="0">
                <a:latin typeface="Arial"/>
                <a:cs typeface="Arial"/>
              </a:rPr>
              <a:t> </a:t>
            </a:r>
            <a:r>
              <a:rPr sz="1200" i="1" spc="-20" dirty="0">
                <a:latin typeface="Arial"/>
                <a:cs typeface="Arial"/>
              </a:rPr>
              <a:t>la</a:t>
            </a:r>
            <a:r>
              <a:rPr sz="1200" i="1" spc="595" dirty="0">
                <a:latin typeface="Arial"/>
                <a:cs typeface="Arial"/>
              </a:rPr>
              <a:t> </a:t>
            </a:r>
            <a:r>
              <a:rPr sz="1200" i="1" spc="-35" dirty="0">
                <a:latin typeface="Arial"/>
                <a:cs typeface="Arial"/>
              </a:rPr>
              <a:t>formulación</a:t>
            </a:r>
            <a:r>
              <a:rPr sz="1200" i="1" spc="595" dirty="0">
                <a:latin typeface="Arial"/>
                <a:cs typeface="Arial"/>
              </a:rPr>
              <a:t> </a:t>
            </a:r>
            <a:r>
              <a:rPr sz="1200" i="1" spc="-105" dirty="0">
                <a:latin typeface="Arial"/>
                <a:cs typeface="Arial"/>
              </a:rPr>
              <a:t>de</a:t>
            </a:r>
            <a:r>
              <a:rPr sz="1200" i="1" spc="-50" dirty="0">
                <a:latin typeface="Arial"/>
                <a:cs typeface="Arial"/>
              </a:rPr>
              <a:t> hipótesis</a:t>
            </a:r>
            <a:r>
              <a:rPr sz="1200" i="1" spc="55" dirty="0">
                <a:latin typeface="Arial"/>
                <a:cs typeface="Arial"/>
              </a:rPr>
              <a:t> </a:t>
            </a:r>
            <a:r>
              <a:rPr sz="1200" i="1" spc="-70" dirty="0">
                <a:latin typeface="Arial"/>
                <a:cs typeface="Arial"/>
              </a:rPr>
              <a:t>y</a:t>
            </a:r>
            <a:r>
              <a:rPr sz="1200" i="1" spc="55" dirty="0">
                <a:latin typeface="Arial"/>
                <a:cs typeface="Arial"/>
              </a:rPr>
              <a:t> </a:t>
            </a:r>
            <a:r>
              <a:rPr sz="1200" i="1" spc="-20" dirty="0">
                <a:latin typeface="Arial"/>
                <a:cs typeface="Arial"/>
              </a:rPr>
              <a:t>la</a:t>
            </a:r>
            <a:r>
              <a:rPr sz="1200" i="1" spc="55" dirty="0">
                <a:latin typeface="Arial"/>
                <a:cs typeface="Arial"/>
              </a:rPr>
              <a:t> </a:t>
            </a:r>
            <a:r>
              <a:rPr sz="1200" i="1" spc="-50" dirty="0">
                <a:latin typeface="Arial"/>
                <a:cs typeface="Arial"/>
              </a:rPr>
              <a:t>exploración</a:t>
            </a:r>
            <a:r>
              <a:rPr sz="1200" i="1" spc="55" dirty="0">
                <a:latin typeface="Arial"/>
                <a:cs typeface="Arial"/>
              </a:rPr>
              <a:t> </a:t>
            </a:r>
            <a:r>
              <a:rPr sz="1200" i="1" spc="-70" dirty="0">
                <a:latin typeface="Arial"/>
                <a:cs typeface="Arial"/>
              </a:rPr>
              <a:t>de</a:t>
            </a:r>
            <a:r>
              <a:rPr sz="1200" i="1" spc="55" dirty="0">
                <a:latin typeface="Arial"/>
                <a:cs typeface="Arial"/>
              </a:rPr>
              <a:t> </a:t>
            </a:r>
            <a:r>
              <a:rPr sz="1200" i="1" spc="-60" dirty="0">
                <a:latin typeface="Arial"/>
                <a:cs typeface="Arial"/>
              </a:rPr>
              <a:t>ideas.</a:t>
            </a:r>
            <a:r>
              <a:rPr sz="1200" i="1" spc="55" dirty="0">
                <a:latin typeface="Arial"/>
                <a:cs typeface="Arial"/>
              </a:rPr>
              <a:t> </a:t>
            </a:r>
            <a:r>
              <a:rPr sz="1200" i="1" spc="-90" dirty="0">
                <a:latin typeface="Arial"/>
                <a:cs typeface="Arial"/>
              </a:rPr>
              <a:t>Esto</a:t>
            </a:r>
            <a:r>
              <a:rPr sz="1200" i="1" spc="55" dirty="0">
                <a:latin typeface="Arial"/>
                <a:cs typeface="Arial"/>
              </a:rPr>
              <a:t> </a:t>
            </a:r>
            <a:r>
              <a:rPr sz="1200" i="1" spc="-75" dirty="0">
                <a:latin typeface="Arial"/>
                <a:cs typeface="Arial"/>
              </a:rPr>
              <a:t>les</a:t>
            </a:r>
            <a:r>
              <a:rPr sz="1200" i="1" spc="55" dirty="0">
                <a:latin typeface="Arial"/>
                <a:cs typeface="Arial"/>
              </a:rPr>
              <a:t> </a:t>
            </a:r>
            <a:r>
              <a:rPr sz="1200" i="1" spc="-20" dirty="0">
                <a:latin typeface="Arial"/>
                <a:cs typeface="Arial"/>
              </a:rPr>
              <a:t>permitirá</a:t>
            </a:r>
            <a:r>
              <a:rPr sz="1200" i="1" spc="55" dirty="0">
                <a:latin typeface="Arial"/>
                <a:cs typeface="Arial"/>
              </a:rPr>
              <a:t> </a:t>
            </a:r>
            <a:r>
              <a:rPr sz="1200" i="1" spc="-35" dirty="0">
                <a:latin typeface="Arial"/>
                <a:cs typeface="Arial"/>
              </a:rPr>
              <a:t>aclarar</a:t>
            </a:r>
            <a:r>
              <a:rPr sz="1200" i="1" spc="55" dirty="0">
                <a:latin typeface="Arial"/>
                <a:cs typeface="Arial"/>
              </a:rPr>
              <a:t> </a:t>
            </a:r>
            <a:r>
              <a:rPr sz="1200" i="1" spc="-95" dirty="0">
                <a:latin typeface="Arial"/>
                <a:cs typeface="Arial"/>
              </a:rPr>
              <a:t>su</a:t>
            </a:r>
            <a:r>
              <a:rPr sz="1200" i="1" spc="-25" dirty="0">
                <a:latin typeface="Arial"/>
                <a:cs typeface="Arial"/>
              </a:rPr>
              <a:t> </a:t>
            </a:r>
            <a:r>
              <a:rPr sz="1200" i="1" spc="-55" dirty="0">
                <a:latin typeface="Arial"/>
                <a:cs typeface="Arial"/>
              </a:rPr>
              <a:t>pensamiento</a:t>
            </a:r>
            <a:r>
              <a:rPr sz="1200" i="1" spc="-65" dirty="0">
                <a:latin typeface="Arial"/>
                <a:cs typeface="Arial"/>
              </a:rPr>
              <a:t> </a:t>
            </a:r>
            <a:r>
              <a:rPr sz="1200" i="1" spc="-70" dirty="0">
                <a:latin typeface="Arial"/>
                <a:cs typeface="Arial"/>
              </a:rPr>
              <a:t>y</a:t>
            </a:r>
            <a:r>
              <a:rPr sz="1200" i="1" spc="-65" dirty="0">
                <a:latin typeface="Arial"/>
                <a:cs typeface="Arial"/>
              </a:rPr>
              <a:t> </a:t>
            </a:r>
            <a:r>
              <a:rPr sz="1200" i="1" spc="-40" dirty="0">
                <a:latin typeface="Arial"/>
                <a:cs typeface="Arial"/>
              </a:rPr>
              <a:t>organizar</a:t>
            </a:r>
            <a:r>
              <a:rPr sz="1200" i="1" spc="-65" dirty="0">
                <a:latin typeface="Arial"/>
                <a:cs typeface="Arial"/>
              </a:rPr>
              <a:t> </a:t>
            </a:r>
            <a:r>
              <a:rPr sz="1200" i="1" spc="-110" dirty="0">
                <a:latin typeface="Arial"/>
                <a:cs typeface="Arial"/>
              </a:rPr>
              <a:t>sus</a:t>
            </a:r>
            <a:r>
              <a:rPr sz="1200" i="1" spc="-65" dirty="0">
                <a:latin typeface="Arial"/>
                <a:cs typeface="Arial"/>
              </a:rPr>
              <a:t> ideas </a:t>
            </a:r>
            <a:r>
              <a:rPr sz="1200" i="1" spc="-35" dirty="0">
                <a:latin typeface="Arial"/>
                <a:cs typeface="Arial"/>
              </a:rPr>
              <a:t>para</a:t>
            </a:r>
            <a:r>
              <a:rPr sz="1200" i="1" spc="-65" dirty="0">
                <a:latin typeface="Arial"/>
                <a:cs typeface="Arial"/>
              </a:rPr>
              <a:t> </a:t>
            </a:r>
            <a:r>
              <a:rPr sz="1200" i="1" spc="-45" dirty="0">
                <a:latin typeface="Arial"/>
                <a:cs typeface="Arial"/>
              </a:rPr>
              <a:t>escribir.</a:t>
            </a:r>
            <a:endParaRPr sz="1200">
              <a:latin typeface="Arial"/>
              <a:cs typeface="Arial"/>
            </a:endParaRPr>
          </a:p>
          <a:p>
            <a:pPr marL="99060" marR="113030" algn="just">
              <a:lnSpc>
                <a:spcPct val="120800"/>
              </a:lnSpc>
              <a:spcBef>
                <a:spcPts val="585"/>
              </a:spcBef>
            </a:pPr>
            <a:r>
              <a:rPr sz="1200" spc="-135" dirty="0">
                <a:latin typeface="Arial"/>
                <a:cs typeface="Arial"/>
              </a:rPr>
              <a:t>Las</a:t>
            </a:r>
            <a:r>
              <a:rPr sz="1200" spc="5" dirty="0">
                <a:latin typeface="Arial"/>
                <a:cs typeface="Arial"/>
              </a:rPr>
              <a:t> </a:t>
            </a:r>
            <a:r>
              <a:rPr sz="1200" spc="-65" dirty="0">
                <a:latin typeface="Arial"/>
                <a:cs typeface="Arial"/>
              </a:rPr>
              <a:t>frases</a:t>
            </a:r>
            <a:r>
              <a:rPr sz="1200" spc="5" dirty="0">
                <a:latin typeface="Arial"/>
                <a:cs typeface="Arial"/>
              </a:rPr>
              <a:t> </a:t>
            </a:r>
            <a:r>
              <a:rPr sz="1200" spc="-60" dirty="0">
                <a:latin typeface="Arial"/>
                <a:cs typeface="Arial"/>
              </a:rPr>
              <a:t>resaltadas</a:t>
            </a:r>
            <a:r>
              <a:rPr sz="1200" spc="5" dirty="0">
                <a:latin typeface="Arial"/>
                <a:cs typeface="Arial"/>
              </a:rPr>
              <a:t> </a:t>
            </a:r>
            <a:r>
              <a:rPr sz="1200" spc="-50" dirty="0">
                <a:latin typeface="Arial"/>
                <a:cs typeface="Arial"/>
              </a:rPr>
              <a:t>en</a:t>
            </a:r>
            <a:r>
              <a:rPr sz="1200" spc="5" dirty="0">
                <a:latin typeface="Arial"/>
                <a:cs typeface="Arial"/>
              </a:rPr>
              <a:t> </a:t>
            </a:r>
            <a:r>
              <a:rPr sz="1200" spc="-45" dirty="0">
                <a:latin typeface="Arial"/>
                <a:cs typeface="Arial"/>
              </a:rPr>
              <a:t>la</a:t>
            </a:r>
            <a:r>
              <a:rPr sz="1200" spc="5" dirty="0">
                <a:latin typeface="Arial"/>
                <a:cs typeface="Arial"/>
              </a:rPr>
              <a:t> </a:t>
            </a:r>
            <a:r>
              <a:rPr sz="1200" spc="-50" dirty="0">
                <a:latin typeface="Arial"/>
                <a:cs typeface="Arial"/>
              </a:rPr>
              <a:t>declaración</a:t>
            </a:r>
            <a:r>
              <a:rPr sz="1200" spc="5" dirty="0">
                <a:latin typeface="Arial"/>
                <a:cs typeface="Arial"/>
              </a:rPr>
              <a:t> </a:t>
            </a:r>
            <a:r>
              <a:rPr sz="1200" spc="-20" dirty="0">
                <a:latin typeface="Arial"/>
                <a:cs typeface="Arial"/>
              </a:rPr>
              <a:t>anterior</a:t>
            </a:r>
            <a:r>
              <a:rPr sz="1200" spc="5" dirty="0">
                <a:latin typeface="Arial"/>
                <a:cs typeface="Arial"/>
              </a:rPr>
              <a:t> </a:t>
            </a:r>
            <a:r>
              <a:rPr sz="1200" spc="-45" dirty="0">
                <a:latin typeface="Arial"/>
                <a:cs typeface="Arial"/>
              </a:rPr>
              <a:t>muestran</a:t>
            </a:r>
            <a:r>
              <a:rPr sz="1200" spc="5" dirty="0">
                <a:latin typeface="Arial"/>
                <a:cs typeface="Arial"/>
              </a:rPr>
              <a:t> </a:t>
            </a:r>
            <a:r>
              <a:rPr sz="1200" spc="-75" dirty="0">
                <a:latin typeface="Arial"/>
                <a:cs typeface="Arial"/>
              </a:rPr>
              <a:t>las</a:t>
            </a:r>
            <a:r>
              <a:rPr sz="1200" spc="5" dirty="0">
                <a:latin typeface="Arial"/>
                <a:cs typeface="Arial"/>
              </a:rPr>
              <a:t> </a:t>
            </a:r>
            <a:r>
              <a:rPr sz="1200" spc="-35" dirty="0">
                <a:latin typeface="Arial"/>
                <a:cs typeface="Arial"/>
              </a:rPr>
              <a:t>similitudes</a:t>
            </a:r>
            <a:r>
              <a:rPr sz="1200" spc="-75" dirty="0">
                <a:latin typeface="Arial"/>
                <a:cs typeface="Arial"/>
              </a:rPr>
              <a:t> </a:t>
            </a:r>
            <a:r>
              <a:rPr sz="1200" spc="-20" dirty="0">
                <a:latin typeface="Arial"/>
                <a:cs typeface="Arial"/>
              </a:rPr>
              <a:t>entre</a:t>
            </a:r>
            <a:r>
              <a:rPr sz="1200" spc="-25" dirty="0">
                <a:latin typeface="Arial"/>
                <a:cs typeface="Arial"/>
              </a:rPr>
              <a:t> </a:t>
            </a:r>
            <a:r>
              <a:rPr sz="1200" spc="-55" dirty="0">
                <a:latin typeface="Arial"/>
                <a:cs typeface="Arial"/>
              </a:rPr>
              <a:t>los</a:t>
            </a:r>
            <a:r>
              <a:rPr sz="1200" spc="-25" dirty="0">
                <a:latin typeface="Arial"/>
                <a:cs typeface="Arial"/>
              </a:rPr>
              <a:t> </a:t>
            </a:r>
            <a:r>
              <a:rPr sz="1200" spc="-35" dirty="0">
                <a:latin typeface="Arial"/>
                <a:cs typeface="Arial"/>
              </a:rPr>
              <a:t>objetivos</a:t>
            </a:r>
            <a:r>
              <a:rPr sz="1200" spc="-25" dirty="0">
                <a:latin typeface="Arial"/>
                <a:cs typeface="Arial"/>
              </a:rPr>
              <a:t> </a:t>
            </a:r>
            <a:r>
              <a:rPr sz="1200" spc="-40" dirty="0">
                <a:latin typeface="Arial"/>
                <a:cs typeface="Arial"/>
              </a:rPr>
              <a:t>curriculares</a:t>
            </a:r>
            <a:r>
              <a:rPr sz="1200" spc="-25" dirty="0">
                <a:latin typeface="Arial"/>
                <a:cs typeface="Arial"/>
              </a:rPr>
              <a:t> </a:t>
            </a:r>
            <a:r>
              <a:rPr sz="1200" spc="-30" dirty="0">
                <a:latin typeface="Arial"/>
                <a:cs typeface="Arial"/>
              </a:rPr>
              <a:t>del</a:t>
            </a:r>
            <a:r>
              <a:rPr sz="1200" spc="-25" dirty="0">
                <a:latin typeface="Arial"/>
                <a:cs typeface="Arial"/>
              </a:rPr>
              <a:t> </a:t>
            </a:r>
            <a:r>
              <a:rPr sz="1200" spc="-70" dirty="0">
                <a:latin typeface="Arial"/>
                <a:cs typeface="Arial"/>
              </a:rPr>
              <a:t>Lenguaje</a:t>
            </a:r>
            <a:r>
              <a:rPr sz="1200" spc="-25" dirty="0">
                <a:latin typeface="Arial"/>
                <a:cs typeface="Arial"/>
              </a:rPr>
              <a:t> </a:t>
            </a:r>
            <a:r>
              <a:rPr sz="1200" spc="-50" dirty="0">
                <a:latin typeface="Arial"/>
                <a:cs typeface="Arial"/>
              </a:rPr>
              <a:t>hablado</a:t>
            </a:r>
            <a:r>
              <a:rPr sz="1200" spc="-25" dirty="0">
                <a:latin typeface="Arial"/>
                <a:cs typeface="Arial"/>
              </a:rPr>
              <a:t> </a:t>
            </a:r>
            <a:r>
              <a:rPr sz="1200" spc="-60" dirty="0">
                <a:latin typeface="Arial"/>
                <a:cs typeface="Arial"/>
              </a:rPr>
              <a:t>y</a:t>
            </a:r>
            <a:r>
              <a:rPr sz="1200" spc="-25" dirty="0">
                <a:latin typeface="Arial"/>
                <a:cs typeface="Arial"/>
              </a:rPr>
              <a:t> </a:t>
            </a:r>
            <a:r>
              <a:rPr sz="1200" spc="-30" dirty="0">
                <a:latin typeface="Arial"/>
                <a:cs typeface="Arial"/>
              </a:rPr>
              <a:t>el</a:t>
            </a:r>
            <a:r>
              <a:rPr sz="1200" spc="-25" dirty="0">
                <a:latin typeface="Arial"/>
                <a:cs typeface="Arial"/>
              </a:rPr>
              <a:t> </a:t>
            </a:r>
            <a:r>
              <a:rPr sz="1200" spc="-45" dirty="0">
                <a:latin typeface="Arial"/>
                <a:cs typeface="Arial"/>
              </a:rPr>
              <a:t>diálogo</a:t>
            </a:r>
            <a:r>
              <a:rPr sz="1200" spc="-25" dirty="0">
                <a:latin typeface="Arial"/>
                <a:cs typeface="Arial"/>
              </a:rPr>
              <a:t> </a:t>
            </a:r>
            <a:r>
              <a:rPr sz="1200" spc="-45" dirty="0">
                <a:latin typeface="Arial"/>
                <a:cs typeface="Arial"/>
              </a:rPr>
              <a:t>que</a:t>
            </a:r>
            <a:r>
              <a:rPr sz="1200" spc="-25" dirty="0">
                <a:latin typeface="Arial"/>
                <a:cs typeface="Arial"/>
              </a:rPr>
              <a:t> </a:t>
            </a:r>
            <a:r>
              <a:rPr sz="1200" spc="-100" dirty="0">
                <a:latin typeface="Arial"/>
                <a:cs typeface="Arial"/>
              </a:rPr>
              <a:t>es</a:t>
            </a:r>
            <a:r>
              <a:rPr sz="1200" spc="-75" dirty="0">
                <a:latin typeface="Arial"/>
                <a:cs typeface="Arial"/>
              </a:rPr>
              <a:t> </a:t>
            </a:r>
            <a:r>
              <a:rPr sz="1200" spc="-65" dirty="0">
                <a:latin typeface="Arial"/>
                <a:cs typeface="Arial"/>
              </a:rPr>
              <a:t>clave</a:t>
            </a:r>
            <a:r>
              <a:rPr sz="1200" spc="-15" dirty="0">
                <a:latin typeface="Arial"/>
                <a:cs typeface="Arial"/>
              </a:rPr>
              <a:t> </a:t>
            </a:r>
            <a:r>
              <a:rPr sz="1200" spc="-55" dirty="0">
                <a:latin typeface="Arial"/>
                <a:cs typeface="Arial"/>
              </a:rPr>
              <a:t>para</a:t>
            </a:r>
            <a:r>
              <a:rPr sz="1200" spc="-15" dirty="0">
                <a:latin typeface="Arial"/>
                <a:cs typeface="Arial"/>
              </a:rPr>
              <a:t> </a:t>
            </a:r>
            <a:r>
              <a:rPr sz="1200" spc="-30" dirty="0">
                <a:latin typeface="Arial"/>
                <a:cs typeface="Arial"/>
              </a:rPr>
              <a:t>el</a:t>
            </a:r>
            <a:r>
              <a:rPr sz="1200" spc="-15" dirty="0">
                <a:latin typeface="Arial"/>
                <a:cs typeface="Arial"/>
              </a:rPr>
              <a:t> </a:t>
            </a:r>
            <a:r>
              <a:rPr sz="1200" spc="-50" dirty="0">
                <a:latin typeface="Arial"/>
                <a:cs typeface="Arial"/>
              </a:rPr>
              <a:t>aprendizaje</a:t>
            </a:r>
            <a:r>
              <a:rPr sz="1200" spc="-15" dirty="0">
                <a:latin typeface="Arial"/>
                <a:cs typeface="Arial"/>
              </a:rPr>
              <a:t> </a:t>
            </a:r>
            <a:r>
              <a:rPr sz="1200" spc="-45" dirty="0">
                <a:latin typeface="Arial"/>
                <a:cs typeface="Arial"/>
              </a:rPr>
              <a:t>que</a:t>
            </a:r>
            <a:r>
              <a:rPr sz="1200" spc="-15" dirty="0">
                <a:latin typeface="Arial"/>
                <a:cs typeface="Arial"/>
              </a:rPr>
              <a:t> </a:t>
            </a:r>
            <a:r>
              <a:rPr sz="1200" spc="-100" dirty="0">
                <a:latin typeface="Arial"/>
                <a:cs typeface="Arial"/>
              </a:rPr>
              <a:t>se</a:t>
            </a:r>
            <a:r>
              <a:rPr sz="1200" spc="-15" dirty="0">
                <a:latin typeface="Arial"/>
                <a:cs typeface="Arial"/>
              </a:rPr>
              <a:t> </a:t>
            </a:r>
            <a:r>
              <a:rPr sz="1200" spc="-45" dirty="0">
                <a:latin typeface="Arial"/>
                <a:cs typeface="Arial"/>
              </a:rPr>
              <a:t>muestra</a:t>
            </a:r>
            <a:r>
              <a:rPr sz="1200" spc="-15" dirty="0">
                <a:latin typeface="Arial"/>
                <a:cs typeface="Arial"/>
              </a:rPr>
              <a:t> </a:t>
            </a:r>
            <a:r>
              <a:rPr sz="1200" spc="-50" dirty="0">
                <a:latin typeface="Arial"/>
                <a:cs typeface="Arial"/>
              </a:rPr>
              <a:t>en</a:t>
            </a:r>
            <a:r>
              <a:rPr sz="1200" spc="-15" dirty="0">
                <a:latin typeface="Arial"/>
                <a:cs typeface="Arial"/>
              </a:rPr>
              <a:t> </a:t>
            </a:r>
            <a:r>
              <a:rPr sz="1200" spc="-45" dirty="0">
                <a:latin typeface="Arial"/>
                <a:cs typeface="Arial"/>
              </a:rPr>
              <a:t>la</a:t>
            </a:r>
            <a:r>
              <a:rPr sz="1200" spc="-15" dirty="0">
                <a:latin typeface="Arial"/>
                <a:cs typeface="Arial"/>
              </a:rPr>
              <a:t> </a:t>
            </a:r>
            <a:r>
              <a:rPr sz="1200" spc="-55" dirty="0">
                <a:latin typeface="Arial"/>
                <a:cs typeface="Arial"/>
              </a:rPr>
              <a:t>Parte</a:t>
            </a:r>
            <a:r>
              <a:rPr sz="1200" spc="-15" dirty="0">
                <a:latin typeface="Arial"/>
                <a:cs typeface="Arial"/>
              </a:rPr>
              <a:t> </a:t>
            </a:r>
            <a:r>
              <a:rPr sz="1200" spc="-100" dirty="0">
                <a:latin typeface="Arial"/>
                <a:cs typeface="Arial"/>
              </a:rPr>
              <a:t>B.</a:t>
            </a:r>
            <a:r>
              <a:rPr sz="1200" spc="-15" dirty="0">
                <a:latin typeface="Arial"/>
                <a:cs typeface="Arial"/>
              </a:rPr>
              <a:t> </a:t>
            </a:r>
            <a:r>
              <a:rPr sz="1200" spc="-70" dirty="0">
                <a:latin typeface="Arial"/>
                <a:cs typeface="Arial"/>
              </a:rPr>
              <a:t>Por</a:t>
            </a:r>
            <a:r>
              <a:rPr sz="1200" spc="-15" dirty="0">
                <a:latin typeface="Arial"/>
                <a:cs typeface="Arial"/>
              </a:rPr>
              <a:t> </a:t>
            </a:r>
            <a:r>
              <a:rPr sz="1200" spc="-50" dirty="0">
                <a:latin typeface="Arial"/>
                <a:cs typeface="Arial"/>
              </a:rPr>
              <a:t>supuesto,</a:t>
            </a:r>
            <a:r>
              <a:rPr sz="1200" spc="-15" dirty="0">
                <a:latin typeface="Arial"/>
                <a:cs typeface="Arial"/>
              </a:rPr>
              <a:t> lo</a:t>
            </a:r>
            <a:r>
              <a:rPr sz="1200" spc="-20" dirty="0">
                <a:latin typeface="Arial"/>
                <a:cs typeface="Arial"/>
              </a:rPr>
              <a:t> </a:t>
            </a:r>
            <a:r>
              <a:rPr sz="1200" spc="-45" dirty="0">
                <a:latin typeface="Arial"/>
                <a:cs typeface="Arial"/>
              </a:rPr>
              <a:t>que</a:t>
            </a:r>
            <a:r>
              <a:rPr sz="1200" spc="315" dirty="0">
                <a:latin typeface="Arial"/>
                <a:cs typeface="Arial"/>
              </a:rPr>
              <a:t> </a:t>
            </a:r>
            <a:r>
              <a:rPr sz="1200" spc="-70" dirty="0">
                <a:latin typeface="Arial"/>
                <a:cs typeface="Arial"/>
              </a:rPr>
              <a:t>escuchará</a:t>
            </a:r>
            <a:r>
              <a:rPr sz="1200" spc="315" dirty="0">
                <a:latin typeface="Arial"/>
                <a:cs typeface="Arial"/>
              </a:rPr>
              <a:t> </a:t>
            </a:r>
            <a:r>
              <a:rPr sz="1200" spc="-50" dirty="0">
                <a:latin typeface="Arial"/>
                <a:cs typeface="Arial"/>
              </a:rPr>
              <a:t>en</a:t>
            </a:r>
            <a:r>
              <a:rPr sz="1200" spc="315" dirty="0">
                <a:latin typeface="Arial"/>
                <a:cs typeface="Arial"/>
              </a:rPr>
              <a:t> </a:t>
            </a:r>
            <a:r>
              <a:rPr sz="1200" spc="-85" dirty="0">
                <a:latin typeface="Arial"/>
                <a:cs typeface="Arial"/>
              </a:rPr>
              <a:t>su</a:t>
            </a:r>
            <a:r>
              <a:rPr sz="1200" spc="315" dirty="0">
                <a:latin typeface="Arial"/>
                <a:cs typeface="Arial"/>
              </a:rPr>
              <a:t> </a:t>
            </a:r>
            <a:r>
              <a:rPr sz="1200" spc="-55" dirty="0">
                <a:latin typeface="Arial"/>
                <a:cs typeface="Arial"/>
              </a:rPr>
              <a:t>aula</a:t>
            </a:r>
            <a:r>
              <a:rPr sz="1200" spc="315" dirty="0">
                <a:latin typeface="Arial"/>
                <a:cs typeface="Arial"/>
              </a:rPr>
              <a:t> </a:t>
            </a:r>
            <a:r>
              <a:rPr sz="1200" spc="-50" dirty="0">
                <a:latin typeface="Arial"/>
                <a:cs typeface="Arial"/>
              </a:rPr>
              <a:t>depende</a:t>
            </a:r>
            <a:r>
              <a:rPr sz="1200" spc="315" dirty="0">
                <a:latin typeface="Arial"/>
                <a:cs typeface="Arial"/>
              </a:rPr>
              <a:t> </a:t>
            </a:r>
            <a:r>
              <a:rPr sz="1200" spc="-50" dirty="0">
                <a:latin typeface="Arial"/>
                <a:cs typeface="Arial"/>
              </a:rPr>
              <a:t>de</a:t>
            </a:r>
            <a:r>
              <a:rPr sz="1200" spc="315" dirty="0">
                <a:latin typeface="Arial"/>
                <a:cs typeface="Arial"/>
              </a:rPr>
              <a:t> </a:t>
            </a:r>
            <a:r>
              <a:rPr sz="1200" spc="-45" dirty="0">
                <a:latin typeface="Arial"/>
                <a:cs typeface="Arial"/>
              </a:rPr>
              <a:t>la</a:t>
            </a:r>
            <a:r>
              <a:rPr sz="1200" spc="315" dirty="0">
                <a:latin typeface="Arial"/>
                <a:cs typeface="Arial"/>
              </a:rPr>
              <a:t> </a:t>
            </a:r>
            <a:r>
              <a:rPr sz="1200" spc="-60" dirty="0">
                <a:latin typeface="Arial"/>
                <a:cs typeface="Arial"/>
              </a:rPr>
              <a:t>edad</a:t>
            </a:r>
            <a:r>
              <a:rPr sz="1200" spc="315" dirty="0">
                <a:latin typeface="Arial"/>
                <a:cs typeface="Arial"/>
              </a:rPr>
              <a:t> </a:t>
            </a:r>
            <a:r>
              <a:rPr sz="1200" spc="-60" dirty="0">
                <a:latin typeface="Arial"/>
                <a:cs typeface="Arial"/>
              </a:rPr>
              <a:t>y</a:t>
            </a:r>
            <a:r>
              <a:rPr sz="1200" spc="315" dirty="0">
                <a:latin typeface="Arial"/>
                <a:cs typeface="Arial"/>
              </a:rPr>
              <a:t> </a:t>
            </a:r>
            <a:r>
              <a:rPr sz="1200" spc="-45" dirty="0">
                <a:latin typeface="Arial"/>
                <a:cs typeface="Arial"/>
              </a:rPr>
              <a:t>la</a:t>
            </a:r>
            <a:r>
              <a:rPr sz="1200" spc="315" dirty="0">
                <a:latin typeface="Arial"/>
                <a:cs typeface="Arial"/>
              </a:rPr>
              <a:t> </a:t>
            </a:r>
            <a:r>
              <a:rPr sz="1200" spc="-50" dirty="0">
                <a:latin typeface="Arial"/>
                <a:cs typeface="Arial"/>
              </a:rPr>
              <a:t>etapa</a:t>
            </a:r>
            <a:r>
              <a:rPr sz="1200" spc="315" dirty="0">
                <a:latin typeface="Arial"/>
                <a:cs typeface="Arial"/>
              </a:rPr>
              <a:t> </a:t>
            </a:r>
            <a:r>
              <a:rPr sz="1200" spc="-50" dirty="0">
                <a:latin typeface="Arial"/>
                <a:cs typeface="Arial"/>
              </a:rPr>
              <a:t>de</a:t>
            </a:r>
            <a:r>
              <a:rPr sz="1200" spc="315" dirty="0">
                <a:latin typeface="Arial"/>
                <a:cs typeface="Arial"/>
              </a:rPr>
              <a:t> </a:t>
            </a:r>
            <a:r>
              <a:rPr sz="1200" spc="-130" dirty="0">
                <a:latin typeface="Arial"/>
                <a:cs typeface="Arial"/>
              </a:rPr>
              <a:t>sus</a:t>
            </a:r>
            <a:r>
              <a:rPr sz="1200" spc="-75" dirty="0">
                <a:latin typeface="Arial"/>
                <a:cs typeface="Arial"/>
              </a:rPr>
              <a:t> </a:t>
            </a:r>
            <a:r>
              <a:rPr sz="1200" spc="-45" dirty="0">
                <a:latin typeface="Arial"/>
                <a:cs typeface="Arial"/>
              </a:rPr>
              <a:t>estudiantes.</a:t>
            </a:r>
            <a:endParaRPr sz="1200">
              <a:latin typeface="Arial"/>
              <a:cs typeface="Arial"/>
            </a:endParaRPr>
          </a:p>
        </p:txBody>
      </p:sp>
      <p:sp>
        <p:nvSpPr>
          <p:cNvPr id="3" name="object 3"/>
          <p:cNvSpPr txBox="1"/>
          <p:nvPr/>
        </p:nvSpPr>
        <p:spPr>
          <a:xfrm>
            <a:off x="4286201" y="525457"/>
            <a:ext cx="2205990" cy="519430"/>
          </a:xfrm>
          <a:prstGeom prst="rect">
            <a:avLst/>
          </a:prstGeom>
        </p:spPr>
        <p:txBody>
          <a:bodyPr vert="horz" wrap="square" lIns="0" tIns="12700" rIns="0" bIns="0" rtlCol="0">
            <a:spAutoFit/>
          </a:bodyPr>
          <a:lstStyle/>
          <a:p>
            <a:pPr marL="706120" marR="5080" indent="-694055">
              <a:lnSpc>
                <a:spcPct val="115700"/>
              </a:lnSpc>
              <a:spcBef>
                <a:spcPts val="100"/>
              </a:spcBef>
            </a:pPr>
            <a:r>
              <a:rPr sz="1400" b="1" spc="-110" dirty="0">
                <a:latin typeface="Arial"/>
                <a:cs typeface="Arial"/>
              </a:rPr>
              <a:t>Diálogo</a:t>
            </a:r>
            <a:r>
              <a:rPr sz="1400" b="1" spc="-40" dirty="0">
                <a:latin typeface="Arial"/>
                <a:cs typeface="Arial"/>
              </a:rPr>
              <a:t> </a:t>
            </a:r>
            <a:r>
              <a:rPr sz="1400" b="1" spc="-100" dirty="0">
                <a:latin typeface="Arial"/>
                <a:cs typeface="Arial"/>
              </a:rPr>
              <a:t>en</a:t>
            </a:r>
            <a:r>
              <a:rPr sz="1400" b="1" spc="-35" dirty="0">
                <a:latin typeface="Arial"/>
                <a:cs typeface="Arial"/>
              </a:rPr>
              <a:t> </a:t>
            </a:r>
            <a:r>
              <a:rPr sz="1400" b="1" spc="-125" dirty="0">
                <a:latin typeface="Arial"/>
                <a:cs typeface="Arial"/>
              </a:rPr>
              <a:t>las</a:t>
            </a:r>
            <a:r>
              <a:rPr sz="1400" b="1" spc="-35" dirty="0">
                <a:latin typeface="Arial"/>
                <a:cs typeface="Arial"/>
              </a:rPr>
              <a:t> </a:t>
            </a:r>
            <a:r>
              <a:rPr sz="1400" b="1" spc="-120" dirty="0">
                <a:latin typeface="Arial"/>
                <a:cs typeface="Arial"/>
              </a:rPr>
              <a:t>asignaturas</a:t>
            </a:r>
            <a:r>
              <a:rPr sz="1400" b="1" spc="-35" dirty="0">
                <a:latin typeface="Arial"/>
                <a:cs typeface="Arial"/>
              </a:rPr>
              <a:t> </a:t>
            </a:r>
            <a:r>
              <a:rPr sz="1400" b="1" spc="-50" dirty="0">
                <a:latin typeface="Arial"/>
                <a:cs typeface="Arial"/>
              </a:rPr>
              <a:t>del </a:t>
            </a:r>
            <a:r>
              <a:rPr sz="1400" b="1" spc="-10" dirty="0">
                <a:latin typeface="Arial"/>
                <a:cs typeface="Arial"/>
              </a:rPr>
              <a:t>curriculum</a:t>
            </a:r>
            <a:endParaRPr sz="1400">
              <a:latin typeface="Arial"/>
              <a:cs typeface="Arial"/>
            </a:endParaRPr>
          </a:p>
        </p:txBody>
      </p:sp>
      <p:sp>
        <p:nvSpPr>
          <p:cNvPr id="4" name="object 4"/>
          <p:cNvSpPr txBox="1"/>
          <p:nvPr/>
        </p:nvSpPr>
        <p:spPr>
          <a:xfrm>
            <a:off x="627260" y="6720212"/>
            <a:ext cx="5775960" cy="179070"/>
          </a:xfrm>
          <a:prstGeom prst="rect">
            <a:avLst/>
          </a:prstGeom>
        </p:spPr>
        <p:txBody>
          <a:bodyPr vert="horz" wrap="square" lIns="0" tIns="13335" rIns="0" bIns="0" rtlCol="0">
            <a:spAutoFit/>
          </a:bodyPr>
          <a:lstStyle/>
          <a:p>
            <a:pPr marL="12700">
              <a:lnSpc>
                <a:spcPct val="100000"/>
              </a:lnSpc>
              <a:spcBef>
                <a:spcPts val="105"/>
              </a:spcBef>
            </a:pPr>
            <a:r>
              <a:rPr sz="1000" spc="-45" dirty="0">
                <a:latin typeface="Arial"/>
                <a:cs typeface="Arial"/>
              </a:rPr>
              <a:t>1.</a:t>
            </a:r>
            <a:r>
              <a:rPr sz="1000" spc="120" dirty="0">
                <a:latin typeface="Arial"/>
                <a:cs typeface="Arial"/>
              </a:rPr>
              <a:t>  </a:t>
            </a:r>
            <a:r>
              <a:rPr sz="1000" u="sng" spc="-20" dirty="0">
                <a:solidFill>
                  <a:srgbClr val="0000FF"/>
                </a:solidFill>
                <a:uFill>
                  <a:solidFill>
                    <a:srgbClr val="0000FF"/>
                  </a:solidFill>
                </a:uFill>
                <a:latin typeface="Arial"/>
                <a:cs typeface="Arial"/>
              </a:rPr>
              <a:t>https://</a:t>
            </a:r>
            <a:r>
              <a:rPr sz="1000" u="sng" spc="-20" dirty="0">
                <a:solidFill>
                  <a:srgbClr val="0000FF"/>
                </a:solidFill>
                <a:uFill>
                  <a:solidFill>
                    <a:srgbClr val="0000FF"/>
                  </a:solidFill>
                </a:uFill>
                <a:latin typeface="Arial"/>
                <a:cs typeface="Arial"/>
                <a:hlinkClick r:id="rId2"/>
              </a:rPr>
              <a:t>www.gov.uk/government/publications/national-</a:t>
            </a:r>
            <a:r>
              <a:rPr sz="1000" u="sng" spc="-35" dirty="0">
                <a:solidFill>
                  <a:srgbClr val="0000FF"/>
                </a:solidFill>
                <a:uFill>
                  <a:solidFill>
                    <a:srgbClr val="0000FF"/>
                  </a:solidFill>
                </a:uFill>
                <a:latin typeface="Arial"/>
                <a:cs typeface="Arial"/>
                <a:hlinkClick r:id="rId2"/>
              </a:rPr>
              <a:t>curriculum-</a:t>
            </a:r>
            <a:r>
              <a:rPr sz="1000" u="sng" spc="-30" dirty="0">
                <a:solidFill>
                  <a:srgbClr val="0000FF"/>
                </a:solidFill>
                <a:uFill>
                  <a:solidFill>
                    <a:srgbClr val="0000FF"/>
                  </a:solidFill>
                </a:uFill>
                <a:latin typeface="Arial"/>
                <a:cs typeface="Arial"/>
                <a:hlinkClick r:id="rId2"/>
              </a:rPr>
              <a:t>in-</a:t>
            </a:r>
            <a:r>
              <a:rPr sz="1000" u="sng" spc="-50" dirty="0">
                <a:solidFill>
                  <a:srgbClr val="0000FF"/>
                </a:solidFill>
                <a:uFill>
                  <a:solidFill>
                    <a:srgbClr val="0000FF"/>
                  </a:solidFill>
                </a:uFill>
                <a:latin typeface="Arial"/>
                <a:cs typeface="Arial"/>
                <a:hlinkClick r:id="rId2"/>
              </a:rPr>
              <a:t>england-english-</a:t>
            </a:r>
            <a:r>
              <a:rPr sz="1000" u="sng" spc="-45" dirty="0">
                <a:solidFill>
                  <a:srgbClr val="0000FF"/>
                </a:solidFill>
                <a:uFill>
                  <a:solidFill>
                    <a:srgbClr val="0000FF"/>
                  </a:solidFill>
                </a:uFill>
                <a:latin typeface="Arial"/>
                <a:cs typeface="Arial"/>
                <a:hlinkClick r:id="rId2"/>
              </a:rPr>
              <a:t>programmes-</a:t>
            </a:r>
            <a:r>
              <a:rPr sz="1000" u="sng" spc="-20" dirty="0">
                <a:solidFill>
                  <a:srgbClr val="0000FF"/>
                </a:solidFill>
                <a:uFill>
                  <a:solidFill>
                    <a:srgbClr val="0000FF"/>
                  </a:solidFill>
                </a:uFill>
                <a:latin typeface="Arial"/>
                <a:cs typeface="Arial"/>
                <a:hlinkClick r:id="rId2"/>
              </a:rPr>
              <a:t>of-</a:t>
            </a:r>
            <a:r>
              <a:rPr sz="1000" u="sng" spc="-10" dirty="0">
                <a:solidFill>
                  <a:srgbClr val="0000FF"/>
                </a:solidFill>
                <a:uFill>
                  <a:solidFill>
                    <a:srgbClr val="0000FF"/>
                  </a:solidFill>
                </a:uFill>
                <a:latin typeface="Arial"/>
                <a:cs typeface="Arial"/>
                <a:hlinkClick r:id="rId2"/>
              </a:rPr>
              <a:t>study</a:t>
            </a:r>
            <a:endParaRPr sz="1000">
              <a:latin typeface="Arial"/>
              <a:cs typeface="Arial"/>
            </a:endParaRPr>
          </a:p>
        </p:txBody>
      </p:sp>
      <p:sp>
        <p:nvSpPr>
          <p:cNvPr id="5" name="object 5"/>
          <p:cNvSpPr txBox="1"/>
          <p:nvPr/>
        </p:nvSpPr>
        <p:spPr>
          <a:xfrm>
            <a:off x="619133" y="1255780"/>
            <a:ext cx="4701540" cy="4811395"/>
          </a:xfrm>
          <a:prstGeom prst="rect">
            <a:avLst/>
          </a:prstGeom>
          <a:ln w="31750">
            <a:solidFill>
              <a:srgbClr val="2791A6"/>
            </a:solidFill>
          </a:ln>
        </p:spPr>
        <p:txBody>
          <a:bodyPr vert="horz" wrap="square" lIns="0" tIns="53340" rIns="0" bIns="0" rtlCol="0">
            <a:spAutoFit/>
          </a:bodyPr>
          <a:lstStyle/>
          <a:p>
            <a:pPr marL="99695" marR="113030" algn="just">
              <a:lnSpc>
                <a:spcPct val="120800"/>
              </a:lnSpc>
              <a:spcBef>
                <a:spcPts val="420"/>
              </a:spcBef>
            </a:pPr>
            <a:r>
              <a:rPr sz="1200" spc="-215" dirty="0">
                <a:latin typeface="Arial"/>
                <a:cs typeface="Arial"/>
              </a:rPr>
              <a:t>Las</a:t>
            </a:r>
            <a:r>
              <a:rPr sz="1200" spc="130" dirty="0">
                <a:latin typeface="Arial"/>
                <a:cs typeface="Arial"/>
              </a:rPr>
              <a:t> </a:t>
            </a:r>
            <a:r>
              <a:rPr sz="1200" spc="-60" dirty="0">
                <a:latin typeface="Arial"/>
                <a:cs typeface="Arial"/>
              </a:rPr>
              <a:t>investigaciones</a:t>
            </a:r>
            <a:r>
              <a:rPr sz="1200" spc="-25" dirty="0">
                <a:latin typeface="Arial"/>
                <a:cs typeface="Arial"/>
              </a:rPr>
              <a:t> </a:t>
            </a:r>
            <a:r>
              <a:rPr sz="1200" spc="-125" dirty="0">
                <a:latin typeface="Arial"/>
                <a:cs typeface="Arial"/>
              </a:rPr>
              <a:t>de</a:t>
            </a:r>
            <a:r>
              <a:rPr sz="1200" spc="40" dirty="0">
                <a:latin typeface="Arial"/>
                <a:cs typeface="Arial"/>
              </a:rPr>
              <a:t> </a:t>
            </a:r>
            <a:r>
              <a:rPr sz="1200" spc="-105" dirty="0">
                <a:latin typeface="Arial"/>
                <a:cs typeface="Arial"/>
              </a:rPr>
              <a:t>T-</a:t>
            </a:r>
            <a:r>
              <a:rPr sz="1200" spc="-245" dirty="0">
                <a:latin typeface="Arial"/>
                <a:cs typeface="Arial"/>
              </a:rPr>
              <a:t>SEDA</a:t>
            </a:r>
            <a:r>
              <a:rPr sz="1200" spc="160" dirty="0">
                <a:latin typeface="Arial"/>
                <a:cs typeface="Arial"/>
              </a:rPr>
              <a:t> </a:t>
            </a:r>
            <a:r>
              <a:rPr sz="1200" spc="-220" dirty="0">
                <a:latin typeface="Arial"/>
                <a:cs typeface="Arial"/>
              </a:rPr>
              <a:t>se</a:t>
            </a:r>
            <a:r>
              <a:rPr sz="1200" spc="135" dirty="0">
                <a:latin typeface="Arial"/>
                <a:cs typeface="Arial"/>
              </a:rPr>
              <a:t> </a:t>
            </a:r>
            <a:r>
              <a:rPr sz="1200" spc="-65" dirty="0">
                <a:latin typeface="Arial"/>
                <a:cs typeface="Arial"/>
              </a:rPr>
              <a:t>pueden</a:t>
            </a:r>
            <a:r>
              <a:rPr sz="1200" spc="-20" dirty="0">
                <a:latin typeface="Arial"/>
                <a:cs typeface="Arial"/>
              </a:rPr>
              <a:t> </a:t>
            </a:r>
            <a:r>
              <a:rPr sz="1200" spc="-50" dirty="0">
                <a:latin typeface="Arial"/>
                <a:cs typeface="Arial"/>
              </a:rPr>
              <a:t>realizar</a:t>
            </a:r>
            <a:r>
              <a:rPr sz="1200" spc="15" dirty="0">
                <a:latin typeface="Arial"/>
                <a:cs typeface="Arial"/>
              </a:rPr>
              <a:t> </a:t>
            </a:r>
            <a:r>
              <a:rPr sz="1200" spc="-125" dirty="0">
                <a:latin typeface="Arial"/>
                <a:cs typeface="Arial"/>
              </a:rPr>
              <a:t>en</a:t>
            </a:r>
            <a:r>
              <a:rPr sz="1200" spc="65" dirty="0">
                <a:latin typeface="Arial"/>
                <a:cs typeface="Arial"/>
              </a:rPr>
              <a:t> </a:t>
            </a:r>
            <a:r>
              <a:rPr sz="1200" spc="-70" dirty="0">
                <a:latin typeface="Arial"/>
                <a:cs typeface="Arial"/>
              </a:rPr>
              <a:t>todas</a:t>
            </a:r>
            <a:r>
              <a:rPr sz="1200" spc="60" dirty="0">
                <a:latin typeface="Arial"/>
                <a:cs typeface="Arial"/>
              </a:rPr>
              <a:t> </a:t>
            </a:r>
            <a:r>
              <a:rPr sz="1200" spc="-125" dirty="0">
                <a:latin typeface="Arial"/>
                <a:cs typeface="Arial"/>
              </a:rPr>
              <a:t>las</a:t>
            </a:r>
            <a:r>
              <a:rPr sz="1200" spc="65" dirty="0">
                <a:latin typeface="Arial"/>
                <a:cs typeface="Arial"/>
              </a:rPr>
              <a:t> </a:t>
            </a:r>
            <a:r>
              <a:rPr sz="1200" spc="-50" dirty="0">
                <a:latin typeface="Arial"/>
                <a:cs typeface="Arial"/>
              </a:rPr>
              <a:t>asignaturas </a:t>
            </a:r>
            <a:r>
              <a:rPr sz="1200" dirty="0">
                <a:latin typeface="Arial"/>
                <a:cs typeface="Arial"/>
              </a:rPr>
              <a:t>con</a:t>
            </a:r>
            <a:r>
              <a:rPr sz="1200" spc="10" dirty="0">
                <a:latin typeface="Arial"/>
                <a:cs typeface="Arial"/>
              </a:rPr>
              <a:t> </a:t>
            </a:r>
            <a:r>
              <a:rPr sz="1200" spc="-25" dirty="0">
                <a:latin typeface="Arial"/>
                <a:cs typeface="Arial"/>
              </a:rPr>
              <a:t>estudiantes</a:t>
            </a:r>
            <a:r>
              <a:rPr sz="1200" spc="10" dirty="0">
                <a:latin typeface="Arial"/>
                <a:cs typeface="Arial"/>
              </a:rPr>
              <a:t> </a:t>
            </a:r>
            <a:r>
              <a:rPr sz="1200" dirty="0">
                <a:latin typeface="Arial"/>
                <a:cs typeface="Arial"/>
              </a:rPr>
              <a:t>de</a:t>
            </a:r>
            <a:r>
              <a:rPr sz="1200" spc="15" dirty="0">
                <a:latin typeface="Arial"/>
                <a:cs typeface="Arial"/>
              </a:rPr>
              <a:t> </a:t>
            </a:r>
            <a:r>
              <a:rPr sz="1200" spc="-10" dirty="0">
                <a:latin typeface="Arial"/>
                <a:cs typeface="Arial"/>
              </a:rPr>
              <a:t>cualquier</a:t>
            </a:r>
            <a:r>
              <a:rPr sz="1200" spc="10" dirty="0">
                <a:latin typeface="Arial"/>
                <a:cs typeface="Arial"/>
              </a:rPr>
              <a:t> </a:t>
            </a:r>
            <a:r>
              <a:rPr sz="1200" dirty="0">
                <a:latin typeface="Arial"/>
                <a:cs typeface="Arial"/>
              </a:rPr>
              <a:t>edad.</a:t>
            </a:r>
            <a:r>
              <a:rPr sz="1200" spc="10" dirty="0">
                <a:latin typeface="Arial"/>
                <a:cs typeface="Arial"/>
              </a:rPr>
              <a:t> </a:t>
            </a:r>
            <a:r>
              <a:rPr sz="1200" spc="-10" dirty="0">
                <a:latin typeface="Arial"/>
                <a:cs typeface="Arial"/>
              </a:rPr>
              <a:t>Ayudar</a:t>
            </a:r>
            <a:r>
              <a:rPr sz="1200" spc="15" dirty="0">
                <a:latin typeface="Arial"/>
                <a:cs typeface="Arial"/>
              </a:rPr>
              <a:t> </a:t>
            </a:r>
            <a:r>
              <a:rPr sz="1200" dirty="0">
                <a:latin typeface="Arial"/>
                <a:cs typeface="Arial"/>
              </a:rPr>
              <a:t>a</a:t>
            </a:r>
            <a:r>
              <a:rPr sz="1200" spc="10" dirty="0">
                <a:latin typeface="Arial"/>
                <a:cs typeface="Arial"/>
              </a:rPr>
              <a:t> </a:t>
            </a:r>
            <a:r>
              <a:rPr sz="1200" dirty="0">
                <a:latin typeface="Arial"/>
                <a:cs typeface="Arial"/>
              </a:rPr>
              <a:t>los</a:t>
            </a:r>
            <a:r>
              <a:rPr sz="1200" spc="10" dirty="0">
                <a:latin typeface="Arial"/>
                <a:cs typeface="Arial"/>
              </a:rPr>
              <a:t> </a:t>
            </a:r>
            <a:r>
              <a:rPr sz="1200" dirty="0">
                <a:latin typeface="Arial"/>
                <a:cs typeface="Arial"/>
              </a:rPr>
              <a:t>y</a:t>
            </a:r>
            <a:r>
              <a:rPr sz="1200" spc="15" dirty="0">
                <a:latin typeface="Arial"/>
                <a:cs typeface="Arial"/>
              </a:rPr>
              <a:t> </a:t>
            </a:r>
            <a:r>
              <a:rPr sz="1200" dirty="0">
                <a:latin typeface="Arial"/>
                <a:cs typeface="Arial"/>
              </a:rPr>
              <a:t>las</a:t>
            </a:r>
            <a:r>
              <a:rPr sz="1200" spc="10" dirty="0">
                <a:latin typeface="Arial"/>
                <a:cs typeface="Arial"/>
              </a:rPr>
              <a:t> </a:t>
            </a:r>
            <a:r>
              <a:rPr sz="1200" spc="-25" dirty="0">
                <a:latin typeface="Arial"/>
                <a:cs typeface="Arial"/>
              </a:rPr>
              <a:t>estudiantes</a:t>
            </a:r>
            <a:r>
              <a:rPr sz="1200" spc="10" dirty="0">
                <a:latin typeface="Arial"/>
                <a:cs typeface="Arial"/>
              </a:rPr>
              <a:t> </a:t>
            </a:r>
            <a:r>
              <a:rPr sz="1200" spc="-50" dirty="0">
                <a:latin typeface="Arial"/>
                <a:cs typeface="Arial"/>
              </a:rPr>
              <a:t>a </a:t>
            </a:r>
            <a:r>
              <a:rPr sz="1200" spc="-30" dirty="0">
                <a:latin typeface="Arial"/>
                <a:cs typeface="Arial"/>
              </a:rPr>
              <a:t>mejorar</a:t>
            </a:r>
            <a:r>
              <a:rPr sz="1200" spc="-55" dirty="0">
                <a:latin typeface="Arial"/>
                <a:cs typeface="Arial"/>
              </a:rPr>
              <a:t> </a:t>
            </a:r>
            <a:r>
              <a:rPr sz="1200" spc="-155" dirty="0">
                <a:latin typeface="Arial"/>
                <a:cs typeface="Arial"/>
              </a:rPr>
              <a:t>su</a:t>
            </a:r>
            <a:r>
              <a:rPr sz="1200" spc="70" dirty="0">
                <a:latin typeface="Arial"/>
                <a:cs typeface="Arial"/>
              </a:rPr>
              <a:t> </a:t>
            </a:r>
            <a:r>
              <a:rPr sz="1200" spc="-45" dirty="0">
                <a:latin typeface="Arial"/>
                <a:cs typeface="Arial"/>
              </a:rPr>
              <a:t>diálogo</a:t>
            </a:r>
            <a:r>
              <a:rPr sz="1200" spc="-20" dirty="0">
                <a:latin typeface="Arial"/>
                <a:cs typeface="Arial"/>
              </a:rPr>
              <a:t> </a:t>
            </a:r>
            <a:r>
              <a:rPr sz="1200" spc="-60" dirty="0">
                <a:latin typeface="Arial"/>
                <a:cs typeface="Arial"/>
              </a:rPr>
              <a:t>puede</a:t>
            </a:r>
            <a:r>
              <a:rPr sz="1200" dirty="0">
                <a:latin typeface="Arial"/>
                <a:cs typeface="Arial"/>
              </a:rPr>
              <a:t> </a:t>
            </a:r>
            <a:r>
              <a:rPr sz="1200" spc="-55" dirty="0">
                <a:latin typeface="Arial"/>
                <a:cs typeface="Arial"/>
              </a:rPr>
              <a:t>ayudar</a:t>
            </a:r>
            <a:r>
              <a:rPr sz="1200" dirty="0">
                <a:latin typeface="Arial"/>
                <a:cs typeface="Arial"/>
              </a:rPr>
              <a:t> </a:t>
            </a:r>
            <a:r>
              <a:rPr sz="1200" spc="-75" dirty="0">
                <a:latin typeface="Arial"/>
                <a:cs typeface="Arial"/>
              </a:rPr>
              <a:t>al</a:t>
            </a:r>
            <a:r>
              <a:rPr sz="1200" dirty="0">
                <a:latin typeface="Arial"/>
                <a:cs typeface="Arial"/>
              </a:rPr>
              <a:t> </a:t>
            </a:r>
            <a:r>
              <a:rPr sz="1200" spc="-55" dirty="0">
                <a:latin typeface="Arial"/>
                <a:cs typeface="Arial"/>
              </a:rPr>
              <a:t>aprendizaje</a:t>
            </a:r>
            <a:r>
              <a:rPr sz="1200" dirty="0">
                <a:latin typeface="Arial"/>
                <a:cs typeface="Arial"/>
              </a:rPr>
              <a:t> </a:t>
            </a:r>
            <a:r>
              <a:rPr sz="1200" spc="-80" dirty="0">
                <a:latin typeface="Arial"/>
                <a:cs typeface="Arial"/>
              </a:rPr>
              <a:t>desde</a:t>
            </a:r>
            <a:r>
              <a:rPr sz="1200" dirty="0">
                <a:latin typeface="Arial"/>
                <a:cs typeface="Arial"/>
              </a:rPr>
              <a:t> </a:t>
            </a:r>
            <a:r>
              <a:rPr sz="1200" spc="-80" dirty="0">
                <a:latin typeface="Arial"/>
                <a:cs typeface="Arial"/>
              </a:rPr>
              <a:t>los</a:t>
            </a:r>
            <a:r>
              <a:rPr sz="1200" dirty="0">
                <a:latin typeface="Arial"/>
                <a:cs typeface="Arial"/>
              </a:rPr>
              <a:t> </a:t>
            </a:r>
            <a:r>
              <a:rPr sz="1200" spc="-40" dirty="0">
                <a:latin typeface="Arial"/>
                <a:cs typeface="Arial"/>
              </a:rPr>
              <a:t>primeros</a:t>
            </a:r>
            <a:r>
              <a:rPr sz="1200" dirty="0">
                <a:latin typeface="Arial"/>
                <a:cs typeface="Arial"/>
              </a:rPr>
              <a:t> </a:t>
            </a:r>
            <a:r>
              <a:rPr sz="1200" spc="-45" dirty="0">
                <a:latin typeface="Arial"/>
                <a:cs typeface="Arial"/>
              </a:rPr>
              <a:t>años </a:t>
            </a:r>
            <a:r>
              <a:rPr sz="1200" spc="-20" dirty="0">
                <a:latin typeface="Arial"/>
                <a:cs typeface="Arial"/>
              </a:rPr>
              <a:t>de</a:t>
            </a:r>
            <a:r>
              <a:rPr sz="1200" spc="-65" dirty="0">
                <a:latin typeface="Arial"/>
                <a:cs typeface="Arial"/>
              </a:rPr>
              <a:t> </a:t>
            </a:r>
            <a:r>
              <a:rPr sz="1200" dirty="0">
                <a:latin typeface="Arial"/>
                <a:cs typeface="Arial"/>
              </a:rPr>
              <a:t>la</a:t>
            </a:r>
            <a:r>
              <a:rPr sz="1200" spc="-40" dirty="0">
                <a:latin typeface="Arial"/>
                <a:cs typeface="Arial"/>
              </a:rPr>
              <a:t> </a:t>
            </a:r>
            <a:r>
              <a:rPr sz="1200" spc="-75" dirty="0">
                <a:latin typeface="Arial"/>
                <a:cs typeface="Arial"/>
              </a:rPr>
              <a:t>escuela</a:t>
            </a:r>
            <a:r>
              <a:rPr sz="1200" spc="-10" dirty="0">
                <a:latin typeface="Arial"/>
                <a:cs typeface="Arial"/>
              </a:rPr>
              <a:t> </a:t>
            </a:r>
            <a:r>
              <a:rPr sz="1200" spc="-25" dirty="0">
                <a:latin typeface="Arial"/>
                <a:cs typeface="Arial"/>
              </a:rPr>
              <a:t>primaria</a:t>
            </a:r>
            <a:r>
              <a:rPr sz="1200" spc="-30" dirty="0">
                <a:latin typeface="Arial"/>
                <a:cs typeface="Arial"/>
              </a:rPr>
              <a:t> </a:t>
            </a:r>
            <a:r>
              <a:rPr sz="1200" spc="-60" dirty="0">
                <a:latin typeface="Arial"/>
                <a:cs typeface="Arial"/>
              </a:rPr>
              <a:t>hasta</a:t>
            </a:r>
            <a:r>
              <a:rPr sz="1200" spc="-25" dirty="0">
                <a:latin typeface="Arial"/>
                <a:cs typeface="Arial"/>
              </a:rPr>
              <a:t> </a:t>
            </a:r>
            <a:r>
              <a:rPr sz="1200" spc="-45" dirty="0">
                <a:latin typeface="Arial"/>
                <a:cs typeface="Arial"/>
              </a:rPr>
              <a:t>estudiantes</a:t>
            </a:r>
            <a:r>
              <a:rPr sz="1200" spc="-30" dirty="0">
                <a:latin typeface="Arial"/>
                <a:cs typeface="Arial"/>
              </a:rPr>
              <a:t> </a:t>
            </a:r>
            <a:r>
              <a:rPr sz="1200" spc="-20" dirty="0">
                <a:latin typeface="Arial"/>
                <a:cs typeface="Arial"/>
              </a:rPr>
              <a:t>en</a:t>
            </a:r>
            <a:r>
              <a:rPr sz="1200" spc="-25" dirty="0">
                <a:latin typeface="Arial"/>
                <a:cs typeface="Arial"/>
              </a:rPr>
              <a:t> </a:t>
            </a:r>
            <a:r>
              <a:rPr sz="1200" spc="-45" dirty="0">
                <a:latin typeface="Arial"/>
                <a:cs typeface="Arial"/>
              </a:rPr>
              <a:t>los</a:t>
            </a:r>
            <a:r>
              <a:rPr sz="1200" spc="-30" dirty="0">
                <a:latin typeface="Arial"/>
                <a:cs typeface="Arial"/>
              </a:rPr>
              <a:t> </a:t>
            </a:r>
            <a:r>
              <a:rPr sz="1200" spc="-20" dirty="0">
                <a:latin typeface="Arial"/>
                <a:cs typeface="Arial"/>
              </a:rPr>
              <a:t>últimos</a:t>
            </a:r>
            <a:r>
              <a:rPr sz="1200" spc="-30" dirty="0">
                <a:latin typeface="Arial"/>
                <a:cs typeface="Arial"/>
              </a:rPr>
              <a:t> </a:t>
            </a:r>
            <a:r>
              <a:rPr sz="1200" spc="-75" dirty="0">
                <a:latin typeface="Arial"/>
                <a:cs typeface="Arial"/>
              </a:rPr>
              <a:t>años</a:t>
            </a:r>
            <a:r>
              <a:rPr sz="1200" spc="-10" dirty="0">
                <a:latin typeface="Arial"/>
                <a:cs typeface="Arial"/>
              </a:rPr>
              <a:t> </a:t>
            </a:r>
            <a:r>
              <a:rPr sz="1200" spc="-20" dirty="0">
                <a:latin typeface="Arial"/>
                <a:cs typeface="Arial"/>
              </a:rPr>
              <a:t>de</a:t>
            </a:r>
            <a:r>
              <a:rPr sz="1200" spc="-30" dirty="0">
                <a:latin typeface="Arial"/>
                <a:cs typeface="Arial"/>
              </a:rPr>
              <a:t> </a:t>
            </a:r>
            <a:r>
              <a:rPr sz="1200" dirty="0">
                <a:latin typeface="Arial"/>
                <a:cs typeface="Arial"/>
              </a:rPr>
              <a:t>la</a:t>
            </a:r>
            <a:r>
              <a:rPr sz="1200" spc="-30" dirty="0">
                <a:latin typeface="Arial"/>
                <a:cs typeface="Arial"/>
              </a:rPr>
              <a:t> </a:t>
            </a:r>
            <a:r>
              <a:rPr sz="1200" spc="-25" dirty="0">
                <a:latin typeface="Arial"/>
                <a:cs typeface="Arial"/>
              </a:rPr>
              <a:t>edad </a:t>
            </a:r>
            <a:r>
              <a:rPr sz="1200" spc="-10" dirty="0">
                <a:latin typeface="Arial"/>
                <a:cs typeface="Arial"/>
              </a:rPr>
              <a:t>escolar.</a:t>
            </a:r>
            <a:endParaRPr sz="1200">
              <a:latin typeface="Arial"/>
              <a:cs typeface="Arial"/>
            </a:endParaRPr>
          </a:p>
          <a:p>
            <a:pPr marL="99695" marR="112395" algn="just">
              <a:lnSpc>
                <a:spcPct val="120600"/>
              </a:lnSpc>
              <a:spcBef>
                <a:spcPts val="615"/>
              </a:spcBef>
            </a:pPr>
            <a:r>
              <a:rPr sz="1200" dirty="0">
                <a:latin typeface="Arial"/>
                <a:cs typeface="Arial"/>
              </a:rPr>
              <a:t>Los</a:t>
            </a:r>
            <a:r>
              <a:rPr sz="1200" spc="145" dirty="0">
                <a:latin typeface="Arial"/>
                <a:cs typeface="Arial"/>
              </a:rPr>
              <a:t> </a:t>
            </a:r>
            <a:r>
              <a:rPr sz="1200" spc="-10" dirty="0">
                <a:latin typeface="Arial"/>
                <a:cs typeface="Arial"/>
              </a:rPr>
              <a:t>profesores</a:t>
            </a:r>
            <a:r>
              <a:rPr sz="1200" spc="145" dirty="0">
                <a:latin typeface="Arial"/>
                <a:cs typeface="Arial"/>
              </a:rPr>
              <a:t> </a:t>
            </a:r>
            <a:r>
              <a:rPr sz="1200" dirty="0">
                <a:latin typeface="Arial"/>
                <a:cs typeface="Arial"/>
              </a:rPr>
              <a:t>han</a:t>
            </a:r>
            <a:r>
              <a:rPr sz="1200" spc="150" dirty="0">
                <a:latin typeface="Arial"/>
                <a:cs typeface="Arial"/>
              </a:rPr>
              <a:t> </a:t>
            </a:r>
            <a:r>
              <a:rPr sz="1200" dirty="0">
                <a:latin typeface="Arial"/>
                <a:cs typeface="Arial"/>
              </a:rPr>
              <a:t>usado</a:t>
            </a:r>
            <a:r>
              <a:rPr sz="1200" spc="145" dirty="0">
                <a:latin typeface="Arial"/>
                <a:cs typeface="Arial"/>
              </a:rPr>
              <a:t> </a:t>
            </a:r>
            <a:r>
              <a:rPr sz="1200" dirty="0">
                <a:latin typeface="Arial"/>
                <a:cs typeface="Arial"/>
              </a:rPr>
              <a:t>el</a:t>
            </a:r>
            <a:r>
              <a:rPr sz="1200" spc="150" dirty="0">
                <a:latin typeface="Arial"/>
                <a:cs typeface="Arial"/>
              </a:rPr>
              <a:t> </a:t>
            </a:r>
            <a:r>
              <a:rPr sz="1200" dirty="0">
                <a:latin typeface="Arial"/>
                <a:cs typeface="Arial"/>
              </a:rPr>
              <a:t>kit</a:t>
            </a:r>
            <a:r>
              <a:rPr sz="1200" spc="145" dirty="0">
                <a:latin typeface="Arial"/>
                <a:cs typeface="Arial"/>
              </a:rPr>
              <a:t> </a:t>
            </a:r>
            <a:r>
              <a:rPr sz="1200" spc="-105" dirty="0">
                <a:latin typeface="Arial"/>
                <a:cs typeface="Arial"/>
              </a:rPr>
              <a:t>T-</a:t>
            </a:r>
            <a:r>
              <a:rPr sz="1200" spc="-90" dirty="0">
                <a:latin typeface="Arial"/>
                <a:cs typeface="Arial"/>
              </a:rPr>
              <a:t>SEDA</a:t>
            </a:r>
            <a:r>
              <a:rPr sz="1200" spc="145" dirty="0">
                <a:latin typeface="Arial"/>
                <a:cs typeface="Arial"/>
              </a:rPr>
              <a:t> </a:t>
            </a:r>
            <a:r>
              <a:rPr sz="1200" dirty="0">
                <a:latin typeface="Arial"/>
                <a:cs typeface="Arial"/>
              </a:rPr>
              <a:t>en</a:t>
            </a:r>
            <a:r>
              <a:rPr sz="1200" spc="150" dirty="0">
                <a:latin typeface="Arial"/>
                <a:cs typeface="Arial"/>
              </a:rPr>
              <a:t> </a:t>
            </a:r>
            <a:r>
              <a:rPr sz="1200" spc="-10" dirty="0">
                <a:latin typeface="Arial"/>
                <a:cs typeface="Arial"/>
              </a:rPr>
              <a:t>diversas</a:t>
            </a:r>
            <a:r>
              <a:rPr sz="1200" spc="150" dirty="0">
                <a:latin typeface="Arial"/>
                <a:cs typeface="Arial"/>
              </a:rPr>
              <a:t> </a:t>
            </a:r>
            <a:r>
              <a:rPr sz="1200" dirty="0">
                <a:latin typeface="Arial"/>
                <a:cs typeface="Arial"/>
              </a:rPr>
              <a:t>de</a:t>
            </a:r>
            <a:r>
              <a:rPr sz="1200" spc="145" dirty="0">
                <a:latin typeface="Arial"/>
                <a:cs typeface="Arial"/>
              </a:rPr>
              <a:t> </a:t>
            </a:r>
            <a:r>
              <a:rPr sz="1200" spc="-30" dirty="0">
                <a:latin typeface="Arial"/>
                <a:cs typeface="Arial"/>
              </a:rPr>
              <a:t>materias: </a:t>
            </a:r>
            <a:r>
              <a:rPr sz="1200" spc="-55" dirty="0">
                <a:latin typeface="Arial"/>
                <a:cs typeface="Arial"/>
              </a:rPr>
              <a:t>matemáticas</a:t>
            </a:r>
            <a:r>
              <a:rPr sz="1200" spc="-15" dirty="0">
                <a:latin typeface="Arial"/>
                <a:cs typeface="Arial"/>
              </a:rPr>
              <a:t> </a:t>
            </a:r>
            <a:r>
              <a:rPr sz="1200" spc="-60" dirty="0">
                <a:latin typeface="Arial"/>
                <a:cs typeface="Arial"/>
              </a:rPr>
              <a:t>de</a:t>
            </a:r>
            <a:r>
              <a:rPr sz="1200" dirty="0">
                <a:latin typeface="Arial"/>
                <a:cs typeface="Arial"/>
              </a:rPr>
              <a:t> </a:t>
            </a:r>
            <a:r>
              <a:rPr sz="1200" spc="-30" dirty="0">
                <a:latin typeface="Arial"/>
                <a:cs typeface="Arial"/>
              </a:rPr>
              <a:t>primaria;</a:t>
            </a:r>
            <a:r>
              <a:rPr sz="1200" spc="5" dirty="0">
                <a:latin typeface="Arial"/>
                <a:cs typeface="Arial"/>
              </a:rPr>
              <a:t> </a:t>
            </a:r>
            <a:r>
              <a:rPr sz="1200" spc="-100" dirty="0">
                <a:latin typeface="Arial"/>
                <a:cs typeface="Arial"/>
              </a:rPr>
              <a:t>clases</a:t>
            </a:r>
            <a:r>
              <a:rPr sz="1200" spc="15" dirty="0">
                <a:latin typeface="Arial"/>
                <a:cs typeface="Arial"/>
              </a:rPr>
              <a:t> </a:t>
            </a:r>
            <a:r>
              <a:rPr sz="1200" spc="-60" dirty="0">
                <a:latin typeface="Arial"/>
                <a:cs typeface="Arial"/>
              </a:rPr>
              <a:t>de</a:t>
            </a:r>
            <a:r>
              <a:rPr sz="1200" dirty="0">
                <a:latin typeface="Arial"/>
                <a:cs typeface="Arial"/>
              </a:rPr>
              <a:t> </a:t>
            </a:r>
            <a:r>
              <a:rPr sz="1200" spc="-70" dirty="0">
                <a:latin typeface="Arial"/>
                <a:cs typeface="Arial"/>
              </a:rPr>
              <a:t>física</a:t>
            </a:r>
            <a:r>
              <a:rPr sz="1200" spc="5" dirty="0">
                <a:latin typeface="Arial"/>
                <a:cs typeface="Arial"/>
              </a:rPr>
              <a:t> </a:t>
            </a:r>
            <a:r>
              <a:rPr sz="1200" spc="-70" dirty="0">
                <a:latin typeface="Arial"/>
                <a:cs typeface="Arial"/>
              </a:rPr>
              <a:t>con</a:t>
            </a:r>
            <a:r>
              <a:rPr sz="1200" dirty="0">
                <a:latin typeface="Arial"/>
                <a:cs typeface="Arial"/>
              </a:rPr>
              <a:t> </a:t>
            </a:r>
            <a:r>
              <a:rPr sz="1200" spc="-55" dirty="0">
                <a:latin typeface="Arial"/>
                <a:cs typeface="Arial"/>
              </a:rPr>
              <a:t>jóvenes</a:t>
            </a:r>
            <a:r>
              <a:rPr sz="1200" dirty="0">
                <a:latin typeface="Arial"/>
                <a:cs typeface="Arial"/>
              </a:rPr>
              <a:t> </a:t>
            </a:r>
            <a:r>
              <a:rPr sz="1200" spc="-60" dirty="0">
                <a:latin typeface="Arial"/>
                <a:cs typeface="Arial"/>
              </a:rPr>
              <a:t>de</a:t>
            </a:r>
            <a:r>
              <a:rPr sz="1200" spc="5" dirty="0">
                <a:latin typeface="Arial"/>
                <a:cs typeface="Arial"/>
              </a:rPr>
              <a:t> </a:t>
            </a:r>
            <a:r>
              <a:rPr sz="1200" spc="-80" dirty="0">
                <a:latin typeface="Arial"/>
                <a:cs typeface="Arial"/>
              </a:rPr>
              <a:t>16</a:t>
            </a:r>
            <a:r>
              <a:rPr sz="1200" dirty="0">
                <a:latin typeface="Arial"/>
                <a:cs typeface="Arial"/>
              </a:rPr>
              <a:t> </a:t>
            </a:r>
            <a:r>
              <a:rPr sz="1200" spc="-75" dirty="0">
                <a:latin typeface="Arial"/>
                <a:cs typeface="Arial"/>
              </a:rPr>
              <a:t>años;</a:t>
            </a:r>
            <a:r>
              <a:rPr sz="1200" dirty="0">
                <a:latin typeface="Arial"/>
                <a:cs typeface="Arial"/>
              </a:rPr>
              <a:t> </a:t>
            </a:r>
            <a:r>
              <a:rPr sz="1200" spc="-70" dirty="0">
                <a:latin typeface="Arial"/>
                <a:cs typeface="Arial"/>
              </a:rPr>
              <a:t>clases </a:t>
            </a:r>
            <a:r>
              <a:rPr sz="1200" spc="-100" dirty="0">
                <a:latin typeface="Arial"/>
                <a:cs typeface="Arial"/>
              </a:rPr>
              <a:t>de</a:t>
            </a:r>
            <a:r>
              <a:rPr sz="1200" spc="20" dirty="0">
                <a:latin typeface="Arial"/>
                <a:cs typeface="Arial"/>
              </a:rPr>
              <a:t> </a:t>
            </a:r>
            <a:r>
              <a:rPr sz="1200" spc="-65" dirty="0">
                <a:latin typeface="Arial"/>
                <a:cs typeface="Arial"/>
              </a:rPr>
              <a:t>psicología</a:t>
            </a:r>
            <a:r>
              <a:rPr sz="1200" spc="25" dirty="0">
                <a:latin typeface="Arial"/>
                <a:cs typeface="Arial"/>
              </a:rPr>
              <a:t> </a:t>
            </a:r>
            <a:r>
              <a:rPr sz="1200" spc="-90" dirty="0">
                <a:latin typeface="Arial"/>
                <a:cs typeface="Arial"/>
              </a:rPr>
              <a:t>con</a:t>
            </a:r>
            <a:r>
              <a:rPr sz="1200" spc="25" dirty="0">
                <a:latin typeface="Arial"/>
                <a:cs typeface="Arial"/>
              </a:rPr>
              <a:t> </a:t>
            </a:r>
            <a:r>
              <a:rPr sz="1200" spc="-70" dirty="0">
                <a:latin typeface="Arial"/>
                <a:cs typeface="Arial"/>
              </a:rPr>
              <a:t>jóvenes</a:t>
            </a:r>
            <a:r>
              <a:rPr sz="1200" spc="30" dirty="0">
                <a:latin typeface="Arial"/>
                <a:cs typeface="Arial"/>
              </a:rPr>
              <a:t> </a:t>
            </a:r>
            <a:r>
              <a:rPr sz="1200" spc="-100" dirty="0">
                <a:latin typeface="Arial"/>
                <a:cs typeface="Arial"/>
              </a:rPr>
              <a:t>de</a:t>
            </a:r>
            <a:r>
              <a:rPr sz="1200" spc="25" dirty="0">
                <a:latin typeface="Arial"/>
                <a:cs typeface="Arial"/>
              </a:rPr>
              <a:t> </a:t>
            </a:r>
            <a:r>
              <a:rPr sz="1200" spc="-114" dirty="0">
                <a:latin typeface="Arial"/>
                <a:cs typeface="Arial"/>
              </a:rPr>
              <a:t>16</a:t>
            </a:r>
            <a:r>
              <a:rPr sz="1200" spc="30" dirty="0">
                <a:latin typeface="Arial"/>
                <a:cs typeface="Arial"/>
              </a:rPr>
              <a:t> </a:t>
            </a:r>
            <a:r>
              <a:rPr sz="1200" spc="-85" dirty="0">
                <a:latin typeface="Arial"/>
                <a:cs typeface="Arial"/>
              </a:rPr>
              <a:t>años;</a:t>
            </a:r>
            <a:r>
              <a:rPr sz="1200" spc="25" dirty="0">
                <a:latin typeface="Arial"/>
                <a:cs typeface="Arial"/>
              </a:rPr>
              <a:t> </a:t>
            </a:r>
            <a:r>
              <a:rPr sz="1200" spc="-100" dirty="0">
                <a:latin typeface="Arial"/>
                <a:cs typeface="Arial"/>
              </a:rPr>
              <a:t>en</a:t>
            </a:r>
            <a:r>
              <a:rPr sz="1200" spc="30" dirty="0">
                <a:latin typeface="Arial"/>
                <a:cs typeface="Arial"/>
              </a:rPr>
              <a:t> </a:t>
            </a:r>
            <a:r>
              <a:rPr sz="1200" spc="-105" dirty="0">
                <a:latin typeface="Arial"/>
                <a:cs typeface="Arial"/>
              </a:rPr>
              <a:t>clases</a:t>
            </a:r>
            <a:r>
              <a:rPr sz="1200" spc="25" dirty="0">
                <a:latin typeface="Arial"/>
                <a:cs typeface="Arial"/>
              </a:rPr>
              <a:t> </a:t>
            </a:r>
            <a:r>
              <a:rPr sz="1200" spc="-100" dirty="0">
                <a:latin typeface="Arial"/>
                <a:cs typeface="Arial"/>
              </a:rPr>
              <a:t>de</a:t>
            </a:r>
            <a:r>
              <a:rPr sz="1200" spc="25" dirty="0">
                <a:latin typeface="Arial"/>
                <a:cs typeface="Arial"/>
              </a:rPr>
              <a:t> </a:t>
            </a:r>
            <a:r>
              <a:rPr sz="1200" spc="-70" dirty="0">
                <a:latin typeface="Arial"/>
                <a:cs typeface="Arial"/>
              </a:rPr>
              <a:t>secundaria</a:t>
            </a:r>
            <a:r>
              <a:rPr sz="1200" spc="25" dirty="0">
                <a:latin typeface="Arial"/>
                <a:cs typeface="Arial"/>
              </a:rPr>
              <a:t> </a:t>
            </a:r>
            <a:r>
              <a:rPr sz="1200" spc="-100" dirty="0">
                <a:latin typeface="Arial"/>
                <a:cs typeface="Arial"/>
              </a:rPr>
              <a:t>de</a:t>
            </a:r>
            <a:r>
              <a:rPr sz="1200" spc="30" dirty="0">
                <a:latin typeface="Arial"/>
                <a:cs typeface="Arial"/>
              </a:rPr>
              <a:t> </a:t>
            </a:r>
            <a:r>
              <a:rPr sz="1200" spc="-20" dirty="0">
                <a:latin typeface="Arial"/>
                <a:cs typeface="Arial"/>
              </a:rPr>
              <a:t>historia </a:t>
            </a:r>
            <a:r>
              <a:rPr sz="1200" spc="-50" dirty="0">
                <a:latin typeface="Arial"/>
                <a:cs typeface="Arial"/>
              </a:rPr>
              <a:t>de </a:t>
            </a:r>
            <a:r>
              <a:rPr sz="1200" spc="-55" dirty="0">
                <a:latin typeface="Arial"/>
                <a:cs typeface="Arial"/>
              </a:rPr>
              <a:t>inglés.</a:t>
            </a:r>
            <a:r>
              <a:rPr sz="1200" spc="-50" dirty="0">
                <a:latin typeface="Arial"/>
                <a:cs typeface="Arial"/>
              </a:rPr>
              <a:t> </a:t>
            </a:r>
            <a:r>
              <a:rPr sz="1200" spc="-95" dirty="0">
                <a:latin typeface="Arial"/>
                <a:cs typeface="Arial"/>
              </a:rPr>
              <a:t>Estos</a:t>
            </a:r>
            <a:r>
              <a:rPr sz="1200" spc="-50" dirty="0">
                <a:latin typeface="Arial"/>
                <a:cs typeface="Arial"/>
              </a:rPr>
              <a:t> </a:t>
            </a:r>
            <a:r>
              <a:rPr sz="1200" spc="-70" dirty="0">
                <a:latin typeface="Arial"/>
                <a:cs typeface="Arial"/>
              </a:rPr>
              <a:t>son</a:t>
            </a:r>
            <a:r>
              <a:rPr sz="1200" spc="-45" dirty="0">
                <a:latin typeface="Arial"/>
                <a:cs typeface="Arial"/>
              </a:rPr>
              <a:t> </a:t>
            </a:r>
            <a:r>
              <a:rPr sz="1200" spc="-50" dirty="0">
                <a:latin typeface="Arial"/>
                <a:cs typeface="Arial"/>
              </a:rPr>
              <a:t>solo </a:t>
            </a:r>
            <a:r>
              <a:rPr sz="1200" spc="-65" dirty="0">
                <a:latin typeface="Arial"/>
                <a:cs typeface="Arial"/>
              </a:rPr>
              <a:t>algunos</a:t>
            </a:r>
            <a:r>
              <a:rPr sz="1200" spc="-50" dirty="0">
                <a:latin typeface="Arial"/>
                <a:cs typeface="Arial"/>
              </a:rPr>
              <a:t> </a:t>
            </a:r>
            <a:r>
              <a:rPr sz="1200" spc="-10" dirty="0">
                <a:latin typeface="Arial"/>
                <a:cs typeface="Arial"/>
              </a:rPr>
              <a:t>ejemplos.</a:t>
            </a:r>
            <a:endParaRPr sz="1200">
              <a:latin typeface="Arial"/>
              <a:cs typeface="Arial"/>
            </a:endParaRPr>
          </a:p>
          <a:p>
            <a:pPr marL="99695" marR="113030" algn="just">
              <a:lnSpc>
                <a:spcPct val="120600"/>
              </a:lnSpc>
              <a:spcBef>
                <a:spcPts val="615"/>
              </a:spcBef>
            </a:pPr>
            <a:r>
              <a:rPr sz="1200" dirty="0">
                <a:latin typeface="Arial"/>
                <a:cs typeface="Arial"/>
              </a:rPr>
              <a:t>Una</a:t>
            </a:r>
            <a:r>
              <a:rPr sz="1200" spc="-30" dirty="0">
                <a:latin typeface="Arial"/>
                <a:cs typeface="Arial"/>
              </a:rPr>
              <a:t> reacción</a:t>
            </a:r>
            <a:r>
              <a:rPr sz="1200" spc="-25" dirty="0">
                <a:latin typeface="Arial"/>
                <a:cs typeface="Arial"/>
              </a:rPr>
              <a:t> </a:t>
            </a:r>
            <a:r>
              <a:rPr sz="1200" dirty="0">
                <a:latin typeface="Arial"/>
                <a:cs typeface="Arial"/>
              </a:rPr>
              <a:t>típica</a:t>
            </a:r>
            <a:r>
              <a:rPr sz="1200" spc="-25" dirty="0">
                <a:latin typeface="Arial"/>
                <a:cs typeface="Arial"/>
              </a:rPr>
              <a:t> </a:t>
            </a:r>
            <a:r>
              <a:rPr sz="1200" dirty="0">
                <a:latin typeface="Arial"/>
                <a:cs typeface="Arial"/>
              </a:rPr>
              <a:t>de</a:t>
            </a:r>
            <a:r>
              <a:rPr sz="1200" spc="-25" dirty="0">
                <a:latin typeface="Arial"/>
                <a:cs typeface="Arial"/>
              </a:rPr>
              <a:t> estos </a:t>
            </a:r>
            <a:r>
              <a:rPr sz="1200" spc="-30" dirty="0">
                <a:latin typeface="Arial"/>
                <a:cs typeface="Arial"/>
              </a:rPr>
              <a:t>docentes</a:t>
            </a:r>
            <a:r>
              <a:rPr sz="1200" spc="-25" dirty="0">
                <a:latin typeface="Arial"/>
                <a:cs typeface="Arial"/>
              </a:rPr>
              <a:t> </a:t>
            </a:r>
            <a:r>
              <a:rPr sz="1200" dirty="0">
                <a:latin typeface="Arial"/>
                <a:cs typeface="Arial"/>
              </a:rPr>
              <a:t>es</a:t>
            </a:r>
            <a:r>
              <a:rPr sz="1200" spc="-25" dirty="0">
                <a:latin typeface="Arial"/>
                <a:cs typeface="Arial"/>
              </a:rPr>
              <a:t> </a:t>
            </a:r>
            <a:r>
              <a:rPr sz="1200" dirty="0">
                <a:latin typeface="Arial"/>
                <a:cs typeface="Arial"/>
              </a:rPr>
              <a:t>que</a:t>
            </a:r>
            <a:r>
              <a:rPr sz="1200" spc="-25" dirty="0">
                <a:latin typeface="Arial"/>
                <a:cs typeface="Arial"/>
              </a:rPr>
              <a:t> </a:t>
            </a:r>
            <a:r>
              <a:rPr sz="1200" dirty="0">
                <a:latin typeface="Arial"/>
                <a:cs typeface="Arial"/>
              </a:rPr>
              <a:t>las</a:t>
            </a:r>
            <a:r>
              <a:rPr sz="1200" spc="-25" dirty="0">
                <a:latin typeface="Arial"/>
                <a:cs typeface="Arial"/>
              </a:rPr>
              <a:t> </a:t>
            </a:r>
            <a:r>
              <a:rPr sz="1200" spc="-35" dirty="0">
                <a:latin typeface="Arial"/>
                <a:cs typeface="Arial"/>
              </a:rPr>
              <a:t>prácticas</a:t>
            </a:r>
            <a:r>
              <a:rPr sz="1200" spc="-25" dirty="0">
                <a:latin typeface="Arial"/>
                <a:cs typeface="Arial"/>
              </a:rPr>
              <a:t> </a:t>
            </a:r>
            <a:r>
              <a:rPr sz="1200" spc="-50" dirty="0">
                <a:latin typeface="Arial"/>
                <a:cs typeface="Arial"/>
              </a:rPr>
              <a:t>dialógicas </a:t>
            </a:r>
            <a:r>
              <a:rPr sz="1200" dirty="0">
                <a:latin typeface="Arial"/>
                <a:cs typeface="Arial"/>
              </a:rPr>
              <a:t>“realmente</a:t>
            </a:r>
            <a:r>
              <a:rPr sz="1200" spc="350" dirty="0">
                <a:latin typeface="Arial"/>
                <a:cs typeface="Arial"/>
              </a:rPr>
              <a:t> </a:t>
            </a:r>
            <a:r>
              <a:rPr sz="1200" dirty="0">
                <a:latin typeface="Arial"/>
                <a:cs typeface="Arial"/>
              </a:rPr>
              <a:t>ayudan</a:t>
            </a:r>
            <a:r>
              <a:rPr sz="1200" spc="355" dirty="0">
                <a:latin typeface="Arial"/>
                <a:cs typeface="Arial"/>
              </a:rPr>
              <a:t> </a:t>
            </a:r>
            <a:r>
              <a:rPr sz="1200" dirty="0">
                <a:latin typeface="Arial"/>
                <a:cs typeface="Arial"/>
              </a:rPr>
              <a:t>a</a:t>
            </a:r>
            <a:r>
              <a:rPr sz="1200" spc="350" dirty="0">
                <a:latin typeface="Arial"/>
                <a:cs typeface="Arial"/>
              </a:rPr>
              <a:t> </a:t>
            </a:r>
            <a:r>
              <a:rPr sz="1200" dirty="0">
                <a:latin typeface="Arial"/>
                <a:cs typeface="Arial"/>
              </a:rPr>
              <a:t>desarrollar</a:t>
            </a:r>
            <a:r>
              <a:rPr sz="1200" spc="355" dirty="0">
                <a:latin typeface="Arial"/>
                <a:cs typeface="Arial"/>
              </a:rPr>
              <a:t> </a:t>
            </a:r>
            <a:r>
              <a:rPr sz="1200" dirty="0">
                <a:latin typeface="Arial"/>
                <a:cs typeface="Arial"/>
              </a:rPr>
              <a:t>el</a:t>
            </a:r>
            <a:r>
              <a:rPr sz="1200" spc="350" dirty="0">
                <a:latin typeface="Arial"/>
                <a:cs typeface="Arial"/>
              </a:rPr>
              <a:t> </a:t>
            </a:r>
            <a:r>
              <a:rPr sz="1200" dirty="0">
                <a:latin typeface="Arial"/>
                <a:cs typeface="Arial"/>
              </a:rPr>
              <a:t>conocimiento</a:t>
            </a:r>
            <a:r>
              <a:rPr sz="1200" spc="355" dirty="0">
                <a:latin typeface="Arial"/>
                <a:cs typeface="Arial"/>
              </a:rPr>
              <a:t> </a:t>
            </a:r>
            <a:r>
              <a:rPr sz="1200" dirty="0">
                <a:latin typeface="Arial"/>
                <a:cs typeface="Arial"/>
              </a:rPr>
              <a:t>[de</a:t>
            </a:r>
            <a:r>
              <a:rPr sz="1200" spc="350" dirty="0">
                <a:latin typeface="Arial"/>
                <a:cs typeface="Arial"/>
              </a:rPr>
              <a:t> </a:t>
            </a:r>
            <a:r>
              <a:rPr sz="1200" dirty="0">
                <a:latin typeface="Arial"/>
                <a:cs typeface="Arial"/>
              </a:rPr>
              <a:t>los</a:t>
            </a:r>
            <a:r>
              <a:rPr sz="1200" spc="355" dirty="0">
                <a:latin typeface="Arial"/>
                <a:cs typeface="Arial"/>
              </a:rPr>
              <a:t> </a:t>
            </a:r>
            <a:r>
              <a:rPr sz="1200" dirty="0">
                <a:latin typeface="Arial"/>
                <a:cs typeface="Arial"/>
              </a:rPr>
              <a:t>y</a:t>
            </a:r>
            <a:r>
              <a:rPr sz="1200" spc="350" dirty="0">
                <a:latin typeface="Arial"/>
                <a:cs typeface="Arial"/>
              </a:rPr>
              <a:t> </a:t>
            </a:r>
            <a:r>
              <a:rPr sz="1200" spc="-65" dirty="0">
                <a:latin typeface="Arial"/>
                <a:cs typeface="Arial"/>
              </a:rPr>
              <a:t>las </a:t>
            </a:r>
            <a:r>
              <a:rPr sz="1200" spc="-35" dirty="0">
                <a:latin typeface="Arial"/>
                <a:cs typeface="Arial"/>
              </a:rPr>
              <a:t>estudiantes]</a:t>
            </a:r>
            <a:r>
              <a:rPr sz="1200" spc="-25" dirty="0">
                <a:latin typeface="Arial"/>
                <a:cs typeface="Arial"/>
              </a:rPr>
              <a:t> </a:t>
            </a:r>
            <a:r>
              <a:rPr sz="1200" dirty="0">
                <a:latin typeface="Arial"/>
                <a:cs typeface="Arial"/>
              </a:rPr>
              <a:t>en</a:t>
            </a:r>
            <a:r>
              <a:rPr sz="1200" spc="-15" dirty="0">
                <a:latin typeface="Arial"/>
                <a:cs typeface="Arial"/>
              </a:rPr>
              <a:t> </a:t>
            </a:r>
            <a:r>
              <a:rPr sz="1200" spc="-75" dirty="0">
                <a:latin typeface="Arial"/>
                <a:cs typeface="Arial"/>
              </a:rPr>
              <a:t>ese</a:t>
            </a:r>
            <a:r>
              <a:rPr sz="1200" spc="-10" dirty="0">
                <a:latin typeface="Arial"/>
                <a:cs typeface="Arial"/>
              </a:rPr>
              <a:t> </a:t>
            </a:r>
            <a:r>
              <a:rPr sz="1200" spc="-20" dirty="0">
                <a:latin typeface="Arial"/>
                <a:cs typeface="Arial"/>
              </a:rPr>
              <a:t>tema,</a:t>
            </a:r>
            <a:r>
              <a:rPr sz="1200" spc="-15" dirty="0">
                <a:latin typeface="Arial"/>
                <a:cs typeface="Arial"/>
              </a:rPr>
              <a:t> </a:t>
            </a:r>
            <a:r>
              <a:rPr sz="1200" dirty="0">
                <a:latin typeface="Arial"/>
                <a:cs typeface="Arial"/>
              </a:rPr>
              <a:t>y</a:t>
            </a:r>
            <a:r>
              <a:rPr sz="1200" spc="-15" dirty="0">
                <a:latin typeface="Arial"/>
                <a:cs typeface="Arial"/>
              </a:rPr>
              <a:t> </a:t>
            </a:r>
            <a:r>
              <a:rPr sz="1200" spc="-10" dirty="0">
                <a:latin typeface="Arial"/>
                <a:cs typeface="Arial"/>
              </a:rPr>
              <a:t>que</a:t>
            </a:r>
            <a:r>
              <a:rPr sz="1200" spc="-20" dirty="0">
                <a:latin typeface="Arial"/>
                <a:cs typeface="Arial"/>
              </a:rPr>
              <a:t> </a:t>
            </a:r>
            <a:r>
              <a:rPr sz="1200" dirty="0">
                <a:latin typeface="Arial"/>
                <a:cs typeface="Arial"/>
              </a:rPr>
              <a:t>“rebatir</a:t>
            </a:r>
            <a:r>
              <a:rPr sz="1200" spc="-10" dirty="0">
                <a:latin typeface="Arial"/>
                <a:cs typeface="Arial"/>
              </a:rPr>
              <a:t> </a:t>
            </a:r>
            <a:r>
              <a:rPr sz="1200" spc="-55" dirty="0">
                <a:latin typeface="Arial"/>
                <a:cs typeface="Arial"/>
              </a:rPr>
              <a:t>ideas</a:t>
            </a:r>
            <a:r>
              <a:rPr sz="1200" spc="-15" dirty="0">
                <a:latin typeface="Arial"/>
                <a:cs typeface="Arial"/>
              </a:rPr>
              <a:t> </a:t>
            </a:r>
            <a:r>
              <a:rPr sz="1200" spc="-35" dirty="0">
                <a:latin typeface="Arial"/>
                <a:cs typeface="Arial"/>
              </a:rPr>
              <a:t>les</a:t>
            </a:r>
            <a:r>
              <a:rPr sz="1200" spc="-15" dirty="0">
                <a:latin typeface="Arial"/>
                <a:cs typeface="Arial"/>
              </a:rPr>
              <a:t> </a:t>
            </a:r>
            <a:r>
              <a:rPr sz="1200" spc="-20" dirty="0">
                <a:latin typeface="Arial"/>
                <a:cs typeface="Arial"/>
              </a:rPr>
              <a:t>hizo</a:t>
            </a:r>
            <a:r>
              <a:rPr sz="1200" spc="-15" dirty="0">
                <a:latin typeface="Arial"/>
                <a:cs typeface="Arial"/>
              </a:rPr>
              <a:t> </a:t>
            </a:r>
            <a:r>
              <a:rPr sz="1200" spc="-50" dirty="0">
                <a:latin typeface="Arial"/>
                <a:cs typeface="Arial"/>
              </a:rPr>
              <a:t>pensar</a:t>
            </a:r>
            <a:r>
              <a:rPr sz="1200" spc="-20" dirty="0">
                <a:latin typeface="Arial"/>
                <a:cs typeface="Arial"/>
              </a:rPr>
              <a:t> </a:t>
            </a:r>
            <a:r>
              <a:rPr sz="1200" dirty="0">
                <a:latin typeface="Arial"/>
                <a:cs typeface="Arial"/>
              </a:rPr>
              <a:t>en</a:t>
            </a:r>
            <a:r>
              <a:rPr sz="1200" spc="-15" dirty="0">
                <a:latin typeface="Arial"/>
                <a:cs typeface="Arial"/>
              </a:rPr>
              <a:t> </a:t>
            </a:r>
            <a:r>
              <a:rPr sz="1200" spc="-35" dirty="0">
                <a:latin typeface="Arial"/>
                <a:cs typeface="Arial"/>
              </a:rPr>
              <a:t>ellas </a:t>
            </a:r>
            <a:r>
              <a:rPr sz="1200" spc="-70" dirty="0">
                <a:latin typeface="Arial"/>
                <a:cs typeface="Arial"/>
              </a:rPr>
              <a:t>desde</a:t>
            </a:r>
            <a:r>
              <a:rPr sz="1200" spc="-40" dirty="0">
                <a:latin typeface="Arial"/>
                <a:cs typeface="Arial"/>
              </a:rPr>
              <a:t> </a:t>
            </a:r>
            <a:r>
              <a:rPr sz="1200" spc="-55" dirty="0">
                <a:latin typeface="Arial"/>
                <a:cs typeface="Arial"/>
              </a:rPr>
              <a:t>una</a:t>
            </a:r>
            <a:r>
              <a:rPr sz="1200" spc="-40" dirty="0">
                <a:latin typeface="Arial"/>
                <a:cs typeface="Arial"/>
              </a:rPr>
              <a:t> </a:t>
            </a:r>
            <a:r>
              <a:rPr sz="1200" spc="-50" dirty="0">
                <a:latin typeface="Arial"/>
                <a:cs typeface="Arial"/>
              </a:rPr>
              <a:t>perspectiva</a:t>
            </a:r>
            <a:r>
              <a:rPr sz="1200" spc="-40" dirty="0">
                <a:latin typeface="Arial"/>
                <a:cs typeface="Arial"/>
              </a:rPr>
              <a:t> </a:t>
            </a:r>
            <a:r>
              <a:rPr sz="1200" spc="-10" dirty="0">
                <a:latin typeface="Arial"/>
                <a:cs typeface="Arial"/>
              </a:rPr>
              <a:t>diferente”(Jacob).</a:t>
            </a:r>
            <a:endParaRPr sz="1200">
              <a:latin typeface="Arial"/>
              <a:cs typeface="Arial"/>
            </a:endParaRPr>
          </a:p>
          <a:p>
            <a:pPr marL="99695" marR="112395" algn="just">
              <a:lnSpc>
                <a:spcPct val="120800"/>
              </a:lnSpc>
              <a:spcBef>
                <a:spcPts val="610"/>
              </a:spcBef>
            </a:pPr>
            <a:r>
              <a:rPr sz="1200" spc="-50" dirty="0">
                <a:latin typeface="Arial"/>
                <a:cs typeface="Arial"/>
              </a:rPr>
              <a:t>Otros</a:t>
            </a:r>
            <a:r>
              <a:rPr sz="1200" spc="-70" dirty="0">
                <a:latin typeface="Arial"/>
                <a:cs typeface="Arial"/>
              </a:rPr>
              <a:t> </a:t>
            </a:r>
            <a:r>
              <a:rPr sz="1200" spc="-45" dirty="0">
                <a:latin typeface="Arial"/>
                <a:cs typeface="Arial"/>
              </a:rPr>
              <a:t>profesores</a:t>
            </a:r>
            <a:r>
              <a:rPr sz="1200" spc="-70" dirty="0">
                <a:latin typeface="Arial"/>
                <a:cs typeface="Arial"/>
              </a:rPr>
              <a:t> </a:t>
            </a:r>
            <a:r>
              <a:rPr sz="1200" spc="-35" dirty="0">
                <a:latin typeface="Arial"/>
                <a:cs typeface="Arial"/>
              </a:rPr>
              <a:t>o</a:t>
            </a:r>
            <a:r>
              <a:rPr sz="1200" spc="-70" dirty="0">
                <a:latin typeface="Arial"/>
                <a:cs typeface="Arial"/>
              </a:rPr>
              <a:t> </a:t>
            </a:r>
            <a:r>
              <a:rPr sz="1200" spc="-50" dirty="0">
                <a:latin typeface="Arial"/>
                <a:cs typeface="Arial"/>
              </a:rPr>
              <a:t>profesoras</a:t>
            </a:r>
            <a:r>
              <a:rPr sz="1200" spc="-70" dirty="0">
                <a:latin typeface="Arial"/>
                <a:cs typeface="Arial"/>
              </a:rPr>
              <a:t> </a:t>
            </a:r>
            <a:r>
              <a:rPr sz="1200" spc="-60" dirty="0">
                <a:latin typeface="Arial"/>
                <a:cs typeface="Arial"/>
              </a:rPr>
              <a:t>han</a:t>
            </a:r>
            <a:r>
              <a:rPr sz="1200" spc="-70" dirty="0">
                <a:latin typeface="Arial"/>
                <a:cs typeface="Arial"/>
              </a:rPr>
              <a:t> </a:t>
            </a:r>
            <a:r>
              <a:rPr sz="1200" spc="-25" dirty="0">
                <a:latin typeface="Arial"/>
                <a:cs typeface="Arial"/>
              </a:rPr>
              <a:t>querido</a:t>
            </a:r>
            <a:r>
              <a:rPr sz="1200" spc="-70" dirty="0">
                <a:latin typeface="Arial"/>
                <a:cs typeface="Arial"/>
              </a:rPr>
              <a:t> </a:t>
            </a:r>
            <a:r>
              <a:rPr sz="1200" spc="-50" dirty="0">
                <a:latin typeface="Arial"/>
                <a:cs typeface="Arial"/>
              </a:rPr>
              <a:t>observar</a:t>
            </a:r>
            <a:r>
              <a:rPr sz="1200" spc="-70" dirty="0">
                <a:latin typeface="Arial"/>
                <a:cs typeface="Arial"/>
              </a:rPr>
              <a:t> </a:t>
            </a:r>
            <a:r>
              <a:rPr sz="1200" spc="-60" dirty="0">
                <a:latin typeface="Arial"/>
                <a:cs typeface="Arial"/>
              </a:rPr>
              <a:t>y</a:t>
            </a:r>
            <a:r>
              <a:rPr sz="1200" spc="-70" dirty="0">
                <a:latin typeface="Arial"/>
                <a:cs typeface="Arial"/>
              </a:rPr>
              <a:t> </a:t>
            </a:r>
            <a:r>
              <a:rPr sz="1200" spc="-30" dirty="0">
                <a:latin typeface="Arial"/>
                <a:cs typeface="Arial"/>
              </a:rPr>
              <a:t>mejorar</a:t>
            </a:r>
            <a:r>
              <a:rPr sz="1200" spc="-70" dirty="0">
                <a:latin typeface="Arial"/>
                <a:cs typeface="Arial"/>
              </a:rPr>
              <a:t> </a:t>
            </a:r>
            <a:r>
              <a:rPr sz="1200" spc="-30" dirty="0">
                <a:latin typeface="Arial"/>
                <a:cs typeface="Arial"/>
              </a:rPr>
              <a:t>el</a:t>
            </a:r>
            <a:r>
              <a:rPr sz="1200" spc="-70" dirty="0">
                <a:latin typeface="Arial"/>
                <a:cs typeface="Arial"/>
              </a:rPr>
              <a:t> </a:t>
            </a:r>
            <a:r>
              <a:rPr sz="1200" spc="-45" dirty="0">
                <a:latin typeface="Arial"/>
                <a:cs typeface="Arial"/>
              </a:rPr>
              <a:t>diálogo</a:t>
            </a:r>
            <a:r>
              <a:rPr sz="1200" spc="-20" dirty="0">
                <a:latin typeface="Arial"/>
                <a:cs typeface="Arial"/>
              </a:rPr>
              <a:t> </a:t>
            </a:r>
            <a:r>
              <a:rPr sz="1200" spc="-55" dirty="0">
                <a:latin typeface="Arial"/>
                <a:cs typeface="Arial"/>
              </a:rPr>
              <a:t>de</a:t>
            </a:r>
            <a:r>
              <a:rPr sz="1200" spc="-50" dirty="0">
                <a:latin typeface="Arial"/>
                <a:cs typeface="Arial"/>
              </a:rPr>
              <a:t> </a:t>
            </a:r>
            <a:r>
              <a:rPr sz="1200" spc="-105" dirty="0">
                <a:latin typeface="Arial"/>
                <a:cs typeface="Arial"/>
              </a:rPr>
              <a:t>sus</a:t>
            </a:r>
            <a:r>
              <a:rPr sz="1200" spc="-50" dirty="0">
                <a:latin typeface="Arial"/>
                <a:cs typeface="Arial"/>
              </a:rPr>
              <a:t> </a:t>
            </a:r>
            <a:r>
              <a:rPr sz="1200" spc="-45" dirty="0">
                <a:latin typeface="Arial"/>
                <a:cs typeface="Arial"/>
              </a:rPr>
              <a:t>estudiantes</a:t>
            </a:r>
            <a:r>
              <a:rPr sz="1200" spc="-50" dirty="0">
                <a:latin typeface="Arial"/>
                <a:cs typeface="Arial"/>
              </a:rPr>
              <a:t> </a:t>
            </a:r>
            <a:r>
              <a:rPr sz="1200" spc="-55" dirty="0">
                <a:latin typeface="Arial"/>
                <a:cs typeface="Arial"/>
              </a:rPr>
              <a:t>como</a:t>
            </a:r>
            <a:r>
              <a:rPr sz="1200" spc="-50" dirty="0">
                <a:latin typeface="Arial"/>
                <a:cs typeface="Arial"/>
              </a:rPr>
              <a:t> </a:t>
            </a:r>
            <a:r>
              <a:rPr sz="1200" spc="-25" dirty="0">
                <a:latin typeface="Arial"/>
                <a:cs typeface="Arial"/>
              </a:rPr>
              <a:t>parte</a:t>
            </a:r>
            <a:r>
              <a:rPr sz="1200" spc="-50" dirty="0">
                <a:latin typeface="Arial"/>
                <a:cs typeface="Arial"/>
              </a:rPr>
              <a:t> de </a:t>
            </a:r>
            <a:r>
              <a:rPr sz="1200" spc="-45" dirty="0">
                <a:latin typeface="Arial"/>
                <a:cs typeface="Arial"/>
              </a:rPr>
              <a:t>la</a:t>
            </a:r>
            <a:r>
              <a:rPr sz="1200" spc="-50" dirty="0">
                <a:latin typeface="Arial"/>
                <a:cs typeface="Arial"/>
              </a:rPr>
              <a:t> </a:t>
            </a:r>
            <a:r>
              <a:rPr sz="1200" spc="-25" dirty="0">
                <a:latin typeface="Arial"/>
                <a:cs typeface="Arial"/>
              </a:rPr>
              <a:t>cultura</a:t>
            </a:r>
            <a:r>
              <a:rPr sz="1200" spc="-50" dirty="0">
                <a:latin typeface="Arial"/>
                <a:cs typeface="Arial"/>
              </a:rPr>
              <a:t> </a:t>
            </a:r>
            <a:r>
              <a:rPr sz="1200" spc="-30" dirty="0">
                <a:latin typeface="Arial"/>
                <a:cs typeface="Arial"/>
              </a:rPr>
              <a:t>del</a:t>
            </a:r>
            <a:r>
              <a:rPr sz="1200" spc="-50" dirty="0">
                <a:latin typeface="Arial"/>
                <a:cs typeface="Arial"/>
              </a:rPr>
              <a:t> </a:t>
            </a:r>
            <a:r>
              <a:rPr sz="1200" spc="-55" dirty="0">
                <a:latin typeface="Arial"/>
                <a:cs typeface="Arial"/>
              </a:rPr>
              <a:t>aula</a:t>
            </a:r>
            <a:r>
              <a:rPr sz="1200" spc="-50" dirty="0">
                <a:latin typeface="Arial"/>
                <a:cs typeface="Arial"/>
              </a:rPr>
              <a:t> </a:t>
            </a:r>
            <a:r>
              <a:rPr sz="1200" spc="-60" dirty="0">
                <a:latin typeface="Arial"/>
                <a:cs typeface="Arial"/>
              </a:rPr>
              <a:t>y</a:t>
            </a:r>
            <a:r>
              <a:rPr sz="1200" spc="-50" dirty="0">
                <a:latin typeface="Arial"/>
                <a:cs typeface="Arial"/>
              </a:rPr>
              <a:t> </a:t>
            </a:r>
            <a:r>
              <a:rPr sz="1200" spc="-35" dirty="0">
                <a:latin typeface="Arial"/>
                <a:cs typeface="Arial"/>
              </a:rPr>
              <a:t>no</a:t>
            </a:r>
            <a:r>
              <a:rPr sz="1200" spc="-50" dirty="0">
                <a:latin typeface="Arial"/>
                <a:cs typeface="Arial"/>
              </a:rPr>
              <a:t> </a:t>
            </a:r>
            <a:r>
              <a:rPr sz="1200" spc="-55" dirty="0">
                <a:latin typeface="Arial"/>
                <a:cs typeface="Arial"/>
              </a:rPr>
              <a:t>como</a:t>
            </a:r>
            <a:r>
              <a:rPr sz="1200" spc="-50" dirty="0">
                <a:latin typeface="Arial"/>
                <a:cs typeface="Arial"/>
              </a:rPr>
              <a:t> </a:t>
            </a:r>
            <a:r>
              <a:rPr sz="1200" spc="-25" dirty="0">
                <a:latin typeface="Arial"/>
                <a:cs typeface="Arial"/>
              </a:rPr>
              <a:t>parte</a:t>
            </a:r>
            <a:r>
              <a:rPr sz="1200" spc="-50" dirty="0">
                <a:latin typeface="Arial"/>
                <a:cs typeface="Arial"/>
              </a:rPr>
              <a:t> de</a:t>
            </a:r>
            <a:r>
              <a:rPr sz="1200" spc="-35" dirty="0">
                <a:latin typeface="Arial"/>
                <a:cs typeface="Arial"/>
              </a:rPr>
              <a:t> un</a:t>
            </a:r>
            <a:r>
              <a:rPr sz="1200" spc="-50" dirty="0">
                <a:latin typeface="Arial"/>
                <a:cs typeface="Arial"/>
              </a:rPr>
              <a:t> </a:t>
            </a:r>
            <a:r>
              <a:rPr sz="1200" spc="-40" dirty="0">
                <a:latin typeface="Arial"/>
                <a:cs typeface="Arial"/>
              </a:rPr>
              <a:t>tema</a:t>
            </a:r>
            <a:r>
              <a:rPr sz="1200" spc="-50" dirty="0">
                <a:latin typeface="Arial"/>
                <a:cs typeface="Arial"/>
              </a:rPr>
              <a:t> </a:t>
            </a:r>
            <a:r>
              <a:rPr sz="1200" spc="-55" dirty="0">
                <a:latin typeface="Arial"/>
                <a:cs typeface="Arial"/>
              </a:rPr>
              <a:t>específico.</a:t>
            </a:r>
            <a:r>
              <a:rPr sz="1200" spc="-50" dirty="0">
                <a:latin typeface="Arial"/>
                <a:cs typeface="Arial"/>
              </a:rPr>
              <a:t> </a:t>
            </a:r>
            <a:r>
              <a:rPr sz="1200" spc="-70" dirty="0">
                <a:latin typeface="Arial"/>
                <a:cs typeface="Arial"/>
              </a:rPr>
              <a:t>Por</a:t>
            </a:r>
            <a:r>
              <a:rPr sz="1200" spc="-50" dirty="0">
                <a:latin typeface="Arial"/>
                <a:cs typeface="Arial"/>
              </a:rPr>
              <a:t> </a:t>
            </a:r>
            <a:r>
              <a:rPr sz="1200" spc="-35" dirty="0">
                <a:latin typeface="Arial"/>
                <a:cs typeface="Arial"/>
              </a:rPr>
              <a:t>ejemplo,</a:t>
            </a:r>
            <a:r>
              <a:rPr sz="1200" spc="-50" dirty="0">
                <a:latin typeface="Arial"/>
                <a:cs typeface="Arial"/>
              </a:rPr>
              <a:t> </a:t>
            </a:r>
            <a:r>
              <a:rPr sz="1200" spc="-65" dirty="0">
                <a:latin typeface="Arial"/>
                <a:cs typeface="Arial"/>
              </a:rPr>
              <a:t>Nadia</a:t>
            </a:r>
            <a:r>
              <a:rPr sz="1200" spc="-50" dirty="0">
                <a:latin typeface="Arial"/>
                <a:cs typeface="Arial"/>
              </a:rPr>
              <a:t> quería </a:t>
            </a:r>
            <a:r>
              <a:rPr sz="1200" spc="-40" dirty="0">
                <a:latin typeface="Arial"/>
                <a:cs typeface="Arial"/>
              </a:rPr>
              <a:t>investigar</a:t>
            </a:r>
            <a:r>
              <a:rPr sz="1200" spc="-50" dirty="0">
                <a:latin typeface="Arial"/>
                <a:cs typeface="Arial"/>
              </a:rPr>
              <a:t> </a:t>
            </a:r>
            <a:r>
              <a:rPr sz="1200" spc="-65" dirty="0">
                <a:latin typeface="Arial"/>
                <a:cs typeface="Arial"/>
              </a:rPr>
              <a:t>si</a:t>
            </a:r>
            <a:r>
              <a:rPr sz="1200" spc="-50" dirty="0">
                <a:latin typeface="Arial"/>
                <a:cs typeface="Arial"/>
              </a:rPr>
              <a:t> niños </a:t>
            </a:r>
            <a:r>
              <a:rPr sz="1200" spc="-60" dirty="0">
                <a:latin typeface="Arial"/>
                <a:cs typeface="Arial"/>
              </a:rPr>
              <a:t>y</a:t>
            </a:r>
            <a:r>
              <a:rPr sz="1200" spc="-50" dirty="0">
                <a:latin typeface="Arial"/>
                <a:cs typeface="Arial"/>
              </a:rPr>
              <a:t> </a:t>
            </a:r>
            <a:r>
              <a:rPr sz="1200" spc="-60" dirty="0">
                <a:latin typeface="Arial"/>
                <a:cs typeface="Arial"/>
              </a:rPr>
              <a:t>niñas</a:t>
            </a:r>
            <a:r>
              <a:rPr sz="1200" spc="-70" dirty="0">
                <a:latin typeface="Arial"/>
                <a:cs typeface="Arial"/>
              </a:rPr>
              <a:t> </a:t>
            </a:r>
            <a:r>
              <a:rPr sz="1200" spc="-55" dirty="0">
                <a:latin typeface="Arial"/>
                <a:cs typeface="Arial"/>
              </a:rPr>
              <a:t>podían</a:t>
            </a:r>
            <a:r>
              <a:rPr sz="1200" spc="-105" dirty="0">
                <a:latin typeface="Arial"/>
                <a:cs typeface="Arial"/>
              </a:rPr>
              <a:t> </a:t>
            </a:r>
            <a:r>
              <a:rPr sz="1200" spc="-50" dirty="0">
                <a:latin typeface="Arial"/>
                <a:cs typeface="Arial"/>
              </a:rPr>
              <a:t>aprovechar</a:t>
            </a:r>
            <a:r>
              <a:rPr sz="1200" spc="-105" dirty="0">
                <a:latin typeface="Arial"/>
                <a:cs typeface="Arial"/>
              </a:rPr>
              <a:t> </a:t>
            </a:r>
            <a:r>
              <a:rPr sz="1200" spc="-75" dirty="0">
                <a:latin typeface="Arial"/>
                <a:cs typeface="Arial"/>
              </a:rPr>
              <a:t>las</a:t>
            </a:r>
            <a:r>
              <a:rPr sz="1200" spc="-105" dirty="0">
                <a:latin typeface="Arial"/>
                <a:cs typeface="Arial"/>
              </a:rPr>
              <a:t> </a:t>
            </a:r>
            <a:r>
              <a:rPr sz="1200" spc="-65" dirty="0">
                <a:latin typeface="Arial"/>
                <a:cs typeface="Arial"/>
              </a:rPr>
              <a:t>ideas</a:t>
            </a:r>
            <a:r>
              <a:rPr sz="1200" spc="-105" dirty="0">
                <a:latin typeface="Arial"/>
                <a:cs typeface="Arial"/>
              </a:rPr>
              <a:t> </a:t>
            </a:r>
            <a:r>
              <a:rPr sz="1200" spc="-50" dirty="0">
                <a:latin typeface="Arial"/>
                <a:cs typeface="Arial"/>
              </a:rPr>
              <a:t>de</a:t>
            </a:r>
            <a:r>
              <a:rPr sz="1200" spc="-105" dirty="0">
                <a:latin typeface="Arial"/>
                <a:cs typeface="Arial"/>
              </a:rPr>
              <a:t> </a:t>
            </a:r>
            <a:r>
              <a:rPr sz="1200" spc="-55" dirty="0">
                <a:latin typeface="Arial"/>
                <a:cs typeface="Arial"/>
              </a:rPr>
              <a:t>los</a:t>
            </a:r>
            <a:r>
              <a:rPr sz="1200" spc="-105" dirty="0">
                <a:latin typeface="Arial"/>
                <a:cs typeface="Arial"/>
              </a:rPr>
              <a:t> </a:t>
            </a:r>
            <a:r>
              <a:rPr sz="1200" spc="-80" dirty="0">
                <a:latin typeface="Arial"/>
                <a:cs typeface="Arial"/>
              </a:rPr>
              <a:t>demás</a:t>
            </a:r>
            <a:r>
              <a:rPr sz="1200" spc="-105" dirty="0">
                <a:latin typeface="Arial"/>
                <a:cs typeface="Arial"/>
              </a:rPr>
              <a:t> </a:t>
            </a:r>
            <a:r>
              <a:rPr sz="1200" spc="-50" dirty="0">
                <a:latin typeface="Arial"/>
                <a:cs typeface="Arial"/>
              </a:rPr>
              <a:t>en</a:t>
            </a:r>
            <a:r>
              <a:rPr sz="1200" spc="-105" dirty="0">
                <a:latin typeface="Arial"/>
                <a:cs typeface="Arial"/>
              </a:rPr>
              <a:t> </a:t>
            </a:r>
            <a:r>
              <a:rPr sz="1200" spc="-55" dirty="0">
                <a:latin typeface="Arial"/>
                <a:cs typeface="Arial"/>
              </a:rPr>
              <a:t>una</a:t>
            </a:r>
            <a:r>
              <a:rPr sz="1200" spc="-105" dirty="0">
                <a:latin typeface="Arial"/>
                <a:cs typeface="Arial"/>
              </a:rPr>
              <a:t> </a:t>
            </a:r>
            <a:r>
              <a:rPr sz="1200" spc="-50" dirty="0">
                <a:latin typeface="Arial"/>
                <a:cs typeface="Arial"/>
              </a:rPr>
              <a:t>variedad</a:t>
            </a:r>
            <a:r>
              <a:rPr sz="1200" spc="-105" dirty="0">
                <a:latin typeface="Arial"/>
                <a:cs typeface="Arial"/>
              </a:rPr>
              <a:t> </a:t>
            </a:r>
            <a:r>
              <a:rPr sz="1200" spc="-50" dirty="0">
                <a:latin typeface="Arial"/>
                <a:cs typeface="Arial"/>
              </a:rPr>
              <a:t>de</a:t>
            </a:r>
            <a:r>
              <a:rPr sz="1200" spc="-100" dirty="0">
                <a:latin typeface="Arial"/>
                <a:cs typeface="Arial"/>
              </a:rPr>
              <a:t> </a:t>
            </a:r>
            <a:r>
              <a:rPr sz="1200" spc="-60" dirty="0">
                <a:latin typeface="Arial"/>
                <a:cs typeface="Arial"/>
              </a:rPr>
              <a:t>asignaturas</a:t>
            </a:r>
            <a:r>
              <a:rPr sz="1200" spc="-70" dirty="0">
                <a:latin typeface="Arial"/>
                <a:cs typeface="Arial"/>
              </a:rPr>
              <a:t> </a:t>
            </a:r>
            <a:r>
              <a:rPr sz="1200" spc="-55" dirty="0">
                <a:latin typeface="Arial"/>
                <a:cs typeface="Arial"/>
              </a:rPr>
              <a:t>como</a:t>
            </a:r>
            <a:r>
              <a:rPr sz="1200" spc="160" dirty="0">
                <a:latin typeface="Arial"/>
                <a:cs typeface="Arial"/>
              </a:rPr>
              <a:t> </a:t>
            </a:r>
            <a:r>
              <a:rPr sz="1200" spc="-50" dirty="0">
                <a:latin typeface="Arial"/>
                <a:cs typeface="Arial"/>
              </a:rPr>
              <a:t>inglés,</a:t>
            </a:r>
            <a:r>
              <a:rPr sz="1200" spc="160" dirty="0">
                <a:latin typeface="Arial"/>
                <a:cs typeface="Arial"/>
              </a:rPr>
              <a:t> </a:t>
            </a:r>
            <a:r>
              <a:rPr sz="1200" spc="-50" dirty="0">
                <a:latin typeface="Arial"/>
                <a:cs typeface="Arial"/>
              </a:rPr>
              <a:t>matemáticas,</a:t>
            </a:r>
            <a:r>
              <a:rPr sz="1200" spc="160" dirty="0">
                <a:latin typeface="Arial"/>
                <a:cs typeface="Arial"/>
              </a:rPr>
              <a:t> </a:t>
            </a:r>
            <a:r>
              <a:rPr sz="1200" spc="-60" dirty="0">
                <a:latin typeface="Arial"/>
                <a:cs typeface="Arial"/>
              </a:rPr>
              <a:t>geografía</a:t>
            </a:r>
            <a:r>
              <a:rPr sz="1200" spc="160" dirty="0">
                <a:latin typeface="Arial"/>
                <a:cs typeface="Arial"/>
              </a:rPr>
              <a:t> </a:t>
            </a:r>
            <a:r>
              <a:rPr sz="1200" spc="-70" dirty="0">
                <a:latin typeface="Arial"/>
                <a:cs typeface="Arial"/>
              </a:rPr>
              <a:t>e</a:t>
            </a:r>
            <a:r>
              <a:rPr sz="1200" spc="160" dirty="0">
                <a:latin typeface="Arial"/>
                <a:cs typeface="Arial"/>
              </a:rPr>
              <a:t> </a:t>
            </a:r>
            <a:r>
              <a:rPr sz="1200" spc="-30" dirty="0">
                <a:latin typeface="Arial"/>
                <a:cs typeface="Arial"/>
              </a:rPr>
              <a:t>historia.</a:t>
            </a:r>
            <a:r>
              <a:rPr sz="1200" spc="160" dirty="0">
                <a:latin typeface="Arial"/>
                <a:cs typeface="Arial"/>
              </a:rPr>
              <a:t> </a:t>
            </a:r>
            <a:r>
              <a:rPr sz="1200" spc="-45" dirty="0">
                <a:latin typeface="Arial"/>
                <a:cs typeface="Arial"/>
              </a:rPr>
              <a:t>Otra</a:t>
            </a:r>
            <a:r>
              <a:rPr sz="1200" spc="165" dirty="0">
                <a:latin typeface="Arial"/>
                <a:cs typeface="Arial"/>
              </a:rPr>
              <a:t> </a:t>
            </a:r>
            <a:r>
              <a:rPr sz="1200" spc="-40" dirty="0">
                <a:latin typeface="Arial"/>
                <a:cs typeface="Arial"/>
              </a:rPr>
              <a:t>profesora,</a:t>
            </a:r>
            <a:r>
              <a:rPr sz="1200" spc="160" dirty="0">
                <a:latin typeface="Arial"/>
                <a:cs typeface="Arial"/>
              </a:rPr>
              <a:t> </a:t>
            </a:r>
            <a:r>
              <a:rPr sz="1200" spc="-80" dirty="0">
                <a:latin typeface="Arial"/>
                <a:cs typeface="Arial"/>
              </a:rPr>
              <a:t>Lucy,</a:t>
            </a:r>
            <a:r>
              <a:rPr sz="1200" spc="-45" dirty="0">
                <a:latin typeface="Arial"/>
                <a:cs typeface="Arial"/>
              </a:rPr>
              <a:t> descubrió</a:t>
            </a:r>
            <a:r>
              <a:rPr sz="1200" spc="25" dirty="0">
                <a:latin typeface="Arial"/>
                <a:cs typeface="Arial"/>
              </a:rPr>
              <a:t> </a:t>
            </a:r>
            <a:r>
              <a:rPr sz="1200" spc="-45" dirty="0">
                <a:latin typeface="Arial"/>
                <a:cs typeface="Arial"/>
              </a:rPr>
              <a:t>que</a:t>
            </a:r>
            <a:r>
              <a:rPr sz="1200" spc="25" dirty="0">
                <a:latin typeface="Arial"/>
                <a:cs typeface="Arial"/>
              </a:rPr>
              <a:t> </a:t>
            </a:r>
            <a:r>
              <a:rPr sz="1200" spc="-45" dirty="0">
                <a:latin typeface="Arial"/>
                <a:cs typeface="Arial"/>
              </a:rPr>
              <a:t>estudiantes</a:t>
            </a:r>
            <a:r>
              <a:rPr sz="1200" spc="25" dirty="0">
                <a:latin typeface="Arial"/>
                <a:cs typeface="Arial"/>
              </a:rPr>
              <a:t> </a:t>
            </a:r>
            <a:r>
              <a:rPr sz="1200" spc="-50" dirty="0">
                <a:latin typeface="Arial"/>
                <a:cs typeface="Arial"/>
              </a:rPr>
              <a:t>de</a:t>
            </a:r>
            <a:r>
              <a:rPr sz="1200" spc="25" dirty="0">
                <a:latin typeface="Arial"/>
                <a:cs typeface="Arial"/>
              </a:rPr>
              <a:t> </a:t>
            </a:r>
            <a:r>
              <a:rPr sz="1200" spc="-85" dirty="0">
                <a:latin typeface="Arial"/>
                <a:cs typeface="Arial"/>
              </a:rPr>
              <a:t>su</a:t>
            </a:r>
            <a:r>
              <a:rPr sz="1200" spc="25" dirty="0">
                <a:latin typeface="Arial"/>
                <a:cs typeface="Arial"/>
              </a:rPr>
              <a:t> </a:t>
            </a:r>
            <a:r>
              <a:rPr sz="1200" spc="-80" dirty="0">
                <a:latin typeface="Arial"/>
                <a:cs typeface="Arial"/>
              </a:rPr>
              <a:t>clase</a:t>
            </a:r>
            <a:r>
              <a:rPr sz="1200" spc="25" dirty="0">
                <a:latin typeface="Arial"/>
                <a:cs typeface="Arial"/>
              </a:rPr>
              <a:t> </a:t>
            </a:r>
            <a:r>
              <a:rPr sz="1200" spc="-75" dirty="0">
                <a:latin typeface="Arial"/>
                <a:cs typeface="Arial"/>
              </a:rPr>
              <a:t>usaban</a:t>
            </a:r>
            <a:r>
              <a:rPr sz="1200" spc="25" dirty="0">
                <a:latin typeface="Arial"/>
                <a:cs typeface="Arial"/>
              </a:rPr>
              <a:t> </a:t>
            </a:r>
            <a:r>
              <a:rPr sz="1200" spc="-65" dirty="0">
                <a:latin typeface="Arial"/>
                <a:cs typeface="Arial"/>
              </a:rPr>
              <a:t>reglas</a:t>
            </a:r>
            <a:r>
              <a:rPr sz="1200" spc="25" dirty="0">
                <a:latin typeface="Arial"/>
                <a:cs typeface="Arial"/>
              </a:rPr>
              <a:t> </a:t>
            </a:r>
            <a:r>
              <a:rPr sz="1200" spc="-50" dirty="0">
                <a:latin typeface="Arial"/>
                <a:cs typeface="Arial"/>
              </a:rPr>
              <a:t>de</a:t>
            </a:r>
            <a:r>
              <a:rPr sz="1200" spc="25" dirty="0">
                <a:latin typeface="Arial"/>
                <a:cs typeface="Arial"/>
              </a:rPr>
              <a:t> </a:t>
            </a:r>
            <a:r>
              <a:rPr sz="1200" spc="-55" dirty="0">
                <a:latin typeface="Arial"/>
                <a:cs typeface="Arial"/>
              </a:rPr>
              <a:t>conversación</a:t>
            </a:r>
            <a:r>
              <a:rPr sz="1200" spc="25" dirty="0">
                <a:latin typeface="Arial"/>
                <a:cs typeface="Arial"/>
              </a:rPr>
              <a:t> </a:t>
            </a:r>
            <a:r>
              <a:rPr sz="1200" spc="-60" dirty="0">
                <a:latin typeface="Arial"/>
                <a:cs typeface="Arial"/>
              </a:rPr>
              <a:t>y</a:t>
            </a:r>
            <a:r>
              <a:rPr sz="1200" spc="-35" dirty="0">
                <a:latin typeface="Arial"/>
                <a:cs typeface="Arial"/>
              </a:rPr>
              <a:t> </a:t>
            </a:r>
            <a:r>
              <a:rPr sz="1200" spc="-75" dirty="0">
                <a:latin typeface="Arial"/>
                <a:cs typeface="Arial"/>
              </a:rPr>
              <a:t>señales</a:t>
            </a:r>
            <a:r>
              <a:rPr sz="1200" spc="175" dirty="0">
                <a:latin typeface="Arial"/>
                <a:cs typeface="Arial"/>
              </a:rPr>
              <a:t> </a:t>
            </a:r>
            <a:r>
              <a:rPr sz="1200" spc="-45" dirty="0">
                <a:latin typeface="Arial"/>
                <a:cs typeface="Arial"/>
              </a:rPr>
              <a:t>auditivas</a:t>
            </a:r>
            <a:r>
              <a:rPr sz="1200" spc="175" dirty="0">
                <a:latin typeface="Arial"/>
                <a:cs typeface="Arial"/>
              </a:rPr>
              <a:t> </a:t>
            </a:r>
            <a:r>
              <a:rPr sz="1200" spc="-55" dirty="0">
                <a:latin typeface="Arial"/>
                <a:cs typeface="Arial"/>
              </a:rPr>
              <a:t>para</a:t>
            </a:r>
            <a:r>
              <a:rPr sz="1200" spc="175" dirty="0">
                <a:latin typeface="Arial"/>
                <a:cs typeface="Arial"/>
              </a:rPr>
              <a:t> </a:t>
            </a:r>
            <a:r>
              <a:rPr sz="1200" spc="-50" dirty="0">
                <a:latin typeface="Arial"/>
                <a:cs typeface="Arial"/>
              </a:rPr>
              <a:t>aprovechar</a:t>
            </a:r>
            <a:r>
              <a:rPr sz="1200" spc="175" dirty="0">
                <a:latin typeface="Arial"/>
                <a:cs typeface="Arial"/>
              </a:rPr>
              <a:t> </a:t>
            </a:r>
            <a:r>
              <a:rPr sz="1200" spc="-75" dirty="0">
                <a:latin typeface="Arial"/>
                <a:cs typeface="Arial"/>
              </a:rPr>
              <a:t>las</a:t>
            </a:r>
            <a:r>
              <a:rPr sz="1200" spc="175" dirty="0">
                <a:latin typeface="Arial"/>
                <a:cs typeface="Arial"/>
              </a:rPr>
              <a:t> </a:t>
            </a:r>
            <a:r>
              <a:rPr sz="1200" spc="-65" dirty="0">
                <a:latin typeface="Arial"/>
                <a:cs typeface="Arial"/>
              </a:rPr>
              <a:t>ideas</a:t>
            </a:r>
            <a:r>
              <a:rPr sz="1200" spc="175" dirty="0">
                <a:latin typeface="Arial"/>
                <a:cs typeface="Arial"/>
              </a:rPr>
              <a:t> </a:t>
            </a:r>
            <a:r>
              <a:rPr sz="1200" spc="-50" dirty="0">
                <a:latin typeface="Arial"/>
                <a:cs typeface="Arial"/>
              </a:rPr>
              <a:t>de</a:t>
            </a:r>
            <a:r>
              <a:rPr sz="1200" spc="175" dirty="0">
                <a:latin typeface="Arial"/>
                <a:cs typeface="Arial"/>
              </a:rPr>
              <a:t> </a:t>
            </a:r>
            <a:r>
              <a:rPr sz="1200" spc="-55" dirty="0">
                <a:latin typeface="Arial"/>
                <a:cs typeface="Arial"/>
              </a:rPr>
              <a:t>los</a:t>
            </a:r>
            <a:r>
              <a:rPr sz="1200" spc="175" dirty="0">
                <a:latin typeface="Arial"/>
                <a:cs typeface="Arial"/>
              </a:rPr>
              <a:t> </a:t>
            </a:r>
            <a:r>
              <a:rPr sz="1200" spc="-80" dirty="0">
                <a:latin typeface="Arial"/>
                <a:cs typeface="Arial"/>
              </a:rPr>
              <a:t>demás</a:t>
            </a:r>
            <a:r>
              <a:rPr sz="1200" spc="175" dirty="0">
                <a:latin typeface="Arial"/>
                <a:cs typeface="Arial"/>
              </a:rPr>
              <a:t> </a:t>
            </a:r>
            <a:r>
              <a:rPr sz="1200" spc="-30" dirty="0">
                <a:latin typeface="Arial"/>
                <a:cs typeface="Arial"/>
              </a:rPr>
              <a:t>durante</a:t>
            </a:r>
            <a:r>
              <a:rPr sz="1200" spc="180" dirty="0">
                <a:latin typeface="Arial"/>
                <a:cs typeface="Arial"/>
              </a:rPr>
              <a:t> </a:t>
            </a:r>
            <a:r>
              <a:rPr sz="1200" spc="-35" dirty="0">
                <a:latin typeface="Arial"/>
                <a:cs typeface="Arial"/>
              </a:rPr>
              <a:t>el</a:t>
            </a:r>
            <a:endParaRPr sz="1200">
              <a:latin typeface="Arial"/>
              <a:cs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545981" y="544074"/>
            <a:ext cx="9784080" cy="6811009"/>
            <a:chOff x="545981" y="544074"/>
            <a:chExt cx="9784080" cy="6811009"/>
          </a:xfrm>
        </p:grpSpPr>
        <p:sp>
          <p:nvSpPr>
            <p:cNvPr id="3" name="object 3"/>
            <p:cNvSpPr/>
            <p:nvPr/>
          </p:nvSpPr>
          <p:spPr>
            <a:xfrm>
              <a:off x="556774" y="5406590"/>
              <a:ext cx="9768840" cy="1948180"/>
            </a:xfrm>
            <a:custGeom>
              <a:avLst/>
              <a:gdLst/>
              <a:ahLst/>
              <a:cxnLst/>
              <a:rect l="l" t="t" r="r" b="b"/>
              <a:pathLst>
                <a:path w="9768840" h="1948179">
                  <a:moveTo>
                    <a:pt x="9768840" y="0"/>
                  </a:moveTo>
                  <a:lnTo>
                    <a:pt x="0" y="0"/>
                  </a:lnTo>
                  <a:lnTo>
                    <a:pt x="0" y="1948180"/>
                  </a:lnTo>
                  <a:lnTo>
                    <a:pt x="9768840" y="1948180"/>
                  </a:lnTo>
                  <a:lnTo>
                    <a:pt x="9768840" y="0"/>
                  </a:lnTo>
                  <a:close/>
                </a:path>
              </a:pathLst>
            </a:custGeom>
            <a:solidFill>
              <a:srgbClr val="FFFFFF"/>
            </a:solidFill>
          </p:spPr>
          <p:txBody>
            <a:bodyPr wrap="square" lIns="0" tIns="0" rIns="0" bIns="0" rtlCol="0"/>
            <a:lstStyle/>
            <a:p>
              <a:endParaRPr/>
            </a:p>
          </p:txBody>
        </p:sp>
        <p:sp>
          <p:nvSpPr>
            <p:cNvPr id="4" name="object 4"/>
            <p:cNvSpPr/>
            <p:nvPr/>
          </p:nvSpPr>
          <p:spPr>
            <a:xfrm>
              <a:off x="7066795" y="1388624"/>
              <a:ext cx="3261360" cy="4300220"/>
            </a:xfrm>
            <a:custGeom>
              <a:avLst/>
              <a:gdLst/>
              <a:ahLst/>
              <a:cxnLst/>
              <a:rect l="l" t="t" r="r" b="b"/>
              <a:pathLst>
                <a:path w="3261359" h="4300220">
                  <a:moveTo>
                    <a:pt x="0" y="4300063"/>
                  </a:moveTo>
                  <a:lnTo>
                    <a:pt x="3261359" y="4300063"/>
                  </a:lnTo>
                  <a:lnTo>
                    <a:pt x="3261359" y="0"/>
                  </a:lnTo>
                  <a:lnTo>
                    <a:pt x="0" y="0"/>
                  </a:lnTo>
                  <a:lnTo>
                    <a:pt x="0" y="4300063"/>
                  </a:lnTo>
                  <a:close/>
                </a:path>
              </a:pathLst>
            </a:custGeom>
            <a:solidFill>
              <a:srgbClr val="D9F1F6"/>
            </a:solidFill>
          </p:spPr>
          <p:txBody>
            <a:bodyPr wrap="square" lIns="0" tIns="0" rIns="0" bIns="0" rtlCol="0"/>
            <a:lstStyle/>
            <a:p>
              <a:endParaRPr/>
            </a:p>
          </p:txBody>
        </p:sp>
        <p:sp>
          <p:nvSpPr>
            <p:cNvPr id="5" name="object 5"/>
            <p:cNvSpPr/>
            <p:nvPr/>
          </p:nvSpPr>
          <p:spPr>
            <a:xfrm>
              <a:off x="545981" y="544074"/>
              <a:ext cx="9784080" cy="844550"/>
            </a:xfrm>
            <a:custGeom>
              <a:avLst/>
              <a:gdLst/>
              <a:ahLst/>
              <a:cxnLst/>
              <a:rect l="l" t="t" r="r" b="b"/>
              <a:pathLst>
                <a:path w="9784080" h="844550">
                  <a:moveTo>
                    <a:pt x="9784079" y="0"/>
                  </a:moveTo>
                  <a:lnTo>
                    <a:pt x="0" y="0"/>
                  </a:lnTo>
                  <a:lnTo>
                    <a:pt x="0" y="844550"/>
                  </a:lnTo>
                  <a:lnTo>
                    <a:pt x="9784079" y="844550"/>
                  </a:lnTo>
                  <a:lnTo>
                    <a:pt x="9784079" y="0"/>
                  </a:lnTo>
                  <a:close/>
                </a:path>
              </a:pathLst>
            </a:custGeom>
            <a:solidFill>
              <a:srgbClr val="FFFFFF"/>
            </a:solidFill>
          </p:spPr>
          <p:txBody>
            <a:bodyPr wrap="square" lIns="0" tIns="0" rIns="0" bIns="0" rtlCol="0"/>
            <a:lstStyle/>
            <a:p>
              <a:endParaRPr/>
            </a:p>
          </p:txBody>
        </p:sp>
      </p:grpSp>
      <p:graphicFrame>
        <p:nvGraphicFramePr>
          <p:cNvPr id="6" name="object 6"/>
          <p:cNvGraphicFramePr>
            <a:graphicFrameLocks noGrp="1"/>
          </p:cNvGraphicFramePr>
          <p:nvPr>
            <p:extLst>
              <p:ext uri="{D42A27DB-BD31-4B8C-83A1-F6EECF244321}">
                <p14:modId xmlns:p14="http://schemas.microsoft.com/office/powerpoint/2010/main" val="2075403007"/>
              </p:ext>
            </p:extLst>
          </p:nvPr>
        </p:nvGraphicFramePr>
        <p:xfrm>
          <a:off x="541662" y="541026"/>
          <a:ext cx="9756139" cy="6769545"/>
        </p:xfrm>
        <a:graphic>
          <a:graphicData uri="http://schemas.openxmlformats.org/drawingml/2006/table">
            <a:tbl>
              <a:tblPr firstRow="1" bandRow="1">
                <a:tableStyleId>{2D5ABB26-0587-4C30-8999-92F81FD0307C}</a:tableStyleId>
              </a:tblPr>
              <a:tblGrid>
                <a:gridCol w="3258820">
                  <a:extLst>
                    <a:ext uri="{9D8B030D-6E8A-4147-A177-3AD203B41FA5}">
                      <a16:colId xmlns:a16="http://schemas.microsoft.com/office/drawing/2014/main" val="20000"/>
                    </a:ext>
                  </a:extLst>
                </a:gridCol>
                <a:gridCol w="3248660">
                  <a:extLst>
                    <a:ext uri="{9D8B030D-6E8A-4147-A177-3AD203B41FA5}">
                      <a16:colId xmlns:a16="http://schemas.microsoft.com/office/drawing/2014/main" val="20001"/>
                    </a:ext>
                  </a:extLst>
                </a:gridCol>
                <a:gridCol w="3248659">
                  <a:extLst>
                    <a:ext uri="{9D8B030D-6E8A-4147-A177-3AD203B41FA5}">
                      <a16:colId xmlns:a16="http://schemas.microsoft.com/office/drawing/2014/main" val="20002"/>
                    </a:ext>
                  </a:extLst>
                </a:gridCol>
              </a:tblGrid>
              <a:tr h="818515">
                <a:tc gridSpan="3">
                  <a:txBody>
                    <a:bodyPr/>
                    <a:lstStyle/>
                    <a:p>
                      <a:pPr marR="12700" algn="ctr">
                        <a:lnSpc>
                          <a:spcPct val="100000"/>
                        </a:lnSpc>
                        <a:spcBef>
                          <a:spcPts val="715"/>
                        </a:spcBef>
                      </a:pPr>
                      <a:r>
                        <a:rPr sz="1400" b="1" spc="-125" dirty="0">
                          <a:latin typeface="Arial"/>
                          <a:cs typeface="Arial"/>
                        </a:rPr>
                        <a:t>Equidad</a:t>
                      </a:r>
                      <a:r>
                        <a:rPr sz="1400" b="1" spc="-55" dirty="0">
                          <a:latin typeface="Arial"/>
                          <a:cs typeface="Arial"/>
                        </a:rPr>
                        <a:t> </a:t>
                      </a:r>
                      <a:r>
                        <a:rPr sz="1400" b="1" spc="-125" dirty="0">
                          <a:latin typeface="Arial"/>
                          <a:cs typeface="Arial"/>
                        </a:rPr>
                        <a:t>y</a:t>
                      </a:r>
                      <a:r>
                        <a:rPr sz="1400" b="1" spc="-55" dirty="0">
                          <a:latin typeface="Arial"/>
                          <a:cs typeface="Arial"/>
                        </a:rPr>
                        <a:t> </a:t>
                      </a:r>
                      <a:r>
                        <a:rPr sz="1400" b="1" spc="-95" dirty="0">
                          <a:latin typeface="Arial"/>
                          <a:cs typeface="Arial"/>
                        </a:rPr>
                        <a:t>participación</a:t>
                      </a:r>
                      <a:r>
                        <a:rPr sz="1400" b="1" spc="-50" dirty="0">
                          <a:latin typeface="Arial"/>
                          <a:cs typeface="Arial"/>
                        </a:rPr>
                        <a:t> </a:t>
                      </a:r>
                      <a:r>
                        <a:rPr sz="1400" b="1" spc="-100" dirty="0">
                          <a:latin typeface="Arial"/>
                          <a:cs typeface="Arial"/>
                        </a:rPr>
                        <a:t>de</a:t>
                      </a:r>
                      <a:r>
                        <a:rPr sz="1400" b="1" spc="-55" dirty="0">
                          <a:latin typeface="Arial"/>
                          <a:cs typeface="Arial"/>
                        </a:rPr>
                        <a:t> </a:t>
                      </a:r>
                      <a:r>
                        <a:rPr sz="1400" b="1" spc="-80" dirty="0">
                          <a:latin typeface="Arial"/>
                          <a:cs typeface="Arial"/>
                        </a:rPr>
                        <a:t>todo</a:t>
                      </a:r>
                      <a:r>
                        <a:rPr sz="1400" b="1" spc="-60" dirty="0">
                          <a:latin typeface="Arial"/>
                          <a:cs typeface="Arial"/>
                        </a:rPr>
                        <a:t> </a:t>
                      </a:r>
                      <a:r>
                        <a:rPr sz="1400" b="1" spc="-70" dirty="0">
                          <a:latin typeface="Arial"/>
                          <a:cs typeface="Arial"/>
                        </a:rPr>
                        <a:t>el</a:t>
                      </a:r>
                      <a:r>
                        <a:rPr sz="1400" b="1" spc="-60" dirty="0">
                          <a:latin typeface="Arial"/>
                          <a:cs typeface="Arial"/>
                        </a:rPr>
                        <a:t> </a:t>
                      </a:r>
                      <a:r>
                        <a:rPr sz="1400" b="1" spc="-10" dirty="0">
                          <a:latin typeface="Arial"/>
                          <a:cs typeface="Arial"/>
                        </a:rPr>
                        <a:t>alumnado</a:t>
                      </a:r>
                      <a:endParaRPr sz="1400">
                        <a:latin typeface="Arial"/>
                        <a:cs typeface="Arial"/>
                      </a:endParaRPr>
                    </a:p>
                    <a:p>
                      <a:pPr marL="99060">
                        <a:lnSpc>
                          <a:spcPct val="100000"/>
                        </a:lnSpc>
                        <a:spcBef>
                          <a:spcPts val="1280"/>
                        </a:spcBef>
                      </a:pPr>
                      <a:r>
                        <a:rPr sz="1200" spc="-110" dirty="0">
                          <a:latin typeface="Arial"/>
                          <a:cs typeface="Arial"/>
                        </a:rPr>
                        <a:t>El</a:t>
                      </a:r>
                      <a:r>
                        <a:rPr sz="1200" spc="-50" dirty="0">
                          <a:latin typeface="Arial"/>
                          <a:cs typeface="Arial"/>
                        </a:rPr>
                        <a:t> </a:t>
                      </a:r>
                      <a:r>
                        <a:rPr sz="1200" spc="-45" dirty="0">
                          <a:latin typeface="Arial"/>
                          <a:cs typeface="Arial"/>
                        </a:rPr>
                        <a:t>diálogo educativo </a:t>
                      </a:r>
                      <a:r>
                        <a:rPr sz="1200" spc="-50" dirty="0">
                          <a:latin typeface="Arial"/>
                          <a:cs typeface="Arial"/>
                        </a:rPr>
                        <a:t>puede </a:t>
                      </a:r>
                      <a:r>
                        <a:rPr sz="1200" spc="-55" dirty="0">
                          <a:latin typeface="Arial"/>
                          <a:cs typeface="Arial"/>
                        </a:rPr>
                        <a:t>ayudar</a:t>
                      </a:r>
                      <a:r>
                        <a:rPr sz="1200" spc="-45" dirty="0">
                          <a:latin typeface="Arial"/>
                          <a:cs typeface="Arial"/>
                        </a:rPr>
                        <a:t> </a:t>
                      </a:r>
                      <a:r>
                        <a:rPr sz="1200" spc="-100" dirty="0">
                          <a:latin typeface="Arial"/>
                          <a:cs typeface="Arial"/>
                        </a:rPr>
                        <a:t>a</a:t>
                      </a:r>
                      <a:r>
                        <a:rPr sz="1200" spc="-45" dirty="0">
                          <a:latin typeface="Arial"/>
                          <a:cs typeface="Arial"/>
                        </a:rPr>
                        <a:t> </a:t>
                      </a:r>
                      <a:r>
                        <a:rPr sz="1200" spc="-50" dirty="0">
                          <a:latin typeface="Arial"/>
                          <a:cs typeface="Arial"/>
                        </a:rPr>
                        <a:t>crear</a:t>
                      </a:r>
                      <a:r>
                        <a:rPr sz="1200" spc="-45" dirty="0">
                          <a:latin typeface="Arial"/>
                          <a:cs typeface="Arial"/>
                        </a:rPr>
                        <a:t> </a:t>
                      </a:r>
                      <a:r>
                        <a:rPr sz="1200" spc="-40" dirty="0">
                          <a:latin typeface="Arial"/>
                          <a:cs typeface="Arial"/>
                        </a:rPr>
                        <a:t>un</a:t>
                      </a:r>
                      <a:r>
                        <a:rPr sz="1200" spc="-50" dirty="0">
                          <a:latin typeface="Arial"/>
                          <a:cs typeface="Arial"/>
                        </a:rPr>
                        <a:t> </a:t>
                      </a:r>
                      <a:r>
                        <a:rPr sz="1200" spc="-70" dirty="0">
                          <a:latin typeface="Arial"/>
                          <a:cs typeface="Arial"/>
                        </a:rPr>
                        <a:t>espacio</a:t>
                      </a:r>
                      <a:r>
                        <a:rPr sz="1200" spc="-45" dirty="0">
                          <a:latin typeface="Arial"/>
                          <a:cs typeface="Arial"/>
                        </a:rPr>
                        <a:t> </a:t>
                      </a:r>
                      <a:r>
                        <a:rPr sz="1200" spc="-55" dirty="0">
                          <a:latin typeface="Arial"/>
                          <a:cs typeface="Arial"/>
                        </a:rPr>
                        <a:t>para</a:t>
                      </a:r>
                      <a:r>
                        <a:rPr sz="1200" spc="-45" dirty="0">
                          <a:latin typeface="Arial"/>
                          <a:cs typeface="Arial"/>
                        </a:rPr>
                        <a:t> </a:t>
                      </a:r>
                      <a:r>
                        <a:rPr sz="1200" spc="-75" dirty="0">
                          <a:latin typeface="Arial"/>
                          <a:cs typeface="Arial"/>
                        </a:rPr>
                        <a:t>las</a:t>
                      </a:r>
                      <a:r>
                        <a:rPr sz="1200" spc="-50" dirty="0">
                          <a:latin typeface="Arial"/>
                          <a:cs typeface="Arial"/>
                        </a:rPr>
                        <a:t> </a:t>
                      </a:r>
                      <a:r>
                        <a:rPr sz="1200" spc="-80" dirty="0">
                          <a:latin typeface="Arial"/>
                          <a:cs typeface="Arial"/>
                        </a:rPr>
                        <a:t>voces</a:t>
                      </a:r>
                      <a:r>
                        <a:rPr sz="1200" spc="-45" dirty="0">
                          <a:latin typeface="Arial"/>
                          <a:cs typeface="Arial"/>
                        </a:rPr>
                        <a:t> </a:t>
                      </a:r>
                      <a:r>
                        <a:rPr sz="1200" spc="-50" dirty="0">
                          <a:latin typeface="Arial"/>
                          <a:cs typeface="Arial"/>
                        </a:rPr>
                        <a:t>de</a:t>
                      </a:r>
                      <a:r>
                        <a:rPr sz="1200" spc="-45" dirty="0">
                          <a:latin typeface="Arial"/>
                          <a:cs typeface="Arial"/>
                        </a:rPr>
                        <a:t> </a:t>
                      </a:r>
                      <a:r>
                        <a:rPr sz="1200" spc="-10" dirty="0">
                          <a:latin typeface="Arial"/>
                          <a:cs typeface="Arial"/>
                        </a:rPr>
                        <a:t>todo</a:t>
                      </a:r>
                      <a:r>
                        <a:rPr sz="1200" spc="-45" dirty="0">
                          <a:latin typeface="Arial"/>
                          <a:cs typeface="Arial"/>
                        </a:rPr>
                        <a:t> </a:t>
                      </a:r>
                      <a:r>
                        <a:rPr sz="1200" spc="-35" dirty="0">
                          <a:latin typeface="Arial"/>
                          <a:cs typeface="Arial"/>
                        </a:rPr>
                        <a:t>el</a:t>
                      </a:r>
                      <a:r>
                        <a:rPr sz="1200" spc="-50" dirty="0">
                          <a:latin typeface="Arial"/>
                          <a:cs typeface="Arial"/>
                        </a:rPr>
                        <a:t> alumnado</a:t>
                      </a:r>
                      <a:r>
                        <a:rPr sz="1200" spc="-45" dirty="0">
                          <a:latin typeface="Arial"/>
                          <a:cs typeface="Arial"/>
                        </a:rPr>
                        <a:t> </a:t>
                      </a:r>
                      <a:r>
                        <a:rPr sz="1200" spc="-60" dirty="0">
                          <a:latin typeface="Arial"/>
                          <a:cs typeface="Arial"/>
                        </a:rPr>
                        <a:t>y</a:t>
                      </a:r>
                      <a:r>
                        <a:rPr sz="1200" spc="-45" dirty="0">
                          <a:latin typeface="Arial"/>
                          <a:cs typeface="Arial"/>
                        </a:rPr>
                        <a:t> </a:t>
                      </a:r>
                      <a:r>
                        <a:rPr sz="1200" spc="-55" dirty="0">
                          <a:latin typeface="Arial"/>
                          <a:cs typeface="Arial"/>
                        </a:rPr>
                        <a:t>una</a:t>
                      </a:r>
                      <a:r>
                        <a:rPr sz="1200" spc="-45" dirty="0">
                          <a:latin typeface="Arial"/>
                          <a:cs typeface="Arial"/>
                        </a:rPr>
                        <a:t> </a:t>
                      </a:r>
                      <a:r>
                        <a:rPr sz="1200" spc="-80" dirty="0">
                          <a:latin typeface="Arial"/>
                          <a:cs typeface="Arial"/>
                        </a:rPr>
                        <a:t>clase</a:t>
                      </a:r>
                      <a:r>
                        <a:rPr sz="1200" spc="-50" dirty="0">
                          <a:latin typeface="Arial"/>
                          <a:cs typeface="Arial"/>
                        </a:rPr>
                        <a:t> </a:t>
                      </a:r>
                      <a:r>
                        <a:rPr sz="1200" spc="-65" dirty="0">
                          <a:latin typeface="Arial"/>
                          <a:cs typeface="Arial"/>
                        </a:rPr>
                        <a:t>con</a:t>
                      </a:r>
                      <a:r>
                        <a:rPr sz="1200" spc="-45" dirty="0">
                          <a:latin typeface="Arial"/>
                          <a:cs typeface="Arial"/>
                        </a:rPr>
                        <a:t> </a:t>
                      </a:r>
                      <a:r>
                        <a:rPr sz="1200" spc="-40" dirty="0">
                          <a:latin typeface="Arial"/>
                          <a:cs typeface="Arial"/>
                        </a:rPr>
                        <a:t>un</a:t>
                      </a:r>
                      <a:r>
                        <a:rPr sz="1200" spc="-45" dirty="0">
                          <a:latin typeface="Arial"/>
                          <a:cs typeface="Arial"/>
                        </a:rPr>
                        <a:t> </a:t>
                      </a:r>
                      <a:r>
                        <a:rPr sz="1200" spc="-35" dirty="0">
                          <a:latin typeface="Arial"/>
                          <a:cs typeface="Arial"/>
                        </a:rPr>
                        <a:t>espíritu</a:t>
                      </a:r>
                      <a:r>
                        <a:rPr sz="1200" spc="-50" dirty="0">
                          <a:latin typeface="Arial"/>
                          <a:cs typeface="Arial"/>
                        </a:rPr>
                        <a:t> </a:t>
                      </a:r>
                      <a:r>
                        <a:rPr sz="1200" spc="-95" dirty="0">
                          <a:latin typeface="Arial"/>
                          <a:cs typeface="Arial"/>
                        </a:rPr>
                        <a:t>más</a:t>
                      </a:r>
                      <a:r>
                        <a:rPr sz="1200" spc="-45" dirty="0">
                          <a:latin typeface="Arial"/>
                          <a:cs typeface="Arial"/>
                        </a:rPr>
                        <a:t> </a:t>
                      </a:r>
                      <a:r>
                        <a:rPr sz="1200" spc="-10" dirty="0">
                          <a:latin typeface="Arial"/>
                          <a:cs typeface="Arial"/>
                        </a:rPr>
                        <a:t>inclusivo.</a:t>
                      </a:r>
                      <a:endParaRPr sz="1200">
                        <a:latin typeface="Arial"/>
                        <a:cs typeface="Arial"/>
                      </a:endParaRPr>
                    </a:p>
                  </a:txBody>
                  <a:tcPr marL="0" marR="0" marT="90805" marB="0">
                    <a:lnL w="38100">
                      <a:solidFill>
                        <a:srgbClr val="2791A6"/>
                      </a:solidFill>
                      <a:prstDash val="solid"/>
                    </a:lnL>
                    <a:lnR w="38100">
                      <a:solidFill>
                        <a:srgbClr val="2791A6"/>
                      </a:solidFill>
                      <a:prstDash val="solid"/>
                    </a:lnR>
                    <a:lnT w="38100">
                      <a:solidFill>
                        <a:srgbClr val="2791A6"/>
                      </a:solidFill>
                      <a:prstDash val="solid"/>
                    </a:lnT>
                    <a:lnB w="57150">
                      <a:noFill/>
                      <a:prstDash val="solid"/>
                    </a:lnB>
                    <a:solidFill>
                      <a:srgbClr val="FFFFFF"/>
                    </a:solidFill>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4043045">
                <a:tc>
                  <a:txBody>
                    <a:bodyPr/>
                    <a:lstStyle/>
                    <a:p>
                      <a:pPr marL="44450" marR="471805">
                        <a:lnSpc>
                          <a:spcPct val="101699"/>
                        </a:lnSpc>
                        <a:spcBef>
                          <a:spcPts val="445"/>
                        </a:spcBef>
                      </a:pPr>
                      <a:r>
                        <a:rPr sz="1200" b="1" spc="-105" dirty="0">
                          <a:latin typeface="Arial"/>
                          <a:cs typeface="Arial"/>
                        </a:rPr>
                        <a:t>Principios</a:t>
                      </a:r>
                      <a:r>
                        <a:rPr sz="1200" b="1" spc="-35" dirty="0">
                          <a:latin typeface="Arial"/>
                          <a:cs typeface="Arial"/>
                        </a:rPr>
                        <a:t> </a:t>
                      </a:r>
                      <a:r>
                        <a:rPr sz="1200" b="1" spc="-110" dirty="0">
                          <a:latin typeface="Arial"/>
                          <a:cs typeface="Arial"/>
                        </a:rPr>
                        <a:t>dialógicos</a:t>
                      </a:r>
                      <a:r>
                        <a:rPr sz="1200" b="1" spc="-30" dirty="0">
                          <a:latin typeface="Arial"/>
                          <a:cs typeface="Arial"/>
                        </a:rPr>
                        <a:t> </a:t>
                      </a:r>
                      <a:r>
                        <a:rPr sz="1200" b="1" spc="-75" dirty="0">
                          <a:latin typeface="Arial"/>
                          <a:cs typeface="Arial"/>
                        </a:rPr>
                        <a:t>para</a:t>
                      </a:r>
                      <a:r>
                        <a:rPr sz="1200" b="1" spc="-35" dirty="0">
                          <a:latin typeface="Arial"/>
                          <a:cs typeface="Arial"/>
                        </a:rPr>
                        <a:t> </a:t>
                      </a:r>
                      <a:r>
                        <a:rPr sz="1200" b="1" spc="-105" dirty="0">
                          <a:latin typeface="Arial"/>
                          <a:cs typeface="Arial"/>
                        </a:rPr>
                        <a:t>una</a:t>
                      </a:r>
                      <a:r>
                        <a:rPr sz="1200" b="1" spc="-35" dirty="0">
                          <a:latin typeface="Arial"/>
                          <a:cs typeface="Arial"/>
                        </a:rPr>
                        <a:t> </a:t>
                      </a:r>
                      <a:r>
                        <a:rPr sz="1200" b="1" spc="-75" dirty="0">
                          <a:latin typeface="Arial"/>
                          <a:cs typeface="Arial"/>
                        </a:rPr>
                        <a:t>participación </a:t>
                      </a:r>
                      <a:r>
                        <a:rPr sz="1200" b="1" spc="-10" dirty="0">
                          <a:latin typeface="Arial"/>
                          <a:cs typeface="Arial"/>
                        </a:rPr>
                        <a:t>equitativa:</a:t>
                      </a:r>
                      <a:endParaRPr sz="1200" dirty="0">
                        <a:latin typeface="Arial"/>
                        <a:cs typeface="Arial"/>
                      </a:endParaRPr>
                    </a:p>
                    <a:p>
                      <a:pPr>
                        <a:lnSpc>
                          <a:spcPct val="100000"/>
                        </a:lnSpc>
                        <a:spcBef>
                          <a:spcPts val="80"/>
                        </a:spcBef>
                      </a:pPr>
                      <a:endParaRPr sz="1200" dirty="0">
                        <a:latin typeface="Times New Roman"/>
                        <a:cs typeface="Times New Roman"/>
                      </a:endParaRPr>
                    </a:p>
                    <a:p>
                      <a:pPr marL="44450" marR="607695" indent="110489" algn="just">
                        <a:lnSpc>
                          <a:spcPct val="101699"/>
                        </a:lnSpc>
                        <a:spcBef>
                          <a:spcPts val="5"/>
                        </a:spcBef>
                        <a:buFont typeface="Arial"/>
                        <a:buChar char="•"/>
                        <a:tabLst>
                          <a:tab pos="154940" algn="l"/>
                        </a:tabLst>
                      </a:pPr>
                      <a:r>
                        <a:rPr sz="1200" spc="-235" dirty="0">
                          <a:latin typeface="Arial"/>
                          <a:cs typeface="Arial"/>
                        </a:rPr>
                        <a:t>La</a:t>
                      </a:r>
                      <a:r>
                        <a:rPr sz="1200" spc="150" dirty="0">
                          <a:latin typeface="Arial"/>
                          <a:cs typeface="Arial"/>
                        </a:rPr>
                        <a:t> </a:t>
                      </a:r>
                      <a:r>
                        <a:rPr sz="1200" spc="-50" dirty="0">
                          <a:latin typeface="Arial"/>
                          <a:cs typeface="Arial"/>
                        </a:rPr>
                        <a:t>noción</a:t>
                      </a:r>
                      <a:r>
                        <a:rPr sz="1200" spc="-35" dirty="0">
                          <a:latin typeface="Arial"/>
                          <a:cs typeface="Arial"/>
                        </a:rPr>
                        <a:t> </a:t>
                      </a:r>
                      <a:r>
                        <a:rPr sz="1200" spc="-80" dirty="0">
                          <a:latin typeface="Arial"/>
                          <a:cs typeface="Arial"/>
                        </a:rPr>
                        <a:t>de</a:t>
                      </a:r>
                      <a:r>
                        <a:rPr sz="1200" spc="-5" dirty="0">
                          <a:latin typeface="Arial"/>
                          <a:cs typeface="Arial"/>
                        </a:rPr>
                        <a:t> </a:t>
                      </a:r>
                      <a:r>
                        <a:rPr sz="1200" spc="-45" dirty="0">
                          <a:latin typeface="Arial"/>
                          <a:cs typeface="Arial"/>
                        </a:rPr>
                        <a:t>diálogo</a:t>
                      </a:r>
                      <a:r>
                        <a:rPr sz="1200" spc="15" dirty="0">
                          <a:latin typeface="Arial"/>
                          <a:cs typeface="Arial"/>
                        </a:rPr>
                        <a:t> </a:t>
                      </a:r>
                      <a:r>
                        <a:rPr sz="1200" spc="-180" dirty="0">
                          <a:latin typeface="Arial"/>
                          <a:cs typeface="Arial"/>
                        </a:rPr>
                        <a:t>es</a:t>
                      </a:r>
                      <a:r>
                        <a:rPr sz="1200" spc="95" dirty="0">
                          <a:latin typeface="Arial"/>
                          <a:cs typeface="Arial"/>
                        </a:rPr>
                        <a:t> </a:t>
                      </a:r>
                      <a:r>
                        <a:rPr sz="1200" spc="-40" dirty="0">
                          <a:latin typeface="Arial"/>
                          <a:cs typeface="Arial"/>
                        </a:rPr>
                        <a:t>intrínsecamente </a:t>
                      </a:r>
                      <a:r>
                        <a:rPr sz="1200" spc="-50" dirty="0">
                          <a:latin typeface="Arial"/>
                          <a:cs typeface="Arial"/>
                        </a:rPr>
                        <a:t>inclusiva</a:t>
                      </a:r>
                      <a:r>
                        <a:rPr sz="1200" spc="-35" dirty="0">
                          <a:latin typeface="Arial"/>
                          <a:cs typeface="Arial"/>
                        </a:rPr>
                        <a:t> </a:t>
                      </a:r>
                      <a:r>
                        <a:rPr sz="1200" spc="-80" dirty="0">
                          <a:latin typeface="Arial"/>
                          <a:cs typeface="Arial"/>
                        </a:rPr>
                        <a:t>de</a:t>
                      </a:r>
                      <a:r>
                        <a:rPr sz="1200" spc="-5" dirty="0">
                          <a:latin typeface="Arial"/>
                          <a:cs typeface="Arial"/>
                        </a:rPr>
                        <a:t> </a:t>
                      </a:r>
                      <a:r>
                        <a:rPr sz="1200" spc="-80" dirty="0">
                          <a:latin typeface="Arial"/>
                          <a:cs typeface="Arial"/>
                        </a:rPr>
                        <a:t>los</a:t>
                      </a:r>
                      <a:r>
                        <a:rPr sz="1200" spc="-5" dirty="0">
                          <a:latin typeface="Arial"/>
                          <a:cs typeface="Arial"/>
                        </a:rPr>
                        <a:t> </a:t>
                      </a:r>
                      <a:r>
                        <a:rPr sz="1200" spc="-60" dirty="0">
                          <a:latin typeface="Arial"/>
                          <a:cs typeface="Arial"/>
                        </a:rPr>
                        <a:t>diversos</a:t>
                      </a:r>
                      <a:r>
                        <a:rPr sz="1200" spc="-10" dirty="0">
                          <a:latin typeface="Arial"/>
                          <a:cs typeface="Arial"/>
                        </a:rPr>
                        <a:t> </a:t>
                      </a:r>
                      <a:r>
                        <a:rPr sz="1200" spc="-40" dirty="0">
                          <a:latin typeface="Arial"/>
                          <a:cs typeface="Arial"/>
                        </a:rPr>
                        <a:t>puntos</a:t>
                      </a:r>
                      <a:r>
                        <a:rPr sz="1200" spc="-15" dirty="0">
                          <a:latin typeface="Arial"/>
                          <a:cs typeface="Arial"/>
                        </a:rPr>
                        <a:t> </a:t>
                      </a:r>
                      <a:r>
                        <a:rPr sz="1200" spc="-80" dirty="0">
                          <a:latin typeface="Arial"/>
                          <a:cs typeface="Arial"/>
                        </a:rPr>
                        <a:t>de</a:t>
                      </a:r>
                      <a:r>
                        <a:rPr sz="1200" spc="-5" dirty="0">
                          <a:latin typeface="Arial"/>
                          <a:cs typeface="Arial"/>
                        </a:rPr>
                        <a:t> </a:t>
                      </a:r>
                      <a:r>
                        <a:rPr sz="1200" spc="-55" dirty="0">
                          <a:latin typeface="Arial"/>
                          <a:cs typeface="Arial"/>
                        </a:rPr>
                        <a:t>vista</a:t>
                      </a:r>
                      <a:r>
                        <a:rPr sz="1200" spc="-10" dirty="0">
                          <a:latin typeface="Arial"/>
                          <a:cs typeface="Arial"/>
                        </a:rPr>
                        <a:t> </a:t>
                      </a:r>
                      <a:r>
                        <a:rPr sz="1200" spc="-50" dirty="0">
                          <a:latin typeface="Arial"/>
                          <a:cs typeface="Arial"/>
                        </a:rPr>
                        <a:t>y conocimientos</a:t>
                      </a:r>
                      <a:r>
                        <a:rPr sz="1200" spc="-30" dirty="0">
                          <a:latin typeface="Arial"/>
                          <a:cs typeface="Arial"/>
                        </a:rPr>
                        <a:t> </a:t>
                      </a:r>
                      <a:r>
                        <a:rPr sz="1200" spc="-50" dirty="0">
                          <a:latin typeface="Arial"/>
                          <a:cs typeface="Arial"/>
                        </a:rPr>
                        <a:t>de</a:t>
                      </a:r>
                      <a:r>
                        <a:rPr sz="1200" spc="-30" dirty="0">
                          <a:latin typeface="Arial"/>
                          <a:cs typeface="Arial"/>
                        </a:rPr>
                        <a:t> </a:t>
                      </a:r>
                      <a:r>
                        <a:rPr sz="1200" spc="-75" dirty="0">
                          <a:latin typeface="Arial"/>
                          <a:cs typeface="Arial"/>
                        </a:rPr>
                        <a:t>las</a:t>
                      </a:r>
                      <a:r>
                        <a:rPr sz="1200" spc="-25" dirty="0">
                          <a:latin typeface="Arial"/>
                          <a:cs typeface="Arial"/>
                        </a:rPr>
                        <a:t> </a:t>
                      </a:r>
                      <a:r>
                        <a:rPr sz="1200" spc="-10" dirty="0">
                          <a:latin typeface="Arial"/>
                          <a:cs typeface="Arial"/>
                        </a:rPr>
                        <a:t>personas.</a:t>
                      </a:r>
                      <a:endParaRPr sz="1200" dirty="0">
                        <a:latin typeface="Arial"/>
                        <a:cs typeface="Arial"/>
                      </a:endParaRPr>
                    </a:p>
                    <a:p>
                      <a:pPr>
                        <a:lnSpc>
                          <a:spcPct val="100000"/>
                        </a:lnSpc>
                        <a:spcBef>
                          <a:spcPts val="55"/>
                        </a:spcBef>
                        <a:buFont typeface="Arial"/>
                        <a:buChar char="•"/>
                      </a:pPr>
                      <a:endParaRPr sz="1200" dirty="0">
                        <a:latin typeface="Times New Roman"/>
                        <a:cs typeface="Times New Roman"/>
                      </a:endParaRPr>
                    </a:p>
                    <a:p>
                      <a:pPr marL="44450" marR="647065" indent="110489" algn="just">
                        <a:lnSpc>
                          <a:spcPct val="103299"/>
                        </a:lnSpc>
                        <a:spcBef>
                          <a:spcPts val="5"/>
                        </a:spcBef>
                        <a:buChar char="•"/>
                        <a:tabLst>
                          <a:tab pos="154940" algn="l"/>
                        </a:tabLst>
                      </a:pPr>
                      <a:r>
                        <a:rPr sz="1200" spc="-50" dirty="0">
                          <a:latin typeface="Arial"/>
                          <a:cs typeface="Arial"/>
                        </a:rPr>
                        <a:t>todas</a:t>
                      </a:r>
                      <a:r>
                        <a:rPr sz="1200" spc="-65" dirty="0">
                          <a:latin typeface="Arial"/>
                          <a:cs typeface="Arial"/>
                        </a:rPr>
                        <a:t> </a:t>
                      </a:r>
                      <a:r>
                        <a:rPr sz="1200" spc="-75" dirty="0">
                          <a:latin typeface="Arial"/>
                          <a:cs typeface="Arial"/>
                        </a:rPr>
                        <a:t>las</a:t>
                      </a:r>
                      <a:r>
                        <a:rPr sz="1200" spc="-65" dirty="0">
                          <a:latin typeface="Arial"/>
                          <a:cs typeface="Arial"/>
                        </a:rPr>
                        <a:t> personas </a:t>
                      </a:r>
                      <a:r>
                        <a:rPr sz="1200" spc="-25" dirty="0">
                          <a:latin typeface="Arial"/>
                          <a:cs typeface="Arial"/>
                        </a:rPr>
                        <a:t>tienen</a:t>
                      </a:r>
                      <a:r>
                        <a:rPr sz="1200" spc="-65" dirty="0">
                          <a:latin typeface="Arial"/>
                          <a:cs typeface="Arial"/>
                        </a:rPr>
                        <a:t> </a:t>
                      </a:r>
                      <a:r>
                        <a:rPr sz="1200" spc="-45" dirty="0">
                          <a:latin typeface="Arial"/>
                          <a:cs typeface="Arial"/>
                        </a:rPr>
                        <a:t>derecho</a:t>
                      </a:r>
                      <a:r>
                        <a:rPr sz="1200" spc="-65" dirty="0">
                          <a:latin typeface="Arial"/>
                          <a:cs typeface="Arial"/>
                        </a:rPr>
                        <a:t> </a:t>
                      </a:r>
                      <a:r>
                        <a:rPr sz="1200" spc="-95" dirty="0">
                          <a:latin typeface="Arial"/>
                          <a:cs typeface="Arial"/>
                        </a:rPr>
                        <a:t>a</a:t>
                      </a:r>
                      <a:r>
                        <a:rPr sz="1200" spc="-65" dirty="0">
                          <a:latin typeface="Arial"/>
                          <a:cs typeface="Arial"/>
                        </a:rPr>
                        <a:t> ser</a:t>
                      </a:r>
                      <a:r>
                        <a:rPr sz="1200" spc="10" dirty="0">
                          <a:latin typeface="Arial"/>
                          <a:cs typeface="Arial"/>
                        </a:rPr>
                        <a:t> </a:t>
                      </a:r>
                      <a:r>
                        <a:rPr sz="1200" spc="-85" dirty="0">
                          <a:latin typeface="Arial"/>
                          <a:cs typeface="Arial"/>
                        </a:rPr>
                        <a:t>escuchadas</a:t>
                      </a:r>
                      <a:endParaRPr sz="1200" dirty="0">
                        <a:latin typeface="Arial"/>
                        <a:cs typeface="Arial"/>
                      </a:endParaRPr>
                    </a:p>
                    <a:p>
                      <a:pPr>
                        <a:lnSpc>
                          <a:spcPct val="100000"/>
                        </a:lnSpc>
                        <a:spcBef>
                          <a:spcPts val="80"/>
                        </a:spcBef>
                        <a:buFont typeface="Arial"/>
                        <a:buChar char="•"/>
                      </a:pPr>
                      <a:endParaRPr sz="1200" dirty="0">
                        <a:latin typeface="Times New Roman"/>
                        <a:cs typeface="Times New Roman"/>
                      </a:endParaRPr>
                    </a:p>
                    <a:p>
                      <a:pPr marL="44450" marR="187325" indent="110489">
                        <a:lnSpc>
                          <a:spcPct val="101699"/>
                        </a:lnSpc>
                        <a:buChar char="•"/>
                        <a:tabLst>
                          <a:tab pos="154940" algn="l"/>
                        </a:tabLst>
                      </a:pPr>
                      <a:r>
                        <a:rPr sz="1200" spc="-55" dirty="0">
                          <a:latin typeface="Arial"/>
                          <a:cs typeface="Arial"/>
                        </a:rPr>
                        <a:t>todas</a:t>
                      </a:r>
                      <a:r>
                        <a:rPr sz="1200" spc="-35" dirty="0">
                          <a:latin typeface="Arial"/>
                          <a:cs typeface="Arial"/>
                        </a:rPr>
                        <a:t> </a:t>
                      </a:r>
                      <a:r>
                        <a:rPr sz="1200" spc="-75" dirty="0">
                          <a:latin typeface="Arial"/>
                          <a:cs typeface="Arial"/>
                        </a:rPr>
                        <a:t>las</a:t>
                      </a:r>
                      <a:r>
                        <a:rPr sz="1200" spc="-35" dirty="0">
                          <a:latin typeface="Arial"/>
                          <a:cs typeface="Arial"/>
                        </a:rPr>
                        <a:t> </a:t>
                      </a:r>
                      <a:r>
                        <a:rPr sz="1200" spc="-70" dirty="0">
                          <a:latin typeface="Arial"/>
                          <a:cs typeface="Arial"/>
                        </a:rPr>
                        <a:t>personas</a:t>
                      </a:r>
                      <a:r>
                        <a:rPr sz="1200" spc="-35" dirty="0">
                          <a:latin typeface="Arial"/>
                          <a:cs typeface="Arial"/>
                        </a:rPr>
                        <a:t> participan </a:t>
                      </a:r>
                      <a:r>
                        <a:rPr sz="1200" spc="-55" dirty="0">
                          <a:latin typeface="Arial"/>
                          <a:cs typeface="Arial"/>
                        </a:rPr>
                        <a:t>para</a:t>
                      </a:r>
                      <a:r>
                        <a:rPr sz="1200" spc="-35" dirty="0">
                          <a:latin typeface="Arial"/>
                          <a:cs typeface="Arial"/>
                        </a:rPr>
                        <a:t> promover</a:t>
                      </a:r>
                      <a:r>
                        <a:rPr sz="1200" spc="-30" dirty="0">
                          <a:latin typeface="Arial"/>
                          <a:cs typeface="Arial"/>
                        </a:rPr>
                        <a:t> </a:t>
                      </a:r>
                      <a:r>
                        <a:rPr sz="1200" spc="-25" dirty="0">
                          <a:latin typeface="Arial"/>
                          <a:cs typeface="Arial"/>
                        </a:rPr>
                        <a:t>el </a:t>
                      </a:r>
                      <a:r>
                        <a:rPr sz="1200" spc="-55" dirty="0">
                          <a:latin typeface="Arial"/>
                          <a:cs typeface="Arial"/>
                        </a:rPr>
                        <a:t>aprendizaje</a:t>
                      </a:r>
                      <a:r>
                        <a:rPr sz="1200" spc="-50" dirty="0">
                          <a:latin typeface="Arial"/>
                          <a:cs typeface="Arial"/>
                        </a:rPr>
                        <a:t> de</a:t>
                      </a:r>
                      <a:r>
                        <a:rPr sz="1200" spc="-45" dirty="0">
                          <a:latin typeface="Arial"/>
                          <a:cs typeface="Arial"/>
                        </a:rPr>
                        <a:t> </a:t>
                      </a:r>
                      <a:r>
                        <a:rPr sz="1200" spc="-40" dirty="0">
                          <a:latin typeface="Arial"/>
                          <a:cs typeface="Arial"/>
                        </a:rPr>
                        <a:t>todos</a:t>
                      </a:r>
                      <a:r>
                        <a:rPr sz="1200" spc="-45" dirty="0">
                          <a:latin typeface="Arial"/>
                          <a:cs typeface="Arial"/>
                        </a:rPr>
                        <a:t> </a:t>
                      </a:r>
                      <a:r>
                        <a:rPr sz="1200" spc="-55" dirty="0">
                          <a:latin typeface="Arial"/>
                          <a:cs typeface="Arial"/>
                        </a:rPr>
                        <a:t>los</a:t>
                      </a:r>
                      <a:r>
                        <a:rPr sz="1200" spc="-45" dirty="0">
                          <a:latin typeface="Arial"/>
                          <a:cs typeface="Arial"/>
                        </a:rPr>
                        <a:t> </a:t>
                      </a:r>
                      <a:r>
                        <a:rPr sz="1200" spc="-60" dirty="0">
                          <a:latin typeface="Arial"/>
                          <a:cs typeface="Arial"/>
                        </a:rPr>
                        <a:t>y</a:t>
                      </a:r>
                      <a:r>
                        <a:rPr sz="1200" spc="-45" dirty="0">
                          <a:latin typeface="Arial"/>
                          <a:cs typeface="Arial"/>
                        </a:rPr>
                        <a:t> </a:t>
                      </a:r>
                      <a:r>
                        <a:rPr sz="1200" spc="-75" dirty="0">
                          <a:latin typeface="Arial"/>
                          <a:cs typeface="Arial"/>
                        </a:rPr>
                        <a:t>las</a:t>
                      </a:r>
                      <a:r>
                        <a:rPr sz="1200" spc="-45" dirty="0">
                          <a:latin typeface="Arial"/>
                          <a:cs typeface="Arial"/>
                        </a:rPr>
                        <a:t> </a:t>
                      </a:r>
                      <a:r>
                        <a:rPr sz="1200" spc="-10" dirty="0">
                          <a:latin typeface="Arial"/>
                          <a:cs typeface="Arial"/>
                        </a:rPr>
                        <a:t>estudiantes.</a:t>
                      </a:r>
                      <a:endParaRPr sz="1200" dirty="0">
                        <a:latin typeface="Arial"/>
                        <a:cs typeface="Arial"/>
                      </a:endParaRPr>
                    </a:p>
                    <a:p>
                      <a:pPr>
                        <a:lnSpc>
                          <a:spcPct val="100000"/>
                        </a:lnSpc>
                        <a:spcBef>
                          <a:spcPts val="85"/>
                        </a:spcBef>
                        <a:buFont typeface="Arial"/>
                        <a:buChar char="•"/>
                      </a:pPr>
                      <a:endParaRPr sz="1200" dirty="0">
                        <a:latin typeface="Times New Roman"/>
                        <a:cs typeface="Times New Roman"/>
                      </a:endParaRPr>
                    </a:p>
                    <a:p>
                      <a:pPr marL="44450" marR="135255" indent="110489">
                        <a:lnSpc>
                          <a:spcPct val="101699"/>
                        </a:lnSpc>
                        <a:buChar char="•"/>
                        <a:tabLst>
                          <a:tab pos="154940" algn="l"/>
                        </a:tabLst>
                      </a:pPr>
                      <a:r>
                        <a:rPr sz="1200" spc="-135" dirty="0">
                          <a:latin typeface="Arial"/>
                          <a:cs typeface="Arial"/>
                        </a:rPr>
                        <a:t>La</a:t>
                      </a:r>
                      <a:r>
                        <a:rPr sz="1200" spc="-45" dirty="0">
                          <a:latin typeface="Arial"/>
                          <a:cs typeface="Arial"/>
                        </a:rPr>
                        <a:t> inclusión </a:t>
                      </a:r>
                      <a:r>
                        <a:rPr sz="1200" spc="-50" dirty="0">
                          <a:latin typeface="Arial"/>
                          <a:cs typeface="Arial"/>
                        </a:rPr>
                        <a:t>de</a:t>
                      </a:r>
                      <a:r>
                        <a:rPr sz="1200" spc="-45" dirty="0">
                          <a:latin typeface="Arial"/>
                          <a:cs typeface="Arial"/>
                        </a:rPr>
                        <a:t> </a:t>
                      </a:r>
                      <a:r>
                        <a:rPr sz="1200" spc="-65" dirty="0">
                          <a:latin typeface="Arial"/>
                          <a:cs typeface="Arial"/>
                        </a:rPr>
                        <a:t>diversas</a:t>
                      </a:r>
                      <a:r>
                        <a:rPr sz="1200" spc="-45" dirty="0">
                          <a:latin typeface="Arial"/>
                          <a:cs typeface="Arial"/>
                        </a:rPr>
                        <a:t> </a:t>
                      </a:r>
                      <a:r>
                        <a:rPr sz="1200" spc="-80" dirty="0">
                          <a:latin typeface="Arial"/>
                          <a:cs typeface="Arial"/>
                        </a:rPr>
                        <a:t>voces</a:t>
                      </a:r>
                      <a:r>
                        <a:rPr sz="1200" spc="-45" dirty="0">
                          <a:latin typeface="Arial"/>
                          <a:cs typeface="Arial"/>
                        </a:rPr>
                        <a:t> </a:t>
                      </a:r>
                      <a:r>
                        <a:rPr sz="1200" spc="-60" dirty="0">
                          <a:latin typeface="Arial"/>
                          <a:cs typeface="Arial"/>
                        </a:rPr>
                        <a:t>y</a:t>
                      </a:r>
                      <a:r>
                        <a:rPr sz="1200" spc="-45" dirty="0">
                          <a:latin typeface="Arial"/>
                          <a:cs typeface="Arial"/>
                        </a:rPr>
                        <a:t> </a:t>
                      </a:r>
                      <a:r>
                        <a:rPr sz="1200" spc="-10" dirty="0">
                          <a:latin typeface="Arial"/>
                          <a:cs typeface="Arial"/>
                        </a:rPr>
                        <a:t>perspectivas </a:t>
                      </a:r>
                      <a:r>
                        <a:rPr sz="1200" spc="-25" dirty="0">
                          <a:latin typeface="Arial"/>
                          <a:cs typeface="Arial"/>
                        </a:rPr>
                        <a:t>contribuirá</a:t>
                      </a:r>
                      <a:r>
                        <a:rPr sz="1200" spc="-40" dirty="0">
                          <a:latin typeface="Arial"/>
                          <a:cs typeface="Arial"/>
                        </a:rPr>
                        <a:t> </a:t>
                      </a:r>
                      <a:r>
                        <a:rPr sz="1200" spc="-100" dirty="0">
                          <a:latin typeface="Arial"/>
                          <a:cs typeface="Arial"/>
                        </a:rPr>
                        <a:t>a</a:t>
                      </a:r>
                      <a:r>
                        <a:rPr sz="1200" spc="-40" dirty="0">
                          <a:latin typeface="Arial"/>
                          <a:cs typeface="Arial"/>
                        </a:rPr>
                        <a:t> </a:t>
                      </a:r>
                      <a:r>
                        <a:rPr sz="1200" spc="-50" dirty="0">
                          <a:latin typeface="Arial"/>
                          <a:cs typeface="Arial"/>
                        </a:rPr>
                        <a:t>la</a:t>
                      </a:r>
                      <a:r>
                        <a:rPr sz="1200" spc="-40" dirty="0">
                          <a:latin typeface="Arial"/>
                          <a:cs typeface="Arial"/>
                        </a:rPr>
                        <a:t> </a:t>
                      </a:r>
                      <a:r>
                        <a:rPr sz="1200" spc="-50" dirty="0">
                          <a:latin typeface="Arial"/>
                          <a:cs typeface="Arial"/>
                        </a:rPr>
                        <a:t>comprensión</a:t>
                      </a:r>
                      <a:r>
                        <a:rPr sz="1200" spc="-40" dirty="0">
                          <a:latin typeface="Arial"/>
                          <a:cs typeface="Arial"/>
                        </a:rPr>
                        <a:t> </a:t>
                      </a:r>
                      <a:r>
                        <a:rPr sz="1200" spc="-50" dirty="0">
                          <a:latin typeface="Arial"/>
                          <a:cs typeface="Arial"/>
                        </a:rPr>
                        <a:t>de</a:t>
                      </a:r>
                      <a:r>
                        <a:rPr sz="1200" spc="-40" dirty="0">
                          <a:latin typeface="Arial"/>
                          <a:cs typeface="Arial"/>
                        </a:rPr>
                        <a:t> </a:t>
                      </a:r>
                      <a:r>
                        <a:rPr sz="1200" spc="-10" dirty="0">
                          <a:latin typeface="Arial"/>
                          <a:cs typeface="Arial"/>
                        </a:rPr>
                        <a:t>lo</a:t>
                      </a:r>
                      <a:r>
                        <a:rPr sz="1200" spc="-40" dirty="0">
                          <a:latin typeface="Arial"/>
                          <a:cs typeface="Arial"/>
                        </a:rPr>
                        <a:t> </a:t>
                      </a:r>
                      <a:r>
                        <a:rPr sz="1200" spc="-45" dirty="0">
                          <a:latin typeface="Arial"/>
                          <a:cs typeface="Arial"/>
                        </a:rPr>
                        <a:t>que</a:t>
                      </a:r>
                      <a:r>
                        <a:rPr sz="1200" spc="-40" dirty="0">
                          <a:latin typeface="Arial"/>
                          <a:cs typeface="Arial"/>
                        </a:rPr>
                        <a:t> </a:t>
                      </a:r>
                      <a:r>
                        <a:rPr sz="1200" spc="-50" dirty="0">
                          <a:latin typeface="Arial"/>
                          <a:cs typeface="Arial"/>
                        </a:rPr>
                        <a:t>significa</a:t>
                      </a:r>
                      <a:r>
                        <a:rPr sz="1200" spc="-40" dirty="0">
                          <a:latin typeface="Arial"/>
                          <a:cs typeface="Arial"/>
                        </a:rPr>
                        <a:t> </a:t>
                      </a:r>
                      <a:r>
                        <a:rPr sz="1200" spc="-25" dirty="0">
                          <a:latin typeface="Arial"/>
                          <a:cs typeface="Arial"/>
                        </a:rPr>
                        <a:t>el </a:t>
                      </a:r>
                      <a:r>
                        <a:rPr sz="1200" spc="-45" dirty="0">
                          <a:latin typeface="Arial"/>
                          <a:cs typeface="Arial"/>
                        </a:rPr>
                        <a:t>diálogo</a:t>
                      </a:r>
                      <a:r>
                        <a:rPr sz="1200" spc="-50" dirty="0">
                          <a:latin typeface="Arial"/>
                          <a:cs typeface="Arial"/>
                        </a:rPr>
                        <a:t> en la</a:t>
                      </a:r>
                      <a:r>
                        <a:rPr sz="1200" spc="-45" dirty="0">
                          <a:latin typeface="Arial"/>
                          <a:cs typeface="Arial"/>
                        </a:rPr>
                        <a:t> </a:t>
                      </a:r>
                      <a:r>
                        <a:rPr sz="1200" spc="-10" dirty="0">
                          <a:latin typeface="Arial"/>
                          <a:cs typeface="Arial"/>
                        </a:rPr>
                        <a:t>práctica.</a:t>
                      </a:r>
                      <a:endParaRPr sz="1200" dirty="0">
                        <a:latin typeface="Arial"/>
                        <a:cs typeface="Arial"/>
                      </a:endParaRPr>
                    </a:p>
                  </a:txBody>
                  <a:tcPr marL="0" marR="0" marT="56515" marB="0">
                    <a:lnL w="38100">
                      <a:noFill/>
                      <a:prstDash val="solid"/>
                    </a:lnL>
                    <a:lnR w="38100">
                      <a:noFill/>
                      <a:prstDash val="solid"/>
                    </a:lnR>
                    <a:lnT w="57150">
                      <a:noFill/>
                      <a:prstDash val="solid"/>
                    </a:lnT>
                    <a:lnB w="38100">
                      <a:noFill/>
                      <a:prstDash val="solid"/>
                    </a:lnB>
                    <a:lnTlToBr w="12700" cmpd="sng">
                      <a:noFill/>
                      <a:prstDash val="solid"/>
                    </a:lnTlToBr>
                    <a:lnBlToTr w="12700" cmpd="sng">
                      <a:noFill/>
                      <a:prstDash val="solid"/>
                    </a:lnBlToTr>
                    <a:solidFill>
                      <a:srgbClr val="D9F1F6"/>
                    </a:solidFill>
                  </a:tcPr>
                </a:tc>
                <a:tc>
                  <a:txBody>
                    <a:bodyPr/>
                    <a:lstStyle/>
                    <a:p>
                      <a:pPr marL="43815" marR="469265" algn="just">
                        <a:lnSpc>
                          <a:spcPct val="101699"/>
                        </a:lnSpc>
                        <a:spcBef>
                          <a:spcPts val="515"/>
                        </a:spcBef>
                      </a:pPr>
                      <a:r>
                        <a:rPr sz="1200" b="1" spc="-235" dirty="0">
                          <a:latin typeface="Arial"/>
                          <a:cs typeface="Arial"/>
                        </a:rPr>
                        <a:t>PERO</a:t>
                      </a:r>
                      <a:r>
                        <a:rPr sz="1200" b="1" spc="150" dirty="0">
                          <a:latin typeface="Arial"/>
                          <a:cs typeface="Arial"/>
                        </a:rPr>
                        <a:t> </a:t>
                      </a:r>
                      <a:r>
                        <a:rPr sz="1200" b="1" spc="-95" dirty="0">
                          <a:latin typeface="Arial"/>
                          <a:cs typeface="Arial"/>
                        </a:rPr>
                        <a:t>existen</a:t>
                      </a:r>
                      <a:r>
                        <a:rPr sz="1200" b="1" spc="10" dirty="0">
                          <a:latin typeface="Arial"/>
                          <a:cs typeface="Arial"/>
                        </a:rPr>
                        <a:t> </a:t>
                      </a:r>
                      <a:r>
                        <a:rPr sz="1200" b="1" spc="-90" dirty="0">
                          <a:latin typeface="Arial"/>
                          <a:cs typeface="Arial"/>
                        </a:rPr>
                        <a:t>barreras</a:t>
                      </a:r>
                      <a:r>
                        <a:rPr sz="1200" b="1" spc="5" dirty="0">
                          <a:latin typeface="Arial"/>
                          <a:cs typeface="Arial"/>
                        </a:rPr>
                        <a:t> </a:t>
                      </a:r>
                      <a:r>
                        <a:rPr sz="1200" b="1" spc="-90" dirty="0">
                          <a:latin typeface="Arial"/>
                          <a:cs typeface="Arial"/>
                        </a:rPr>
                        <a:t>para</a:t>
                      </a:r>
                      <a:r>
                        <a:rPr sz="1200" b="1" spc="55" dirty="0">
                          <a:latin typeface="Arial"/>
                          <a:cs typeface="Arial"/>
                        </a:rPr>
                        <a:t> </a:t>
                      </a:r>
                      <a:r>
                        <a:rPr sz="1200" b="1" spc="-110" dirty="0">
                          <a:latin typeface="Arial"/>
                          <a:cs typeface="Arial"/>
                        </a:rPr>
                        <a:t>la</a:t>
                      </a:r>
                      <a:r>
                        <a:rPr sz="1200" b="1" spc="60" dirty="0">
                          <a:latin typeface="Arial"/>
                          <a:cs typeface="Arial"/>
                        </a:rPr>
                        <a:t> </a:t>
                      </a:r>
                      <a:r>
                        <a:rPr sz="1200" b="1" spc="-80" dirty="0">
                          <a:latin typeface="Arial"/>
                          <a:cs typeface="Arial"/>
                        </a:rPr>
                        <a:t>participación </a:t>
                      </a:r>
                      <a:r>
                        <a:rPr sz="1200" b="1" spc="-110" dirty="0">
                          <a:latin typeface="Arial"/>
                          <a:cs typeface="Arial"/>
                        </a:rPr>
                        <a:t>dialógica</a:t>
                      </a:r>
                      <a:r>
                        <a:rPr sz="1200" b="1" spc="25" dirty="0">
                          <a:latin typeface="Arial"/>
                          <a:cs typeface="Arial"/>
                        </a:rPr>
                        <a:t> </a:t>
                      </a:r>
                      <a:r>
                        <a:rPr sz="1200" b="1" spc="-145" dirty="0">
                          <a:latin typeface="Arial"/>
                          <a:cs typeface="Arial"/>
                        </a:rPr>
                        <a:t>de</a:t>
                      </a:r>
                      <a:r>
                        <a:rPr sz="1200" b="1" spc="60" dirty="0">
                          <a:latin typeface="Arial"/>
                          <a:cs typeface="Arial"/>
                        </a:rPr>
                        <a:t> </a:t>
                      </a:r>
                      <a:r>
                        <a:rPr sz="1200" b="1" spc="-90" dirty="0">
                          <a:latin typeface="Arial"/>
                          <a:cs typeface="Arial"/>
                        </a:rPr>
                        <a:t>todo</a:t>
                      </a:r>
                      <a:r>
                        <a:rPr sz="1200" b="1" spc="50" dirty="0">
                          <a:latin typeface="Arial"/>
                          <a:cs typeface="Arial"/>
                        </a:rPr>
                        <a:t> </a:t>
                      </a:r>
                      <a:r>
                        <a:rPr sz="1200" b="1" spc="-95" dirty="0">
                          <a:latin typeface="Arial"/>
                          <a:cs typeface="Arial"/>
                        </a:rPr>
                        <a:t>el</a:t>
                      </a:r>
                      <a:r>
                        <a:rPr sz="1200" b="1" spc="45" dirty="0">
                          <a:latin typeface="Arial"/>
                          <a:cs typeface="Arial"/>
                        </a:rPr>
                        <a:t> </a:t>
                      </a:r>
                      <a:r>
                        <a:rPr sz="1200" b="1" spc="-100" dirty="0">
                          <a:latin typeface="Arial"/>
                          <a:cs typeface="Arial"/>
                        </a:rPr>
                        <a:t>alumnado</a:t>
                      </a:r>
                      <a:r>
                        <a:rPr sz="1200" b="1" spc="45" dirty="0">
                          <a:latin typeface="Arial"/>
                          <a:cs typeface="Arial"/>
                        </a:rPr>
                        <a:t> </a:t>
                      </a:r>
                      <a:r>
                        <a:rPr sz="1200" b="1" spc="-125" dirty="0">
                          <a:latin typeface="Arial"/>
                          <a:cs typeface="Arial"/>
                        </a:rPr>
                        <a:t>que</a:t>
                      </a:r>
                      <a:r>
                        <a:rPr sz="1200" b="1" spc="40" dirty="0">
                          <a:latin typeface="Arial"/>
                          <a:cs typeface="Arial"/>
                        </a:rPr>
                        <a:t> </a:t>
                      </a:r>
                      <a:r>
                        <a:rPr sz="1200" b="1" spc="-35" dirty="0">
                          <a:latin typeface="Arial"/>
                          <a:cs typeface="Arial"/>
                        </a:rPr>
                        <a:t>pueden </a:t>
                      </a:r>
                      <a:r>
                        <a:rPr sz="1200" b="1" spc="-90" dirty="0">
                          <a:latin typeface="Arial"/>
                          <a:cs typeface="Arial"/>
                        </a:rPr>
                        <a:t>encontrarse</a:t>
                      </a:r>
                      <a:r>
                        <a:rPr sz="1200" b="1" spc="-5" dirty="0">
                          <a:latin typeface="Arial"/>
                          <a:cs typeface="Arial"/>
                        </a:rPr>
                        <a:t> </a:t>
                      </a:r>
                      <a:r>
                        <a:rPr sz="1200" b="1" spc="-25" dirty="0">
                          <a:latin typeface="Arial"/>
                          <a:cs typeface="Arial"/>
                        </a:rPr>
                        <a:t>en:</a:t>
                      </a:r>
                      <a:endParaRPr sz="1200" dirty="0">
                        <a:latin typeface="Arial"/>
                        <a:cs typeface="Arial"/>
                      </a:endParaRPr>
                    </a:p>
                    <a:p>
                      <a:pPr>
                        <a:lnSpc>
                          <a:spcPct val="100000"/>
                        </a:lnSpc>
                        <a:spcBef>
                          <a:spcPts val="110"/>
                        </a:spcBef>
                      </a:pPr>
                      <a:endParaRPr sz="1200" dirty="0">
                        <a:latin typeface="Times New Roman"/>
                        <a:cs typeface="Times New Roman"/>
                      </a:endParaRPr>
                    </a:p>
                    <a:p>
                      <a:pPr marL="334645" indent="-110489">
                        <a:lnSpc>
                          <a:spcPct val="100000"/>
                        </a:lnSpc>
                        <a:buChar char="•"/>
                        <a:tabLst>
                          <a:tab pos="334645" algn="l"/>
                        </a:tabLst>
                      </a:pPr>
                      <a:r>
                        <a:rPr sz="1200" spc="-50" dirty="0">
                          <a:latin typeface="Arial"/>
                          <a:cs typeface="Arial"/>
                        </a:rPr>
                        <a:t>formas</a:t>
                      </a:r>
                      <a:r>
                        <a:rPr sz="1200" spc="-55" dirty="0">
                          <a:latin typeface="Arial"/>
                          <a:cs typeface="Arial"/>
                        </a:rPr>
                        <a:t> </a:t>
                      </a:r>
                      <a:r>
                        <a:rPr sz="1200" spc="-50" dirty="0">
                          <a:latin typeface="Arial"/>
                          <a:cs typeface="Arial"/>
                        </a:rPr>
                        <a:t>de</a:t>
                      </a:r>
                      <a:r>
                        <a:rPr sz="1200" spc="-55" dirty="0">
                          <a:latin typeface="Arial"/>
                          <a:cs typeface="Arial"/>
                        </a:rPr>
                        <a:t> </a:t>
                      </a:r>
                      <a:r>
                        <a:rPr sz="1200" spc="-10" dirty="0">
                          <a:latin typeface="Arial"/>
                          <a:cs typeface="Arial"/>
                        </a:rPr>
                        <a:t>comunicarse</a:t>
                      </a:r>
                      <a:endParaRPr sz="1200" dirty="0">
                        <a:latin typeface="Arial"/>
                        <a:cs typeface="Arial"/>
                      </a:endParaRPr>
                    </a:p>
                    <a:p>
                      <a:pPr>
                        <a:lnSpc>
                          <a:spcPct val="100000"/>
                        </a:lnSpc>
                        <a:spcBef>
                          <a:spcPts val="105"/>
                        </a:spcBef>
                        <a:buFont typeface="Arial"/>
                        <a:buChar char="•"/>
                      </a:pPr>
                      <a:endParaRPr sz="1200" dirty="0">
                        <a:latin typeface="Times New Roman"/>
                        <a:cs typeface="Times New Roman"/>
                      </a:endParaRPr>
                    </a:p>
                    <a:p>
                      <a:pPr marL="334645" indent="-110489">
                        <a:lnSpc>
                          <a:spcPct val="100000"/>
                        </a:lnSpc>
                        <a:buChar char="•"/>
                        <a:tabLst>
                          <a:tab pos="334645" algn="l"/>
                        </a:tabLst>
                      </a:pPr>
                      <a:r>
                        <a:rPr sz="1200" spc="-20" dirty="0">
                          <a:latin typeface="Arial"/>
                          <a:cs typeface="Arial"/>
                        </a:rPr>
                        <a:t>falta</a:t>
                      </a:r>
                      <a:r>
                        <a:rPr sz="1200" spc="-45" dirty="0">
                          <a:latin typeface="Arial"/>
                          <a:cs typeface="Arial"/>
                        </a:rPr>
                        <a:t> </a:t>
                      </a:r>
                      <a:r>
                        <a:rPr sz="1200" spc="-50" dirty="0">
                          <a:latin typeface="Arial"/>
                          <a:cs typeface="Arial"/>
                        </a:rPr>
                        <a:t>de</a:t>
                      </a:r>
                      <a:r>
                        <a:rPr sz="1200" spc="-45" dirty="0">
                          <a:latin typeface="Arial"/>
                          <a:cs typeface="Arial"/>
                        </a:rPr>
                        <a:t> </a:t>
                      </a:r>
                      <a:r>
                        <a:rPr sz="1200" spc="-60" dirty="0">
                          <a:latin typeface="Arial"/>
                          <a:cs typeface="Arial"/>
                        </a:rPr>
                        <a:t>confianza</a:t>
                      </a:r>
                      <a:r>
                        <a:rPr sz="1200" spc="-40" dirty="0">
                          <a:latin typeface="Arial"/>
                          <a:cs typeface="Arial"/>
                        </a:rPr>
                        <a:t> </a:t>
                      </a:r>
                      <a:r>
                        <a:rPr sz="1200" spc="-55" dirty="0">
                          <a:latin typeface="Arial"/>
                          <a:cs typeface="Arial"/>
                        </a:rPr>
                        <a:t>para</a:t>
                      </a:r>
                      <a:r>
                        <a:rPr sz="1200" spc="-45" dirty="0">
                          <a:latin typeface="Arial"/>
                          <a:cs typeface="Arial"/>
                        </a:rPr>
                        <a:t> </a:t>
                      </a:r>
                      <a:r>
                        <a:rPr sz="1200" spc="-10" dirty="0">
                          <a:latin typeface="Arial"/>
                          <a:cs typeface="Arial"/>
                        </a:rPr>
                        <a:t>participar</a:t>
                      </a:r>
                      <a:endParaRPr sz="1200" dirty="0">
                        <a:latin typeface="Arial"/>
                        <a:cs typeface="Arial"/>
                      </a:endParaRPr>
                    </a:p>
                    <a:p>
                      <a:pPr>
                        <a:lnSpc>
                          <a:spcPct val="100000"/>
                        </a:lnSpc>
                        <a:spcBef>
                          <a:spcPts val="85"/>
                        </a:spcBef>
                        <a:buFont typeface="Arial"/>
                        <a:buChar char="•"/>
                      </a:pPr>
                      <a:endParaRPr sz="1200" dirty="0">
                        <a:latin typeface="Times New Roman"/>
                        <a:cs typeface="Times New Roman"/>
                      </a:endParaRPr>
                    </a:p>
                    <a:p>
                      <a:pPr marL="224154" marR="180975" indent="110489">
                        <a:lnSpc>
                          <a:spcPct val="101699"/>
                        </a:lnSpc>
                        <a:buChar char="•"/>
                        <a:tabLst>
                          <a:tab pos="334645" algn="l"/>
                        </a:tabLst>
                      </a:pPr>
                      <a:r>
                        <a:rPr sz="1200" spc="-50" dirty="0">
                          <a:latin typeface="Arial"/>
                          <a:cs typeface="Arial"/>
                        </a:rPr>
                        <a:t>la</a:t>
                      </a:r>
                      <a:r>
                        <a:rPr sz="1200" spc="-25" dirty="0">
                          <a:latin typeface="Arial"/>
                          <a:cs typeface="Arial"/>
                        </a:rPr>
                        <a:t> </a:t>
                      </a:r>
                      <a:r>
                        <a:rPr sz="1200" spc="-50" dirty="0">
                          <a:latin typeface="Arial"/>
                          <a:cs typeface="Arial"/>
                        </a:rPr>
                        <a:t>comprensión</a:t>
                      </a:r>
                      <a:r>
                        <a:rPr sz="1200" spc="-20" dirty="0">
                          <a:latin typeface="Arial"/>
                          <a:cs typeface="Arial"/>
                        </a:rPr>
                        <a:t> </a:t>
                      </a:r>
                      <a:r>
                        <a:rPr sz="1200" spc="-50" dirty="0">
                          <a:latin typeface="Arial"/>
                          <a:cs typeface="Arial"/>
                        </a:rPr>
                        <a:t>de</a:t>
                      </a:r>
                      <a:r>
                        <a:rPr sz="1200" spc="-20" dirty="0">
                          <a:latin typeface="Arial"/>
                          <a:cs typeface="Arial"/>
                        </a:rPr>
                        <a:t> </a:t>
                      </a:r>
                      <a:r>
                        <a:rPr sz="1200" spc="-35" dirty="0">
                          <a:latin typeface="Arial"/>
                          <a:cs typeface="Arial"/>
                        </a:rPr>
                        <a:t>diferentes</a:t>
                      </a:r>
                      <a:r>
                        <a:rPr sz="1200" spc="-20" dirty="0">
                          <a:latin typeface="Arial"/>
                          <a:cs typeface="Arial"/>
                        </a:rPr>
                        <a:t> </a:t>
                      </a:r>
                      <a:r>
                        <a:rPr sz="1200" spc="-60" dirty="0">
                          <a:latin typeface="Arial"/>
                          <a:cs typeface="Arial"/>
                        </a:rPr>
                        <a:t>perspectivas</a:t>
                      </a:r>
                      <a:r>
                        <a:rPr sz="1200" spc="-20" dirty="0">
                          <a:latin typeface="Arial"/>
                          <a:cs typeface="Arial"/>
                        </a:rPr>
                        <a:t> </a:t>
                      </a:r>
                      <a:r>
                        <a:rPr sz="1200" spc="-50" dirty="0">
                          <a:latin typeface="Arial"/>
                          <a:cs typeface="Arial"/>
                        </a:rPr>
                        <a:t>y formas</a:t>
                      </a:r>
                      <a:r>
                        <a:rPr sz="1200" spc="-55" dirty="0">
                          <a:latin typeface="Arial"/>
                          <a:cs typeface="Arial"/>
                        </a:rPr>
                        <a:t> </a:t>
                      </a:r>
                      <a:r>
                        <a:rPr sz="1200" spc="-50" dirty="0">
                          <a:latin typeface="Arial"/>
                          <a:cs typeface="Arial"/>
                        </a:rPr>
                        <a:t>de</a:t>
                      </a:r>
                      <a:r>
                        <a:rPr sz="1200" spc="-55" dirty="0">
                          <a:latin typeface="Arial"/>
                          <a:cs typeface="Arial"/>
                        </a:rPr>
                        <a:t> </a:t>
                      </a:r>
                      <a:r>
                        <a:rPr sz="1200" spc="-10" dirty="0">
                          <a:latin typeface="Arial"/>
                          <a:cs typeface="Arial"/>
                        </a:rPr>
                        <a:t>pensar</a:t>
                      </a:r>
                      <a:endParaRPr sz="1200" dirty="0">
                        <a:latin typeface="Arial"/>
                        <a:cs typeface="Arial"/>
                      </a:endParaRPr>
                    </a:p>
                    <a:p>
                      <a:pPr>
                        <a:lnSpc>
                          <a:spcPct val="100000"/>
                        </a:lnSpc>
                        <a:spcBef>
                          <a:spcPts val="85"/>
                        </a:spcBef>
                        <a:buFont typeface="Arial"/>
                        <a:buChar char="•"/>
                      </a:pPr>
                      <a:endParaRPr sz="1200" dirty="0">
                        <a:latin typeface="Times New Roman"/>
                        <a:cs typeface="Times New Roman"/>
                      </a:endParaRPr>
                    </a:p>
                    <a:p>
                      <a:pPr marL="224154" marR="575945" indent="110489">
                        <a:lnSpc>
                          <a:spcPct val="101699"/>
                        </a:lnSpc>
                        <a:buChar char="•"/>
                        <a:tabLst>
                          <a:tab pos="334645" algn="l"/>
                        </a:tabLst>
                      </a:pPr>
                      <a:r>
                        <a:rPr sz="1200" spc="-50" dirty="0">
                          <a:latin typeface="Arial"/>
                          <a:cs typeface="Arial"/>
                        </a:rPr>
                        <a:t>la</a:t>
                      </a:r>
                      <a:r>
                        <a:rPr sz="1200" spc="-35" dirty="0">
                          <a:latin typeface="Arial"/>
                          <a:cs typeface="Arial"/>
                        </a:rPr>
                        <a:t> </a:t>
                      </a:r>
                      <a:r>
                        <a:rPr sz="1200" spc="-55" dirty="0">
                          <a:latin typeface="Arial"/>
                          <a:cs typeface="Arial"/>
                        </a:rPr>
                        <a:t>aceptación</a:t>
                      </a:r>
                      <a:r>
                        <a:rPr sz="1200" spc="-30" dirty="0">
                          <a:latin typeface="Arial"/>
                          <a:cs typeface="Arial"/>
                        </a:rPr>
                        <a:t> </a:t>
                      </a:r>
                      <a:r>
                        <a:rPr sz="1200" spc="-60" dirty="0">
                          <a:latin typeface="Arial"/>
                          <a:cs typeface="Arial"/>
                        </a:rPr>
                        <a:t>y</a:t>
                      </a:r>
                      <a:r>
                        <a:rPr sz="1200" spc="-30" dirty="0">
                          <a:latin typeface="Arial"/>
                          <a:cs typeface="Arial"/>
                        </a:rPr>
                        <a:t> </a:t>
                      </a:r>
                      <a:r>
                        <a:rPr sz="1200" spc="-50" dirty="0">
                          <a:latin typeface="Arial"/>
                          <a:cs typeface="Arial"/>
                        </a:rPr>
                        <a:t>valoración</a:t>
                      </a:r>
                      <a:r>
                        <a:rPr sz="1200" spc="-30" dirty="0">
                          <a:latin typeface="Arial"/>
                          <a:cs typeface="Arial"/>
                        </a:rPr>
                        <a:t> </a:t>
                      </a:r>
                      <a:r>
                        <a:rPr sz="1200" spc="-50" dirty="0">
                          <a:latin typeface="Arial"/>
                          <a:cs typeface="Arial"/>
                        </a:rPr>
                        <a:t>de</a:t>
                      </a:r>
                      <a:r>
                        <a:rPr sz="1200" spc="-30" dirty="0">
                          <a:latin typeface="Arial"/>
                          <a:cs typeface="Arial"/>
                        </a:rPr>
                        <a:t> </a:t>
                      </a:r>
                      <a:r>
                        <a:rPr sz="1200" spc="-60" dirty="0">
                          <a:latin typeface="Arial"/>
                          <a:cs typeface="Arial"/>
                        </a:rPr>
                        <a:t>diversas </a:t>
                      </a:r>
                      <a:r>
                        <a:rPr sz="1200" spc="-10" dirty="0">
                          <a:latin typeface="Arial"/>
                          <a:cs typeface="Arial"/>
                        </a:rPr>
                        <a:t>opiniones</a:t>
                      </a:r>
                      <a:endParaRPr sz="1200" dirty="0">
                        <a:latin typeface="Arial"/>
                        <a:cs typeface="Arial"/>
                      </a:endParaRPr>
                    </a:p>
                    <a:p>
                      <a:pPr>
                        <a:lnSpc>
                          <a:spcPct val="100000"/>
                        </a:lnSpc>
                        <a:spcBef>
                          <a:spcPts val="80"/>
                        </a:spcBef>
                        <a:buFont typeface="Arial"/>
                        <a:buChar char="•"/>
                      </a:pPr>
                      <a:endParaRPr sz="1200" dirty="0">
                        <a:latin typeface="Times New Roman"/>
                        <a:cs typeface="Times New Roman"/>
                      </a:endParaRPr>
                    </a:p>
                    <a:p>
                      <a:pPr marL="224154" marR="150495" indent="110489">
                        <a:lnSpc>
                          <a:spcPct val="101699"/>
                        </a:lnSpc>
                        <a:spcBef>
                          <a:spcPts val="5"/>
                        </a:spcBef>
                        <a:buChar char="•"/>
                        <a:tabLst>
                          <a:tab pos="334645" algn="l"/>
                        </a:tabLst>
                      </a:pPr>
                      <a:r>
                        <a:rPr sz="1200" spc="-60" dirty="0">
                          <a:latin typeface="Arial"/>
                          <a:cs typeface="Arial"/>
                        </a:rPr>
                        <a:t>percepciones</a:t>
                      </a:r>
                      <a:r>
                        <a:rPr sz="1200" spc="-15" dirty="0">
                          <a:latin typeface="Arial"/>
                          <a:cs typeface="Arial"/>
                        </a:rPr>
                        <a:t> </a:t>
                      </a:r>
                      <a:r>
                        <a:rPr sz="1200" spc="-60" dirty="0">
                          <a:latin typeface="Arial"/>
                          <a:cs typeface="Arial"/>
                        </a:rPr>
                        <a:t>y</a:t>
                      </a:r>
                      <a:r>
                        <a:rPr sz="1200" spc="-15" dirty="0">
                          <a:latin typeface="Arial"/>
                          <a:cs typeface="Arial"/>
                        </a:rPr>
                        <a:t> </a:t>
                      </a:r>
                      <a:r>
                        <a:rPr sz="1200" spc="-50" dirty="0">
                          <a:latin typeface="Arial"/>
                          <a:cs typeface="Arial"/>
                        </a:rPr>
                        <a:t>motivaciones</a:t>
                      </a:r>
                      <a:r>
                        <a:rPr sz="1200" spc="-10" dirty="0">
                          <a:latin typeface="Arial"/>
                          <a:cs typeface="Arial"/>
                        </a:rPr>
                        <a:t> </a:t>
                      </a:r>
                      <a:r>
                        <a:rPr sz="1200" spc="-35" dirty="0">
                          <a:latin typeface="Arial"/>
                          <a:cs typeface="Arial"/>
                        </a:rPr>
                        <a:t>contradictorias </a:t>
                      </a:r>
                      <a:r>
                        <a:rPr sz="1200" spc="-55" dirty="0">
                          <a:latin typeface="Arial"/>
                          <a:cs typeface="Arial"/>
                        </a:rPr>
                        <a:t>para</a:t>
                      </a:r>
                      <a:r>
                        <a:rPr sz="1200" spc="-50" dirty="0">
                          <a:latin typeface="Arial"/>
                          <a:cs typeface="Arial"/>
                        </a:rPr>
                        <a:t> la</a:t>
                      </a:r>
                      <a:r>
                        <a:rPr sz="1200" spc="-45" dirty="0">
                          <a:latin typeface="Arial"/>
                          <a:cs typeface="Arial"/>
                        </a:rPr>
                        <a:t> </a:t>
                      </a:r>
                      <a:r>
                        <a:rPr sz="1200" spc="-10" dirty="0">
                          <a:latin typeface="Arial"/>
                          <a:cs typeface="Arial"/>
                        </a:rPr>
                        <a:t>participación</a:t>
                      </a:r>
                      <a:endParaRPr sz="1200" dirty="0">
                        <a:latin typeface="Arial"/>
                        <a:cs typeface="Arial"/>
                      </a:endParaRPr>
                    </a:p>
                    <a:p>
                      <a:pPr>
                        <a:lnSpc>
                          <a:spcPct val="100000"/>
                        </a:lnSpc>
                        <a:spcBef>
                          <a:spcPts val="80"/>
                        </a:spcBef>
                        <a:buFont typeface="Arial"/>
                        <a:buChar char="•"/>
                      </a:pPr>
                      <a:endParaRPr sz="1200" dirty="0">
                        <a:latin typeface="Times New Roman"/>
                        <a:cs typeface="Times New Roman"/>
                      </a:endParaRPr>
                    </a:p>
                    <a:p>
                      <a:pPr marL="224154" marR="146685" indent="110489">
                        <a:lnSpc>
                          <a:spcPct val="101699"/>
                        </a:lnSpc>
                        <a:buChar char="•"/>
                        <a:tabLst>
                          <a:tab pos="334645" algn="l"/>
                        </a:tabLst>
                      </a:pPr>
                      <a:r>
                        <a:rPr sz="1200" spc="-70" dirty="0">
                          <a:latin typeface="Arial"/>
                          <a:cs typeface="Arial"/>
                        </a:rPr>
                        <a:t>ideas</a:t>
                      </a:r>
                      <a:r>
                        <a:rPr sz="1200" spc="-30" dirty="0">
                          <a:latin typeface="Arial"/>
                          <a:cs typeface="Arial"/>
                        </a:rPr>
                        <a:t> </a:t>
                      </a:r>
                      <a:r>
                        <a:rPr sz="1200" spc="-60" dirty="0">
                          <a:latin typeface="Arial"/>
                          <a:cs typeface="Arial"/>
                        </a:rPr>
                        <a:t>preconcebidas</a:t>
                      </a:r>
                      <a:r>
                        <a:rPr sz="1200" spc="-30" dirty="0">
                          <a:latin typeface="Arial"/>
                          <a:cs typeface="Arial"/>
                        </a:rPr>
                        <a:t> </a:t>
                      </a:r>
                      <a:r>
                        <a:rPr sz="1200" spc="-55" dirty="0">
                          <a:latin typeface="Arial"/>
                          <a:cs typeface="Arial"/>
                        </a:rPr>
                        <a:t>sobre</a:t>
                      </a:r>
                      <a:r>
                        <a:rPr sz="1200" spc="-25" dirty="0">
                          <a:latin typeface="Arial"/>
                          <a:cs typeface="Arial"/>
                        </a:rPr>
                        <a:t> </a:t>
                      </a:r>
                      <a:r>
                        <a:rPr sz="1200" spc="-50" dirty="0">
                          <a:latin typeface="Arial"/>
                          <a:cs typeface="Arial"/>
                        </a:rPr>
                        <a:t>la</a:t>
                      </a:r>
                      <a:r>
                        <a:rPr sz="1200" spc="-30" dirty="0">
                          <a:latin typeface="Arial"/>
                          <a:cs typeface="Arial"/>
                        </a:rPr>
                        <a:t> </a:t>
                      </a:r>
                      <a:r>
                        <a:rPr sz="1200" spc="-25" dirty="0">
                          <a:latin typeface="Arial"/>
                          <a:cs typeface="Arial"/>
                        </a:rPr>
                        <a:t>"habilidad" </a:t>
                      </a:r>
                      <a:r>
                        <a:rPr sz="1200" spc="-60" dirty="0">
                          <a:latin typeface="Arial"/>
                          <a:cs typeface="Arial"/>
                        </a:rPr>
                        <a:t>y</a:t>
                      </a:r>
                      <a:r>
                        <a:rPr sz="1200" spc="-30" dirty="0">
                          <a:latin typeface="Arial"/>
                          <a:cs typeface="Arial"/>
                        </a:rPr>
                        <a:t> </a:t>
                      </a:r>
                      <a:r>
                        <a:rPr sz="1200" spc="-25" dirty="0">
                          <a:latin typeface="Arial"/>
                          <a:cs typeface="Arial"/>
                        </a:rPr>
                        <a:t>la </a:t>
                      </a:r>
                      <a:r>
                        <a:rPr sz="1200" spc="-70" dirty="0">
                          <a:latin typeface="Arial"/>
                          <a:cs typeface="Arial"/>
                        </a:rPr>
                        <a:t>capacidad</a:t>
                      </a:r>
                      <a:r>
                        <a:rPr sz="1200" spc="-35" dirty="0">
                          <a:latin typeface="Arial"/>
                          <a:cs typeface="Arial"/>
                        </a:rPr>
                        <a:t> </a:t>
                      </a:r>
                      <a:r>
                        <a:rPr sz="1200" spc="-55" dirty="0">
                          <a:latin typeface="Arial"/>
                          <a:cs typeface="Arial"/>
                        </a:rPr>
                        <a:t>para</a:t>
                      </a:r>
                      <a:r>
                        <a:rPr sz="1200" spc="-30" dirty="0">
                          <a:latin typeface="Arial"/>
                          <a:cs typeface="Arial"/>
                        </a:rPr>
                        <a:t> </a:t>
                      </a:r>
                      <a:r>
                        <a:rPr sz="1200" spc="-10" dirty="0">
                          <a:latin typeface="Arial"/>
                          <a:cs typeface="Arial"/>
                        </a:rPr>
                        <a:t>participar</a:t>
                      </a:r>
                      <a:endParaRPr sz="1200" dirty="0">
                        <a:latin typeface="Arial"/>
                        <a:cs typeface="Arial"/>
                      </a:endParaRPr>
                    </a:p>
                    <a:p>
                      <a:pPr>
                        <a:lnSpc>
                          <a:spcPct val="100000"/>
                        </a:lnSpc>
                        <a:spcBef>
                          <a:spcPts val="110"/>
                        </a:spcBef>
                        <a:buFont typeface="Arial"/>
                        <a:buChar char="•"/>
                      </a:pPr>
                      <a:endParaRPr sz="1200" dirty="0">
                        <a:latin typeface="Times New Roman"/>
                        <a:cs typeface="Times New Roman"/>
                      </a:endParaRPr>
                    </a:p>
                    <a:p>
                      <a:pPr marL="334645" indent="-110489">
                        <a:lnSpc>
                          <a:spcPct val="100000"/>
                        </a:lnSpc>
                        <a:buChar char="•"/>
                        <a:tabLst>
                          <a:tab pos="334645" algn="l"/>
                        </a:tabLst>
                      </a:pPr>
                      <a:r>
                        <a:rPr sz="1200" spc="-60" dirty="0">
                          <a:latin typeface="Arial"/>
                          <a:cs typeface="Arial"/>
                        </a:rPr>
                        <a:t>desafío</a:t>
                      </a:r>
                      <a:r>
                        <a:rPr sz="1200" spc="-40" dirty="0">
                          <a:latin typeface="Arial"/>
                          <a:cs typeface="Arial"/>
                        </a:rPr>
                        <a:t> </a:t>
                      </a:r>
                      <a:r>
                        <a:rPr sz="1200" spc="-10" dirty="0">
                          <a:latin typeface="Arial"/>
                          <a:cs typeface="Arial"/>
                        </a:rPr>
                        <a:t>cognitivo</a:t>
                      </a:r>
                      <a:endParaRPr sz="1200" dirty="0">
                        <a:latin typeface="Arial"/>
                        <a:cs typeface="Arial"/>
                      </a:endParaRPr>
                    </a:p>
                  </a:txBody>
                  <a:tcPr marL="0" marR="0" marT="65405" marB="0">
                    <a:lnL w="38100">
                      <a:noFill/>
                      <a:prstDash val="solid"/>
                    </a:lnL>
                    <a:lnR w="76200">
                      <a:noFill/>
                      <a:prstDash val="solid"/>
                    </a:lnR>
                    <a:lnT w="38100">
                      <a:noFill/>
                      <a:prstDash val="solid"/>
                    </a:lnT>
                    <a:lnB w="38100">
                      <a:noFill/>
                      <a:prstDash val="solid"/>
                    </a:lnB>
                    <a:lnTlToBr w="12700" cmpd="sng">
                      <a:noFill/>
                      <a:prstDash val="solid"/>
                    </a:lnTlToBr>
                    <a:lnBlToTr w="12700" cmpd="sng">
                      <a:noFill/>
                      <a:prstDash val="solid"/>
                    </a:lnBlToTr>
                    <a:solidFill>
                      <a:srgbClr val="D9F1F6"/>
                    </a:solidFill>
                  </a:tcPr>
                </a:tc>
                <a:tc rowSpan="2">
                  <a:txBody>
                    <a:bodyPr/>
                    <a:lstStyle/>
                    <a:p>
                      <a:pPr marL="56515" marR="99695">
                        <a:lnSpc>
                          <a:spcPts val="1460"/>
                        </a:lnSpc>
                        <a:spcBef>
                          <a:spcPts val="45"/>
                        </a:spcBef>
                      </a:pPr>
                      <a:r>
                        <a:rPr sz="1200" b="1" spc="-160" dirty="0">
                          <a:latin typeface="Arial"/>
                          <a:cs typeface="Arial"/>
                        </a:rPr>
                        <a:t>ENTONCES,</a:t>
                      </a:r>
                      <a:r>
                        <a:rPr sz="1200" b="1" spc="-35" dirty="0">
                          <a:latin typeface="Arial"/>
                          <a:cs typeface="Arial"/>
                        </a:rPr>
                        <a:t> </a:t>
                      </a:r>
                      <a:r>
                        <a:rPr sz="1200" b="1" spc="-130" dirty="0">
                          <a:latin typeface="Arial"/>
                          <a:cs typeface="Arial"/>
                        </a:rPr>
                        <a:t>es</a:t>
                      </a:r>
                      <a:r>
                        <a:rPr sz="1200" b="1" spc="-30" dirty="0">
                          <a:latin typeface="Arial"/>
                          <a:cs typeface="Arial"/>
                        </a:rPr>
                        <a:t> </a:t>
                      </a:r>
                      <a:r>
                        <a:rPr sz="1200" b="1" spc="-65" dirty="0">
                          <a:latin typeface="Arial"/>
                          <a:cs typeface="Arial"/>
                        </a:rPr>
                        <a:t>importante</a:t>
                      </a:r>
                      <a:r>
                        <a:rPr sz="1200" b="1" spc="-30" dirty="0">
                          <a:latin typeface="Arial"/>
                          <a:cs typeface="Arial"/>
                        </a:rPr>
                        <a:t> </a:t>
                      </a:r>
                      <a:r>
                        <a:rPr sz="1200" b="1" spc="-95" dirty="0">
                          <a:latin typeface="Arial"/>
                          <a:cs typeface="Arial"/>
                        </a:rPr>
                        <a:t>considerar</a:t>
                      </a:r>
                      <a:r>
                        <a:rPr sz="1200" b="1" spc="-20" dirty="0">
                          <a:latin typeface="Arial"/>
                          <a:cs typeface="Arial"/>
                        </a:rPr>
                        <a:t> </a:t>
                      </a:r>
                      <a:r>
                        <a:rPr sz="1200" b="1" spc="-10" dirty="0">
                          <a:latin typeface="Arial"/>
                          <a:cs typeface="Arial"/>
                        </a:rPr>
                        <a:t>factores </a:t>
                      </a:r>
                      <a:r>
                        <a:rPr sz="1200" b="1" spc="-100" dirty="0">
                          <a:latin typeface="Arial"/>
                          <a:cs typeface="Arial"/>
                        </a:rPr>
                        <a:t>relacionados</a:t>
                      </a:r>
                      <a:r>
                        <a:rPr sz="1200" b="1" spc="-40" dirty="0">
                          <a:latin typeface="Arial"/>
                          <a:cs typeface="Arial"/>
                        </a:rPr>
                        <a:t> </a:t>
                      </a:r>
                      <a:r>
                        <a:rPr sz="1200" b="1" spc="-125" dirty="0">
                          <a:latin typeface="Arial"/>
                          <a:cs typeface="Arial"/>
                        </a:rPr>
                        <a:t>con</a:t>
                      </a:r>
                      <a:r>
                        <a:rPr sz="1200" b="1" spc="-35" dirty="0">
                          <a:latin typeface="Arial"/>
                          <a:cs typeface="Arial"/>
                        </a:rPr>
                        <a:t> </a:t>
                      </a:r>
                      <a:r>
                        <a:rPr sz="1200" b="1" spc="-70" dirty="0">
                          <a:latin typeface="Arial"/>
                          <a:cs typeface="Arial"/>
                        </a:rPr>
                        <a:t>la</a:t>
                      </a:r>
                      <a:r>
                        <a:rPr sz="1200" b="1" spc="-35" dirty="0">
                          <a:latin typeface="Arial"/>
                          <a:cs typeface="Arial"/>
                        </a:rPr>
                        <a:t> </a:t>
                      </a:r>
                      <a:r>
                        <a:rPr sz="1200" b="1" spc="-85" dirty="0">
                          <a:latin typeface="Arial"/>
                          <a:cs typeface="Arial"/>
                        </a:rPr>
                        <a:t>participación</a:t>
                      </a:r>
                      <a:r>
                        <a:rPr sz="1200" b="1" spc="-30" dirty="0">
                          <a:latin typeface="Arial"/>
                          <a:cs typeface="Arial"/>
                        </a:rPr>
                        <a:t> </a:t>
                      </a:r>
                      <a:r>
                        <a:rPr sz="1200" b="1" spc="-85" dirty="0">
                          <a:latin typeface="Arial"/>
                          <a:cs typeface="Arial"/>
                        </a:rPr>
                        <a:t>de</a:t>
                      </a:r>
                      <a:r>
                        <a:rPr sz="1200" b="1" spc="-35" dirty="0">
                          <a:latin typeface="Arial"/>
                          <a:cs typeface="Arial"/>
                        </a:rPr>
                        <a:t> </a:t>
                      </a:r>
                      <a:r>
                        <a:rPr sz="1200" b="1" spc="-105" dirty="0">
                          <a:latin typeface="Arial"/>
                          <a:cs typeface="Arial"/>
                        </a:rPr>
                        <a:t>las</a:t>
                      </a:r>
                      <a:r>
                        <a:rPr sz="1200" b="1" spc="-35" dirty="0">
                          <a:latin typeface="Arial"/>
                          <a:cs typeface="Arial"/>
                        </a:rPr>
                        <a:t> </a:t>
                      </a:r>
                      <a:r>
                        <a:rPr sz="1200" b="1" spc="-90" dirty="0">
                          <a:latin typeface="Arial"/>
                          <a:cs typeface="Arial"/>
                        </a:rPr>
                        <a:t>personas </a:t>
                      </a:r>
                      <a:r>
                        <a:rPr sz="1200" b="1" spc="-105" dirty="0">
                          <a:latin typeface="Arial"/>
                          <a:cs typeface="Arial"/>
                        </a:rPr>
                        <a:t>y</a:t>
                      </a:r>
                      <a:r>
                        <a:rPr sz="1200" b="1" spc="-50" dirty="0">
                          <a:latin typeface="Arial"/>
                          <a:cs typeface="Arial"/>
                        </a:rPr>
                        <a:t> </a:t>
                      </a:r>
                      <a:r>
                        <a:rPr sz="1200" b="1" spc="-60" dirty="0">
                          <a:latin typeface="Arial"/>
                          <a:cs typeface="Arial"/>
                        </a:rPr>
                        <a:t>el</a:t>
                      </a:r>
                      <a:r>
                        <a:rPr sz="1200" b="1" spc="-45" dirty="0">
                          <a:latin typeface="Arial"/>
                          <a:cs typeface="Arial"/>
                        </a:rPr>
                        <a:t> </a:t>
                      </a:r>
                      <a:r>
                        <a:rPr sz="1200" b="1" spc="-75" dirty="0">
                          <a:latin typeface="Arial"/>
                          <a:cs typeface="Arial"/>
                        </a:rPr>
                        <a:t>contexto,</a:t>
                      </a:r>
                      <a:r>
                        <a:rPr sz="1200" b="1" spc="-45" dirty="0">
                          <a:latin typeface="Arial"/>
                          <a:cs typeface="Arial"/>
                        </a:rPr>
                        <a:t> </a:t>
                      </a:r>
                      <a:r>
                        <a:rPr sz="1200" b="1" spc="-75" dirty="0">
                          <a:latin typeface="Arial"/>
                          <a:cs typeface="Arial"/>
                        </a:rPr>
                        <a:t>tales</a:t>
                      </a:r>
                      <a:r>
                        <a:rPr sz="1200" b="1" spc="-50" dirty="0">
                          <a:latin typeface="Arial"/>
                          <a:cs typeface="Arial"/>
                        </a:rPr>
                        <a:t> </a:t>
                      </a:r>
                      <a:r>
                        <a:rPr sz="1200" b="1" spc="-10" dirty="0">
                          <a:latin typeface="Arial"/>
                          <a:cs typeface="Arial"/>
                        </a:rPr>
                        <a:t>como:</a:t>
                      </a:r>
                      <a:endParaRPr sz="1200" dirty="0">
                        <a:latin typeface="Arial"/>
                        <a:cs typeface="Arial"/>
                      </a:endParaRPr>
                    </a:p>
                    <a:p>
                      <a:pPr>
                        <a:lnSpc>
                          <a:spcPct val="100000"/>
                        </a:lnSpc>
                        <a:spcBef>
                          <a:spcPts val="40"/>
                        </a:spcBef>
                      </a:pPr>
                      <a:endParaRPr sz="1200" dirty="0">
                        <a:latin typeface="Times New Roman"/>
                        <a:cs typeface="Times New Roman"/>
                      </a:endParaRPr>
                    </a:p>
                    <a:p>
                      <a:pPr marL="285115" marR="147955" indent="91440">
                        <a:lnSpc>
                          <a:spcPct val="101699"/>
                        </a:lnSpc>
                        <a:buSzPct val="91666"/>
                        <a:buChar char="•"/>
                        <a:tabLst>
                          <a:tab pos="376555" algn="l"/>
                        </a:tabLst>
                      </a:pPr>
                      <a:r>
                        <a:rPr sz="1200" spc="-50" dirty="0">
                          <a:latin typeface="Arial"/>
                          <a:cs typeface="Arial"/>
                        </a:rPr>
                        <a:t>diferencias</a:t>
                      </a:r>
                      <a:r>
                        <a:rPr sz="1200" spc="-20" dirty="0">
                          <a:latin typeface="Arial"/>
                          <a:cs typeface="Arial"/>
                        </a:rPr>
                        <a:t> </a:t>
                      </a:r>
                      <a:r>
                        <a:rPr sz="1200" spc="-45" dirty="0">
                          <a:latin typeface="Arial"/>
                          <a:cs typeface="Arial"/>
                        </a:rPr>
                        <a:t>individuales</a:t>
                      </a:r>
                      <a:r>
                        <a:rPr sz="1200" spc="-15" dirty="0">
                          <a:latin typeface="Arial"/>
                          <a:cs typeface="Arial"/>
                        </a:rPr>
                        <a:t> </a:t>
                      </a:r>
                      <a:r>
                        <a:rPr sz="1200" spc="-50" dirty="0">
                          <a:latin typeface="Arial"/>
                          <a:cs typeface="Arial"/>
                        </a:rPr>
                        <a:t>en</a:t>
                      </a:r>
                      <a:r>
                        <a:rPr sz="1200" spc="-15" dirty="0">
                          <a:latin typeface="Arial"/>
                          <a:cs typeface="Arial"/>
                        </a:rPr>
                        <a:t> </a:t>
                      </a:r>
                      <a:r>
                        <a:rPr sz="1200" spc="-50" dirty="0">
                          <a:latin typeface="Arial"/>
                          <a:cs typeface="Arial"/>
                        </a:rPr>
                        <a:t>la</a:t>
                      </a:r>
                      <a:r>
                        <a:rPr sz="1200" spc="-15" dirty="0">
                          <a:latin typeface="Arial"/>
                          <a:cs typeface="Arial"/>
                        </a:rPr>
                        <a:t> </a:t>
                      </a:r>
                      <a:r>
                        <a:rPr sz="1200" spc="-50" dirty="0">
                          <a:latin typeface="Arial"/>
                          <a:cs typeface="Arial"/>
                        </a:rPr>
                        <a:t>comunicación, </a:t>
                      </a:r>
                      <a:r>
                        <a:rPr sz="1200" spc="-40" dirty="0">
                          <a:latin typeface="Arial"/>
                          <a:cs typeface="Arial"/>
                        </a:rPr>
                        <a:t>incluyendo</a:t>
                      </a:r>
                      <a:r>
                        <a:rPr sz="1200" spc="-30" dirty="0">
                          <a:latin typeface="Arial"/>
                          <a:cs typeface="Arial"/>
                        </a:rPr>
                        <a:t> </a:t>
                      </a:r>
                      <a:r>
                        <a:rPr sz="1200" spc="-50" dirty="0">
                          <a:latin typeface="Arial"/>
                          <a:cs typeface="Arial"/>
                        </a:rPr>
                        <a:t>elementos</a:t>
                      </a:r>
                      <a:r>
                        <a:rPr sz="1200" spc="-25" dirty="0">
                          <a:latin typeface="Arial"/>
                          <a:cs typeface="Arial"/>
                        </a:rPr>
                        <a:t> </a:t>
                      </a:r>
                      <a:r>
                        <a:rPr sz="1200" spc="-40" dirty="0">
                          <a:latin typeface="Arial"/>
                          <a:cs typeface="Arial"/>
                        </a:rPr>
                        <a:t>no</a:t>
                      </a:r>
                      <a:r>
                        <a:rPr sz="1200" spc="-30" dirty="0">
                          <a:latin typeface="Arial"/>
                          <a:cs typeface="Arial"/>
                        </a:rPr>
                        <a:t> </a:t>
                      </a:r>
                      <a:r>
                        <a:rPr sz="1200" spc="-10" dirty="0">
                          <a:latin typeface="Arial"/>
                          <a:cs typeface="Arial"/>
                        </a:rPr>
                        <a:t>verbales.</a:t>
                      </a:r>
                      <a:endParaRPr sz="1200" dirty="0">
                        <a:latin typeface="Arial"/>
                        <a:cs typeface="Arial"/>
                      </a:endParaRPr>
                    </a:p>
                    <a:p>
                      <a:pPr>
                        <a:lnSpc>
                          <a:spcPct val="100000"/>
                        </a:lnSpc>
                        <a:spcBef>
                          <a:spcPts val="180"/>
                        </a:spcBef>
                        <a:buFont typeface="Arial"/>
                        <a:buChar char="•"/>
                      </a:pPr>
                      <a:endParaRPr sz="1200" dirty="0">
                        <a:latin typeface="Times New Roman"/>
                        <a:cs typeface="Times New Roman"/>
                      </a:endParaRPr>
                    </a:p>
                    <a:p>
                      <a:pPr marL="389255" indent="-104139">
                        <a:lnSpc>
                          <a:spcPct val="100000"/>
                        </a:lnSpc>
                        <a:buChar char="•"/>
                        <a:tabLst>
                          <a:tab pos="389255" algn="l"/>
                        </a:tabLst>
                      </a:pPr>
                      <a:r>
                        <a:rPr sz="1200" spc="-50" dirty="0">
                          <a:latin typeface="Arial"/>
                          <a:cs typeface="Arial"/>
                        </a:rPr>
                        <a:t>diferencias</a:t>
                      </a:r>
                      <a:r>
                        <a:rPr sz="1200" spc="-20" dirty="0">
                          <a:latin typeface="Arial"/>
                          <a:cs typeface="Arial"/>
                        </a:rPr>
                        <a:t> </a:t>
                      </a:r>
                      <a:r>
                        <a:rPr sz="1200" spc="-40" dirty="0">
                          <a:latin typeface="Arial"/>
                          <a:cs typeface="Arial"/>
                        </a:rPr>
                        <a:t>culturales</a:t>
                      </a:r>
                      <a:r>
                        <a:rPr sz="1200" spc="-20" dirty="0">
                          <a:latin typeface="Arial"/>
                          <a:cs typeface="Arial"/>
                        </a:rPr>
                        <a:t> </a:t>
                      </a:r>
                      <a:r>
                        <a:rPr sz="1200" spc="-60" dirty="0">
                          <a:latin typeface="Arial"/>
                          <a:cs typeface="Arial"/>
                        </a:rPr>
                        <a:t>y</a:t>
                      </a:r>
                      <a:r>
                        <a:rPr sz="1200" spc="-15" dirty="0">
                          <a:latin typeface="Arial"/>
                          <a:cs typeface="Arial"/>
                        </a:rPr>
                        <a:t> </a:t>
                      </a:r>
                      <a:r>
                        <a:rPr sz="1200" spc="-50" dirty="0">
                          <a:latin typeface="Arial"/>
                          <a:cs typeface="Arial"/>
                        </a:rPr>
                        <a:t>elementos</a:t>
                      </a:r>
                      <a:r>
                        <a:rPr sz="1200" spc="-20" dirty="0">
                          <a:latin typeface="Arial"/>
                          <a:cs typeface="Arial"/>
                        </a:rPr>
                        <a:t> </a:t>
                      </a:r>
                      <a:r>
                        <a:rPr sz="1200" spc="-10" dirty="0">
                          <a:latin typeface="Arial"/>
                          <a:cs typeface="Arial"/>
                        </a:rPr>
                        <a:t>comunes.</a:t>
                      </a:r>
                      <a:endParaRPr sz="1200" dirty="0">
                        <a:latin typeface="Arial"/>
                        <a:cs typeface="Arial"/>
                      </a:endParaRPr>
                    </a:p>
                    <a:p>
                      <a:pPr>
                        <a:lnSpc>
                          <a:spcPct val="100000"/>
                        </a:lnSpc>
                        <a:spcBef>
                          <a:spcPts val="155"/>
                        </a:spcBef>
                        <a:buFont typeface="Arial"/>
                        <a:buChar char="•"/>
                      </a:pPr>
                      <a:endParaRPr sz="1200" dirty="0">
                        <a:latin typeface="Times New Roman"/>
                        <a:cs typeface="Times New Roman"/>
                      </a:endParaRPr>
                    </a:p>
                    <a:p>
                      <a:pPr marL="285115" marR="144780" indent="104139">
                        <a:lnSpc>
                          <a:spcPct val="101699"/>
                        </a:lnSpc>
                        <a:buChar char="•"/>
                        <a:tabLst>
                          <a:tab pos="389255" algn="l"/>
                        </a:tabLst>
                      </a:pPr>
                      <a:r>
                        <a:rPr sz="1200" spc="-35" dirty="0">
                          <a:latin typeface="Arial"/>
                          <a:cs typeface="Arial"/>
                        </a:rPr>
                        <a:t>estructura</a:t>
                      </a:r>
                      <a:r>
                        <a:rPr sz="1200" spc="-45" dirty="0">
                          <a:latin typeface="Arial"/>
                          <a:cs typeface="Arial"/>
                        </a:rPr>
                        <a:t> </a:t>
                      </a:r>
                      <a:r>
                        <a:rPr sz="1200" spc="-50" dirty="0">
                          <a:latin typeface="Arial"/>
                          <a:cs typeface="Arial"/>
                        </a:rPr>
                        <a:t>de</a:t>
                      </a:r>
                      <a:r>
                        <a:rPr sz="1200" spc="-40" dirty="0">
                          <a:latin typeface="Arial"/>
                          <a:cs typeface="Arial"/>
                        </a:rPr>
                        <a:t> </a:t>
                      </a:r>
                      <a:r>
                        <a:rPr sz="1200" spc="-75" dirty="0">
                          <a:latin typeface="Arial"/>
                          <a:cs typeface="Arial"/>
                        </a:rPr>
                        <a:t>las</a:t>
                      </a:r>
                      <a:r>
                        <a:rPr sz="1200" spc="-40" dirty="0">
                          <a:latin typeface="Arial"/>
                          <a:cs typeface="Arial"/>
                        </a:rPr>
                        <a:t> </a:t>
                      </a:r>
                      <a:r>
                        <a:rPr sz="1200" spc="-85" dirty="0">
                          <a:latin typeface="Arial"/>
                          <a:cs typeface="Arial"/>
                        </a:rPr>
                        <a:t>clases,</a:t>
                      </a:r>
                      <a:r>
                        <a:rPr sz="1200" spc="-40" dirty="0">
                          <a:latin typeface="Arial"/>
                          <a:cs typeface="Arial"/>
                        </a:rPr>
                        <a:t> </a:t>
                      </a:r>
                      <a:r>
                        <a:rPr sz="1200" spc="-55" dirty="0" err="1">
                          <a:latin typeface="Arial"/>
                          <a:cs typeface="Arial"/>
                        </a:rPr>
                        <a:t>ru</a:t>
                      </a:r>
                      <a:r>
                        <a:rPr lang="es-ES" sz="1200" spc="-55" dirty="0">
                          <a:latin typeface="Arial"/>
                          <a:cs typeface="Arial"/>
                        </a:rPr>
                        <a:t>ti</a:t>
                      </a:r>
                      <a:r>
                        <a:rPr sz="1200" spc="-55" dirty="0" err="1">
                          <a:latin typeface="Arial"/>
                          <a:cs typeface="Arial"/>
                        </a:rPr>
                        <a:t>nas</a:t>
                      </a:r>
                      <a:r>
                        <a:rPr sz="1200" spc="-55" dirty="0">
                          <a:latin typeface="Arial"/>
                          <a:cs typeface="Arial"/>
                        </a:rPr>
                        <a:t>,</a:t>
                      </a:r>
                      <a:r>
                        <a:rPr sz="1200" spc="-40" dirty="0">
                          <a:latin typeface="Arial"/>
                          <a:cs typeface="Arial"/>
                        </a:rPr>
                        <a:t> </a:t>
                      </a:r>
                      <a:r>
                        <a:rPr sz="1200" spc="-65" dirty="0">
                          <a:latin typeface="Arial"/>
                          <a:cs typeface="Arial"/>
                        </a:rPr>
                        <a:t>ac</a:t>
                      </a:r>
                      <a:r>
                        <a:rPr lang="es-ES" sz="1200" spc="-65" dirty="0">
                          <a:latin typeface="Arial"/>
                          <a:cs typeface="Arial"/>
                        </a:rPr>
                        <a:t>ti</a:t>
                      </a:r>
                      <a:r>
                        <a:rPr sz="1200" spc="-65" dirty="0" err="1">
                          <a:latin typeface="Arial"/>
                          <a:cs typeface="Arial"/>
                        </a:rPr>
                        <a:t>vidades</a:t>
                      </a:r>
                      <a:r>
                        <a:rPr sz="1200" spc="-65" dirty="0">
                          <a:latin typeface="Arial"/>
                          <a:cs typeface="Arial"/>
                        </a:rPr>
                        <a:t> </a:t>
                      </a:r>
                      <a:r>
                        <a:rPr sz="1200" spc="-60" dirty="0">
                          <a:latin typeface="Arial"/>
                          <a:cs typeface="Arial"/>
                        </a:rPr>
                        <a:t>y</a:t>
                      </a:r>
                      <a:r>
                        <a:rPr sz="1200" spc="-50" dirty="0">
                          <a:latin typeface="Arial"/>
                          <a:cs typeface="Arial"/>
                        </a:rPr>
                        <a:t> </a:t>
                      </a:r>
                      <a:r>
                        <a:rPr sz="1200" spc="-40" dirty="0" err="1">
                          <a:latin typeface="Arial"/>
                          <a:cs typeface="Arial"/>
                        </a:rPr>
                        <a:t>ambiente</a:t>
                      </a:r>
                      <a:r>
                        <a:rPr sz="1200" spc="-45" dirty="0">
                          <a:latin typeface="Arial"/>
                          <a:cs typeface="Arial"/>
                        </a:rPr>
                        <a:t> </a:t>
                      </a:r>
                      <a:r>
                        <a:rPr sz="1200" spc="-80" dirty="0">
                          <a:latin typeface="Arial"/>
                          <a:cs typeface="Arial"/>
                        </a:rPr>
                        <a:t>(</a:t>
                      </a:r>
                      <a:r>
                        <a:rPr lang="es-ES" sz="1200" spc="-80" dirty="0" err="1">
                          <a:latin typeface="Arial"/>
                          <a:cs typeface="Arial"/>
                        </a:rPr>
                        <a:t>fí</a:t>
                      </a:r>
                      <a:r>
                        <a:rPr sz="1200" spc="-80" dirty="0" err="1">
                          <a:latin typeface="Arial"/>
                          <a:cs typeface="Arial"/>
                        </a:rPr>
                        <a:t>sico</a:t>
                      </a:r>
                      <a:r>
                        <a:rPr sz="1200" spc="-45" dirty="0">
                          <a:latin typeface="Arial"/>
                          <a:cs typeface="Arial"/>
                        </a:rPr>
                        <a:t> </a:t>
                      </a:r>
                      <a:r>
                        <a:rPr sz="1200" spc="-60" dirty="0">
                          <a:latin typeface="Arial"/>
                          <a:cs typeface="Arial"/>
                        </a:rPr>
                        <a:t>y</a:t>
                      </a:r>
                      <a:r>
                        <a:rPr sz="1200" spc="-45" dirty="0">
                          <a:latin typeface="Arial"/>
                          <a:cs typeface="Arial"/>
                        </a:rPr>
                        <a:t> </a:t>
                      </a:r>
                      <a:r>
                        <a:rPr sz="1200" spc="-10" dirty="0">
                          <a:latin typeface="Arial"/>
                          <a:cs typeface="Arial"/>
                        </a:rPr>
                        <a:t>social).</a:t>
                      </a:r>
                      <a:endParaRPr sz="1200" dirty="0">
                        <a:latin typeface="Arial"/>
                        <a:cs typeface="Arial"/>
                      </a:endParaRPr>
                    </a:p>
                    <a:p>
                      <a:pPr>
                        <a:lnSpc>
                          <a:spcPct val="100000"/>
                        </a:lnSpc>
                        <a:spcBef>
                          <a:spcPts val="65"/>
                        </a:spcBef>
                      </a:pPr>
                      <a:endParaRPr sz="1200" dirty="0">
                        <a:latin typeface="Times New Roman"/>
                        <a:cs typeface="Times New Roman"/>
                      </a:endParaRPr>
                    </a:p>
                    <a:p>
                      <a:pPr marL="56515">
                        <a:lnSpc>
                          <a:spcPct val="100000"/>
                        </a:lnSpc>
                      </a:pPr>
                      <a:r>
                        <a:rPr sz="1100" b="1" dirty="0">
                          <a:latin typeface="Arial"/>
                          <a:cs typeface="Arial"/>
                        </a:rPr>
                        <a:t>MEDIDAS</a:t>
                      </a:r>
                      <a:r>
                        <a:rPr sz="1100" b="1" spc="-45" dirty="0">
                          <a:latin typeface="Arial"/>
                          <a:cs typeface="Arial"/>
                        </a:rPr>
                        <a:t> </a:t>
                      </a:r>
                      <a:r>
                        <a:rPr sz="1100" b="1" spc="-10" dirty="0">
                          <a:latin typeface="Arial"/>
                          <a:cs typeface="Arial"/>
                        </a:rPr>
                        <a:t>PRÁCTICAS</a:t>
                      </a:r>
                      <a:r>
                        <a:rPr sz="1100" b="1" spc="-45" dirty="0">
                          <a:latin typeface="Arial"/>
                          <a:cs typeface="Arial"/>
                        </a:rPr>
                        <a:t> </a:t>
                      </a:r>
                      <a:r>
                        <a:rPr sz="1100" b="1" dirty="0">
                          <a:latin typeface="Arial"/>
                          <a:cs typeface="Arial"/>
                        </a:rPr>
                        <a:t>pueden</a:t>
                      </a:r>
                      <a:r>
                        <a:rPr sz="1100" b="1" spc="-40" dirty="0">
                          <a:latin typeface="Arial"/>
                          <a:cs typeface="Arial"/>
                        </a:rPr>
                        <a:t> </a:t>
                      </a:r>
                      <a:r>
                        <a:rPr sz="1100" b="1" spc="-10" dirty="0">
                          <a:latin typeface="Arial"/>
                          <a:cs typeface="Arial"/>
                        </a:rPr>
                        <a:t>incluir:</a:t>
                      </a:r>
                      <a:endParaRPr sz="1100" dirty="0">
                        <a:latin typeface="Arial"/>
                        <a:cs typeface="Arial"/>
                      </a:endParaRPr>
                    </a:p>
                    <a:p>
                      <a:pPr marL="56515" marR="280670" indent="110489">
                        <a:lnSpc>
                          <a:spcPct val="101699"/>
                        </a:lnSpc>
                        <a:spcBef>
                          <a:spcPts val="1220"/>
                        </a:spcBef>
                        <a:buChar char="•"/>
                        <a:tabLst>
                          <a:tab pos="167005" algn="l"/>
                        </a:tabLst>
                      </a:pPr>
                      <a:r>
                        <a:rPr sz="1200" spc="-50" dirty="0" err="1">
                          <a:latin typeface="Arial"/>
                          <a:cs typeface="Arial"/>
                        </a:rPr>
                        <a:t>discu</a:t>
                      </a:r>
                      <a:r>
                        <a:rPr lang="es-ES" sz="1200" spc="-50" dirty="0">
                          <a:latin typeface="Arial"/>
                          <a:cs typeface="Arial"/>
                        </a:rPr>
                        <a:t>ti</a:t>
                      </a:r>
                      <a:r>
                        <a:rPr sz="1200" spc="-50" dirty="0">
                          <a:latin typeface="Arial"/>
                          <a:cs typeface="Arial"/>
                        </a:rPr>
                        <a:t>r </a:t>
                      </a:r>
                      <a:r>
                        <a:rPr sz="1200" spc="-35" dirty="0">
                          <a:latin typeface="Arial"/>
                          <a:cs typeface="Arial"/>
                        </a:rPr>
                        <a:t>el</a:t>
                      </a:r>
                      <a:r>
                        <a:rPr sz="1200" spc="-45" dirty="0">
                          <a:latin typeface="Arial"/>
                          <a:cs typeface="Arial"/>
                        </a:rPr>
                        <a:t> </a:t>
                      </a:r>
                      <a:r>
                        <a:rPr sz="1200" spc="-40" dirty="0">
                          <a:latin typeface="Arial"/>
                          <a:cs typeface="Arial"/>
                        </a:rPr>
                        <a:t>valor</a:t>
                      </a:r>
                      <a:r>
                        <a:rPr sz="1200" spc="-50" dirty="0">
                          <a:latin typeface="Arial"/>
                          <a:cs typeface="Arial"/>
                        </a:rPr>
                        <a:t> de </a:t>
                      </a:r>
                      <a:r>
                        <a:rPr sz="1200" spc="-70" dirty="0">
                          <a:latin typeface="Arial"/>
                          <a:cs typeface="Arial"/>
                        </a:rPr>
                        <a:t>escuchar</a:t>
                      </a:r>
                      <a:r>
                        <a:rPr sz="1200" spc="-45" dirty="0">
                          <a:latin typeface="Arial"/>
                          <a:cs typeface="Arial"/>
                        </a:rPr>
                        <a:t> </a:t>
                      </a:r>
                      <a:r>
                        <a:rPr sz="1200" spc="-40" dirty="0">
                          <a:latin typeface="Arial"/>
                          <a:cs typeface="Arial"/>
                        </a:rPr>
                        <a:t>otras</a:t>
                      </a:r>
                      <a:r>
                        <a:rPr sz="1200" spc="-50" dirty="0">
                          <a:latin typeface="Arial"/>
                          <a:cs typeface="Arial"/>
                        </a:rPr>
                        <a:t> </a:t>
                      </a:r>
                      <a:r>
                        <a:rPr sz="1200" spc="-80" dirty="0">
                          <a:latin typeface="Arial"/>
                          <a:cs typeface="Arial"/>
                        </a:rPr>
                        <a:t>voces</a:t>
                      </a:r>
                      <a:r>
                        <a:rPr sz="1200" spc="-45" dirty="0">
                          <a:latin typeface="Arial"/>
                          <a:cs typeface="Arial"/>
                        </a:rPr>
                        <a:t> </a:t>
                      </a:r>
                      <a:r>
                        <a:rPr sz="1200" spc="-50" dirty="0">
                          <a:latin typeface="Arial"/>
                          <a:cs typeface="Arial"/>
                        </a:rPr>
                        <a:t>en </a:t>
                      </a:r>
                      <a:r>
                        <a:rPr sz="1200" spc="-25" dirty="0">
                          <a:latin typeface="Arial"/>
                          <a:cs typeface="Arial"/>
                        </a:rPr>
                        <a:t>el </a:t>
                      </a:r>
                      <a:r>
                        <a:rPr sz="1200" spc="-20" dirty="0">
                          <a:latin typeface="Arial"/>
                          <a:cs typeface="Arial"/>
                        </a:rPr>
                        <a:t>aula</a:t>
                      </a:r>
                      <a:endParaRPr sz="1200" dirty="0">
                        <a:latin typeface="Arial"/>
                        <a:cs typeface="Arial"/>
                      </a:endParaRPr>
                    </a:p>
                    <a:p>
                      <a:pPr marL="56515" marR="213995" indent="110489">
                        <a:lnSpc>
                          <a:spcPct val="101699"/>
                        </a:lnSpc>
                        <a:spcBef>
                          <a:spcPts val="600"/>
                        </a:spcBef>
                        <a:buChar char="•"/>
                        <a:tabLst>
                          <a:tab pos="167005" algn="l"/>
                        </a:tabLst>
                      </a:pPr>
                      <a:r>
                        <a:rPr sz="1200" spc="-45" dirty="0">
                          <a:latin typeface="Arial"/>
                          <a:cs typeface="Arial"/>
                        </a:rPr>
                        <a:t>adaptar</a:t>
                      </a:r>
                      <a:r>
                        <a:rPr sz="1200" spc="-50" dirty="0">
                          <a:latin typeface="Arial"/>
                          <a:cs typeface="Arial"/>
                        </a:rPr>
                        <a:t> </a:t>
                      </a:r>
                      <a:r>
                        <a:rPr sz="1200" spc="-60" dirty="0">
                          <a:latin typeface="Arial"/>
                          <a:cs typeface="Arial"/>
                        </a:rPr>
                        <a:t>y</a:t>
                      </a:r>
                      <a:r>
                        <a:rPr sz="1200" spc="-50" dirty="0">
                          <a:latin typeface="Arial"/>
                          <a:cs typeface="Arial"/>
                        </a:rPr>
                        <a:t> </a:t>
                      </a:r>
                      <a:r>
                        <a:rPr sz="1200" spc="-35" dirty="0">
                          <a:latin typeface="Arial"/>
                          <a:cs typeface="Arial"/>
                        </a:rPr>
                        <a:t>ampliar</a:t>
                      </a:r>
                      <a:r>
                        <a:rPr sz="1200" spc="-50" dirty="0">
                          <a:latin typeface="Arial"/>
                          <a:cs typeface="Arial"/>
                        </a:rPr>
                        <a:t> </a:t>
                      </a:r>
                      <a:r>
                        <a:rPr sz="1200" spc="-75" dirty="0">
                          <a:latin typeface="Arial"/>
                          <a:cs typeface="Arial"/>
                        </a:rPr>
                        <a:t>las</a:t>
                      </a:r>
                      <a:r>
                        <a:rPr sz="1200" spc="-45" dirty="0">
                          <a:latin typeface="Arial"/>
                          <a:cs typeface="Arial"/>
                        </a:rPr>
                        <a:t> </a:t>
                      </a:r>
                      <a:r>
                        <a:rPr sz="1200" spc="-50" dirty="0">
                          <a:latin typeface="Arial"/>
                          <a:cs typeface="Arial"/>
                        </a:rPr>
                        <a:t>plan~llas de observación </a:t>
                      </a:r>
                      <a:r>
                        <a:rPr sz="1200" spc="-65" dirty="0">
                          <a:latin typeface="Arial"/>
                          <a:cs typeface="Arial"/>
                        </a:rPr>
                        <a:t>en</a:t>
                      </a:r>
                      <a:r>
                        <a:rPr sz="1200" spc="-45" dirty="0">
                          <a:latin typeface="Arial"/>
                          <a:cs typeface="Arial"/>
                        </a:rPr>
                        <a:t> </a:t>
                      </a:r>
                      <a:r>
                        <a:rPr sz="1200" spc="-40" dirty="0">
                          <a:latin typeface="Arial"/>
                          <a:cs typeface="Arial"/>
                        </a:rPr>
                        <a:t>el </a:t>
                      </a:r>
                      <a:r>
                        <a:rPr sz="1200" dirty="0">
                          <a:latin typeface="Arial"/>
                          <a:cs typeface="Arial"/>
                        </a:rPr>
                        <a:t>kit</a:t>
                      </a:r>
                      <a:r>
                        <a:rPr sz="1200" spc="-45" dirty="0">
                          <a:latin typeface="Arial"/>
                          <a:cs typeface="Arial"/>
                        </a:rPr>
                        <a:t> </a:t>
                      </a:r>
                      <a:r>
                        <a:rPr sz="1200" spc="-105" dirty="0">
                          <a:latin typeface="Arial"/>
                          <a:cs typeface="Arial"/>
                        </a:rPr>
                        <a:t>T-</a:t>
                      </a:r>
                      <a:r>
                        <a:rPr sz="1200" spc="-180" dirty="0">
                          <a:latin typeface="Arial"/>
                          <a:cs typeface="Arial"/>
                        </a:rPr>
                        <a:t>SEDA</a:t>
                      </a:r>
                      <a:r>
                        <a:rPr sz="1200" spc="-40" dirty="0">
                          <a:latin typeface="Arial"/>
                          <a:cs typeface="Arial"/>
                        </a:rPr>
                        <a:t> </a:t>
                      </a:r>
                      <a:r>
                        <a:rPr sz="1200" spc="-55" dirty="0">
                          <a:latin typeface="Arial"/>
                          <a:cs typeface="Arial"/>
                        </a:rPr>
                        <a:t>para</a:t>
                      </a:r>
                      <a:r>
                        <a:rPr sz="1200" spc="-45" dirty="0">
                          <a:latin typeface="Arial"/>
                          <a:cs typeface="Arial"/>
                        </a:rPr>
                        <a:t> responder</a:t>
                      </a:r>
                      <a:r>
                        <a:rPr sz="1200" spc="-40" dirty="0">
                          <a:latin typeface="Arial"/>
                          <a:cs typeface="Arial"/>
                        </a:rPr>
                        <a:t> </a:t>
                      </a:r>
                      <a:r>
                        <a:rPr sz="1200" spc="-10" dirty="0">
                          <a:latin typeface="Arial"/>
                          <a:cs typeface="Arial"/>
                        </a:rPr>
                        <a:t>preguntas </a:t>
                      </a:r>
                      <a:r>
                        <a:rPr sz="1200" spc="-80" dirty="0">
                          <a:latin typeface="Arial"/>
                          <a:cs typeface="Arial"/>
                        </a:rPr>
                        <a:t>especíﬁcas</a:t>
                      </a:r>
                      <a:r>
                        <a:rPr sz="1200" spc="-40" dirty="0">
                          <a:latin typeface="Arial"/>
                          <a:cs typeface="Arial"/>
                        </a:rPr>
                        <a:t> </a:t>
                      </a:r>
                      <a:r>
                        <a:rPr sz="1200" spc="-55" dirty="0">
                          <a:latin typeface="Arial"/>
                          <a:cs typeface="Arial"/>
                        </a:rPr>
                        <a:t>sobre</a:t>
                      </a:r>
                      <a:r>
                        <a:rPr sz="1200" spc="-35" dirty="0">
                          <a:latin typeface="Arial"/>
                          <a:cs typeface="Arial"/>
                        </a:rPr>
                        <a:t> </a:t>
                      </a:r>
                      <a:r>
                        <a:rPr sz="1200" spc="-50" dirty="0">
                          <a:latin typeface="Arial"/>
                          <a:cs typeface="Arial"/>
                        </a:rPr>
                        <a:t>la</a:t>
                      </a:r>
                      <a:r>
                        <a:rPr sz="1200" spc="-40" dirty="0">
                          <a:latin typeface="Arial"/>
                          <a:cs typeface="Arial"/>
                        </a:rPr>
                        <a:t> </a:t>
                      </a:r>
                      <a:r>
                        <a:rPr sz="1200" spc="-10" dirty="0">
                          <a:latin typeface="Arial"/>
                          <a:cs typeface="Arial"/>
                        </a:rPr>
                        <a:t>inclusión</a:t>
                      </a:r>
                      <a:endParaRPr sz="1200" dirty="0">
                        <a:latin typeface="Arial"/>
                        <a:cs typeface="Arial"/>
                      </a:endParaRPr>
                    </a:p>
                    <a:p>
                      <a:pPr marL="56515" marR="118110" indent="110489">
                        <a:lnSpc>
                          <a:spcPct val="101699"/>
                        </a:lnSpc>
                        <a:spcBef>
                          <a:spcPts val="600"/>
                        </a:spcBef>
                        <a:buChar char="•"/>
                        <a:tabLst>
                          <a:tab pos="167005" algn="l"/>
                        </a:tabLst>
                      </a:pPr>
                      <a:r>
                        <a:rPr sz="1200" spc="-50" dirty="0">
                          <a:latin typeface="Arial"/>
                          <a:cs typeface="Arial"/>
                        </a:rPr>
                        <a:t>Desarrollar</a:t>
                      </a:r>
                      <a:r>
                        <a:rPr sz="1200" spc="-35" dirty="0">
                          <a:latin typeface="Arial"/>
                          <a:cs typeface="Arial"/>
                        </a:rPr>
                        <a:t> </a:t>
                      </a:r>
                      <a:r>
                        <a:rPr sz="1200" spc="-75" dirty="0">
                          <a:latin typeface="Arial"/>
                          <a:cs typeface="Arial"/>
                        </a:rPr>
                        <a:t>nuevas</a:t>
                      </a:r>
                      <a:r>
                        <a:rPr sz="1200" spc="-35" dirty="0">
                          <a:latin typeface="Arial"/>
                          <a:cs typeface="Arial"/>
                        </a:rPr>
                        <a:t> </a:t>
                      </a:r>
                      <a:r>
                        <a:rPr sz="1200" spc="-45" dirty="0">
                          <a:latin typeface="Arial"/>
                          <a:cs typeface="Arial"/>
                        </a:rPr>
                        <a:t>estructuras</a:t>
                      </a:r>
                      <a:r>
                        <a:rPr sz="1200" spc="-35" dirty="0">
                          <a:latin typeface="Arial"/>
                          <a:cs typeface="Arial"/>
                        </a:rPr>
                        <a:t> </a:t>
                      </a:r>
                      <a:r>
                        <a:rPr sz="1200" spc="-50" dirty="0">
                          <a:latin typeface="Arial"/>
                          <a:cs typeface="Arial"/>
                        </a:rPr>
                        <a:t>de</a:t>
                      </a:r>
                      <a:r>
                        <a:rPr sz="1200" spc="-35" dirty="0">
                          <a:latin typeface="Arial"/>
                          <a:cs typeface="Arial"/>
                        </a:rPr>
                        <a:t> </a:t>
                      </a:r>
                      <a:r>
                        <a:rPr sz="1200" spc="-55" dirty="0">
                          <a:latin typeface="Arial"/>
                          <a:cs typeface="Arial"/>
                        </a:rPr>
                        <a:t>apoyo</a:t>
                      </a:r>
                      <a:r>
                        <a:rPr sz="1200" spc="-35" dirty="0">
                          <a:latin typeface="Arial"/>
                          <a:cs typeface="Arial"/>
                        </a:rPr>
                        <a:t> </a:t>
                      </a:r>
                      <a:r>
                        <a:rPr sz="1200" spc="-55" dirty="0">
                          <a:latin typeface="Arial"/>
                          <a:cs typeface="Arial"/>
                        </a:rPr>
                        <a:t>para</a:t>
                      </a:r>
                      <a:r>
                        <a:rPr sz="1200" spc="-35" dirty="0">
                          <a:latin typeface="Arial"/>
                          <a:cs typeface="Arial"/>
                        </a:rPr>
                        <a:t> </a:t>
                      </a:r>
                      <a:r>
                        <a:rPr sz="1200" spc="-25" dirty="0">
                          <a:latin typeface="Arial"/>
                          <a:cs typeface="Arial"/>
                        </a:rPr>
                        <a:t>la </a:t>
                      </a:r>
                      <a:r>
                        <a:rPr sz="1200" spc="-40" dirty="0">
                          <a:latin typeface="Arial"/>
                          <a:cs typeface="Arial"/>
                        </a:rPr>
                        <a:t>interacción</a:t>
                      </a:r>
                      <a:r>
                        <a:rPr sz="1200" spc="-30" dirty="0">
                          <a:latin typeface="Arial"/>
                          <a:cs typeface="Arial"/>
                        </a:rPr>
                        <a:t> </a:t>
                      </a:r>
                      <a:r>
                        <a:rPr sz="1200" spc="-45" dirty="0">
                          <a:latin typeface="Arial"/>
                          <a:cs typeface="Arial"/>
                        </a:rPr>
                        <a:t>grupal</a:t>
                      </a:r>
                      <a:r>
                        <a:rPr sz="1200" spc="-30" dirty="0">
                          <a:latin typeface="Arial"/>
                          <a:cs typeface="Arial"/>
                        </a:rPr>
                        <a:t> </a:t>
                      </a:r>
                      <a:r>
                        <a:rPr sz="1200" spc="-60" dirty="0">
                          <a:latin typeface="Arial"/>
                          <a:cs typeface="Arial"/>
                        </a:rPr>
                        <a:t>y</a:t>
                      </a:r>
                      <a:r>
                        <a:rPr sz="1200" spc="-30" dirty="0">
                          <a:latin typeface="Arial"/>
                          <a:cs typeface="Arial"/>
                        </a:rPr>
                        <a:t> </a:t>
                      </a:r>
                      <a:r>
                        <a:rPr sz="1200" spc="-50" dirty="0">
                          <a:latin typeface="Arial"/>
                          <a:cs typeface="Arial"/>
                        </a:rPr>
                        <a:t>la</a:t>
                      </a:r>
                      <a:r>
                        <a:rPr sz="1200" spc="-25" dirty="0">
                          <a:latin typeface="Arial"/>
                          <a:cs typeface="Arial"/>
                        </a:rPr>
                        <a:t> </a:t>
                      </a:r>
                      <a:r>
                        <a:rPr sz="1200" spc="-60" dirty="0">
                          <a:latin typeface="Arial"/>
                          <a:cs typeface="Arial"/>
                        </a:rPr>
                        <a:t>conciencia</a:t>
                      </a:r>
                      <a:r>
                        <a:rPr sz="1200" spc="-30" dirty="0">
                          <a:latin typeface="Arial"/>
                          <a:cs typeface="Arial"/>
                        </a:rPr>
                        <a:t> </a:t>
                      </a:r>
                      <a:r>
                        <a:rPr sz="1200" spc="-55" dirty="0">
                          <a:latin typeface="Arial"/>
                          <a:cs typeface="Arial"/>
                        </a:rPr>
                        <a:t>sobre</a:t>
                      </a:r>
                      <a:r>
                        <a:rPr sz="1200" spc="-30" dirty="0">
                          <a:latin typeface="Arial"/>
                          <a:cs typeface="Arial"/>
                        </a:rPr>
                        <a:t> </a:t>
                      </a:r>
                      <a:r>
                        <a:rPr sz="1200" spc="-25" dirty="0">
                          <a:latin typeface="Arial"/>
                          <a:cs typeface="Arial"/>
                        </a:rPr>
                        <a:t>la </a:t>
                      </a:r>
                      <a:r>
                        <a:rPr sz="1200" spc="-50" dirty="0">
                          <a:latin typeface="Arial"/>
                          <a:cs typeface="Arial"/>
                        </a:rPr>
                        <a:t>diversidad</a:t>
                      </a:r>
                      <a:r>
                        <a:rPr sz="1200" spc="10" dirty="0">
                          <a:latin typeface="Arial"/>
                          <a:cs typeface="Arial"/>
                        </a:rPr>
                        <a:t> </a:t>
                      </a:r>
                      <a:r>
                        <a:rPr sz="1200" spc="-10" dirty="0">
                          <a:latin typeface="Arial"/>
                          <a:cs typeface="Arial"/>
                        </a:rPr>
                        <a:t>cultural.</a:t>
                      </a:r>
                      <a:endParaRPr sz="1200" dirty="0">
                        <a:latin typeface="Arial"/>
                        <a:cs typeface="Arial"/>
                      </a:endParaRPr>
                    </a:p>
                  </a:txBody>
                  <a:tcPr marL="0" marR="0" marT="5715" marB="0">
                    <a:lnL w="76200">
                      <a:noFill/>
                      <a:prstDash val="solid"/>
                    </a:lnL>
                    <a:lnR w="38100">
                      <a:noFill/>
                      <a:prstDash val="solid"/>
                    </a:lnR>
                    <a:lnT w="38100">
                      <a:noFill/>
                      <a:prstDash val="solid"/>
                    </a:lnT>
                    <a:lnB w="38100">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0">
                <a:tc gridSpan="2">
                  <a:txBody>
                    <a:bodyPr/>
                    <a:lstStyle/>
                    <a:p>
                      <a:pPr marL="151130">
                        <a:lnSpc>
                          <a:spcPts val="1035"/>
                        </a:lnSpc>
                        <a:spcBef>
                          <a:spcPts val="885"/>
                        </a:spcBef>
                      </a:pPr>
                      <a:r>
                        <a:rPr sz="1200" b="1" spc="-80" dirty="0" err="1">
                          <a:latin typeface="Arial"/>
                          <a:cs typeface="Arial"/>
                        </a:rPr>
                        <a:t>Incluir</a:t>
                      </a:r>
                      <a:r>
                        <a:rPr sz="1200" b="1" spc="-35" dirty="0">
                          <a:latin typeface="Arial"/>
                          <a:cs typeface="Arial"/>
                        </a:rPr>
                        <a:t> </a:t>
                      </a:r>
                      <a:r>
                        <a:rPr sz="1200" b="1" spc="-85" dirty="0">
                          <a:latin typeface="Arial"/>
                          <a:cs typeface="Arial"/>
                        </a:rPr>
                        <a:t>en</a:t>
                      </a:r>
                      <a:r>
                        <a:rPr sz="1200" b="1" spc="-35" dirty="0">
                          <a:latin typeface="Arial"/>
                          <a:cs typeface="Arial"/>
                        </a:rPr>
                        <a:t> </a:t>
                      </a:r>
                      <a:r>
                        <a:rPr sz="1200" b="1" spc="-55" dirty="0">
                          <a:latin typeface="Arial"/>
                          <a:cs typeface="Arial"/>
                        </a:rPr>
                        <a:t>el</a:t>
                      </a:r>
                      <a:r>
                        <a:rPr sz="1200" b="1" spc="-35" dirty="0">
                          <a:latin typeface="Arial"/>
                          <a:cs typeface="Arial"/>
                        </a:rPr>
                        <a:t> </a:t>
                      </a:r>
                      <a:r>
                        <a:rPr sz="1200" b="1" spc="-95" dirty="0">
                          <a:latin typeface="Arial"/>
                          <a:cs typeface="Arial"/>
                        </a:rPr>
                        <a:t>diálogo</a:t>
                      </a:r>
                      <a:r>
                        <a:rPr sz="1200" b="1" spc="-35" dirty="0">
                          <a:latin typeface="Arial"/>
                          <a:cs typeface="Arial"/>
                        </a:rPr>
                        <a:t> </a:t>
                      </a:r>
                      <a:r>
                        <a:rPr sz="1200" b="1" spc="-80" dirty="0">
                          <a:latin typeface="Arial"/>
                          <a:cs typeface="Arial"/>
                        </a:rPr>
                        <a:t>a</a:t>
                      </a:r>
                      <a:r>
                        <a:rPr sz="1200" b="1" spc="-35" dirty="0">
                          <a:latin typeface="Arial"/>
                          <a:cs typeface="Arial"/>
                        </a:rPr>
                        <a:t> </a:t>
                      </a:r>
                      <a:r>
                        <a:rPr sz="1200" b="1" spc="-90" dirty="0">
                          <a:latin typeface="Arial"/>
                          <a:cs typeface="Arial"/>
                        </a:rPr>
                        <a:t>estudiantes</a:t>
                      </a:r>
                      <a:r>
                        <a:rPr sz="1200" b="1" spc="-40" dirty="0">
                          <a:latin typeface="Arial"/>
                          <a:cs typeface="Arial"/>
                        </a:rPr>
                        <a:t> </a:t>
                      </a:r>
                      <a:r>
                        <a:rPr sz="1200" b="1" spc="-125" dirty="0">
                          <a:latin typeface="Arial"/>
                          <a:cs typeface="Arial"/>
                        </a:rPr>
                        <a:t>con</a:t>
                      </a:r>
                      <a:r>
                        <a:rPr sz="1200" b="1" spc="-35" dirty="0">
                          <a:latin typeface="Arial"/>
                          <a:cs typeface="Arial"/>
                        </a:rPr>
                        <a:t> </a:t>
                      </a:r>
                      <a:r>
                        <a:rPr sz="1200" b="1" spc="-95" dirty="0">
                          <a:latin typeface="Arial"/>
                          <a:cs typeface="Arial"/>
                        </a:rPr>
                        <a:t>Trastorno</a:t>
                      </a:r>
                      <a:r>
                        <a:rPr sz="1200" b="1" spc="-40" dirty="0">
                          <a:latin typeface="Arial"/>
                          <a:cs typeface="Arial"/>
                        </a:rPr>
                        <a:t> </a:t>
                      </a:r>
                      <a:r>
                        <a:rPr sz="1200" b="1" spc="-70" dirty="0">
                          <a:latin typeface="Arial"/>
                          <a:cs typeface="Arial"/>
                        </a:rPr>
                        <a:t>del</a:t>
                      </a:r>
                      <a:r>
                        <a:rPr sz="1200" b="1" spc="-35" dirty="0">
                          <a:latin typeface="Arial"/>
                          <a:cs typeface="Arial"/>
                        </a:rPr>
                        <a:t> </a:t>
                      </a:r>
                      <a:r>
                        <a:rPr sz="1200" b="1" spc="-114" dirty="0">
                          <a:latin typeface="Arial"/>
                          <a:cs typeface="Arial"/>
                        </a:rPr>
                        <a:t>Espectro</a:t>
                      </a:r>
                      <a:r>
                        <a:rPr sz="1200" b="1" spc="-35" dirty="0">
                          <a:latin typeface="Arial"/>
                          <a:cs typeface="Arial"/>
                        </a:rPr>
                        <a:t> </a:t>
                      </a:r>
                      <a:r>
                        <a:rPr sz="1200" b="1" spc="-10" dirty="0">
                          <a:latin typeface="Arial"/>
                          <a:cs typeface="Arial"/>
                        </a:rPr>
                        <a:t>Autista</a:t>
                      </a:r>
                      <a:endParaRPr sz="1200" dirty="0">
                        <a:latin typeface="Arial"/>
                        <a:cs typeface="Arial"/>
                      </a:endParaRPr>
                    </a:p>
                  </a:txBody>
                  <a:tcPr marL="0" marR="0" marT="112395" marB="0">
                    <a:lnL w="38100">
                      <a:solidFill>
                        <a:srgbClr val="2791A6"/>
                      </a:solidFill>
                      <a:prstDash val="solid"/>
                    </a:lnL>
                    <a:lnR w="38100">
                      <a:noFill/>
                      <a:prstDash val="solid"/>
                    </a:lnR>
                    <a:lnT w="38100">
                      <a:noFill/>
                      <a:prstDash val="solid"/>
                    </a:lnT>
                  </a:tcPr>
                </a:tc>
                <a:tc hMerge="1">
                  <a:txBody>
                    <a:bodyPr/>
                    <a:lstStyle/>
                    <a:p>
                      <a:endParaRPr/>
                    </a:p>
                  </a:txBody>
                  <a:tcPr marL="0" marR="0" marT="0" marB="0"/>
                </a:tc>
                <a:tc vMerge="1">
                  <a:txBody>
                    <a:bodyPr/>
                    <a:lstStyle/>
                    <a:p>
                      <a:endParaRPr/>
                    </a:p>
                  </a:txBody>
                  <a:tcPr marL="0" marR="0" marT="5715" marB="0">
                    <a:lnL w="76200">
                      <a:solidFill>
                        <a:srgbClr val="2791A6"/>
                      </a:solidFill>
                      <a:prstDash val="solid"/>
                    </a:lnL>
                    <a:lnR w="38100">
                      <a:solidFill>
                        <a:srgbClr val="2791A6"/>
                      </a:solidFill>
                      <a:prstDash val="solid"/>
                    </a:lnR>
                    <a:lnT w="38100">
                      <a:solidFill>
                        <a:srgbClr val="2791A6"/>
                      </a:solidFill>
                      <a:prstDash val="solid"/>
                    </a:lnT>
                    <a:lnB w="38100">
                      <a:solidFill>
                        <a:srgbClr val="2791A6"/>
                      </a:solidFill>
                      <a:prstDash val="solid"/>
                    </a:lnB>
                  </a:tcPr>
                </a:tc>
                <a:extLst>
                  <a:ext uri="{0D108BD9-81ED-4DB2-BD59-A6C34878D82A}">
                    <a16:rowId xmlns:a16="http://schemas.microsoft.com/office/drawing/2014/main" val="10002"/>
                  </a:ext>
                </a:extLst>
              </a:tr>
              <a:tr h="1665605">
                <a:tc gridSpan="3">
                  <a:txBody>
                    <a:bodyPr/>
                    <a:lstStyle/>
                    <a:p>
                      <a:pPr>
                        <a:lnSpc>
                          <a:spcPct val="100000"/>
                        </a:lnSpc>
                        <a:spcBef>
                          <a:spcPts val="650"/>
                        </a:spcBef>
                      </a:pPr>
                      <a:endParaRPr sz="1200" dirty="0">
                        <a:latin typeface="Times New Roman"/>
                        <a:cs typeface="Times New Roman"/>
                      </a:endParaRPr>
                    </a:p>
                    <a:p>
                      <a:pPr marL="151130" marR="146050" algn="just">
                        <a:lnSpc>
                          <a:spcPct val="101699"/>
                        </a:lnSpc>
                        <a:spcBef>
                          <a:spcPts val="5"/>
                        </a:spcBef>
                      </a:pPr>
                      <a:r>
                        <a:rPr sz="1200" spc="-70" dirty="0">
                          <a:latin typeface="Arial"/>
                          <a:cs typeface="Arial"/>
                        </a:rPr>
                        <a:t>Por</a:t>
                      </a:r>
                      <a:r>
                        <a:rPr sz="1200" spc="-45" dirty="0">
                          <a:latin typeface="Arial"/>
                          <a:cs typeface="Arial"/>
                        </a:rPr>
                        <a:t> </a:t>
                      </a:r>
                      <a:r>
                        <a:rPr sz="1200" spc="-35" dirty="0">
                          <a:latin typeface="Arial"/>
                          <a:cs typeface="Arial"/>
                        </a:rPr>
                        <a:t>ejemplo,</a:t>
                      </a:r>
                      <a:r>
                        <a:rPr sz="1200" spc="-45" dirty="0">
                          <a:latin typeface="Arial"/>
                          <a:cs typeface="Arial"/>
                        </a:rPr>
                        <a:t> </a:t>
                      </a:r>
                      <a:r>
                        <a:rPr sz="1200" spc="-80" dirty="0">
                          <a:latin typeface="Arial"/>
                          <a:cs typeface="Arial"/>
                        </a:rPr>
                        <a:t>Ana</a:t>
                      </a:r>
                      <a:r>
                        <a:rPr sz="1200" spc="-45" dirty="0">
                          <a:latin typeface="Arial"/>
                          <a:cs typeface="Arial"/>
                        </a:rPr>
                        <a:t> </a:t>
                      </a:r>
                      <a:r>
                        <a:rPr sz="1200" spc="-75" dirty="0">
                          <a:latin typeface="Arial"/>
                          <a:cs typeface="Arial"/>
                        </a:rPr>
                        <a:t>Laura</a:t>
                      </a:r>
                      <a:r>
                        <a:rPr sz="1200" spc="-45" dirty="0">
                          <a:latin typeface="Arial"/>
                          <a:cs typeface="Arial"/>
                        </a:rPr>
                        <a:t> </a:t>
                      </a:r>
                      <a:r>
                        <a:rPr sz="1200" spc="-55" dirty="0">
                          <a:latin typeface="Arial"/>
                          <a:cs typeface="Arial"/>
                        </a:rPr>
                        <a:t>Trigo</a:t>
                      </a:r>
                      <a:r>
                        <a:rPr sz="1200" spc="-45" dirty="0">
                          <a:latin typeface="Arial"/>
                          <a:cs typeface="Arial"/>
                        </a:rPr>
                        <a:t> </a:t>
                      </a:r>
                      <a:r>
                        <a:rPr sz="1200" spc="-95" dirty="0">
                          <a:latin typeface="Arial"/>
                          <a:cs typeface="Arial"/>
                        </a:rPr>
                        <a:t>Clapés</a:t>
                      </a:r>
                      <a:r>
                        <a:rPr sz="1200" spc="-45" dirty="0">
                          <a:latin typeface="Arial"/>
                          <a:cs typeface="Arial"/>
                        </a:rPr>
                        <a:t> </a:t>
                      </a:r>
                      <a:r>
                        <a:rPr sz="1200" spc="-65" dirty="0">
                          <a:latin typeface="Arial"/>
                          <a:cs typeface="Arial"/>
                        </a:rPr>
                        <a:t>ha</a:t>
                      </a:r>
                      <a:r>
                        <a:rPr sz="1200" spc="-45" dirty="0">
                          <a:latin typeface="Arial"/>
                          <a:cs typeface="Arial"/>
                        </a:rPr>
                        <a:t> ideado </a:t>
                      </a:r>
                      <a:r>
                        <a:rPr sz="1200" spc="-50" dirty="0">
                          <a:latin typeface="Arial"/>
                          <a:cs typeface="Arial"/>
                        </a:rPr>
                        <a:t>formas</a:t>
                      </a:r>
                      <a:r>
                        <a:rPr sz="1200" spc="-45" dirty="0">
                          <a:latin typeface="Arial"/>
                          <a:cs typeface="Arial"/>
                        </a:rPr>
                        <a:t> </a:t>
                      </a:r>
                      <a:r>
                        <a:rPr sz="1200" spc="-50" dirty="0">
                          <a:latin typeface="Arial"/>
                          <a:cs typeface="Arial"/>
                        </a:rPr>
                        <a:t>de</a:t>
                      </a:r>
                      <a:r>
                        <a:rPr sz="1200" spc="-45" dirty="0">
                          <a:latin typeface="Arial"/>
                          <a:cs typeface="Arial"/>
                        </a:rPr>
                        <a:t> </a:t>
                      </a:r>
                      <a:r>
                        <a:rPr sz="1200" spc="-40" dirty="0">
                          <a:latin typeface="Arial"/>
                          <a:cs typeface="Arial"/>
                        </a:rPr>
                        <a:t>ajustar</a:t>
                      </a:r>
                      <a:r>
                        <a:rPr sz="1200" spc="-45" dirty="0">
                          <a:latin typeface="Arial"/>
                          <a:cs typeface="Arial"/>
                        </a:rPr>
                        <a:t> </a:t>
                      </a:r>
                      <a:r>
                        <a:rPr sz="1200" spc="-30" dirty="0">
                          <a:latin typeface="Arial"/>
                          <a:cs typeface="Arial"/>
                        </a:rPr>
                        <a:t>el</a:t>
                      </a:r>
                      <a:r>
                        <a:rPr sz="1200" spc="-45" dirty="0">
                          <a:latin typeface="Arial"/>
                          <a:cs typeface="Arial"/>
                        </a:rPr>
                        <a:t> </a:t>
                      </a:r>
                      <a:r>
                        <a:rPr sz="1200" spc="-70" dirty="0">
                          <a:latin typeface="Arial"/>
                          <a:cs typeface="Arial"/>
                        </a:rPr>
                        <a:t>esquema</a:t>
                      </a:r>
                      <a:r>
                        <a:rPr sz="1200" spc="-45" dirty="0">
                          <a:latin typeface="Arial"/>
                          <a:cs typeface="Arial"/>
                        </a:rPr>
                        <a:t> </a:t>
                      </a:r>
                      <a:r>
                        <a:rPr sz="1200" spc="-50" dirty="0">
                          <a:latin typeface="Arial"/>
                          <a:cs typeface="Arial"/>
                        </a:rPr>
                        <a:t>de</a:t>
                      </a:r>
                      <a:r>
                        <a:rPr sz="1200" spc="-45" dirty="0">
                          <a:latin typeface="Arial"/>
                          <a:cs typeface="Arial"/>
                        </a:rPr>
                        <a:t> </a:t>
                      </a:r>
                      <a:r>
                        <a:rPr sz="1200" spc="-40" dirty="0">
                          <a:latin typeface="Arial"/>
                          <a:cs typeface="Arial"/>
                        </a:rPr>
                        <a:t>codificación</a:t>
                      </a:r>
                      <a:r>
                        <a:rPr sz="1200" spc="-45" dirty="0">
                          <a:latin typeface="Arial"/>
                          <a:cs typeface="Arial"/>
                        </a:rPr>
                        <a:t> </a:t>
                      </a:r>
                      <a:r>
                        <a:rPr sz="1200" spc="-100" dirty="0">
                          <a:latin typeface="Arial"/>
                          <a:cs typeface="Arial"/>
                        </a:rPr>
                        <a:t>T-</a:t>
                      </a:r>
                      <a:r>
                        <a:rPr sz="1200" spc="-180" dirty="0">
                          <a:latin typeface="Arial"/>
                          <a:cs typeface="Arial"/>
                        </a:rPr>
                        <a:t>SEDA</a:t>
                      </a:r>
                      <a:r>
                        <a:rPr sz="1200" spc="-45" dirty="0">
                          <a:latin typeface="Arial"/>
                          <a:cs typeface="Arial"/>
                        </a:rPr>
                        <a:t> </a:t>
                      </a:r>
                      <a:r>
                        <a:rPr sz="1200" spc="-95" dirty="0">
                          <a:latin typeface="Arial"/>
                          <a:cs typeface="Arial"/>
                        </a:rPr>
                        <a:t>a</a:t>
                      </a:r>
                      <a:r>
                        <a:rPr sz="1200" spc="-45" dirty="0">
                          <a:latin typeface="Arial"/>
                          <a:cs typeface="Arial"/>
                        </a:rPr>
                        <a:t> </a:t>
                      </a:r>
                      <a:r>
                        <a:rPr sz="1200" spc="-75" dirty="0">
                          <a:latin typeface="Arial"/>
                          <a:cs typeface="Arial"/>
                        </a:rPr>
                        <a:t>las</a:t>
                      </a:r>
                      <a:r>
                        <a:rPr sz="1200" spc="-45" dirty="0">
                          <a:latin typeface="Arial"/>
                          <a:cs typeface="Arial"/>
                        </a:rPr>
                        <a:t> </a:t>
                      </a:r>
                      <a:r>
                        <a:rPr sz="1200" spc="-55" dirty="0">
                          <a:latin typeface="Arial"/>
                          <a:cs typeface="Arial"/>
                        </a:rPr>
                        <a:t>características</a:t>
                      </a:r>
                      <a:r>
                        <a:rPr sz="1200" spc="-45" dirty="0">
                          <a:latin typeface="Arial"/>
                          <a:cs typeface="Arial"/>
                        </a:rPr>
                        <a:t> </a:t>
                      </a:r>
                      <a:r>
                        <a:rPr sz="1200" spc="-50" dirty="0">
                          <a:latin typeface="Arial"/>
                          <a:cs typeface="Arial"/>
                        </a:rPr>
                        <a:t>de</a:t>
                      </a:r>
                      <a:r>
                        <a:rPr sz="1200" spc="-45" dirty="0">
                          <a:latin typeface="Arial"/>
                          <a:cs typeface="Arial"/>
                        </a:rPr>
                        <a:t> </a:t>
                      </a:r>
                      <a:r>
                        <a:rPr sz="1200" spc="-50" dirty="0">
                          <a:latin typeface="Arial"/>
                          <a:cs typeface="Arial"/>
                        </a:rPr>
                        <a:t>comunicación</a:t>
                      </a:r>
                      <a:r>
                        <a:rPr sz="1200" spc="-45" dirty="0">
                          <a:latin typeface="Arial"/>
                          <a:cs typeface="Arial"/>
                        </a:rPr>
                        <a:t> </a:t>
                      </a:r>
                      <a:r>
                        <a:rPr sz="1200" spc="-85" dirty="0">
                          <a:latin typeface="Arial"/>
                          <a:cs typeface="Arial"/>
                        </a:rPr>
                        <a:t>asociadas</a:t>
                      </a:r>
                      <a:r>
                        <a:rPr sz="1200" spc="-45" dirty="0">
                          <a:latin typeface="Arial"/>
                          <a:cs typeface="Arial"/>
                        </a:rPr>
                        <a:t> </a:t>
                      </a:r>
                      <a:r>
                        <a:rPr sz="1200" spc="-60" dirty="0">
                          <a:latin typeface="Arial"/>
                          <a:cs typeface="Arial"/>
                        </a:rPr>
                        <a:t>con</a:t>
                      </a:r>
                      <a:r>
                        <a:rPr sz="1200" spc="-20" dirty="0">
                          <a:latin typeface="Arial"/>
                          <a:cs typeface="Arial"/>
                        </a:rPr>
                        <a:t> </a:t>
                      </a:r>
                      <a:r>
                        <a:rPr sz="1200" spc="-30" dirty="0">
                          <a:latin typeface="Arial"/>
                          <a:cs typeface="Arial"/>
                        </a:rPr>
                        <a:t>el</a:t>
                      </a:r>
                      <a:r>
                        <a:rPr sz="1200" spc="30" dirty="0">
                          <a:latin typeface="Arial"/>
                          <a:cs typeface="Arial"/>
                        </a:rPr>
                        <a:t> </a:t>
                      </a:r>
                      <a:r>
                        <a:rPr sz="1200" spc="-45" dirty="0">
                          <a:latin typeface="Arial"/>
                          <a:cs typeface="Arial"/>
                        </a:rPr>
                        <a:t>autismo.</a:t>
                      </a:r>
                      <a:r>
                        <a:rPr sz="1200" spc="30" dirty="0">
                          <a:latin typeface="Arial"/>
                          <a:cs typeface="Arial"/>
                        </a:rPr>
                        <a:t> </a:t>
                      </a:r>
                      <a:r>
                        <a:rPr sz="1200" spc="-75" dirty="0">
                          <a:latin typeface="Arial"/>
                          <a:cs typeface="Arial"/>
                        </a:rPr>
                        <a:t>Algunas</a:t>
                      </a:r>
                      <a:r>
                        <a:rPr sz="1200" spc="30" dirty="0">
                          <a:latin typeface="Arial"/>
                          <a:cs typeface="Arial"/>
                        </a:rPr>
                        <a:t> </a:t>
                      </a:r>
                      <a:r>
                        <a:rPr sz="1200" spc="-50" dirty="0">
                          <a:latin typeface="Arial"/>
                          <a:cs typeface="Arial"/>
                        </a:rPr>
                        <a:t>de</a:t>
                      </a:r>
                      <a:r>
                        <a:rPr sz="1200" spc="30" dirty="0">
                          <a:latin typeface="Arial"/>
                          <a:cs typeface="Arial"/>
                        </a:rPr>
                        <a:t> </a:t>
                      </a:r>
                      <a:r>
                        <a:rPr sz="1200" spc="-75" dirty="0">
                          <a:latin typeface="Arial"/>
                          <a:cs typeface="Arial"/>
                        </a:rPr>
                        <a:t>las</a:t>
                      </a:r>
                      <a:r>
                        <a:rPr sz="1200" spc="30" dirty="0">
                          <a:latin typeface="Arial"/>
                          <a:cs typeface="Arial"/>
                        </a:rPr>
                        <a:t> </a:t>
                      </a:r>
                      <a:r>
                        <a:rPr sz="1200" spc="-50" dirty="0">
                          <a:latin typeface="Arial"/>
                          <a:cs typeface="Arial"/>
                        </a:rPr>
                        <a:t>estrategias</a:t>
                      </a:r>
                      <a:r>
                        <a:rPr sz="1200" spc="30" dirty="0">
                          <a:latin typeface="Arial"/>
                          <a:cs typeface="Arial"/>
                        </a:rPr>
                        <a:t> </a:t>
                      </a:r>
                      <a:r>
                        <a:rPr sz="1200" spc="-100" dirty="0">
                          <a:latin typeface="Arial"/>
                          <a:cs typeface="Arial"/>
                        </a:rPr>
                        <a:t>se</a:t>
                      </a:r>
                      <a:r>
                        <a:rPr sz="1200" spc="30" dirty="0">
                          <a:latin typeface="Arial"/>
                          <a:cs typeface="Arial"/>
                        </a:rPr>
                        <a:t> </a:t>
                      </a:r>
                      <a:r>
                        <a:rPr sz="1200" spc="-35" dirty="0">
                          <a:latin typeface="Arial"/>
                          <a:cs typeface="Arial"/>
                        </a:rPr>
                        <a:t>enriquecieron,</a:t>
                      </a:r>
                      <a:r>
                        <a:rPr sz="1200" spc="30" dirty="0">
                          <a:latin typeface="Arial"/>
                          <a:cs typeface="Arial"/>
                        </a:rPr>
                        <a:t> </a:t>
                      </a:r>
                      <a:r>
                        <a:rPr sz="1200" spc="-60" dirty="0">
                          <a:latin typeface="Arial"/>
                          <a:cs typeface="Arial"/>
                        </a:rPr>
                        <a:t>agregando</a:t>
                      </a:r>
                      <a:r>
                        <a:rPr sz="1200" spc="30" dirty="0">
                          <a:latin typeface="Arial"/>
                          <a:cs typeface="Arial"/>
                        </a:rPr>
                        <a:t> </a:t>
                      </a:r>
                      <a:r>
                        <a:rPr sz="1200" spc="-70" dirty="0">
                          <a:latin typeface="Arial"/>
                          <a:cs typeface="Arial"/>
                        </a:rPr>
                        <a:t>sugerencias</a:t>
                      </a:r>
                      <a:r>
                        <a:rPr sz="1200" spc="30" dirty="0">
                          <a:latin typeface="Arial"/>
                          <a:cs typeface="Arial"/>
                        </a:rPr>
                        <a:t> </a:t>
                      </a:r>
                      <a:r>
                        <a:rPr sz="1200" spc="-50" dirty="0">
                          <a:latin typeface="Arial"/>
                          <a:cs typeface="Arial"/>
                        </a:rPr>
                        <a:t>de</a:t>
                      </a:r>
                      <a:r>
                        <a:rPr sz="1200" spc="30" dirty="0">
                          <a:latin typeface="Arial"/>
                          <a:cs typeface="Arial"/>
                        </a:rPr>
                        <a:t> </a:t>
                      </a:r>
                      <a:r>
                        <a:rPr sz="1200" spc="-55" dirty="0">
                          <a:latin typeface="Arial"/>
                          <a:cs typeface="Arial"/>
                        </a:rPr>
                        <a:t>cómo</a:t>
                      </a:r>
                      <a:r>
                        <a:rPr sz="1200" spc="30" dirty="0">
                          <a:latin typeface="Arial"/>
                          <a:cs typeface="Arial"/>
                        </a:rPr>
                        <a:t> </a:t>
                      </a:r>
                      <a:r>
                        <a:rPr sz="1200" spc="-45" dirty="0">
                          <a:latin typeface="Arial"/>
                          <a:cs typeface="Arial"/>
                        </a:rPr>
                        <a:t>podrían</a:t>
                      </a:r>
                      <a:r>
                        <a:rPr sz="1200" spc="30" dirty="0">
                          <a:latin typeface="Arial"/>
                          <a:cs typeface="Arial"/>
                        </a:rPr>
                        <a:t> </a:t>
                      </a:r>
                      <a:r>
                        <a:rPr sz="1200" spc="-40" dirty="0">
                          <a:latin typeface="Arial"/>
                          <a:cs typeface="Arial"/>
                        </a:rPr>
                        <a:t>implementarse</a:t>
                      </a:r>
                      <a:r>
                        <a:rPr sz="1200" spc="30" dirty="0">
                          <a:latin typeface="Arial"/>
                          <a:cs typeface="Arial"/>
                        </a:rPr>
                        <a:t> </a:t>
                      </a:r>
                      <a:r>
                        <a:rPr sz="1200" spc="-55" dirty="0">
                          <a:latin typeface="Arial"/>
                          <a:cs typeface="Arial"/>
                        </a:rPr>
                        <a:t>para</a:t>
                      </a:r>
                      <a:r>
                        <a:rPr sz="1200" spc="30" dirty="0">
                          <a:latin typeface="Arial"/>
                          <a:cs typeface="Arial"/>
                        </a:rPr>
                        <a:t> </a:t>
                      </a:r>
                      <a:r>
                        <a:rPr sz="1200" spc="-50" dirty="0">
                          <a:latin typeface="Arial"/>
                          <a:cs typeface="Arial"/>
                        </a:rPr>
                        <a:t>ayudar</a:t>
                      </a:r>
                      <a:r>
                        <a:rPr sz="1200" spc="30" dirty="0">
                          <a:latin typeface="Arial"/>
                          <a:cs typeface="Arial"/>
                        </a:rPr>
                        <a:t> </a:t>
                      </a:r>
                      <a:r>
                        <a:rPr sz="1200" spc="-95" dirty="0">
                          <a:latin typeface="Arial"/>
                          <a:cs typeface="Arial"/>
                        </a:rPr>
                        <a:t>a</a:t>
                      </a:r>
                      <a:r>
                        <a:rPr sz="1200" spc="30" dirty="0">
                          <a:latin typeface="Arial"/>
                          <a:cs typeface="Arial"/>
                        </a:rPr>
                        <a:t> </a:t>
                      </a:r>
                      <a:r>
                        <a:rPr sz="1200" spc="-55" dirty="0">
                          <a:latin typeface="Arial"/>
                          <a:cs typeface="Arial"/>
                        </a:rPr>
                        <a:t>los</a:t>
                      </a:r>
                      <a:r>
                        <a:rPr sz="1200" spc="25" dirty="0">
                          <a:latin typeface="Arial"/>
                          <a:cs typeface="Arial"/>
                        </a:rPr>
                        <a:t> </a:t>
                      </a:r>
                      <a:r>
                        <a:rPr sz="1200" spc="-60" dirty="0">
                          <a:latin typeface="Arial"/>
                          <a:cs typeface="Arial"/>
                        </a:rPr>
                        <a:t>y</a:t>
                      </a:r>
                      <a:r>
                        <a:rPr sz="1200" spc="30" dirty="0">
                          <a:latin typeface="Arial"/>
                          <a:cs typeface="Arial"/>
                        </a:rPr>
                        <a:t> </a:t>
                      </a:r>
                      <a:r>
                        <a:rPr sz="1200" spc="-75" dirty="0">
                          <a:latin typeface="Arial"/>
                          <a:cs typeface="Arial"/>
                        </a:rPr>
                        <a:t>las</a:t>
                      </a:r>
                      <a:r>
                        <a:rPr sz="1200" spc="30" dirty="0">
                          <a:latin typeface="Arial"/>
                          <a:cs typeface="Arial"/>
                        </a:rPr>
                        <a:t> </a:t>
                      </a:r>
                      <a:r>
                        <a:rPr sz="1200" spc="-45" dirty="0">
                          <a:latin typeface="Arial"/>
                          <a:cs typeface="Arial"/>
                        </a:rPr>
                        <a:t>estudiantes</a:t>
                      </a:r>
                      <a:r>
                        <a:rPr sz="1200" spc="30" dirty="0">
                          <a:latin typeface="Arial"/>
                          <a:cs typeface="Arial"/>
                        </a:rPr>
                        <a:t> </a:t>
                      </a:r>
                      <a:r>
                        <a:rPr sz="1200" spc="-95" dirty="0">
                          <a:latin typeface="Arial"/>
                          <a:cs typeface="Arial"/>
                        </a:rPr>
                        <a:t>a</a:t>
                      </a:r>
                      <a:r>
                        <a:rPr sz="1200" spc="-50" dirty="0">
                          <a:latin typeface="Arial"/>
                          <a:cs typeface="Arial"/>
                        </a:rPr>
                        <a:t> </a:t>
                      </a:r>
                      <a:r>
                        <a:rPr sz="1200" spc="-40" dirty="0">
                          <a:latin typeface="Arial"/>
                          <a:cs typeface="Arial"/>
                        </a:rPr>
                        <a:t>comprender</a:t>
                      </a:r>
                      <a:r>
                        <a:rPr sz="1200" spc="85" dirty="0">
                          <a:latin typeface="Arial"/>
                          <a:cs typeface="Arial"/>
                        </a:rPr>
                        <a:t> </a:t>
                      </a:r>
                      <a:r>
                        <a:rPr sz="1200" spc="-30" dirty="0">
                          <a:latin typeface="Arial"/>
                          <a:cs typeface="Arial"/>
                        </a:rPr>
                        <a:t>el</a:t>
                      </a:r>
                      <a:r>
                        <a:rPr sz="1200" spc="85" dirty="0">
                          <a:latin typeface="Arial"/>
                          <a:cs typeface="Arial"/>
                        </a:rPr>
                        <a:t> </a:t>
                      </a:r>
                      <a:r>
                        <a:rPr sz="1200" spc="-30" dirty="0">
                          <a:latin typeface="Arial"/>
                          <a:cs typeface="Arial"/>
                        </a:rPr>
                        <a:t>contenido</a:t>
                      </a:r>
                      <a:r>
                        <a:rPr sz="1200" spc="85" dirty="0">
                          <a:latin typeface="Arial"/>
                          <a:cs typeface="Arial"/>
                        </a:rPr>
                        <a:t> </a:t>
                      </a:r>
                      <a:r>
                        <a:rPr sz="1200" spc="-60" dirty="0">
                          <a:latin typeface="Arial"/>
                          <a:cs typeface="Arial"/>
                        </a:rPr>
                        <a:t>y</a:t>
                      </a:r>
                      <a:r>
                        <a:rPr sz="1200" spc="85" dirty="0">
                          <a:latin typeface="Arial"/>
                          <a:cs typeface="Arial"/>
                        </a:rPr>
                        <a:t> </a:t>
                      </a:r>
                      <a:r>
                        <a:rPr sz="1200" spc="-45" dirty="0">
                          <a:latin typeface="Arial"/>
                          <a:cs typeface="Arial"/>
                        </a:rPr>
                        <a:t>la</a:t>
                      </a:r>
                      <a:r>
                        <a:rPr sz="1200" spc="85" dirty="0">
                          <a:latin typeface="Arial"/>
                          <a:cs typeface="Arial"/>
                        </a:rPr>
                        <a:t> </a:t>
                      </a:r>
                      <a:r>
                        <a:rPr sz="1200" spc="-30" dirty="0">
                          <a:latin typeface="Arial"/>
                          <a:cs typeface="Arial"/>
                        </a:rPr>
                        <a:t>estructura</a:t>
                      </a:r>
                      <a:r>
                        <a:rPr sz="1200" spc="85" dirty="0">
                          <a:latin typeface="Arial"/>
                          <a:cs typeface="Arial"/>
                        </a:rPr>
                        <a:t> </a:t>
                      </a:r>
                      <a:r>
                        <a:rPr sz="1200" spc="-30" dirty="0">
                          <a:latin typeface="Arial"/>
                          <a:cs typeface="Arial"/>
                        </a:rPr>
                        <a:t>del</a:t>
                      </a:r>
                      <a:r>
                        <a:rPr sz="1200" spc="85" dirty="0">
                          <a:latin typeface="Arial"/>
                          <a:cs typeface="Arial"/>
                        </a:rPr>
                        <a:t> </a:t>
                      </a:r>
                      <a:r>
                        <a:rPr sz="1200" spc="-45" dirty="0">
                          <a:latin typeface="Arial"/>
                          <a:cs typeface="Arial"/>
                        </a:rPr>
                        <a:t>diálogo</a:t>
                      </a:r>
                      <a:r>
                        <a:rPr sz="1200" spc="85" dirty="0">
                          <a:latin typeface="Arial"/>
                          <a:cs typeface="Arial"/>
                        </a:rPr>
                        <a:t> </a:t>
                      </a:r>
                      <a:r>
                        <a:rPr sz="1200" spc="-60" dirty="0">
                          <a:latin typeface="Arial"/>
                          <a:cs typeface="Arial"/>
                        </a:rPr>
                        <a:t>y</a:t>
                      </a:r>
                      <a:r>
                        <a:rPr sz="1200" spc="85" dirty="0">
                          <a:latin typeface="Arial"/>
                          <a:cs typeface="Arial"/>
                        </a:rPr>
                        <a:t> </a:t>
                      </a:r>
                      <a:r>
                        <a:rPr sz="1200" spc="-15" dirty="0">
                          <a:latin typeface="Arial"/>
                          <a:cs typeface="Arial"/>
                        </a:rPr>
                        <a:t>lo</a:t>
                      </a:r>
                      <a:r>
                        <a:rPr sz="1200" spc="85" dirty="0">
                          <a:latin typeface="Arial"/>
                          <a:cs typeface="Arial"/>
                        </a:rPr>
                        <a:t> </a:t>
                      </a:r>
                      <a:r>
                        <a:rPr sz="1200" spc="-45" dirty="0">
                          <a:latin typeface="Arial"/>
                          <a:cs typeface="Arial"/>
                        </a:rPr>
                        <a:t>que</a:t>
                      </a:r>
                      <a:r>
                        <a:rPr sz="1200" spc="85" dirty="0">
                          <a:latin typeface="Arial"/>
                          <a:cs typeface="Arial"/>
                        </a:rPr>
                        <a:t> </a:t>
                      </a:r>
                      <a:r>
                        <a:rPr sz="1200" spc="-100" dirty="0">
                          <a:latin typeface="Arial"/>
                          <a:cs typeface="Arial"/>
                        </a:rPr>
                        <a:t>se</a:t>
                      </a:r>
                      <a:r>
                        <a:rPr sz="1200" spc="85" dirty="0">
                          <a:latin typeface="Arial"/>
                          <a:cs typeface="Arial"/>
                        </a:rPr>
                        <a:t> </a:t>
                      </a:r>
                      <a:r>
                        <a:rPr sz="1200" spc="-65" dirty="0">
                          <a:latin typeface="Arial"/>
                          <a:cs typeface="Arial"/>
                        </a:rPr>
                        <a:t>espera</a:t>
                      </a:r>
                      <a:r>
                        <a:rPr sz="1200" spc="85" dirty="0">
                          <a:latin typeface="Arial"/>
                          <a:cs typeface="Arial"/>
                        </a:rPr>
                        <a:t> </a:t>
                      </a:r>
                      <a:r>
                        <a:rPr sz="1200" spc="-50" dirty="0">
                          <a:latin typeface="Arial"/>
                          <a:cs typeface="Arial"/>
                        </a:rPr>
                        <a:t>de</a:t>
                      </a:r>
                      <a:r>
                        <a:rPr sz="1200" spc="85" dirty="0">
                          <a:latin typeface="Arial"/>
                          <a:cs typeface="Arial"/>
                        </a:rPr>
                        <a:t> </a:t>
                      </a:r>
                      <a:r>
                        <a:rPr sz="1200" spc="-85" dirty="0">
                          <a:latin typeface="Arial"/>
                          <a:cs typeface="Arial"/>
                        </a:rPr>
                        <a:t>su</a:t>
                      </a:r>
                      <a:r>
                        <a:rPr sz="1200" spc="85" dirty="0">
                          <a:latin typeface="Arial"/>
                          <a:cs typeface="Arial"/>
                        </a:rPr>
                        <a:t> </a:t>
                      </a:r>
                      <a:r>
                        <a:rPr sz="1200" spc="-35" dirty="0">
                          <a:latin typeface="Arial"/>
                          <a:cs typeface="Arial"/>
                        </a:rPr>
                        <a:t>participación.</a:t>
                      </a:r>
                      <a:r>
                        <a:rPr sz="1200" spc="85" dirty="0">
                          <a:latin typeface="Arial"/>
                          <a:cs typeface="Arial"/>
                        </a:rPr>
                        <a:t> </a:t>
                      </a:r>
                      <a:r>
                        <a:rPr sz="1200" spc="-165" dirty="0">
                          <a:latin typeface="Arial"/>
                          <a:cs typeface="Arial"/>
                        </a:rPr>
                        <a:t>Se</a:t>
                      </a:r>
                      <a:r>
                        <a:rPr sz="1200" spc="85" dirty="0">
                          <a:latin typeface="Arial"/>
                          <a:cs typeface="Arial"/>
                        </a:rPr>
                        <a:t> </a:t>
                      </a:r>
                      <a:r>
                        <a:rPr sz="1200" spc="-55" dirty="0">
                          <a:latin typeface="Arial"/>
                          <a:cs typeface="Arial"/>
                        </a:rPr>
                        <a:t>agregaron</a:t>
                      </a:r>
                      <a:r>
                        <a:rPr sz="1200" spc="85" dirty="0">
                          <a:latin typeface="Arial"/>
                          <a:cs typeface="Arial"/>
                        </a:rPr>
                        <a:t> </a:t>
                      </a:r>
                      <a:r>
                        <a:rPr sz="1200" spc="-80" dirty="0">
                          <a:latin typeface="Arial"/>
                          <a:cs typeface="Arial"/>
                        </a:rPr>
                        <a:t>seis</a:t>
                      </a:r>
                      <a:r>
                        <a:rPr sz="1200" spc="85" dirty="0">
                          <a:latin typeface="Arial"/>
                          <a:cs typeface="Arial"/>
                        </a:rPr>
                        <a:t> </a:t>
                      </a:r>
                      <a:r>
                        <a:rPr sz="1200" spc="-55" dirty="0">
                          <a:latin typeface="Arial"/>
                          <a:cs typeface="Arial"/>
                        </a:rPr>
                        <a:t>características</a:t>
                      </a:r>
                      <a:r>
                        <a:rPr sz="1200" spc="85" dirty="0">
                          <a:latin typeface="Arial"/>
                          <a:cs typeface="Arial"/>
                        </a:rPr>
                        <a:t> </a:t>
                      </a:r>
                      <a:r>
                        <a:rPr sz="1200" spc="-45" dirty="0">
                          <a:latin typeface="Arial"/>
                          <a:cs typeface="Arial"/>
                        </a:rPr>
                        <a:t>principales,</a:t>
                      </a:r>
                      <a:r>
                        <a:rPr sz="1200" spc="85" dirty="0">
                          <a:latin typeface="Arial"/>
                          <a:cs typeface="Arial"/>
                        </a:rPr>
                        <a:t> </a:t>
                      </a:r>
                      <a:r>
                        <a:rPr sz="1200" spc="-35" dirty="0">
                          <a:latin typeface="Arial"/>
                          <a:cs typeface="Arial"/>
                        </a:rPr>
                        <a:t>incluida</a:t>
                      </a:r>
                      <a:r>
                        <a:rPr sz="1200" spc="85" dirty="0">
                          <a:latin typeface="Arial"/>
                          <a:cs typeface="Arial"/>
                        </a:rPr>
                        <a:t> </a:t>
                      </a:r>
                      <a:r>
                        <a:rPr sz="1200" spc="-45" dirty="0">
                          <a:latin typeface="Arial"/>
                          <a:cs typeface="Arial"/>
                        </a:rPr>
                        <a:t>la</a:t>
                      </a:r>
                      <a:r>
                        <a:rPr sz="1200" spc="-50" dirty="0">
                          <a:latin typeface="Arial"/>
                          <a:cs typeface="Arial"/>
                        </a:rPr>
                        <a:t> </a:t>
                      </a:r>
                      <a:r>
                        <a:rPr sz="1200" spc="-35" dirty="0">
                          <a:latin typeface="Arial"/>
                          <a:cs typeface="Arial"/>
                        </a:rPr>
                        <a:t>incorporación</a:t>
                      </a:r>
                      <a:r>
                        <a:rPr sz="1200" spc="190" dirty="0">
                          <a:latin typeface="Arial"/>
                          <a:cs typeface="Arial"/>
                        </a:rPr>
                        <a:t> </a:t>
                      </a:r>
                      <a:r>
                        <a:rPr sz="1200" spc="-50" dirty="0">
                          <a:latin typeface="Arial"/>
                          <a:cs typeface="Arial"/>
                        </a:rPr>
                        <a:t>de</a:t>
                      </a:r>
                      <a:r>
                        <a:rPr sz="1200" spc="190" dirty="0">
                          <a:latin typeface="Arial"/>
                          <a:cs typeface="Arial"/>
                        </a:rPr>
                        <a:t> </a:t>
                      </a:r>
                      <a:r>
                        <a:rPr sz="1200" spc="-50" dirty="0">
                          <a:latin typeface="Arial"/>
                          <a:cs typeface="Arial"/>
                        </a:rPr>
                        <a:t>representaciones</a:t>
                      </a:r>
                      <a:r>
                        <a:rPr sz="1200" spc="190" dirty="0">
                          <a:latin typeface="Arial"/>
                          <a:cs typeface="Arial"/>
                        </a:rPr>
                        <a:t> </a:t>
                      </a:r>
                      <a:r>
                        <a:rPr sz="1200" spc="-65" dirty="0">
                          <a:latin typeface="Arial"/>
                          <a:cs typeface="Arial"/>
                        </a:rPr>
                        <a:t>visuales</a:t>
                      </a:r>
                      <a:r>
                        <a:rPr sz="1200" spc="190" dirty="0">
                          <a:latin typeface="Arial"/>
                          <a:cs typeface="Arial"/>
                        </a:rPr>
                        <a:t> </a:t>
                      </a:r>
                      <a:r>
                        <a:rPr sz="1200" spc="-35" dirty="0">
                          <a:latin typeface="Arial"/>
                          <a:cs typeface="Arial"/>
                        </a:rPr>
                        <a:t>o</a:t>
                      </a:r>
                      <a:r>
                        <a:rPr sz="1200" spc="190" dirty="0">
                          <a:latin typeface="Arial"/>
                          <a:cs typeface="Arial"/>
                        </a:rPr>
                        <a:t> </a:t>
                      </a:r>
                      <a:r>
                        <a:rPr sz="1200" spc="-70" dirty="0">
                          <a:latin typeface="Arial"/>
                          <a:cs typeface="Arial"/>
                        </a:rPr>
                        <a:t>físicas,</a:t>
                      </a:r>
                      <a:r>
                        <a:rPr sz="1200" spc="190" dirty="0">
                          <a:latin typeface="Arial"/>
                          <a:cs typeface="Arial"/>
                        </a:rPr>
                        <a:t> </a:t>
                      </a:r>
                      <a:r>
                        <a:rPr sz="1200" spc="-65" dirty="0">
                          <a:latin typeface="Arial"/>
                          <a:cs typeface="Arial"/>
                        </a:rPr>
                        <a:t>ser</a:t>
                      </a:r>
                      <a:r>
                        <a:rPr sz="1200" spc="190" dirty="0">
                          <a:latin typeface="Arial"/>
                          <a:cs typeface="Arial"/>
                        </a:rPr>
                        <a:t> </a:t>
                      </a:r>
                      <a:r>
                        <a:rPr sz="1200" spc="-30" dirty="0">
                          <a:latin typeface="Arial"/>
                          <a:cs typeface="Arial"/>
                        </a:rPr>
                        <a:t>explícito/a,</a:t>
                      </a:r>
                      <a:r>
                        <a:rPr sz="1200" spc="190" dirty="0">
                          <a:latin typeface="Arial"/>
                          <a:cs typeface="Arial"/>
                        </a:rPr>
                        <a:t> </a:t>
                      </a:r>
                      <a:r>
                        <a:rPr sz="1200" spc="-15" dirty="0">
                          <a:latin typeface="Arial"/>
                          <a:cs typeface="Arial"/>
                        </a:rPr>
                        <a:t>dividir</a:t>
                      </a:r>
                      <a:r>
                        <a:rPr sz="1200" spc="190" dirty="0">
                          <a:latin typeface="Arial"/>
                          <a:cs typeface="Arial"/>
                        </a:rPr>
                        <a:t> </a:t>
                      </a:r>
                      <a:r>
                        <a:rPr sz="1200" spc="-45" dirty="0">
                          <a:latin typeface="Arial"/>
                          <a:cs typeface="Arial"/>
                        </a:rPr>
                        <a:t>la</a:t>
                      </a:r>
                      <a:r>
                        <a:rPr sz="1200" spc="190" dirty="0">
                          <a:latin typeface="Arial"/>
                          <a:cs typeface="Arial"/>
                        </a:rPr>
                        <a:t> </a:t>
                      </a:r>
                      <a:r>
                        <a:rPr sz="1200" spc="-30" dirty="0">
                          <a:latin typeface="Arial"/>
                          <a:cs typeface="Arial"/>
                        </a:rPr>
                        <a:t>información</a:t>
                      </a:r>
                      <a:r>
                        <a:rPr sz="1200" spc="190" dirty="0">
                          <a:latin typeface="Arial"/>
                          <a:cs typeface="Arial"/>
                        </a:rPr>
                        <a:t> </a:t>
                      </a:r>
                      <a:r>
                        <a:rPr sz="1200" spc="-50" dirty="0">
                          <a:latin typeface="Arial"/>
                          <a:cs typeface="Arial"/>
                        </a:rPr>
                        <a:t>en</a:t>
                      </a:r>
                      <a:r>
                        <a:rPr sz="1200" spc="190" dirty="0">
                          <a:latin typeface="Arial"/>
                          <a:cs typeface="Arial"/>
                        </a:rPr>
                        <a:t> </a:t>
                      </a:r>
                      <a:r>
                        <a:rPr sz="1200" spc="-80" dirty="0">
                          <a:latin typeface="Arial"/>
                          <a:cs typeface="Arial"/>
                        </a:rPr>
                        <a:t>pasos,</a:t>
                      </a:r>
                      <a:r>
                        <a:rPr sz="1200" spc="190" dirty="0">
                          <a:latin typeface="Arial"/>
                          <a:cs typeface="Arial"/>
                        </a:rPr>
                        <a:t> </a:t>
                      </a:r>
                      <a:r>
                        <a:rPr sz="1200" spc="-35" dirty="0">
                          <a:latin typeface="Arial"/>
                          <a:cs typeface="Arial"/>
                        </a:rPr>
                        <a:t>ofrecer</a:t>
                      </a:r>
                      <a:r>
                        <a:rPr sz="1200" spc="190" dirty="0">
                          <a:latin typeface="Arial"/>
                          <a:cs typeface="Arial"/>
                        </a:rPr>
                        <a:t> </a:t>
                      </a:r>
                      <a:r>
                        <a:rPr sz="1200" spc="-55" dirty="0">
                          <a:latin typeface="Arial"/>
                          <a:cs typeface="Arial"/>
                        </a:rPr>
                        <a:t>opciones,</a:t>
                      </a:r>
                      <a:r>
                        <a:rPr sz="1200" spc="190" dirty="0">
                          <a:latin typeface="Arial"/>
                          <a:cs typeface="Arial"/>
                        </a:rPr>
                        <a:t> </a:t>
                      </a:r>
                      <a:r>
                        <a:rPr sz="1200" spc="-40" dirty="0">
                          <a:latin typeface="Arial"/>
                          <a:cs typeface="Arial"/>
                        </a:rPr>
                        <a:t>mediar</a:t>
                      </a:r>
                      <a:r>
                        <a:rPr sz="1200" spc="190" dirty="0">
                          <a:latin typeface="Arial"/>
                          <a:cs typeface="Arial"/>
                        </a:rPr>
                        <a:t> </a:t>
                      </a:r>
                      <a:r>
                        <a:rPr sz="1200" spc="-30" dirty="0">
                          <a:latin typeface="Arial"/>
                          <a:cs typeface="Arial"/>
                        </a:rPr>
                        <a:t>el</a:t>
                      </a:r>
                      <a:r>
                        <a:rPr sz="1200" spc="190" dirty="0">
                          <a:latin typeface="Arial"/>
                          <a:cs typeface="Arial"/>
                        </a:rPr>
                        <a:t> </a:t>
                      </a:r>
                      <a:r>
                        <a:rPr sz="1200" spc="-45" dirty="0">
                          <a:latin typeface="Arial"/>
                          <a:cs typeface="Arial"/>
                        </a:rPr>
                        <a:t>diálogo</a:t>
                      </a:r>
                      <a:r>
                        <a:rPr sz="1200" spc="190" dirty="0">
                          <a:latin typeface="Arial"/>
                          <a:cs typeface="Arial"/>
                        </a:rPr>
                        <a:t> </a:t>
                      </a:r>
                      <a:r>
                        <a:rPr sz="1200" spc="-60" dirty="0">
                          <a:latin typeface="Arial"/>
                          <a:cs typeface="Arial"/>
                        </a:rPr>
                        <a:t>con</a:t>
                      </a:r>
                      <a:r>
                        <a:rPr sz="1200" spc="190" dirty="0">
                          <a:latin typeface="Arial"/>
                          <a:cs typeface="Arial"/>
                        </a:rPr>
                        <a:t> </a:t>
                      </a:r>
                      <a:r>
                        <a:rPr sz="1200" spc="-55" dirty="0">
                          <a:latin typeface="Arial"/>
                          <a:cs typeface="Arial"/>
                        </a:rPr>
                        <a:t>los</a:t>
                      </a:r>
                      <a:r>
                        <a:rPr sz="1200" spc="-75" dirty="0">
                          <a:latin typeface="Arial"/>
                          <a:cs typeface="Arial"/>
                        </a:rPr>
                        <a:t> </a:t>
                      </a:r>
                      <a:r>
                        <a:rPr sz="1200" spc="-60" dirty="0">
                          <a:latin typeface="Arial"/>
                          <a:cs typeface="Arial"/>
                        </a:rPr>
                        <a:t>compañeros</a:t>
                      </a:r>
                      <a:r>
                        <a:rPr sz="1200" spc="5" dirty="0">
                          <a:latin typeface="Arial"/>
                          <a:cs typeface="Arial"/>
                        </a:rPr>
                        <a:t> </a:t>
                      </a:r>
                      <a:r>
                        <a:rPr sz="1200" spc="-60" dirty="0">
                          <a:latin typeface="Arial"/>
                          <a:cs typeface="Arial"/>
                        </a:rPr>
                        <a:t>y</a:t>
                      </a:r>
                      <a:r>
                        <a:rPr sz="1200" spc="5" dirty="0">
                          <a:latin typeface="Arial"/>
                          <a:cs typeface="Arial"/>
                        </a:rPr>
                        <a:t> </a:t>
                      </a:r>
                      <a:r>
                        <a:rPr sz="1200" spc="-25" dirty="0">
                          <a:latin typeface="Arial"/>
                          <a:cs typeface="Arial"/>
                        </a:rPr>
                        <a:t>brindar</a:t>
                      </a:r>
                      <a:r>
                        <a:rPr sz="1200" spc="5" dirty="0">
                          <a:latin typeface="Arial"/>
                          <a:cs typeface="Arial"/>
                        </a:rPr>
                        <a:t> </a:t>
                      </a:r>
                      <a:r>
                        <a:rPr sz="1200" spc="-55" dirty="0">
                          <a:latin typeface="Arial"/>
                          <a:cs typeface="Arial"/>
                        </a:rPr>
                        <a:t>apoyo</a:t>
                      </a:r>
                      <a:r>
                        <a:rPr sz="1200" spc="5" dirty="0">
                          <a:latin typeface="Arial"/>
                          <a:cs typeface="Arial"/>
                        </a:rPr>
                        <a:t> </a:t>
                      </a:r>
                      <a:r>
                        <a:rPr sz="1200" spc="-60" dirty="0">
                          <a:latin typeface="Arial"/>
                          <a:cs typeface="Arial"/>
                        </a:rPr>
                        <a:t>1</a:t>
                      </a:r>
                      <a:r>
                        <a:rPr sz="1200" spc="5" dirty="0">
                          <a:latin typeface="Arial"/>
                          <a:cs typeface="Arial"/>
                        </a:rPr>
                        <a:t> </a:t>
                      </a:r>
                      <a:r>
                        <a:rPr sz="1200" spc="-95" dirty="0">
                          <a:latin typeface="Arial"/>
                          <a:cs typeface="Arial"/>
                        </a:rPr>
                        <a:t>a</a:t>
                      </a:r>
                      <a:r>
                        <a:rPr sz="1200" spc="5" dirty="0">
                          <a:latin typeface="Arial"/>
                          <a:cs typeface="Arial"/>
                        </a:rPr>
                        <a:t> </a:t>
                      </a:r>
                      <a:r>
                        <a:rPr sz="1200" spc="-50" dirty="0">
                          <a:latin typeface="Arial"/>
                          <a:cs typeface="Arial"/>
                        </a:rPr>
                        <a:t>1.</a:t>
                      </a:r>
                      <a:r>
                        <a:rPr sz="1200" spc="5" dirty="0">
                          <a:latin typeface="Arial"/>
                          <a:cs typeface="Arial"/>
                        </a:rPr>
                        <a:t> </a:t>
                      </a:r>
                      <a:r>
                        <a:rPr sz="1200" spc="-60" dirty="0">
                          <a:latin typeface="Arial"/>
                          <a:cs typeface="Arial"/>
                        </a:rPr>
                        <a:t>También</a:t>
                      </a:r>
                      <a:r>
                        <a:rPr sz="1200" spc="5" dirty="0">
                          <a:latin typeface="Arial"/>
                          <a:cs typeface="Arial"/>
                        </a:rPr>
                        <a:t> </a:t>
                      </a:r>
                      <a:r>
                        <a:rPr sz="1200" spc="-40" dirty="0">
                          <a:latin typeface="Arial"/>
                          <a:cs typeface="Arial"/>
                        </a:rPr>
                        <a:t>otras</a:t>
                      </a:r>
                      <a:r>
                        <a:rPr sz="1200" spc="5" dirty="0">
                          <a:latin typeface="Arial"/>
                          <a:cs typeface="Arial"/>
                        </a:rPr>
                        <a:t> </a:t>
                      </a:r>
                      <a:r>
                        <a:rPr sz="1200" spc="-75" dirty="0">
                          <a:latin typeface="Arial"/>
                          <a:cs typeface="Arial"/>
                        </a:rPr>
                        <a:t>nuevas</a:t>
                      </a:r>
                      <a:r>
                        <a:rPr sz="1200" spc="5" dirty="0">
                          <a:latin typeface="Arial"/>
                          <a:cs typeface="Arial"/>
                        </a:rPr>
                        <a:t> </a:t>
                      </a:r>
                      <a:r>
                        <a:rPr sz="1200" spc="-50" dirty="0">
                          <a:latin typeface="Arial"/>
                          <a:cs typeface="Arial"/>
                        </a:rPr>
                        <a:t>estrategias</a:t>
                      </a:r>
                      <a:r>
                        <a:rPr sz="1200" spc="5" dirty="0">
                          <a:latin typeface="Arial"/>
                          <a:cs typeface="Arial"/>
                        </a:rPr>
                        <a:t> </a:t>
                      </a:r>
                      <a:r>
                        <a:rPr sz="1200" spc="-55" dirty="0">
                          <a:latin typeface="Arial"/>
                          <a:cs typeface="Arial"/>
                        </a:rPr>
                        <a:t>relacionadas</a:t>
                      </a:r>
                      <a:r>
                        <a:rPr sz="1200" spc="5" dirty="0">
                          <a:latin typeface="Arial"/>
                          <a:cs typeface="Arial"/>
                        </a:rPr>
                        <a:t> </a:t>
                      </a:r>
                      <a:r>
                        <a:rPr sz="1200" spc="-60" dirty="0">
                          <a:latin typeface="Arial"/>
                          <a:cs typeface="Arial"/>
                        </a:rPr>
                        <a:t>con</a:t>
                      </a:r>
                      <a:r>
                        <a:rPr sz="1200" spc="5" dirty="0">
                          <a:latin typeface="Arial"/>
                          <a:cs typeface="Arial"/>
                        </a:rPr>
                        <a:t> </a:t>
                      </a:r>
                      <a:r>
                        <a:rPr sz="1200" spc="-45" dirty="0">
                          <a:latin typeface="Arial"/>
                          <a:cs typeface="Arial"/>
                        </a:rPr>
                        <a:t>la</a:t>
                      </a:r>
                      <a:r>
                        <a:rPr sz="1200" spc="5" dirty="0">
                          <a:latin typeface="Arial"/>
                          <a:cs typeface="Arial"/>
                        </a:rPr>
                        <a:t> </a:t>
                      </a:r>
                      <a:r>
                        <a:rPr sz="1200" spc="-40" dirty="0">
                          <a:latin typeface="Arial"/>
                          <a:cs typeface="Arial"/>
                        </a:rPr>
                        <a:t>configuración</a:t>
                      </a:r>
                      <a:r>
                        <a:rPr sz="1200" spc="5" dirty="0">
                          <a:latin typeface="Arial"/>
                          <a:cs typeface="Arial"/>
                        </a:rPr>
                        <a:t> </a:t>
                      </a:r>
                      <a:r>
                        <a:rPr sz="1200" spc="-30" dirty="0">
                          <a:latin typeface="Arial"/>
                          <a:cs typeface="Arial"/>
                        </a:rPr>
                        <a:t>del</a:t>
                      </a:r>
                      <a:r>
                        <a:rPr sz="1200" spc="5" dirty="0">
                          <a:latin typeface="Arial"/>
                          <a:cs typeface="Arial"/>
                        </a:rPr>
                        <a:t> </a:t>
                      </a:r>
                      <a:r>
                        <a:rPr sz="1200" spc="-20" dirty="0">
                          <a:latin typeface="Arial"/>
                          <a:cs typeface="Arial"/>
                        </a:rPr>
                        <a:t>entorno</a:t>
                      </a:r>
                      <a:r>
                        <a:rPr sz="1200" spc="5" dirty="0">
                          <a:latin typeface="Arial"/>
                          <a:cs typeface="Arial"/>
                        </a:rPr>
                        <a:t> </a:t>
                      </a:r>
                      <a:r>
                        <a:rPr sz="1200" spc="-50" dirty="0">
                          <a:latin typeface="Arial"/>
                          <a:cs typeface="Arial"/>
                        </a:rPr>
                        <a:t>físico</a:t>
                      </a:r>
                      <a:r>
                        <a:rPr sz="1200" spc="5" dirty="0">
                          <a:latin typeface="Arial"/>
                          <a:cs typeface="Arial"/>
                        </a:rPr>
                        <a:t> </a:t>
                      </a:r>
                      <a:r>
                        <a:rPr sz="1200" spc="-30" dirty="0">
                          <a:latin typeface="Arial"/>
                          <a:cs typeface="Arial"/>
                        </a:rPr>
                        <a:t>del</a:t>
                      </a:r>
                      <a:r>
                        <a:rPr sz="1200" spc="5" dirty="0">
                          <a:latin typeface="Arial"/>
                          <a:cs typeface="Arial"/>
                        </a:rPr>
                        <a:t> </a:t>
                      </a:r>
                      <a:r>
                        <a:rPr sz="1200" spc="-55" dirty="0">
                          <a:latin typeface="Arial"/>
                          <a:cs typeface="Arial"/>
                        </a:rPr>
                        <a:t>aula</a:t>
                      </a:r>
                      <a:r>
                        <a:rPr sz="1200" spc="5" dirty="0">
                          <a:latin typeface="Arial"/>
                          <a:cs typeface="Arial"/>
                        </a:rPr>
                        <a:t> </a:t>
                      </a:r>
                      <a:r>
                        <a:rPr sz="1200" spc="-60" dirty="0">
                          <a:latin typeface="Arial"/>
                          <a:cs typeface="Arial"/>
                        </a:rPr>
                        <a:t>y</a:t>
                      </a:r>
                      <a:r>
                        <a:rPr sz="1200" spc="5" dirty="0">
                          <a:latin typeface="Arial"/>
                          <a:cs typeface="Arial"/>
                        </a:rPr>
                        <a:t> </a:t>
                      </a:r>
                      <a:r>
                        <a:rPr sz="1200" spc="-45" dirty="0">
                          <a:latin typeface="Arial"/>
                          <a:cs typeface="Arial"/>
                        </a:rPr>
                        <a:t>la</a:t>
                      </a:r>
                      <a:r>
                        <a:rPr sz="1200" spc="5" dirty="0">
                          <a:latin typeface="Arial"/>
                          <a:cs typeface="Arial"/>
                        </a:rPr>
                        <a:t> </a:t>
                      </a:r>
                      <a:r>
                        <a:rPr sz="1200" spc="-40" dirty="0">
                          <a:latin typeface="Arial"/>
                          <a:cs typeface="Arial"/>
                        </a:rPr>
                        <a:t>planificación</a:t>
                      </a:r>
                      <a:r>
                        <a:rPr sz="1200" spc="5" dirty="0">
                          <a:latin typeface="Arial"/>
                          <a:cs typeface="Arial"/>
                        </a:rPr>
                        <a:t> </a:t>
                      </a:r>
                      <a:r>
                        <a:rPr sz="1200" spc="-50" dirty="0">
                          <a:latin typeface="Arial"/>
                          <a:cs typeface="Arial"/>
                        </a:rPr>
                        <a:t>de</a:t>
                      </a:r>
                      <a:r>
                        <a:rPr sz="1200" spc="-35" dirty="0">
                          <a:latin typeface="Arial"/>
                          <a:cs typeface="Arial"/>
                        </a:rPr>
                        <a:t> </a:t>
                      </a:r>
                      <a:r>
                        <a:rPr sz="1200" spc="-50" dirty="0">
                          <a:latin typeface="Arial"/>
                          <a:cs typeface="Arial"/>
                        </a:rPr>
                        <a:t>actividades</a:t>
                      </a:r>
                      <a:r>
                        <a:rPr sz="1200" spc="235" dirty="0">
                          <a:latin typeface="Arial"/>
                          <a:cs typeface="Arial"/>
                        </a:rPr>
                        <a:t> </a:t>
                      </a:r>
                      <a:r>
                        <a:rPr sz="1200" spc="-95" dirty="0">
                          <a:latin typeface="Arial"/>
                          <a:cs typeface="Arial"/>
                        </a:rPr>
                        <a:t>más</a:t>
                      </a:r>
                      <a:r>
                        <a:rPr sz="1200" spc="235" dirty="0">
                          <a:latin typeface="Arial"/>
                          <a:cs typeface="Arial"/>
                        </a:rPr>
                        <a:t> </a:t>
                      </a:r>
                      <a:r>
                        <a:rPr sz="1200" spc="-65" dirty="0">
                          <a:latin typeface="Arial"/>
                          <a:cs typeface="Arial"/>
                        </a:rPr>
                        <a:t>amigables</a:t>
                      </a:r>
                      <a:r>
                        <a:rPr sz="1200" spc="235" dirty="0">
                          <a:latin typeface="Arial"/>
                          <a:cs typeface="Arial"/>
                        </a:rPr>
                        <a:t> </a:t>
                      </a:r>
                      <a:r>
                        <a:rPr sz="1200" spc="-35" dirty="0">
                          <a:latin typeface="Arial"/>
                          <a:cs typeface="Arial"/>
                        </a:rPr>
                        <a:t>o</a:t>
                      </a:r>
                      <a:r>
                        <a:rPr sz="1200" spc="235" dirty="0">
                          <a:latin typeface="Arial"/>
                          <a:cs typeface="Arial"/>
                        </a:rPr>
                        <a:t> </a:t>
                      </a:r>
                      <a:r>
                        <a:rPr sz="1200" spc="-60" dirty="0">
                          <a:latin typeface="Arial"/>
                          <a:cs typeface="Arial"/>
                        </a:rPr>
                        <a:t>asequibles</a:t>
                      </a:r>
                      <a:r>
                        <a:rPr sz="1200" spc="235" dirty="0">
                          <a:latin typeface="Arial"/>
                          <a:cs typeface="Arial"/>
                        </a:rPr>
                        <a:t> </a:t>
                      </a:r>
                      <a:r>
                        <a:rPr sz="1200" spc="-45" dirty="0">
                          <a:latin typeface="Arial"/>
                          <a:cs typeface="Arial"/>
                        </a:rPr>
                        <a:t>que</a:t>
                      </a:r>
                      <a:r>
                        <a:rPr sz="1200" spc="235" dirty="0">
                          <a:latin typeface="Arial"/>
                          <a:cs typeface="Arial"/>
                        </a:rPr>
                        <a:t> </a:t>
                      </a:r>
                      <a:r>
                        <a:rPr sz="1200" spc="-45" dirty="0">
                          <a:latin typeface="Arial"/>
                          <a:cs typeface="Arial"/>
                        </a:rPr>
                        <a:t>abren</a:t>
                      </a:r>
                      <a:r>
                        <a:rPr sz="1200" spc="235" dirty="0">
                          <a:latin typeface="Arial"/>
                          <a:cs typeface="Arial"/>
                        </a:rPr>
                        <a:t> </a:t>
                      </a:r>
                      <a:r>
                        <a:rPr sz="1200" spc="-40" dirty="0">
                          <a:latin typeface="Arial"/>
                          <a:cs typeface="Arial"/>
                        </a:rPr>
                        <a:t>oportunidades</a:t>
                      </a:r>
                      <a:r>
                        <a:rPr sz="1200" spc="235" dirty="0">
                          <a:latin typeface="Arial"/>
                          <a:cs typeface="Arial"/>
                        </a:rPr>
                        <a:t> </a:t>
                      </a:r>
                      <a:r>
                        <a:rPr sz="1200" spc="-55" dirty="0">
                          <a:latin typeface="Arial"/>
                          <a:cs typeface="Arial"/>
                        </a:rPr>
                        <a:t>para</a:t>
                      </a:r>
                      <a:r>
                        <a:rPr sz="1200" spc="235" dirty="0">
                          <a:latin typeface="Arial"/>
                          <a:cs typeface="Arial"/>
                        </a:rPr>
                        <a:t> </a:t>
                      </a:r>
                      <a:r>
                        <a:rPr sz="1200" spc="-30" dirty="0">
                          <a:latin typeface="Arial"/>
                          <a:cs typeface="Arial"/>
                        </a:rPr>
                        <a:t>diferentes</a:t>
                      </a:r>
                      <a:r>
                        <a:rPr sz="1200" spc="235" dirty="0">
                          <a:latin typeface="Arial"/>
                          <a:cs typeface="Arial"/>
                        </a:rPr>
                        <a:t> </a:t>
                      </a:r>
                      <a:r>
                        <a:rPr sz="1200" spc="-50" dirty="0">
                          <a:latin typeface="Arial"/>
                          <a:cs typeface="Arial"/>
                        </a:rPr>
                        <a:t>formas</a:t>
                      </a:r>
                      <a:r>
                        <a:rPr sz="1200" spc="235" dirty="0">
                          <a:latin typeface="Arial"/>
                          <a:cs typeface="Arial"/>
                        </a:rPr>
                        <a:t> </a:t>
                      </a:r>
                      <a:r>
                        <a:rPr sz="1200" spc="-50" dirty="0">
                          <a:latin typeface="Arial"/>
                          <a:cs typeface="Arial"/>
                        </a:rPr>
                        <a:t>de</a:t>
                      </a:r>
                      <a:r>
                        <a:rPr sz="1200" spc="235" dirty="0">
                          <a:latin typeface="Arial"/>
                          <a:cs typeface="Arial"/>
                        </a:rPr>
                        <a:t> </a:t>
                      </a:r>
                      <a:r>
                        <a:rPr sz="1200" spc="-15" dirty="0">
                          <a:latin typeface="Arial"/>
                          <a:cs typeface="Arial"/>
                        </a:rPr>
                        <a:t>contribuir</a:t>
                      </a:r>
                      <a:r>
                        <a:rPr sz="1200" spc="235" dirty="0">
                          <a:latin typeface="Arial"/>
                          <a:cs typeface="Arial"/>
                        </a:rPr>
                        <a:t> </a:t>
                      </a:r>
                      <a:r>
                        <a:rPr sz="1200" spc="-45" dirty="0">
                          <a:latin typeface="Arial"/>
                          <a:cs typeface="Arial"/>
                        </a:rPr>
                        <a:t>al</a:t>
                      </a:r>
                      <a:r>
                        <a:rPr sz="1200" spc="235" dirty="0">
                          <a:latin typeface="Arial"/>
                          <a:cs typeface="Arial"/>
                        </a:rPr>
                        <a:t> </a:t>
                      </a:r>
                      <a:r>
                        <a:rPr sz="1200" spc="-40" dirty="0">
                          <a:latin typeface="Arial"/>
                          <a:cs typeface="Arial"/>
                        </a:rPr>
                        <a:t>diálogo.</a:t>
                      </a:r>
                      <a:r>
                        <a:rPr sz="1200" spc="235" dirty="0">
                          <a:latin typeface="Arial"/>
                          <a:cs typeface="Arial"/>
                        </a:rPr>
                        <a:t> </a:t>
                      </a:r>
                      <a:r>
                        <a:rPr sz="1200" spc="-95" dirty="0">
                          <a:latin typeface="Arial"/>
                          <a:cs typeface="Arial"/>
                        </a:rPr>
                        <a:t>Póngase</a:t>
                      </a:r>
                      <a:r>
                        <a:rPr sz="1200" spc="235" dirty="0">
                          <a:latin typeface="Arial"/>
                          <a:cs typeface="Arial"/>
                        </a:rPr>
                        <a:t> </a:t>
                      </a:r>
                      <a:r>
                        <a:rPr sz="1200" spc="-50" dirty="0">
                          <a:latin typeface="Arial"/>
                          <a:cs typeface="Arial"/>
                        </a:rPr>
                        <a:t>en</a:t>
                      </a:r>
                      <a:r>
                        <a:rPr sz="1200" spc="235" dirty="0">
                          <a:latin typeface="Arial"/>
                          <a:cs typeface="Arial"/>
                        </a:rPr>
                        <a:t> </a:t>
                      </a:r>
                      <a:r>
                        <a:rPr sz="1200" spc="-35" dirty="0">
                          <a:latin typeface="Arial"/>
                          <a:cs typeface="Arial"/>
                        </a:rPr>
                        <a:t>contacto</a:t>
                      </a:r>
                      <a:r>
                        <a:rPr sz="1200" spc="235" dirty="0">
                          <a:latin typeface="Arial"/>
                          <a:cs typeface="Arial"/>
                        </a:rPr>
                        <a:t> </a:t>
                      </a:r>
                      <a:r>
                        <a:rPr sz="1200" spc="-60" dirty="0">
                          <a:latin typeface="Arial"/>
                          <a:cs typeface="Arial"/>
                        </a:rPr>
                        <a:t>con</a:t>
                      </a:r>
                      <a:r>
                        <a:rPr sz="1200" spc="235" dirty="0">
                          <a:latin typeface="Arial"/>
                          <a:cs typeface="Arial"/>
                        </a:rPr>
                        <a:t> </a:t>
                      </a:r>
                      <a:r>
                        <a:rPr sz="1200" spc="10" dirty="0">
                          <a:latin typeface="Arial"/>
                          <a:cs typeface="Arial"/>
                        </a:rPr>
                        <a:t>t-</a:t>
                      </a:r>
                      <a:r>
                        <a:rPr sz="1200" spc="-35" dirty="0">
                          <a:latin typeface="Arial"/>
                          <a:cs typeface="Arial"/>
                        </a:rPr>
                        <a:t> </a:t>
                      </a:r>
                      <a:r>
                        <a:rPr sz="1200" spc="-70" dirty="0">
                          <a:latin typeface="Arial"/>
                          <a:cs typeface="Arial"/>
                          <a:hlinkClick r:id="rId2"/>
                        </a:rPr>
                        <a:t>seda@educ.cam.ac.uk</a:t>
                      </a:r>
                      <a:r>
                        <a:rPr sz="1200" spc="-65" dirty="0">
                          <a:latin typeface="Arial"/>
                          <a:cs typeface="Arial"/>
                        </a:rPr>
                        <a:t> </a:t>
                      </a:r>
                      <a:r>
                        <a:rPr sz="1200" spc="-55" dirty="0">
                          <a:latin typeface="Arial"/>
                          <a:cs typeface="Arial"/>
                        </a:rPr>
                        <a:t>para</a:t>
                      </a:r>
                      <a:r>
                        <a:rPr sz="1200" spc="-65" dirty="0">
                          <a:latin typeface="Arial"/>
                          <a:cs typeface="Arial"/>
                        </a:rPr>
                        <a:t> </a:t>
                      </a:r>
                      <a:r>
                        <a:rPr sz="1200" spc="-25" dirty="0">
                          <a:latin typeface="Arial"/>
                          <a:cs typeface="Arial"/>
                        </a:rPr>
                        <a:t>obtener</a:t>
                      </a:r>
                      <a:r>
                        <a:rPr sz="1200" spc="-65" dirty="0">
                          <a:latin typeface="Arial"/>
                          <a:cs typeface="Arial"/>
                        </a:rPr>
                        <a:t> </a:t>
                      </a:r>
                      <a:r>
                        <a:rPr sz="1200" spc="-95" dirty="0">
                          <a:latin typeface="Arial"/>
                          <a:cs typeface="Arial"/>
                        </a:rPr>
                        <a:t>más</a:t>
                      </a:r>
                      <a:r>
                        <a:rPr sz="1200" spc="-65" dirty="0">
                          <a:latin typeface="Arial"/>
                          <a:cs typeface="Arial"/>
                        </a:rPr>
                        <a:t> </a:t>
                      </a:r>
                      <a:r>
                        <a:rPr sz="1200" spc="-30" dirty="0">
                          <a:latin typeface="Arial"/>
                          <a:cs typeface="Arial"/>
                        </a:rPr>
                        <a:t>información</a:t>
                      </a:r>
                      <a:r>
                        <a:rPr sz="1200" spc="-65" dirty="0">
                          <a:latin typeface="Arial"/>
                          <a:cs typeface="Arial"/>
                        </a:rPr>
                        <a:t> </a:t>
                      </a:r>
                      <a:r>
                        <a:rPr sz="1200" spc="-55" dirty="0">
                          <a:latin typeface="Arial"/>
                          <a:cs typeface="Arial"/>
                        </a:rPr>
                        <a:t>sobre</a:t>
                      </a:r>
                      <a:r>
                        <a:rPr sz="1200" spc="-65" dirty="0">
                          <a:latin typeface="Arial"/>
                          <a:cs typeface="Arial"/>
                        </a:rPr>
                        <a:t> </a:t>
                      </a:r>
                      <a:r>
                        <a:rPr sz="1200" spc="-55" dirty="0">
                          <a:latin typeface="Arial"/>
                          <a:cs typeface="Arial"/>
                        </a:rPr>
                        <a:t>los</a:t>
                      </a:r>
                      <a:r>
                        <a:rPr sz="1200" spc="-65" dirty="0">
                          <a:latin typeface="Arial"/>
                          <a:cs typeface="Arial"/>
                        </a:rPr>
                        <a:t> </a:t>
                      </a:r>
                      <a:r>
                        <a:rPr sz="1200" spc="-60" dirty="0">
                          <a:latin typeface="Arial"/>
                          <a:cs typeface="Arial"/>
                        </a:rPr>
                        <a:t>recursos</a:t>
                      </a:r>
                      <a:r>
                        <a:rPr sz="1200" spc="-65" dirty="0">
                          <a:latin typeface="Arial"/>
                          <a:cs typeface="Arial"/>
                        </a:rPr>
                        <a:t> </a:t>
                      </a:r>
                      <a:r>
                        <a:rPr sz="1200" spc="-30" dirty="0">
                          <a:latin typeface="Arial"/>
                          <a:cs typeface="Arial"/>
                        </a:rPr>
                        <a:t>gratuitos</a:t>
                      </a:r>
                      <a:r>
                        <a:rPr sz="1200" spc="-65" dirty="0">
                          <a:latin typeface="Arial"/>
                          <a:cs typeface="Arial"/>
                        </a:rPr>
                        <a:t> </a:t>
                      </a:r>
                      <a:r>
                        <a:rPr sz="1200" spc="-45" dirty="0">
                          <a:latin typeface="Arial"/>
                          <a:cs typeface="Arial"/>
                        </a:rPr>
                        <a:t>disponibles.</a:t>
                      </a:r>
                      <a:endParaRPr sz="1200" dirty="0">
                        <a:latin typeface="Arial"/>
                        <a:cs typeface="Arial"/>
                      </a:endParaRPr>
                    </a:p>
                  </a:txBody>
                  <a:tcPr marL="0" marR="0" marT="82550" marB="0">
                    <a:lnL w="38100">
                      <a:solidFill>
                        <a:srgbClr val="2791A6"/>
                      </a:solidFill>
                      <a:prstDash val="solid"/>
                    </a:lnL>
                    <a:lnR w="38100">
                      <a:solidFill>
                        <a:srgbClr val="2791A6"/>
                      </a:solidFill>
                      <a:prstDash val="solid"/>
                    </a:lnR>
                    <a:lnB w="38100">
                      <a:solidFill>
                        <a:srgbClr val="2791A6"/>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3"/>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19006" y="607574"/>
            <a:ext cx="3576320" cy="1094105"/>
          </a:xfrm>
          <a:prstGeom prst="rect">
            <a:avLst/>
          </a:prstGeom>
          <a:solidFill>
            <a:srgbClr val="D9F1F6"/>
          </a:solidFill>
        </p:spPr>
        <p:txBody>
          <a:bodyPr vert="horz" wrap="square" lIns="0" tIns="17145" rIns="0" bIns="0" rtlCol="0">
            <a:spAutoFit/>
          </a:bodyPr>
          <a:lstStyle/>
          <a:p>
            <a:pPr marL="23495">
              <a:lnSpc>
                <a:spcPct val="100000"/>
              </a:lnSpc>
              <a:spcBef>
                <a:spcPts val="135"/>
              </a:spcBef>
            </a:pPr>
            <a:r>
              <a:rPr sz="1800" b="1" spc="-114" dirty="0">
                <a:solidFill>
                  <a:srgbClr val="1A616F"/>
                </a:solidFill>
                <a:latin typeface="Arial"/>
                <a:cs typeface="Arial"/>
              </a:rPr>
              <a:t>Parte</a:t>
            </a:r>
            <a:r>
              <a:rPr sz="1800" b="1" spc="-85" dirty="0">
                <a:solidFill>
                  <a:srgbClr val="1A616F"/>
                </a:solidFill>
                <a:latin typeface="Arial"/>
                <a:cs typeface="Arial"/>
              </a:rPr>
              <a:t> </a:t>
            </a:r>
            <a:r>
              <a:rPr sz="1800" b="1" spc="-90" dirty="0">
                <a:solidFill>
                  <a:srgbClr val="1A616F"/>
                </a:solidFill>
                <a:latin typeface="Arial"/>
                <a:cs typeface="Arial"/>
              </a:rPr>
              <a:t>d.</a:t>
            </a:r>
            <a:r>
              <a:rPr sz="1800" b="1" spc="-80" dirty="0">
                <a:solidFill>
                  <a:srgbClr val="1A616F"/>
                </a:solidFill>
                <a:latin typeface="Arial"/>
                <a:cs typeface="Arial"/>
              </a:rPr>
              <a:t> </a:t>
            </a:r>
            <a:r>
              <a:rPr sz="1800" b="1" spc="-165" dirty="0">
                <a:solidFill>
                  <a:srgbClr val="1A616F"/>
                </a:solidFill>
                <a:latin typeface="Arial"/>
                <a:cs typeface="Arial"/>
              </a:rPr>
              <a:t>¿Hasta</a:t>
            </a:r>
            <a:r>
              <a:rPr sz="1800" b="1" spc="-80" dirty="0">
                <a:solidFill>
                  <a:srgbClr val="1A616F"/>
                </a:solidFill>
                <a:latin typeface="Arial"/>
                <a:cs typeface="Arial"/>
              </a:rPr>
              <a:t> </a:t>
            </a:r>
            <a:r>
              <a:rPr sz="1800" b="1" spc="-140" dirty="0">
                <a:solidFill>
                  <a:srgbClr val="1A616F"/>
                </a:solidFill>
                <a:latin typeface="Arial"/>
                <a:cs typeface="Arial"/>
              </a:rPr>
              <a:t>qué</a:t>
            </a:r>
            <a:r>
              <a:rPr sz="1800" b="1" spc="-80" dirty="0">
                <a:solidFill>
                  <a:srgbClr val="1A616F"/>
                </a:solidFill>
                <a:latin typeface="Arial"/>
                <a:cs typeface="Arial"/>
              </a:rPr>
              <a:t> </a:t>
            </a:r>
            <a:r>
              <a:rPr sz="1800" b="1" spc="-120" dirty="0">
                <a:solidFill>
                  <a:srgbClr val="1A616F"/>
                </a:solidFill>
                <a:latin typeface="Arial"/>
                <a:cs typeface="Arial"/>
              </a:rPr>
              <a:t>punto</a:t>
            </a:r>
            <a:r>
              <a:rPr sz="1800" b="1" spc="-80" dirty="0">
                <a:solidFill>
                  <a:srgbClr val="1A616F"/>
                </a:solidFill>
                <a:latin typeface="Arial"/>
                <a:cs typeface="Arial"/>
              </a:rPr>
              <a:t> </a:t>
            </a:r>
            <a:r>
              <a:rPr sz="1800" b="1" spc="-25" dirty="0">
                <a:solidFill>
                  <a:srgbClr val="1A616F"/>
                </a:solidFill>
                <a:latin typeface="Arial"/>
                <a:cs typeface="Arial"/>
              </a:rPr>
              <a:t>es</a:t>
            </a:r>
            <a:endParaRPr sz="1800">
              <a:latin typeface="Arial"/>
              <a:cs typeface="Arial"/>
            </a:endParaRPr>
          </a:p>
          <a:p>
            <a:pPr marL="23495" marR="137795">
              <a:lnSpc>
                <a:spcPts val="2620"/>
              </a:lnSpc>
              <a:spcBef>
                <a:spcPts val="135"/>
              </a:spcBef>
            </a:pPr>
            <a:r>
              <a:rPr sz="1800" b="1" spc="-135" dirty="0">
                <a:solidFill>
                  <a:srgbClr val="1A616F"/>
                </a:solidFill>
                <a:latin typeface="Arial"/>
                <a:cs typeface="Arial"/>
              </a:rPr>
              <a:t>productivo</a:t>
            </a:r>
            <a:r>
              <a:rPr sz="1800" b="1" spc="-80" dirty="0">
                <a:solidFill>
                  <a:srgbClr val="1A616F"/>
                </a:solidFill>
                <a:latin typeface="Arial"/>
                <a:cs typeface="Arial"/>
              </a:rPr>
              <a:t> </a:t>
            </a:r>
            <a:r>
              <a:rPr sz="1800" b="1" spc="-190" dirty="0">
                <a:solidFill>
                  <a:srgbClr val="1A616F"/>
                </a:solidFill>
                <a:latin typeface="Arial"/>
                <a:cs typeface="Arial"/>
              </a:rPr>
              <a:t>es</a:t>
            </a:r>
            <a:r>
              <a:rPr sz="1800" b="1" spc="-75" dirty="0">
                <a:solidFill>
                  <a:srgbClr val="1A616F"/>
                </a:solidFill>
                <a:latin typeface="Arial"/>
                <a:cs typeface="Arial"/>
              </a:rPr>
              <a:t> </a:t>
            </a:r>
            <a:r>
              <a:rPr sz="1800" b="1" spc="-90" dirty="0">
                <a:solidFill>
                  <a:srgbClr val="1A616F"/>
                </a:solidFill>
                <a:latin typeface="Arial"/>
                <a:cs typeface="Arial"/>
              </a:rPr>
              <a:t>el</a:t>
            </a:r>
            <a:r>
              <a:rPr sz="1800" b="1" spc="-75" dirty="0">
                <a:solidFill>
                  <a:srgbClr val="1A616F"/>
                </a:solidFill>
                <a:latin typeface="Arial"/>
                <a:cs typeface="Arial"/>
              </a:rPr>
              <a:t> </a:t>
            </a:r>
            <a:r>
              <a:rPr sz="1800" b="1" spc="-140" dirty="0">
                <a:solidFill>
                  <a:srgbClr val="1A616F"/>
                </a:solidFill>
                <a:latin typeface="Arial"/>
                <a:cs typeface="Arial"/>
              </a:rPr>
              <a:t>diálogo</a:t>
            </a:r>
            <a:r>
              <a:rPr sz="1800" b="1" spc="-75" dirty="0">
                <a:solidFill>
                  <a:srgbClr val="1A616F"/>
                </a:solidFill>
                <a:latin typeface="Arial"/>
                <a:cs typeface="Arial"/>
              </a:rPr>
              <a:t> </a:t>
            </a:r>
            <a:r>
              <a:rPr sz="1800" b="1" spc="-125" dirty="0">
                <a:solidFill>
                  <a:srgbClr val="1A616F"/>
                </a:solidFill>
                <a:latin typeface="Arial"/>
                <a:cs typeface="Arial"/>
              </a:rPr>
              <a:t>en</a:t>
            </a:r>
            <a:r>
              <a:rPr sz="1800" b="1" spc="-75" dirty="0">
                <a:solidFill>
                  <a:srgbClr val="1A616F"/>
                </a:solidFill>
                <a:latin typeface="Arial"/>
                <a:cs typeface="Arial"/>
              </a:rPr>
              <a:t> </a:t>
            </a:r>
            <a:r>
              <a:rPr sz="1800" b="1" spc="-105" dirty="0">
                <a:solidFill>
                  <a:srgbClr val="1A616F"/>
                </a:solidFill>
                <a:latin typeface="Arial"/>
                <a:cs typeface="Arial"/>
              </a:rPr>
              <a:t>mi</a:t>
            </a:r>
            <a:r>
              <a:rPr sz="1800" b="1" spc="-80" dirty="0">
                <a:solidFill>
                  <a:srgbClr val="1A616F"/>
                </a:solidFill>
                <a:latin typeface="Arial"/>
                <a:cs typeface="Arial"/>
              </a:rPr>
              <a:t> </a:t>
            </a:r>
            <a:r>
              <a:rPr sz="1800" b="1" spc="-110" dirty="0">
                <a:solidFill>
                  <a:srgbClr val="1A616F"/>
                </a:solidFill>
                <a:latin typeface="Arial"/>
                <a:cs typeface="Arial"/>
              </a:rPr>
              <a:t>aula? </a:t>
            </a:r>
            <a:r>
              <a:rPr sz="1800" b="1" spc="-130" dirty="0">
                <a:solidFill>
                  <a:srgbClr val="1A616F"/>
                </a:solidFill>
                <a:latin typeface="Arial"/>
                <a:cs typeface="Arial"/>
              </a:rPr>
              <a:t>Una</a:t>
            </a:r>
            <a:r>
              <a:rPr sz="1800" b="1" spc="-70" dirty="0">
                <a:solidFill>
                  <a:srgbClr val="1A616F"/>
                </a:solidFill>
                <a:latin typeface="Arial"/>
                <a:cs typeface="Arial"/>
              </a:rPr>
              <a:t> </a:t>
            </a:r>
            <a:r>
              <a:rPr sz="1800" b="1" spc="-100" dirty="0">
                <a:solidFill>
                  <a:srgbClr val="1A616F"/>
                </a:solidFill>
                <a:latin typeface="Arial"/>
                <a:cs typeface="Arial"/>
              </a:rPr>
              <a:t>auto-</a:t>
            </a:r>
            <a:r>
              <a:rPr sz="1800" b="1" spc="-140" dirty="0">
                <a:solidFill>
                  <a:srgbClr val="1A616F"/>
                </a:solidFill>
                <a:latin typeface="Arial"/>
                <a:cs typeface="Arial"/>
              </a:rPr>
              <a:t>evaluación</a:t>
            </a:r>
            <a:r>
              <a:rPr sz="1800" b="1" spc="-65" dirty="0">
                <a:solidFill>
                  <a:srgbClr val="1A616F"/>
                </a:solidFill>
                <a:latin typeface="Arial"/>
                <a:cs typeface="Arial"/>
              </a:rPr>
              <a:t> </a:t>
            </a:r>
            <a:r>
              <a:rPr sz="1800" b="1" spc="-125" dirty="0">
                <a:solidFill>
                  <a:srgbClr val="1A616F"/>
                </a:solidFill>
                <a:latin typeface="Arial"/>
                <a:cs typeface="Arial"/>
              </a:rPr>
              <a:t>para</a:t>
            </a:r>
            <a:r>
              <a:rPr sz="1800" b="1" spc="-65" dirty="0">
                <a:solidFill>
                  <a:srgbClr val="1A616F"/>
                </a:solidFill>
                <a:latin typeface="Arial"/>
                <a:cs typeface="Arial"/>
              </a:rPr>
              <a:t> </a:t>
            </a:r>
            <a:r>
              <a:rPr sz="1800" b="1" spc="-75" dirty="0">
                <a:solidFill>
                  <a:srgbClr val="1A616F"/>
                </a:solidFill>
                <a:latin typeface="Arial"/>
                <a:cs typeface="Arial"/>
              </a:rPr>
              <a:t>docentes</a:t>
            </a:r>
            <a:endParaRPr sz="1800">
              <a:latin typeface="Arial"/>
              <a:cs typeface="Arial"/>
            </a:endParaRPr>
          </a:p>
        </p:txBody>
      </p:sp>
      <p:sp>
        <p:nvSpPr>
          <p:cNvPr id="3" name="object 3"/>
          <p:cNvSpPr txBox="1"/>
          <p:nvPr/>
        </p:nvSpPr>
        <p:spPr>
          <a:xfrm>
            <a:off x="4879220" y="709556"/>
            <a:ext cx="1431925" cy="238125"/>
          </a:xfrm>
          <a:prstGeom prst="rect">
            <a:avLst/>
          </a:prstGeom>
        </p:spPr>
        <p:txBody>
          <a:bodyPr vert="horz" wrap="square" lIns="0" tIns="11430" rIns="0" bIns="0" rtlCol="0">
            <a:spAutoFit/>
          </a:bodyPr>
          <a:lstStyle/>
          <a:p>
            <a:pPr marL="12700">
              <a:lnSpc>
                <a:spcPct val="100000"/>
              </a:lnSpc>
              <a:spcBef>
                <a:spcPts val="90"/>
              </a:spcBef>
            </a:pPr>
            <a:r>
              <a:rPr sz="1400" b="1" spc="-204" dirty="0">
                <a:latin typeface="Arial"/>
                <a:cs typeface="Arial"/>
              </a:rPr>
              <a:t>Su</a:t>
            </a:r>
            <a:r>
              <a:rPr sz="1400" b="1" spc="-20" dirty="0">
                <a:latin typeface="Arial"/>
                <a:cs typeface="Arial"/>
              </a:rPr>
              <a:t> </a:t>
            </a:r>
            <a:r>
              <a:rPr sz="1400" b="1" spc="-75" dirty="0">
                <a:latin typeface="Arial"/>
                <a:cs typeface="Arial"/>
              </a:rPr>
              <a:t>auto-</a:t>
            </a:r>
            <a:r>
              <a:rPr sz="1400" b="1" spc="-85" dirty="0">
                <a:latin typeface="Arial"/>
                <a:cs typeface="Arial"/>
              </a:rPr>
              <a:t>evaluación</a:t>
            </a:r>
            <a:endParaRPr sz="1400">
              <a:latin typeface="Arial"/>
              <a:cs typeface="Arial"/>
            </a:endParaRPr>
          </a:p>
        </p:txBody>
      </p:sp>
      <p:sp>
        <p:nvSpPr>
          <p:cNvPr id="4" name="object 4"/>
          <p:cNvSpPr/>
          <p:nvPr/>
        </p:nvSpPr>
        <p:spPr>
          <a:xfrm>
            <a:off x="622308" y="1829813"/>
            <a:ext cx="9751695" cy="4315460"/>
          </a:xfrm>
          <a:custGeom>
            <a:avLst/>
            <a:gdLst/>
            <a:ahLst/>
            <a:cxnLst/>
            <a:rect l="l" t="t" r="r" b="b"/>
            <a:pathLst>
              <a:path w="9751695" h="4315460">
                <a:moveTo>
                  <a:pt x="0" y="0"/>
                </a:moveTo>
                <a:lnTo>
                  <a:pt x="9751441" y="0"/>
                </a:lnTo>
                <a:lnTo>
                  <a:pt x="9751441" y="4315206"/>
                </a:lnTo>
                <a:lnTo>
                  <a:pt x="0" y="4315206"/>
                </a:lnTo>
                <a:lnTo>
                  <a:pt x="0" y="0"/>
                </a:lnTo>
                <a:close/>
              </a:path>
            </a:pathLst>
          </a:custGeom>
          <a:ln w="31750">
            <a:solidFill>
              <a:srgbClr val="2791A6"/>
            </a:solidFill>
          </a:ln>
        </p:spPr>
        <p:txBody>
          <a:bodyPr wrap="square" lIns="0" tIns="0" rIns="0" bIns="0" rtlCol="0"/>
          <a:lstStyle/>
          <a:p>
            <a:endParaRPr/>
          </a:p>
        </p:txBody>
      </p:sp>
      <p:sp>
        <p:nvSpPr>
          <p:cNvPr id="5" name="object 5"/>
          <p:cNvSpPr txBox="1"/>
          <p:nvPr/>
        </p:nvSpPr>
        <p:spPr>
          <a:xfrm>
            <a:off x="671455" y="1873892"/>
            <a:ext cx="9408160" cy="4002378"/>
          </a:xfrm>
          <a:prstGeom prst="rect">
            <a:avLst/>
          </a:prstGeom>
        </p:spPr>
        <p:txBody>
          <a:bodyPr vert="horz" wrap="square" lIns="0" tIns="12700" rIns="0" bIns="0" rtlCol="0">
            <a:spAutoFit/>
          </a:bodyPr>
          <a:lstStyle/>
          <a:p>
            <a:pPr marL="50800" marR="111760">
              <a:lnSpc>
                <a:spcPct val="120000"/>
              </a:lnSpc>
              <a:spcBef>
                <a:spcPts val="100"/>
              </a:spcBef>
            </a:pPr>
            <a:r>
              <a:rPr sz="1200" spc="-90" dirty="0">
                <a:latin typeface="Arial"/>
                <a:cs typeface="Arial"/>
              </a:rPr>
              <a:t>Quizás</a:t>
            </a:r>
            <a:r>
              <a:rPr sz="1200" spc="-40" dirty="0">
                <a:latin typeface="Arial"/>
                <a:cs typeface="Arial"/>
              </a:rPr>
              <a:t> </a:t>
            </a:r>
            <a:r>
              <a:rPr sz="1200" spc="-45" dirty="0">
                <a:latin typeface="Arial"/>
                <a:cs typeface="Arial"/>
              </a:rPr>
              <a:t>usted</a:t>
            </a:r>
            <a:r>
              <a:rPr sz="1200" spc="-35" dirty="0">
                <a:latin typeface="Arial"/>
                <a:cs typeface="Arial"/>
              </a:rPr>
              <a:t> quiera </a:t>
            </a:r>
            <a:r>
              <a:rPr sz="1200" spc="-65" dirty="0">
                <a:latin typeface="Arial"/>
                <a:cs typeface="Arial"/>
              </a:rPr>
              <a:t>comenzar</a:t>
            </a:r>
            <a:r>
              <a:rPr sz="1200" spc="-35" dirty="0">
                <a:latin typeface="Arial"/>
                <a:cs typeface="Arial"/>
              </a:rPr>
              <a:t> </a:t>
            </a:r>
            <a:r>
              <a:rPr sz="1200" spc="-90" dirty="0">
                <a:latin typeface="Arial"/>
                <a:cs typeface="Arial"/>
              </a:rPr>
              <a:t>su</a:t>
            </a:r>
            <a:r>
              <a:rPr sz="1200" spc="-35" dirty="0">
                <a:latin typeface="Arial"/>
                <a:cs typeface="Arial"/>
              </a:rPr>
              <a:t> </a:t>
            </a:r>
            <a:r>
              <a:rPr sz="1200" spc="-55" dirty="0">
                <a:latin typeface="Arial"/>
                <a:cs typeface="Arial"/>
              </a:rPr>
              <a:t>autoevaluación¹.</a:t>
            </a:r>
            <a:r>
              <a:rPr sz="1200" spc="-35" dirty="0">
                <a:latin typeface="Arial"/>
                <a:cs typeface="Arial"/>
              </a:rPr>
              <a:t> </a:t>
            </a:r>
            <a:r>
              <a:rPr sz="1200" spc="-70" dirty="0">
                <a:latin typeface="Arial"/>
                <a:cs typeface="Arial"/>
              </a:rPr>
              <a:t>Pero</a:t>
            </a:r>
            <a:r>
              <a:rPr sz="1200" spc="-35" dirty="0">
                <a:latin typeface="Arial"/>
                <a:cs typeface="Arial"/>
              </a:rPr>
              <a:t> </a:t>
            </a:r>
            <a:r>
              <a:rPr sz="1200" spc="-45" dirty="0">
                <a:latin typeface="Arial"/>
                <a:cs typeface="Arial"/>
              </a:rPr>
              <a:t>recuerde</a:t>
            </a:r>
            <a:r>
              <a:rPr sz="1200" spc="-35" dirty="0">
                <a:latin typeface="Arial"/>
                <a:cs typeface="Arial"/>
              </a:rPr>
              <a:t> </a:t>
            </a:r>
            <a:r>
              <a:rPr sz="1200" spc="-45" dirty="0">
                <a:latin typeface="Arial"/>
                <a:cs typeface="Arial"/>
              </a:rPr>
              <a:t>que</a:t>
            </a:r>
            <a:r>
              <a:rPr sz="1200" spc="-35" dirty="0">
                <a:latin typeface="Arial"/>
                <a:cs typeface="Arial"/>
              </a:rPr>
              <a:t> </a:t>
            </a:r>
            <a:r>
              <a:rPr sz="1200" spc="-100" dirty="0">
                <a:latin typeface="Arial"/>
                <a:cs typeface="Arial"/>
              </a:rPr>
              <a:t>a</a:t>
            </a:r>
            <a:r>
              <a:rPr sz="1200" spc="-35" dirty="0">
                <a:latin typeface="Arial"/>
                <a:cs typeface="Arial"/>
              </a:rPr>
              <a:t> </a:t>
            </a:r>
            <a:r>
              <a:rPr sz="1200" spc="-90" dirty="0">
                <a:latin typeface="Arial"/>
                <a:cs typeface="Arial"/>
              </a:rPr>
              <a:t>veces</a:t>
            </a:r>
            <a:r>
              <a:rPr sz="1200" spc="-35" dirty="0">
                <a:latin typeface="Arial"/>
                <a:cs typeface="Arial"/>
              </a:rPr>
              <a:t> </a:t>
            </a:r>
            <a:r>
              <a:rPr sz="1200" spc="-60" dirty="0">
                <a:latin typeface="Arial"/>
                <a:cs typeface="Arial"/>
              </a:rPr>
              <a:t>podemos</a:t>
            </a:r>
            <a:r>
              <a:rPr sz="1200" spc="-35" dirty="0">
                <a:latin typeface="Arial"/>
                <a:cs typeface="Arial"/>
              </a:rPr>
              <a:t> </a:t>
            </a:r>
            <a:r>
              <a:rPr sz="1200" spc="-45" dirty="0">
                <a:latin typeface="Arial"/>
                <a:cs typeface="Arial"/>
              </a:rPr>
              <a:t>comprender</a:t>
            </a:r>
            <a:r>
              <a:rPr sz="1200" spc="-35" dirty="0">
                <a:latin typeface="Arial"/>
                <a:cs typeface="Arial"/>
              </a:rPr>
              <a:t> </a:t>
            </a:r>
            <a:r>
              <a:rPr sz="1200" spc="-75" dirty="0">
                <a:latin typeface="Arial"/>
                <a:cs typeface="Arial"/>
              </a:rPr>
              <a:t>las</a:t>
            </a:r>
            <a:r>
              <a:rPr sz="1200" spc="-35" dirty="0">
                <a:latin typeface="Arial"/>
                <a:cs typeface="Arial"/>
              </a:rPr>
              <a:t> </a:t>
            </a:r>
            <a:r>
              <a:rPr sz="1200" spc="-50" dirty="0">
                <a:latin typeface="Arial"/>
                <a:cs typeface="Arial"/>
              </a:rPr>
              <a:t>afirmaciones</a:t>
            </a:r>
            <a:r>
              <a:rPr sz="1200" spc="-35" dirty="0">
                <a:latin typeface="Arial"/>
                <a:cs typeface="Arial"/>
              </a:rPr>
              <a:t> </a:t>
            </a:r>
            <a:r>
              <a:rPr sz="1200" spc="-50" dirty="0">
                <a:latin typeface="Arial"/>
                <a:cs typeface="Arial"/>
              </a:rPr>
              <a:t>de</a:t>
            </a:r>
            <a:r>
              <a:rPr sz="1200" spc="-35" dirty="0">
                <a:latin typeface="Arial"/>
                <a:cs typeface="Arial"/>
              </a:rPr>
              <a:t> </a:t>
            </a:r>
            <a:r>
              <a:rPr sz="1200" spc="-50" dirty="0">
                <a:latin typeface="Arial"/>
                <a:cs typeface="Arial"/>
              </a:rPr>
              <a:t>la</a:t>
            </a:r>
            <a:r>
              <a:rPr sz="1200" spc="-35" dirty="0">
                <a:latin typeface="Arial"/>
                <a:cs typeface="Arial"/>
              </a:rPr>
              <a:t> </a:t>
            </a:r>
            <a:r>
              <a:rPr sz="1200" spc="-50" dirty="0">
                <a:latin typeface="Arial"/>
                <a:cs typeface="Arial"/>
              </a:rPr>
              <a:t>autoevaluación</a:t>
            </a:r>
            <a:r>
              <a:rPr sz="1200" spc="-35" dirty="0">
                <a:latin typeface="Arial"/>
                <a:cs typeface="Arial"/>
              </a:rPr>
              <a:t> </a:t>
            </a:r>
            <a:r>
              <a:rPr sz="1200" spc="-50" dirty="0">
                <a:latin typeface="Arial"/>
                <a:cs typeface="Arial"/>
              </a:rPr>
              <a:t>de</a:t>
            </a:r>
            <a:r>
              <a:rPr sz="1200" spc="-35" dirty="0">
                <a:latin typeface="Arial"/>
                <a:cs typeface="Arial"/>
              </a:rPr>
              <a:t> </a:t>
            </a:r>
            <a:r>
              <a:rPr sz="1200" spc="-10" dirty="0">
                <a:latin typeface="Arial"/>
                <a:cs typeface="Arial"/>
              </a:rPr>
              <a:t>manera </a:t>
            </a:r>
            <a:r>
              <a:rPr sz="1200" spc="-25" dirty="0">
                <a:latin typeface="Arial"/>
                <a:cs typeface="Arial"/>
              </a:rPr>
              <a:t>diferente.</a:t>
            </a:r>
            <a:r>
              <a:rPr sz="1200" spc="-40" dirty="0">
                <a:latin typeface="Arial"/>
                <a:cs typeface="Arial"/>
              </a:rPr>
              <a:t> </a:t>
            </a:r>
            <a:r>
              <a:rPr sz="1200" spc="-70" dirty="0">
                <a:latin typeface="Arial"/>
                <a:cs typeface="Arial"/>
              </a:rPr>
              <a:t>Por</a:t>
            </a:r>
            <a:r>
              <a:rPr sz="1200" spc="-40" dirty="0">
                <a:latin typeface="Arial"/>
                <a:cs typeface="Arial"/>
              </a:rPr>
              <a:t> ejemplo,</a:t>
            </a:r>
            <a:r>
              <a:rPr sz="1200" spc="-35" dirty="0">
                <a:latin typeface="Arial"/>
                <a:cs typeface="Arial"/>
              </a:rPr>
              <a:t> </a:t>
            </a:r>
            <a:r>
              <a:rPr sz="1200" spc="-55" dirty="0">
                <a:latin typeface="Arial"/>
                <a:cs typeface="Arial"/>
              </a:rPr>
              <a:t>una</a:t>
            </a:r>
            <a:r>
              <a:rPr sz="1200" spc="-40" dirty="0">
                <a:latin typeface="Arial"/>
                <a:cs typeface="Arial"/>
              </a:rPr>
              <a:t> </a:t>
            </a:r>
            <a:r>
              <a:rPr sz="1200" spc="-50" dirty="0">
                <a:latin typeface="Arial"/>
                <a:cs typeface="Arial"/>
              </a:rPr>
              <a:t>regla</a:t>
            </a:r>
            <a:r>
              <a:rPr sz="1200" spc="-35" dirty="0">
                <a:latin typeface="Arial"/>
                <a:cs typeface="Arial"/>
              </a:rPr>
              <a:t> </a:t>
            </a:r>
            <a:r>
              <a:rPr sz="1200" spc="-80" dirty="0">
                <a:latin typeface="Arial"/>
                <a:cs typeface="Arial"/>
              </a:rPr>
              <a:t>básica</a:t>
            </a:r>
            <a:r>
              <a:rPr sz="1200" spc="-40" dirty="0">
                <a:latin typeface="Arial"/>
                <a:cs typeface="Arial"/>
              </a:rPr>
              <a:t> </a:t>
            </a:r>
            <a:r>
              <a:rPr sz="1200" spc="-55" dirty="0">
                <a:latin typeface="Arial"/>
                <a:cs typeface="Arial"/>
              </a:rPr>
              <a:t>como</a:t>
            </a:r>
            <a:r>
              <a:rPr sz="1200" spc="-35" dirty="0">
                <a:latin typeface="Arial"/>
                <a:cs typeface="Arial"/>
              </a:rPr>
              <a:t> </a:t>
            </a:r>
            <a:r>
              <a:rPr sz="1200" spc="-40" dirty="0">
                <a:latin typeface="Arial"/>
                <a:cs typeface="Arial"/>
              </a:rPr>
              <a:t>“confiamos </a:t>
            </a:r>
            <a:r>
              <a:rPr sz="1200" spc="-50" dirty="0">
                <a:latin typeface="Arial"/>
                <a:cs typeface="Arial"/>
              </a:rPr>
              <a:t>en</a:t>
            </a:r>
            <a:r>
              <a:rPr sz="1200" spc="-35" dirty="0">
                <a:latin typeface="Arial"/>
                <a:cs typeface="Arial"/>
              </a:rPr>
              <a:t> </a:t>
            </a:r>
            <a:r>
              <a:rPr sz="1200" spc="-55" dirty="0">
                <a:latin typeface="Arial"/>
                <a:cs typeface="Arial"/>
              </a:rPr>
              <a:t>los</a:t>
            </a:r>
            <a:r>
              <a:rPr sz="1200" spc="-40" dirty="0">
                <a:latin typeface="Arial"/>
                <a:cs typeface="Arial"/>
              </a:rPr>
              <a:t> </a:t>
            </a:r>
            <a:r>
              <a:rPr sz="1200" spc="-80" dirty="0">
                <a:latin typeface="Arial"/>
                <a:cs typeface="Arial"/>
              </a:rPr>
              <a:t>demás</a:t>
            </a:r>
            <a:r>
              <a:rPr sz="1200" spc="-35" dirty="0">
                <a:latin typeface="Arial"/>
                <a:cs typeface="Arial"/>
              </a:rPr>
              <a:t> </a:t>
            </a:r>
            <a:r>
              <a:rPr sz="1200" spc="-60" dirty="0">
                <a:latin typeface="Arial"/>
                <a:cs typeface="Arial"/>
              </a:rPr>
              <a:t>y</a:t>
            </a:r>
            <a:r>
              <a:rPr sz="1200" spc="-40" dirty="0">
                <a:latin typeface="Arial"/>
                <a:cs typeface="Arial"/>
              </a:rPr>
              <a:t> </a:t>
            </a:r>
            <a:r>
              <a:rPr sz="1200" spc="-55" dirty="0">
                <a:latin typeface="Arial"/>
                <a:cs typeface="Arial"/>
              </a:rPr>
              <a:t>los</a:t>
            </a:r>
            <a:r>
              <a:rPr sz="1200" spc="-40" dirty="0">
                <a:latin typeface="Arial"/>
                <a:cs typeface="Arial"/>
              </a:rPr>
              <a:t> </a:t>
            </a:r>
            <a:r>
              <a:rPr sz="1200" spc="-65" dirty="0">
                <a:latin typeface="Arial"/>
                <a:cs typeface="Arial"/>
              </a:rPr>
              <a:t>escuchamos”</a:t>
            </a:r>
            <a:r>
              <a:rPr sz="1200" spc="-35" dirty="0">
                <a:latin typeface="Arial"/>
                <a:cs typeface="Arial"/>
              </a:rPr>
              <a:t> </a:t>
            </a:r>
            <a:r>
              <a:rPr sz="1200" spc="-50" dirty="0">
                <a:latin typeface="Arial"/>
                <a:cs typeface="Arial"/>
              </a:rPr>
              <a:t>puede</a:t>
            </a:r>
            <a:r>
              <a:rPr sz="1200" spc="-40" dirty="0">
                <a:latin typeface="Arial"/>
                <a:cs typeface="Arial"/>
              </a:rPr>
              <a:t> </a:t>
            </a:r>
            <a:r>
              <a:rPr sz="1200" spc="-20" dirty="0">
                <a:latin typeface="Arial"/>
                <a:cs typeface="Arial"/>
              </a:rPr>
              <a:t>tener</a:t>
            </a:r>
            <a:r>
              <a:rPr sz="1200" spc="-35" dirty="0">
                <a:latin typeface="Arial"/>
                <a:cs typeface="Arial"/>
              </a:rPr>
              <a:t> diferentes</a:t>
            </a:r>
            <a:r>
              <a:rPr sz="1200" spc="-40" dirty="0">
                <a:latin typeface="Arial"/>
                <a:cs typeface="Arial"/>
              </a:rPr>
              <a:t> </a:t>
            </a:r>
            <a:r>
              <a:rPr sz="1200" spc="-55" dirty="0">
                <a:latin typeface="Arial"/>
                <a:cs typeface="Arial"/>
              </a:rPr>
              <a:t>significados,</a:t>
            </a:r>
            <a:r>
              <a:rPr sz="1200" spc="-35" dirty="0">
                <a:latin typeface="Arial"/>
                <a:cs typeface="Arial"/>
              </a:rPr>
              <a:t> </a:t>
            </a:r>
            <a:r>
              <a:rPr sz="1200" spc="-50" dirty="0">
                <a:latin typeface="Arial"/>
                <a:cs typeface="Arial"/>
              </a:rPr>
              <a:t>tales</a:t>
            </a:r>
            <a:r>
              <a:rPr sz="1200" spc="-40" dirty="0">
                <a:latin typeface="Arial"/>
                <a:cs typeface="Arial"/>
              </a:rPr>
              <a:t> </a:t>
            </a:r>
            <a:r>
              <a:rPr sz="1200" spc="-10" dirty="0">
                <a:latin typeface="Arial"/>
                <a:cs typeface="Arial"/>
              </a:rPr>
              <a:t>como</a:t>
            </a:r>
            <a:r>
              <a:rPr sz="1200" spc="-15" baseline="27777" dirty="0">
                <a:latin typeface="Arial"/>
                <a:cs typeface="Arial"/>
              </a:rPr>
              <a:t>2</a:t>
            </a:r>
            <a:r>
              <a:rPr sz="1200" spc="-10" dirty="0">
                <a:latin typeface="Arial"/>
                <a:cs typeface="Arial"/>
              </a:rPr>
              <a:t>:</a:t>
            </a:r>
            <a:endParaRPr sz="1200" dirty="0">
              <a:latin typeface="Arial"/>
              <a:cs typeface="Arial"/>
            </a:endParaRPr>
          </a:p>
          <a:p>
            <a:pPr marL="161290" indent="-110489">
              <a:lnSpc>
                <a:spcPct val="100000"/>
              </a:lnSpc>
              <a:spcBef>
                <a:spcPts val="910"/>
              </a:spcBef>
              <a:buChar char="•"/>
              <a:tabLst>
                <a:tab pos="161290" algn="l"/>
              </a:tabLst>
            </a:pPr>
            <a:r>
              <a:rPr sz="1200" spc="-55" dirty="0">
                <a:latin typeface="Arial"/>
                <a:cs typeface="Arial"/>
              </a:rPr>
              <a:t>Promover</a:t>
            </a:r>
            <a:r>
              <a:rPr sz="1200" spc="-35" dirty="0">
                <a:latin typeface="Arial"/>
                <a:cs typeface="Arial"/>
              </a:rPr>
              <a:t> </a:t>
            </a:r>
            <a:r>
              <a:rPr sz="1200" spc="-75" dirty="0">
                <a:latin typeface="Arial"/>
                <a:cs typeface="Arial"/>
              </a:rPr>
              <a:t>las</a:t>
            </a:r>
            <a:r>
              <a:rPr sz="1200" spc="-30" dirty="0">
                <a:latin typeface="Arial"/>
                <a:cs typeface="Arial"/>
              </a:rPr>
              <a:t> </a:t>
            </a:r>
            <a:r>
              <a:rPr sz="1200" spc="-55" dirty="0">
                <a:latin typeface="Arial"/>
                <a:cs typeface="Arial"/>
              </a:rPr>
              <a:t>relaciones</a:t>
            </a:r>
            <a:r>
              <a:rPr sz="1200" spc="-30" dirty="0">
                <a:latin typeface="Arial"/>
                <a:cs typeface="Arial"/>
              </a:rPr>
              <a:t> </a:t>
            </a:r>
            <a:r>
              <a:rPr sz="1200" spc="-10" dirty="0">
                <a:latin typeface="Arial"/>
                <a:cs typeface="Arial"/>
              </a:rPr>
              <a:t>interpersonales</a:t>
            </a:r>
            <a:endParaRPr sz="1200" dirty="0">
              <a:latin typeface="Arial"/>
              <a:cs typeface="Arial"/>
            </a:endParaRPr>
          </a:p>
          <a:p>
            <a:pPr marL="161290" indent="-110489">
              <a:lnSpc>
                <a:spcPct val="100000"/>
              </a:lnSpc>
              <a:spcBef>
                <a:spcPts val="890"/>
              </a:spcBef>
              <a:buChar char="•"/>
              <a:tabLst>
                <a:tab pos="161290" algn="l"/>
              </a:tabLst>
            </a:pPr>
            <a:r>
              <a:rPr sz="1200" spc="-90" dirty="0">
                <a:latin typeface="Arial"/>
                <a:cs typeface="Arial"/>
              </a:rPr>
              <a:t>Escuchar</a:t>
            </a:r>
            <a:r>
              <a:rPr sz="1200" spc="-55" dirty="0">
                <a:latin typeface="Arial"/>
                <a:cs typeface="Arial"/>
              </a:rPr>
              <a:t> </a:t>
            </a:r>
            <a:r>
              <a:rPr sz="1200" spc="-75" dirty="0">
                <a:latin typeface="Arial"/>
                <a:cs typeface="Arial"/>
              </a:rPr>
              <a:t>las</a:t>
            </a:r>
            <a:r>
              <a:rPr sz="1200" spc="-50" dirty="0">
                <a:latin typeface="Arial"/>
                <a:cs typeface="Arial"/>
              </a:rPr>
              <a:t> </a:t>
            </a:r>
            <a:r>
              <a:rPr sz="1200" spc="-70" dirty="0">
                <a:latin typeface="Arial"/>
                <a:cs typeface="Arial"/>
              </a:rPr>
              <a:t>ideas</a:t>
            </a:r>
            <a:r>
              <a:rPr sz="1200" spc="-50" dirty="0">
                <a:latin typeface="Arial"/>
                <a:cs typeface="Arial"/>
              </a:rPr>
              <a:t> de </a:t>
            </a:r>
            <a:r>
              <a:rPr sz="1200" spc="-40" dirty="0">
                <a:latin typeface="Arial"/>
                <a:cs typeface="Arial"/>
              </a:rPr>
              <a:t>todos</a:t>
            </a:r>
            <a:r>
              <a:rPr sz="1200" spc="-50" dirty="0">
                <a:latin typeface="Arial"/>
                <a:cs typeface="Arial"/>
              </a:rPr>
              <a:t> </a:t>
            </a:r>
            <a:r>
              <a:rPr sz="1200" spc="-60" dirty="0">
                <a:latin typeface="Arial"/>
                <a:cs typeface="Arial"/>
              </a:rPr>
              <a:t>y</a:t>
            </a:r>
            <a:r>
              <a:rPr sz="1200" spc="-50" dirty="0">
                <a:latin typeface="Arial"/>
                <a:cs typeface="Arial"/>
              </a:rPr>
              <a:t> </a:t>
            </a:r>
            <a:r>
              <a:rPr sz="1200" spc="-20" dirty="0">
                <a:latin typeface="Arial"/>
                <a:cs typeface="Arial"/>
              </a:rPr>
              <a:t>todas</a:t>
            </a:r>
            <a:endParaRPr sz="1200" dirty="0">
              <a:latin typeface="Arial"/>
              <a:cs typeface="Arial"/>
            </a:endParaRPr>
          </a:p>
          <a:p>
            <a:pPr marL="161290" indent="-110489">
              <a:lnSpc>
                <a:spcPct val="100000"/>
              </a:lnSpc>
              <a:spcBef>
                <a:spcPts val="910"/>
              </a:spcBef>
              <a:buChar char="•"/>
              <a:tabLst>
                <a:tab pos="161290" algn="l"/>
              </a:tabLst>
            </a:pPr>
            <a:r>
              <a:rPr sz="1200" spc="-45" dirty="0">
                <a:latin typeface="Arial"/>
                <a:cs typeface="Arial"/>
              </a:rPr>
              <a:t>Aprender</a:t>
            </a:r>
            <a:r>
              <a:rPr sz="1200" spc="-55" dirty="0">
                <a:latin typeface="Arial"/>
                <a:cs typeface="Arial"/>
              </a:rPr>
              <a:t> </a:t>
            </a:r>
            <a:r>
              <a:rPr sz="1200" spc="-30" dirty="0">
                <a:latin typeface="Arial"/>
                <a:cs typeface="Arial"/>
              </a:rPr>
              <a:t>del</a:t>
            </a:r>
            <a:r>
              <a:rPr sz="1200" spc="-50" dirty="0">
                <a:latin typeface="Arial"/>
                <a:cs typeface="Arial"/>
              </a:rPr>
              <a:t> </a:t>
            </a:r>
            <a:r>
              <a:rPr sz="1200" spc="-40" dirty="0">
                <a:latin typeface="Arial"/>
                <a:cs typeface="Arial"/>
              </a:rPr>
              <a:t>modo</a:t>
            </a:r>
            <a:r>
              <a:rPr sz="1200" spc="-55" dirty="0">
                <a:latin typeface="Arial"/>
                <a:cs typeface="Arial"/>
              </a:rPr>
              <a:t> </a:t>
            </a:r>
            <a:r>
              <a:rPr sz="1200" spc="-50" dirty="0">
                <a:latin typeface="Arial"/>
                <a:cs typeface="Arial"/>
              </a:rPr>
              <a:t>de </a:t>
            </a:r>
            <a:r>
              <a:rPr sz="1200" spc="-55" dirty="0">
                <a:latin typeface="Arial"/>
                <a:cs typeface="Arial"/>
              </a:rPr>
              <a:t>razonar </a:t>
            </a:r>
            <a:r>
              <a:rPr sz="1200" spc="-50" dirty="0">
                <a:latin typeface="Arial"/>
                <a:cs typeface="Arial"/>
              </a:rPr>
              <a:t>de </a:t>
            </a:r>
            <a:r>
              <a:rPr sz="1200" spc="-55" dirty="0">
                <a:latin typeface="Arial"/>
                <a:cs typeface="Arial"/>
              </a:rPr>
              <a:t>los </a:t>
            </a:r>
            <a:r>
              <a:rPr sz="1200" spc="-10" dirty="0">
                <a:latin typeface="Arial"/>
                <a:cs typeface="Arial"/>
              </a:rPr>
              <a:t>demás.</a:t>
            </a:r>
            <a:endParaRPr sz="1200" dirty="0">
              <a:latin typeface="Arial"/>
              <a:cs typeface="Arial"/>
            </a:endParaRPr>
          </a:p>
          <a:p>
            <a:pPr marL="50800">
              <a:lnSpc>
                <a:spcPct val="100000"/>
              </a:lnSpc>
              <a:spcBef>
                <a:spcPts val="890"/>
              </a:spcBef>
            </a:pPr>
            <a:r>
              <a:rPr sz="1200" spc="-150" dirty="0">
                <a:latin typeface="Arial"/>
                <a:cs typeface="Arial"/>
              </a:rPr>
              <a:t>Su</a:t>
            </a:r>
            <a:r>
              <a:rPr sz="1200" spc="-40" dirty="0">
                <a:latin typeface="Arial"/>
                <a:cs typeface="Arial"/>
              </a:rPr>
              <a:t> </a:t>
            </a:r>
            <a:r>
              <a:rPr sz="1200" spc="-35" dirty="0">
                <a:latin typeface="Arial"/>
                <a:cs typeface="Arial"/>
              </a:rPr>
              <a:t>auto-</a:t>
            </a:r>
            <a:r>
              <a:rPr sz="1200" spc="-55" dirty="0">
                <a:latin typeface="Arial"/>
                <a:cs typeface="Arial"/>
              </a:rPr>
              <a:t>evaluación</a:t>
            </a:r>
            <a:r>
              <a:rPr sz="1200" spc="-35" dirty="0">
                <a:latin typeface="Arial"/>
                <a:cs typeface="Arial"/>
              </a:rPr>
              <a:t> le </a:t>
            </a:r>
            <a:r>
              <a:rPr sz="1200" spc="-60" dirty="0">
                <a:latin typeface="Arial"/>
                <a:cs typeface="Arial"/>
              </a:rPr>
              <a:t>ayudará</a:t>
            </a:r>
            <a:r>
              <a:rPr sz="1200" spc="-35" dirty="0">
                <a:latin typeface="Arial"/>
                <a:cs typeface="Arial"/>
              </a:rPr>
              <a:t> </a:t>
            </a:r>
            <a:r>
              <a:rPr sz="1200" spc="-100" dirty="0">
                <a:latin typeface="Arial"/>
                <a:cs typeface="Arial"/>
              </a:rPr>
              <a:t>a</a:t>
            </a:r>
            <a:r>
              <a:rPr sz="1200" spc="-35" dirty="0">
                <a:latin typeface="Arial"/>
                <a:cs typeface="Arial"/>
              </a:rPr>
              <a:t> </a:t>
            </a:r>
            <a:r>
              <a:rPr sz="1200" spc="-25" dirty="0">
                <a:latin typeface="Arial"/>
                <a:cs typeface="Arial"/>
              </a:rPr>
              <a:t>identificar</a:t>
            </a:r>
            <a:r>
              <a:rPr sz="1200" spc="-40" dirty="0">
                <a:latin typeface="Arial"/>
                <a:cs typeface="Arial"/>
              </a:rPr>
              <a:t> </a:t>
            </a:r>
            <a:r>
              <a:rPr sz="1200" spc="-75" dirty="0">
                <a:latin typeface="Arial"/>
                <a:cs typeface="Arial"/>
              </a:rPr>
              <a:t>las</a:t>
            </a:r>
            <a:r>
              <a:rPr sz="1200" spc="-35" dirty="0">
                <a:latin typeface="Arial"/>
                <a:cs typeface="Arial"/>
              </a:rPr>
              <a:t> </a:t>
            </a:r>
            <a:r>
              <a:rPr sz="1200" spc="-60" dirty="0">
                <a:latin typeface="Arial"/>
                <a:cs typeface="Arial"/>
              </a:rPr>
              <a:t>características</a:t>
            </a:r>
            <a:r>
              <a:rPr sz="1200" spc="-35" dirty="0">
                <a:latin typeface="Arial"/>
                <a:cs typeface="Arial"/>
              </a:rPr>
              <a:t> </a:t>
            </a:r>
            <a:r>
              <a:rPr sz="1200" spc="-50" dirty="0">
                <a:latin typeface="Arial"/>
                <a:cs typeface="Arial"/>
              </a:rPr>
              <a:t>de</a:t>
            </a:r>
            <a:r>
              <a:rPr sz="1200" spc="-35" dirty="0">
                <a:latin typeface="Arial"/>
                <a:cs typeface="Arial"/>
              </a:rPr>
              <a:t> </a:t>
            </a:r>
            <a:r>
              <a:rPr sz="1200" spc="-90" dirty="0">
                <a:latin typeface="Arial"/>
                <a:cs typeface="Arial"/>
              </a:rPr>
              <a:t>su</a:t>
            </a:r>
            <a:r>
              <a:rPr sz="1200" spc="-35" dirty="0">
                <a:latin typeface="Arial"/>
                <a:cs typeface="Arial"/>
              </a:rPr>
              <a:t> </a:t>
            </a:r>
            <a:r>
              <a:rPr sz="1200" spc="-45" dirty="0">
                <a:latin typeface="Arial"/>
                <a:cs typeface="Arial"/>
              </a:rPr>
              <a:t>práctica</a:t>
            </a:r>
            <a:r>
              <a:rPr sz="1200" spc="-35" dirty="0">
                <a:latin typeface="Arial"/>
                <a:cs typeface="Arial"/>
              </a:rPr>
              <a:t> </a:t>
            </a:r>
            <a:r>
              <a:rPr sz="1200" spc="-50" dirty="0">
                <a:latin typeface="Arial"/>
                <a:cs typeface="Arial"/>
              </a:rPr>
              <a:t>en</a:t>
            </a:r>
            <a:r>
              <a:rPr sz="1200" spc="-40" dirty="0">
                <a:latin typeface="Arial"/>
                <a:cs typeface="Arial"/>
              </a:rPr>
              <a:t> </a:t>
            </a:r>
            <a:r>
              <a:rPr sz="1200" spc="-35" dirty="0">
                <a:latin typeface="Arial"/>
                <a:cs typeface="Arial"/>
              </a:rPr>
              <a:t>el </a:t>
            </a:r>
            <a:r>
              <a:rPr sz="1200" spc="-55" dirty="0">
                <a:latin typeface="Arial"/>
                <a:cs typeface="Arial"/>
              </a:rPr>
              <a:t>aula.</a:t>
            </a:r>
            <a:r>
              <a:rPr sz="1200" spc="-35" dirty="0">
                <a:latin typeface="Arial"/>
                <a:cs typeface="Arial"/>
              </a:rPr>
              <a:t> </a:t>
            </a:r>
            <a:r>
              <a:rPr sz="1200" spc="-65" dirty="0">
                <a:latin typeface="Arial"/>
                <a:cs typeface="Arial"/>
              </a:rPr>
              <a:t>También</a:t>
            </a:r>
            <a:r>
              <a:rPr sz="1200" spc="-35" dirty="0">
                <a:latin typeface="Arial"/>
                <a:cs typeface="Arial"/>
              </a:rPr>
              <a:t> le </a:t>
            </a:r>
            <a:r>
              <a:rPr sz="1200" spc="-60" dirty="0">
                <a:latin typeface="Arial"/>
                <a:cs typeface="Arial"/>
              </a:rPr>
              <a:t>ayudará</a:t>
            </a:r>
            <a:r>
              <a:rPr sz="1200" spc="-35" dirty="0">
                <a:latin typeface="Arial"/>
                <a:cs typeface="Arial"/>
              </a:rPr>
              <a:t> </a:t>
            </a:r>
            <a:r>
              <a:rPr sz="1200" spc="-25" dirty="0">
                <a:latin typeface="Arial"/>
                <a:cs typeface="Arial"/>
              </a:rPr>
              <a:t>a:</a:t>
            </a:r>
            <a:endParaRPr sz="1200" dirty="0">
              <a:latin typeface="Arial"/>
              <a:cs typeface="Arial"/>
            </a:endParaRPr>
          </a:p>
          <a:p>
            <a:pPr marL="161290" indent="-110489">
              <a:lnSpc>
                <a:spcPct val="100000"/>
              </a:lnSpc>
              <a:spcBef>
                <a:spcPts val="910"/>
              </a:spcBef>
              <a:buChar char="•"/>
              <a:tabLst>
                <a:tab pos="161290" algn="l"/>
              </a:tabLst>
            </a:pPr>
            <a:r>
              <a:rPr sz="1200" spc="-85" dirty="0">
                <a:latin typeface="Arial"/>
                <a:cs typeface="Arial"/>
              </a:rPr>
              <a:t>Empezar</a:t>
            </a:r>
            <a:r>
              <a:rPr sz="1200" spc="-50" dirty="0">
                <a:latin typeface="Arial"/>
                <a:cs typeface="Arial"/>
              </a:rPr>
              <a:t> </a:t>
            </a:r>
            <a:r>
              <a:rPr sz="1200" spc="-90" dirty="0">
                <a:latin typeface="Arial"/>
                <a:cs typeface="Arial"/>
              </a:rPr>
              <a:t>su</a:t>
            </a:r>
            <a:r>
              <a:rPr sz="1200" spc="-45" dirty="0">
                <a:latin typeface="Arial"/>
                <a:cs typeface="Arial"/>
              </a:rPr>
              <a:t> ciclo</a:t>
            </a:r>
            <a:r>
              <a:rPr sz="1200" spc="-50" dirty="0">
                <a:latin typeface="Arial"/>
                <a:cs typeface="Arial"/>
              </a:rPr>
              <a:t> de</a:t>
            </a:r>
            <a:r>
              <a:rPr sz="1200" spc="-45" dirty="0">
                <a:latin typeface="Arial"/>
                <a:cs typeface="Arial"/>
              </a:rPr>
              <a:t> </a:t>
            </a:r>
            <a:r>
              <a:rPr sz="1200" spc="-30" dirty="0">
                <a:latin typeface="Arial"/>
                <a:cs typeface="Arial"/>
              </a:rPr>
              <a:t>reflexión</a:t>
            </a:r>
            <a:r>
              <a:rPr sz="1200" spc="-45" dirty="0">
                <a:latin typeface="Arial"/>
                <a:cs typeface="Arial"/>
              </a:rPr>
              <a:t> </a:t>
            </a:r>
            <a:r>
              <a:rPr sz="1200" spc="-60" dirty="0">
                <a:latin typeface="Arial"/>
                <a:cs typeface="Arial"/>
              </a:rPr>
              <a:t>enfocándose</a:t>
            </a:r>
            <a:r>
              <a:rPr sz="1200" spc="-50" dirty="0">
                <a:latin typeface="Arial"/>
                <a:cs typeface="Arial"/>
              </a:rPr>
              <a:t> en</a:t>
            </a:r>
            <a:r>
              <a:rPr sz="1200" spc="-45" dirty="0">
                <a:latin typeface="Arial"/>
                <a:cs typeface="Arial"/>
              </a:rPr>
              <a:t> </a:t>
            </a:r>
            <a:r>
              <a:rPr sz="1200" spc="-100" dirty="0">
                <a:latin typeface="Arial"/>
                <a:cs typeface="Arial"/>
              </a:rPr>
              <a:t>sus</a:t>
            </a:r>
            <a:r>
              <a:rPr sz="1200" spc="-45" dirty="0">
                <a:latin typeface="Arial"/>
                <a:cs typeface="Arial"/>
              </a:rPr>
              <a:t> </a:t>
            </a:r>
            <a:r>
              <a:rPr sz="1200" spc="-50" dirty="0">
                <a:latin typeface="Arial"/>
                <a:cs typeface="Arial"/>
              </a:rPr>
              <a:t>intereses </a:t>
            </a:r>
            <a:r>
              <a:rPr sz="1200" spc="-60" dirty="0">
                <a:latin typeface="Arial"/>
                <a:cs typeface="Arial"/>
              </a:rPr>
              <a:t>y</a:t>
            </a:r>
            <a:r>
              <a:rPr sz="1200" spc="-45" dirty="0">
                <a:latin typeface="Arial"/>
                <a:cs typeface="Arial"/>
              </a:rPr>
              <a:t> </a:t>
            </a:r>
            <a:r>
              <a:rPr sz="1200" spc="-40" dirty="0">
                <a:latin typeface="Arial"/>
                <a:cs typeface="Arial"/>
              </a:rPr>
              <a:t>propósitos</a:t>
            </a:r>
            <a:r>
              <a:rPr sz="1200" spc="-50" dirty="0">
                <a:latin typeface="Arial"/>
                <a:cs typeface="Arial"/>
              </a:rPr>
              <a:t> </a:t>
            </a:r>
            <a:r>
              <a:rPr sz="1200" spc="-60" dirty="0">
                <a:latin typeface="Arial"/>
                <a:cs typeface="Arial"/>
              </a:rPr>
              <a:t>y</a:t>
            </a:r>
            <a:r>
              <a:rPr sz="1200" spc="-45" dirty="0">
                <a:latin typeface="Arial"/>
                <a:cs typeface="Arial"/>
              </a:rPr>
              <a:t> </a:t>
            </a:r>
            <a:r>
              <a:rPr sz="1200" spc="-100" dirty="0">
                <a:latin typeface="Arial"/>
                <a:cs typeface="Arial"/>
              </a:rPr>
              <a:t>así</a:t>
            </a:r>
            <a:r>
              <a:rPr sz="1200" spc="-45" dirty="0">
                <a:latin typeface="Arial"/>
                <a:cs typeface="Arial"/>
              </a:rPr>
              <a:t> </a:t>
            </a:r>
            <a:r>
              <a:rPr sz="1200" spc="-65" dirty="0">
                <a:latin typeface="Arial"/>
                <a:cs typeface="Arial"/>
              </a:rPr>
              <a:t>empezar</a:t>
            </a:r>
            <a:r>
              <a:rPr sz="1200" spc="-50" dirty="0">
                <a:latin typeface="Arial"/>
                <a:cs typeface="Arial"/>
              </a:rPr>
              <a:t> </a:t>
            </a:r>
            <a:r>
              <a:rPr sz="1200" spc="-100" dirty="0">
                <a:latin typeface="Arial"/>
                <a:cs typeface="Arial"/>
              </a:rPr>
              <a:t>a</a:t>
            </a:r>
            <a:r>
              <a:rPr sz="1200" spc="-45" dirty="0">
                <a:latin typeface="Arial"/>
                <a:cs typeface="Arial"/>
              </a:rPr>
              <a:t> </a:t>
            </a:r>
            <a:r>
              <a:rPr sz="1200" spc="-60" dirty="0">
                <a:latin typeface="Arial"/>
                <a:cs typeface="Arial"/>
              </a:rPr>
              <a:t>pensar</a:t>
            </a:r>
            <a:r>
              <a:rPr sz="1200" spc="-45" dirty="0">
                <a:latin typeface="Arial"/>
                <a:cs typeface="Arial"/>
              </a:rPr>
              <a:t> </a:t>
            </a:r>
            <a:r>
              <a:rPr sz="1200" spc="-50" dirty="0">
                <a:latin typeface="Arial"/>
                <a:cs typeface="Arial"/>
              </a:rPr>
              <a:t>en </a:t>
            </a:r>
            <a:r>
              <a:rPr sz="1200" spc="-90" dirty="0">
                <a:latin typeface="Arial"/>
                <a:cs typeface="Arial"/>
              </a:rPr>
              <a:t>su</a:t>
            </a:r>
            <a:r>
              <a:rPr sz="1200" spc="-45" dirty="0">
                <a:latin typeface="Arial"/>
                <a:cs typeface="Arial"/>
              </a:rPr>
              <a:t> </a:t>
            </a:r>
            <a:r>
              <a:rPr sz="1200" spc="-10" dirty="0">
                <a:latin typeface="Arial"/>
                <a:cs typeface="Arial"/>
              </a:rPr>
              <a:t>investigación.</a:t>
            </a:r>
            <a:endParaRPr sz="1200" dirty="0">
              <a:latin typeface="Arial"/>
              <a:cs typeface="Arial"/>
            </a:endParaRPr>
          </a:p>
          <a:p>
            <a:pPr marL="161290" indent="-110489">
              <a:lnSpc>
                <a:spcPct val="100000"/>
              </a:lnSpc>
              <a:spcBef>
                <a:spcPts val="890"/>
              </a:spcBef>
              <a:buChar char="•"/>
              <a:tabLst>
                <a:tab pos="161290" algn="l"/>
              </a:tabLst>
            </a:pPr>
            <a:r>
              <a:rPr sz="1200" spc="-55" dirty="0">
                <a:latin typeface="Arial"/>
                <a:cs typeface="Arial"/>
              </a:rPr>
              <a:t>Reflexionar</a:t>
            </a:r>
            <a:r>
              <a:rPr sz="1200" spc="-50" dirty="0">
                <a:latin typeface="Arial"/>
                <a:cs typeface="Arial"/>
              </a:rPr>
              <a:t> </a:t>
            </a:r>
            <a:r>
              <a:rPr sz="1200" spc="-60" dirty="0">
                <a:latin typeface="Arial"/>
                <a:cs typeface="Arial"/>
              </a:rPr>
              <a:t>y</a:t>
            </a:r>
            <a:r>
              <a:rPr sz="1200" spc="-45" dirty="0">
                <a:latin typeface="Arial"/>
                <a:cs typeface="Arial"/>
              </a:rPr>
              <a:t> </a:t>
            </a:r>
            <a:r>
              <a:rPr sz="1200" spc="-25" dirty="0">
                <a:latin typeface="Arial"/>
                <a:cs typeface="Arial"/>
              </a:rPr>
              <a:t>monitorear</a:t>
            </a:r>
            <a:r>
              <a:rPr sz="1200" spc="-45" dirty="0">
                <a:latin typeface="Arial"/>
                <a:cs typeface="Arial"/>
              </a:rPr>
              <a:t> </a:t>
            </a:r>
            <a:r>
              <a:rPr sz="1200" spc="-10" dirty="0">
                <a:latin typeface="Arial"/>
                <a:cs typeface="Arial"/>
              </a:rPr>
              <a:t>lo</a:t>
            </a:r>
            <a:r>
              <a:rPr sz="1200" spc="-45" dirty="0">
                <a:latin typeface="Arial"/>
                <a:cs typeface="Arial"/>
              </a:rPr>
              <a:t> que</a:t>
            </a:r>
            <a:r>
              <a:rPr sz="1200" spc="-50" dirty="0">
                <a:latin typeface="Arial"/>
                <a:cs typeface="Arial"/>
              </a:rPr>
              <a:t> </a:t>
            </a:r>
            <a:r>
              <a:rPr sz="1200" spc="-75" dirty="0">
                <a:latin typeface="Arial"/>
                <a:cs typeface="Arial"/>
              </a:rPr>
              <a:t>sucede</a:t>
            </a:r>
            <a:r>
              <a:rPr sz="1200" spc="-45" dirty="0">
                <a:latin typeface="Arial"/>
                <a:cs typeface="Arial"/>
              </a:rPr>
              <a:t> </a:t>
            </a:r>
            <a:r>
              <a:rPr sz="1200" spc="-100" dirty="0">
                <a:latin typeface="Arial"/>
                <a:cs typeface="Arial"/>
              </a:rPr>
              <a:t>a</a:t>
            </a:r>
            <a:r>
              <a:rPr sz="1200" spc="-45" dirty="0">
                <a:latin typeface="Arial"/>
                <a:cs typeface="Arial"/>
              </a:rPr>
              <a:t> </a:t>
            </a:r>
            <a:r>
              <a:rPr sz="1200" spc="-50" dirty="0">
                <a:latin typeface="Arial"/>
                <a:cs typeface="Arial"/>
              </a:rPr>
              <a:t>medida</a:t>
            </a:r>
            <a:r>
              <a:rPr sz="1200" spc="-45" dirty="0">
                <a:latin typeface="Arial"/>
                <a:cs typeface="Arial"/>
              </a:rPr>
              <a:t> que </a:t>
            </a:r>
            <a:r>
              <a:rPr sz="1200" spc="-10" dirty="0">
                <a:latin typeface="Arial"/>
                <a:cs typeface="Arial"/>
              </a:rPr>
              <a:t>avanza.</a:t>
            </a:r>
            <a:endParaRPr sz="1200" dirty="0">
              <a:latin typeface="Arial"/>
              <a:cs typeface="Arial"/>
            </a:endParaRPr>
          </a:p>
          <a:p>
            <a:pPr marL="161290" indent="-110489">
              <a:lnSpc>
                <a:spcPct val="100000"/>
              </a:lnSpc>
              <a:spcBef>
                <a:spcPts val="910"/>
              </a:spcBef>
              <a:buChar char="•"/>
              <a:tabLst>
                <a:tab pos="161290" algn="l"/>
              </a:tabLst>
            </a:pPr>
            <a:r>
              <a:rPr sz="1200" spc="-60" dirty="0">
                <a:latin typeface="Arial"/>
                <a:cs typeface="Arial"/>
              </a:rPr>
              <a:t>Ver</a:t>
            </a:r>
            <a:r>
              <a:rPr sz="1200" spc="-45" dirty="0">
                <a:latin typeface="Arial"/>
                <a:cs typeface="Arial"/>
              </a:rPr>
              <a:t> </a:t>
            </a:r>
            <a:r>
              <a:rPr sz="1200" spc="-55" dirty="0">
                <a:latin typeface="Arial"/>
                <a:cs typeface="Arial"/>
              </a:rPr>
              <a:t>cómo</a:t>
            </a:r>
            <a:r>
              <a:rPr sz="1200" spc="-40" dirty="0">
                <a:latin typeface="Arial"/>
                <a:cs typeface="Arial"/>
              </a:rPr>
              <a:t> </a:t>
            </a:r>
            <a:r>
              <a:rPr sz="1200" spc="-70" dirty="0">
                <a:latin typeface="Arial"/>
                <a:cs typeface="Arial"/>
              </a:rPr>
              <a:t>ha</a:t>
            </a:r>
            <a:r>
              <a:rPr sz="1200" spc="-40" dirty="0">
                <a:latin typeface="Arial"/>
                <a:cs typeface="Arial"/>
              </a:rPr>
              <a:t> </a:t>
            </a:r>
            <a:r>
              <a:rPr sz="1200" spc="-60" dirty="0">
                <a:latin typeface="Arial"/>
                <a:cs typeface="Arial"/>
              </a:rPr>
              <a:t>cambiado</a:t>
            </a:r>
            <a:r>
              <a:rPr sz="1200" spc="-45" dirty="0">
                <a:latin typeface="Arial"/>
                <a:cs typeface="Arial"/>
              </a:rPr>
              <a:t> </a:t>
            </a:r>
            <a:r>
              <a:rPr sz="1200" spc="-35" dirty="0">
                <a:latin typeface="Arial"/>
                <a:cs typeface="Arial"/>
              </a:rPr>
              <a:t>el</a:t>
            </a:r>
            <a:r>
              <a:rPr sz="1200" spc="-40" dirty="0">
                <a:latin typeface="Arial"/>
                <a:cs typeface="Arial"/>
              </a:rPr>
              <a:t> </a:t>
            </a:r>
            <a:r>
              <a:rPr sz="1200" spc="-45" dirty="0">
                <a:latin typeface="Arial"/>
                <a:cs typeface="Arial"/>
              </a:rPr>
              <a:t>diálogo</a:t>
            </a:r>
            <a:r>
              <a:rPr sz="1200" spc="-40" dirty="0">
                <a:latin typeface="Arial"/>
                <a:cs typeface="Arial"/>
              </a:rPr>
              <a:t> </a:t>
            </a:r>
            <a:r>
              <a:rPr sz="1200" spc="-50" dirty="0">
                <a:latin typeface="Arial"/>
                <a:cs typeface="Arial"/>
              </a:rPr>
              <a:t>en</a:t>
            </a:r>
            <a:r>
              <a:rPr sz="1200" spc="-45" dirty="0">
                <a:latin typeface="Arial"/>
                <a:cs typeface="Arial"/>
              </a:rPr>
              <a:t> </a:t>
            </a:r>
            <a:r>
              <a:rPr sz="1200" spc="-90" dirty="0">
                <a:latin typeface="Arial"/>
                <a:cs typeface="Arial"/>
              </a:rPr>
              <a:t>su</a:t>
            </a:r>
            <a:r>
              <a:rPr sz="1200" spc="-40" dirty="0">
                <a:latin typeface="Arial"/>
                <a:cs typeface="Arial"/>
              </a:rPr>
              <a:t> </a:t>
            </a:r>
            <a:r>
              <a:rPr sz="1200" spc="-55" dirty="0">
                <a:latin typeface="Arial"/>
                <a:cs typeface="Arial"/>
              </a:rPr>
              <a:t>aula</a:t>
            </a:r>
            <a:r>
              <a:rPr sz="1200" spc="-40" dirty="0">
                <a:latin typeface="Arial"/>
                <a:cs typeface="Arial"/>
              </a:rPr>
              <a:t> </a:t>
            </a:r>
            <a:r>
              <a:rPr sz="1200" spc="-25" dirty="0">
                <a:latin typeface="Arial"/>
                <a:cs typeface="Arial"/>
              </a:rPr>
              <a:t>repitiendo</a:t>
            </a:r>
            <a:r>
              <a:rPr sz="1200" spc="-40" dirty="0">
                <a:latin typeface="Arial"/>
                <a:cs typeface="Arial"/>
              </a:rPr>
              <a:t> </a:t>
            </a:r>
            <a:r>
              <a:rPr sz="1200" spc="-50" dirty="0">
                <a:latin typeface="Arial"/>
                <a:cs typeface="Arial"/>
              </a:rPr>
              <a:t>la</a:t>
            </a:r>
            <a:r>
              <a:rPr sz="1200" spc="-45" dirty="0">
                <a:latin typeface="Arial"/>
                <a:cs typeface="Arial"/>
              </a:rPr>
              <a:t> </a:t>
            </a:r>
            <a:r>
              <a:rPr sz="1200" spc="-55" dirty="0">
                <a:latin typeface="Arial"/>
                <a:cs typeface="Arial"/>
              </a:rPr>
              <a:t>evaluación</a:t>
            </a:r>
            <a:r>
              <a:rPr sz="1200" spc="-40" dirty="0">
                <a:latin typeface="Arial"/>
                <a:cs typeface="Arial"/>
              </a:rPr>
              <a:t> </a:t>
            </a:r>
            <a:r>
              <a:rPr sz="1200" spc="-75" dirty="0">
                <a:latin typeface="Arial"/>
                <a:cs typeface="Arial"/>
              </a:rPr>
              <a:t>después</a:t>
            </a:r>
            <a:r>
              <a:rPr sz="1200" spc="-40" dirty="0">
                <a:latin typeface="Arial"/>
                <a:cs typeface="Arial"/>
              </a:rPr>
              <a:t> </a:t>
            </a:r>
            <a:r>
              <a:rPr sz="1200" spc="-50" dirty="0">
                <a:latin typeface="Arial"/>
                <a:cs typeface="Arial"/>
              </a:rPr>
              <a:t>de</a:t>
            </a:r>
            <a:r>
              <a:rPr sz="1200" spc="-45" dirty="0">
                <a:latin typeface="Arial"/>
                <a:cs typeface="Arial"/>
              </a:rPr>
              <a:t> </a:t>
            </a:r>
            <a:r>
              <a:rPr sz="1200" spc="-90" dirty="0">
                <a:latin typeface="Arial"/>
                <a:cs typeface="Arial"/>
              </a:rPr>
              <a:t>su</a:t>
            </a:r>
            <a:r>
              <a:rPr sz="1200" spc="-40" dirty="0">
                <a:latin typeface="Arial"/>
                <a:cs typeface="Arial"/>
              </a:rPr>
              <a:t> </a:t>
            </a:r>
            <a:r>
              <a:rPr sz="1200" spc="-10" dirty="0">
                <a:latin typeface="Arial"/>
                <a:cs typeface="Arial"/>
              </a:rPr>
              <a:t>investigación.</a:t>
            </a:r>
            <a:endParaRPr sz="1200" dirty="0">
              <a:latin typeface="Arial"/>
              <a:cs typeface="Arial"/>
            </a:endParaRPr>
          </a:p>
          <a:p>
            <a:pPr>
              <a:lnSpc>
                <a:spcPct val="100000"/>
              </a:lnSpc>
            </a:pPr>
            <a:endParaRPr sz="1200" dirty="0">
              <a:latin typeface="Arial"/>
              <a:cs typeface="Arial"/>
            </a:endParaRPr>
          </a:p>
          <a:p>
            <a:pPr>
              <a:lnSpc>
                <a:spcPct val="100000"/>
              </a:lnSpc>
              <a:spcBef>
                <a:spcPts val="480"/>
              </a:spcBef>
            </a:pPr>
            <a:endParaRPr sz="1200" dirty="0">
              <a:latin typeface="Arial"/>
              <a:cs typeface="Arial"/>
            </a:endParaRPr>
          </a:p>
          <a:p>
            <a:pPr marL="50800">
              <a:lnSpc>
                <a:spcPct val="100000"/>
              </a:lnSpc>
            </a:pPr>
            <a:r>
              <a:rPr sz="1200" spc="-55" dirty="0">
                <a:latin typeface="Arial"/>
                <a:cs typeface="Arial"/>
              </a:rPr>
              <a:t>Encontrará</a:t>
            </a:r>
            <a:r>
              <a:rPr sz="1200" spc="-40" dirty="0">
                <a:latin typeface="Arial"/>
                <a:cs typeface="Arial"/>
              </a:rPr>
              <a:t> </a:t>
            </a:r>
            <a:r>
              <a:rPr sz="1200" spc="-50" dirty="0">
                <a:latin typeface="Arial"/>
                <a:cs typeface="Arial"/>
              </a:rPr>
              <a:t>la</a:t>
            </a:r>
            <a:r>
              <a:rPr sz="1200" spc="-40" dirty="0">
                <a:latin typeface="Arial"/>
                <a:cs typeface="Arial"/>
              </a:rPr>
              <a:t> </a:t>
            </a:r>
            <a:r>
              <a:rPr sz="1200" spc="-35" dirty="0">
                <a:latin typeface="Arial"/>
                <a:cs typeface="Arial"/>
              </a:rPr>
              <a:t>auto-</a:t>
            </a:r>
            <a:r>
              <a:rPr sz="1200" spc="-40" dirty="0">
                <a:latin typeface="Arial"/>
                <a:cs typeface="Arial"/>
              </a:rPr>
              <a:t> </a:t>
            </a:r>
            <a:r>
              <a:rPr sz="1200" spc="-55" dirty="0">
                <a:latin typeface="Arial"/>
                <a:cs typeface="Arial"/>
              </a:rPr>
              <a:t>evaluación</a:t>
            </a:r>
            <a:r>
              <a:rPr sz="1200" spc="-40" dirty="0">
                <a:latin typeface="Arial"/>
                <a:cs typeface="Arial"/>
              </a:rPr>
              <a:t> </a:t>
            </a:r>
            <a:r>
              <a:rPr sz="1200" spc="-50" dirty="0">
                <a:latin typeface="Arial"/>
                <a:cs typeface="Arial"/>
              </a:rPr>
              <a:t>en</a:t>
            </a:r>
            <a:r>
              <a:rPr sz="1200" spc="-40" dirty="0">
                <a:latin typeface="Arial"/>
                <a:cs typeface="Arial"/>
              </a:rPr>
              <a:t> </a:t>
            </a:r>
            <a:r>
              <a:rPr sz="1200" spc="-50" dirty="0">
                <a:latin typeface="Arial"/>
                <a:cs typeface="Arial"/>
              </a:rPr>
              <a:t>la</a:t>
            </a:r>
            <a:r>
              <a:rPr sz="1200" spc="-40" dirty="0">
                <a:latin typeface="Arial"/>
                <a:cs typeface="Arial"/>
              </a:rPr>
              <a:t> </a:t>
            </a:r>
            <a:r>
              <a:rPr sz="1200" spc="-60" dirty="0">
                <a:latin typeface="Arial"/>
                <a:cs typeface="Arial"/>
              </a:rPr>
              <a:t>página</a:t>
            </a:r>
            <a:r>
              <a:rPr sz="1200" spc="-40" dirty="0">
                <a:latin typeface="Arial"/>
                <a:cs typeface="Arial"/>
              </a:rPr>
              <a:t> </a:t>
            </a:r>
            <a:r>
              <a:rPr sz="1200" spc="-45" dirty="0">
                <a:latin typeface="Arial"/>
                <a:cs typeface="Arial"/>
              </a:rPr>
              <a:t>siguiente.</a:t>
            </a:r>
            <a:r>
              <a:rPr sz="1200" spc="-40" dirty="0">
                <a:latin typeface="Arial"/>
                <a:cs typeface="Arial"/>
              </a:rPr>
              <a:t> </a:t>
            </a:r>
            <a:r>
              <a:rPr sz="1200" spc="-65" dirty="0">
                <a:latin typeface="Arial"/>
                <a:cs typeface="Arial"/>
              </a:rPr>
              <a:t>También</a:t>
            </a:r>
            <a:r>
              <a:rPr sz="1200" spc="-40" dirty="0">
                <a:latin typeface="Arial"/>
                <a:cs typeface="Arial"/>
              </a:rPr>
              <a:t> </a:t>
            </a:r>
            <a:r>
              <a:rPr sz="1200" spc="-65" dirty="0">
                <a:latin typeface="Arial"/>
                <a:cs typeface="Arial"/>
              </a:rPr>
              <a:t>hay</a:t>
            </a:r>
            <a:r>
              <a:rPr sz="1200" spc="-40" dirty="0">
                <a:latin typeface="Arial"/>
                <a:cs typeface="Arial"/>
              </a:rPr>
              <a:t> </a:t>
            </a:r>
            <a:r>
              <a:rPr sz="1200" spc="-55" dirty="0">
                <a:latin typeface="Arial"/>
                <a:cs typeface="Arial"/>
              </a:rPr>
              <a:t>una</a:t>
            </a:r>
            <a:r>
              <a:rPr sz="1200" spc="-35" dirty="0">
                <a:latin typeface="Arial"/>
                <a:cs typeface="Arial"/>
              </a:rPr>
              <a:t> </a:t>
            </a:r>
            <a:r>
              <a:rPr sz="1200" spc="-50" dirty="0">
                <a:latin typeface="Arial"/>
                <a:cs typeface="Arial"/>
              </a:rPr>
              <a:t>versión</a:t>
            </a:r>
            <a:r>
              <a:rPr sz="1200" spc="-40" dirty="0">
                <a:latin typeface="Arial"/>
                <a:cs typeface="Arial"/>
              </a:rPr>
              <a:t> </a:t>
            </a:r>
            <a:r>
              <a:rPr sz="1200" spc="-70" dirty="0">
                <a:latin typeface="Arial"/>
                <a:cs typeface="Arial"/>
              </a:rPr>
              <a:t>descargable</a:t>
            </a:r>
            <a:r>
              <a:rPr sz="1200" spc="-40" dirty="0">
                <a:latin typeface="Arial"/>
                <a:cs typeface="Arial"/>
              </a:rPr>
              <a:t> disponible </a:t>
            </a:r>
            <a:r>
              <a:rPr sz="1200" spc="-50" dirty="0">
                <a:latin typeface="Arial"/>
                <a:cs typeface="Arial"/>
              </a:rPr>
              <a:t>en</a:t>
            </a:r>
            <a:r>
              <a:rPr sz="1200" spc="-40" dirty="0">
                <a:latin typeface="Arial"/>
                <a:cs typeface="Arial"/>
              </a:rPr>
              <a:t> </a:t>
            </a:r>
            <a:r>
              <a:rPr sz="1200" spc="-35" dirty="0">
                <a:latin typeface="Arial"/>
                <a:cs typeface="Arial"/>
              </a:rPr>
              <a:t>el</a:t>
            </a:r>
            <a:r>
              <a:rPr sz="1200" spc="-40" dirty="0">
                <a:latin typeface="Arial"/>
                <a:cs typeface="Arial"/>
              </a:rPr>
              <a:t> </a:t>
            </a:r>
            <a:r>
              <a:rPr sz="1200" spc="-20" dirty="0">
                <a:latin typeface="Arial"/>
                <a:cs typeface="Arial"/>
              </a:rPr>
              <a:t>sitio</a:t>
            </a:r>
            <a:r>
              <a:rPr sz="1200" spc="-40" dirty="0">
                <a:latin typeface="Arial"/>
                <a:cs typeface="Arial"/>
              </a:rPr>
              <a:t> web </a:t>
            </a:r>
            <a:r>
              <a:rPr sz="1200" spc="-50" dirty="0">
                <a:latin typeface="Arial"/>
                <a:cs typeface="Arial"/>
              </a:rPr>
              <a:t>de</a:t>
            </a:r>
            <a:r>
              <a:rPr sz="1200" spc="-40" dirty="0">
                <a:latin typeface="Arial"/>
                <a:cs typeface="Arial"/>
              </a:rPr>
              <a:t> </a:t>
            </a:r>
            <a:r>
              <a:rPr sz="1200" spc="-105" dirty="0">
                <a:latin typeface="Arial"/>
                <a:cs typeface="Arial"/>
              </a:rPr>
              <a:t>T-</a:t>
            </a:r>
            <a:r>
              <a:rPr sz="1200" spc="-180" dirty="0">
                <a:latin typeface="Arial"/>
                <a:cs typeface="Arial"/>
              </a:rPr>
              <a:t>SEDA</a:t>
            </a:r>
            <a:r>
              <a:rPr sz="1200" spc="-40" dirty="0">
                <a:latin typeface="Arial"/>
                <a:cs typeface="Arial"/>
              </a:rPr>
              <a:t> </a:t>
            </a:r>
            <a:r>
              <a:rPr sz="1200" spc="-55" dirty="0">
                <a:latin typeface="Arial"/>
                <a:cs typeface="Arial"/>
              </a:rPr>
              <a:t>para</a:t>
            </a:r>
            <a:r>
              <a:rPr sz="1200" spc="-40" dirty="0">
                <a:latin typeface="Arial"/>
                <a:cs typeface="Arial"/>
              </a:rPr>
              <a:t> </a:t>
            </a:r>
            <a:r>
              <a:rPr sz="1200" spc="-45" dirty="0">
                <a:latin typeface="Arial"/>
                <a:cs typeface="Arial"/>
              </a:rPr>
              <a:t>que</a:t>
            </a:r>
            <a:r>
              <a:rPr sz="1200" spc="-35" dirty="0">
                <a:latin typeface="Arial"/>
                <a:cs typeface="Arial"/>
              </a:rPr>
              <a:t> </a:t>
            </a:r>
            <a:r>
              <a:rPr sz="1200" spc="-50" dirty="0">
                <a:latin typeface="Arial"/>
                <a:cs typeface="Arial"/>
              </a:rPr>
              <a:t>la</a:t>
            </a:r>
            <a:r>
              <a:rPr sz="1200" spc="-40" dirty="0">
                <a:latin typeface="Arial"/>
                <a:cs typeface="Arial"/>
              </a:rPr>
              <a:t> </a:t>
            </a:r>
            <a:r>
              <a:rPr sz="1200" spc="-10" dirty="0">
                <a:latin typeface="Arial"/>
                <a:cs typeface="Arial"/>
              </a:rPr>
              <a:t>complete.</a:t>
            </a:r>
            <a:endParaRPr sz="1200" dirty="0">
              <a:latin typeface="Arial"/>
              <a:cs typeface="Arial"/>
            </a:endParaRPr>
          </a:p>
          <a:p>
            <a:pPr marL="50800" marR="49530">
              <a:lnSpc>
                <a:spcPct val="121700"/>
              </a:lnSpc>
              <a:spcBef>
                <a:spcPts val="575"/>
              </a:spcBef>
            </a:pPr>
            <a:r>
              <a:rPr sz="1200" b="1" spc="-70" dirty="0">
                <a:latin typeface="Arial"/>
                <a:cs typeface="Arial"/>
              </a:rPr>
              <a:t>Herramienta</a:t>
            </a:r>
            <a:r>
              <a:rPr sz="1200" b="1" spc="-35" dirty="0">
                <a:latin typeface="Arial"/>
                <a:cs typeface="Arial"/>
              </a:rPr>
              <a:t> </a:t>
            </a:r>
            <a:r>
              <a:rPr sz="1200" b="1" spc="-70" dirty="0">
                <a:latin typeface="Arial"/>
                <a:cs typeface="Arial"/>
              </a:rPr>
              <a:t>2H,</a:t>
            </a:r>
            <a:r>
              <a:rPr sz="1200" b="1" spc="-35" dirty="0">
                <a:latin typeface="Arial"/>
                <a:cs typeface="Arial"/>
              </a:rPr>
              <a:t> </a:t>
            </a:r>
            <a:r>
              <a:rPr sz="1200" b="1" spc="-95" dirty="0">
                <a:latin typeface="Arial"/>
                <a:cs typeface="Arial"/>
              </a:rPr>
              <a:t>Cuestionario</a:t>
            </a:r>
            <a:r>
              <a:rPr sz="1200" b="1" spc="-35" dirty="0">
                <a:latin typeface="Arial"/>
                <a:cs typeface="Arial"/>
              </a:rPr>
              <a:t> </a:t>
            </a:r>
            <a:r>
              <a:rPr sz="1200" b="1" spc="-85" dirty="0">
                <a:latin typeface="Arial"/>
                <a:cs typeface="Arial"/>
              </a:rPr>
              <a:t>de</a:t>
            </a:r>
            <a:r>
              <a:rPr sz="1200" b="1" spc="-35" dirty="0">
                <a:latin typeface="Arial"/>
                <a:cs typeface="Arial"/>
              </a:rPr>
              <a:t> </a:t>
            </a:r>
            <a:r>
              <a:rPr sz="1200" b="1" spc="-105" dirty="0">
                <a:latin typeface="Arial"/>
                <a:cs typeface="Arial"/>
              </a:rPr>
              <a:t>enseñanza</a:t>
            </a:r>
            <a:r>
              <a:rPr sz="1200" b="1" spc="-35" dirty="0">
                <a:latin typeface="Arial"/>
                <a:cs typeface="Arial"/>
              </a:rPr>
              <a:t> </a:t>
            </a:r>
            <a:r>
              <a:rPr sz="1200" b="1" spc="-95" dirty="0">
                <a:latin typeface="Arial"/>
                <a:cs typeface="Arial"/>
              </a:rPr>
              <a:t>dialógica:</a:t>
            </a:r>
            <a:r>
              <a:rPr sz="1200" b="1" spc="-30" dirty="0">
                <a:latin typeface="Arial"/>
                <a:cs typeface="Arial"/>
              </a:rPr>
              <a:t> </a:t>
            </a:r>
            <a:r>
              <a:rPr sz="1200" b="1" spc="-60" dirty="0">
                <a:latin typeface="Arial"/>
                <a:cs typeface="Arial"/>
              </a:rPr>
              <a:t>la</a:t>
            </a:r>
            <a:r>
              <a:rPr sz="1200" b="1" spc="-35" dirty="0">
                <a:latin typeface="Arial"/>
                <a:cs typeface="Arial"/>
              </a:rPr>
              <a:t> </a:t>
            </a:r>
            <a:r>
              <a:rPr sz="1200" b="1" spc="-95" dirty="0">
                <a:latin typeface="Arial"/>
                <a:cs typeface="Arial"/>
              </a:rPr>
              <a:t>evaluación</a:t>
            </a:r>
            <a:r>
              <a:rPr sz="1200" b="1" spc="-35" dirty="0">
                <a:latin typeface="Arial"/>
                <a:cs typeface="Arial"/>
              </a:rPr>
              <a:t> </a:t>
            </a:r>
            <a:r>
              <a:rPr sz="1200" b="1" spc="-85" dirty="0">
                <a:latin typeface="Arial"/>
                <a:cs typeface="Arial"/>
              </a:rPr>
              <a:t>de</a:t>
            </a:r>
            <a:r>
              <a:rPr sz="1200" b="1" spc="-35" dirty="0">
                <a:latin typeface="Arial"/>
                <a:cs typeface="Arial"/>
              </a:rPr>
              <a:t> </a:t>
            </a:r>
            <a:r>
              <a:rPr sz="1200" b="1" spc="-140" dirty="0">
                <a:latin typeface="Arial"/>
                <a:cs typeface="Arial"/>
              </a:rPr>
              <a:t>su</a:t>
            </a:r>
            <a:r>
              <a:rPr sz="1200" b="1" spc="-35" dirty="0">
                <a:latin typeface="Arial"/>
                <a:cs typeface="Arial"/>
              </a:rPr>
              <a:t> </a:t>
            </a:r>
            <a:r>
              <a:rPr sz="1200" b="1" spc="-85" dirty="0">
                <a:latin typeface="Arial"/>
                <a:cs typeface="Arial"/>
              </a:rPr>
              <a:t>práctica</a:t>
            </a:r>
            <a:r>
              <a:rPr sz="1200" b="1" spc="-20" dirty="0">
                <a:latin typeface="Arial"/>
                <a:cs typeface="Arial"/>
              </a:rPr>
              <a:t> </a:t>
            </a:r>
            <a:r>
              <a:rPr sz="1200" spc="-35" dirty="0">
                <a:latin typeface="Arial"/>
                <a:cs typeface="Arial"/>
              </a:rPr>
              <a:t>también le </a:t>
            </a:r>
            <a:r>
              <a:rPr sz="1200" spc="-40" dirty="0">
                <a:latin typeface="Arial"/>
                <a:cs typeface="Arial"/>
              </a:rPr>
              <a:t>ofrece</a:t>
            </a:r>
            <a:r>
              <a:rPr sz="1200" spc="-35" dirty="0">
                <a:latin typeface="Arial"/>
                <a:cs typeface="Arial"/>
              </a:rPr>
              <a:t> </a:t>
            </a:r>
            <a:r>
              <a:rPr sz="1200" spc="-50" dirty="0">
                <a:latin typeface="Arial"/>
                <a:cs typeface="Arial"/>
              </a:rPr>
              <a:t>la</a:t>
            </a:r>
            <a:r>
              <a:rPr sz="1200" spc="-35" dirty="0">
                <a:latin typeface="Arial"/>
                <a:cs typeface="Arial"/>
              </a:rPr>
              <a:t> </a:t>
            </a:r>
            <a:r>
              <a:rPr sz="1200" spc="-30" dirty="0">
                <a:latin typeface="Arial"/>
                <a:cs typeface="Arial"/>
              </a:rPr>
              <a:t>oportunidad </a:t>
            </a:r>
            <a:r>
              <a:rPr sz="1200" spc="-50" dirty="0">
                <a:latin typeface="Arial"/>
                <a:cs typeface="Arial"/>
              </a:rPr>
              <a:t>de</a:t>
            </a:r>
            <a:r>
              <a:rPr sz="1200" spc="-35" dirty="0">
                <a:latin typeface="Arial"/>
                <a:cs typeface="Arial"/>
              </a:rPr>
              <a:t> reflexionar </a:t>
            </a:r>
            <a:r>
              <a:rPr sz="1200" spc="-55" dirty="0">
                <a:latin typeface="Arial"/>
                <a:cs typeface="Arial"/>
              </a:rPr>
              <a:t>sobre</a:t>
            </a:r>
            <a:r>
              <a:rPr sz="1200" spc="-35" dirty="0">
                <a:latin typeface="Arial"/>
                <a:cs typeface="Arial"/>
              </a:rPr>
              <a:t> </a:t>
            </a:r>
            <a:r>
              <a:rPr sz="1200" spc="-90" dirty="0">
                <a:latin typeface="Arial"/>
                <a:cs typeface="Arial"/>
              </a:rPr>
              <a:t>su</a:t>
            </a:r>
            <a:r>
              <a:rPr sz="1200" spc="-35" dirty="0">
                <a:latin typeface="Arial"/>
                <a:cs typeface="Arial"/>
              </a:rPr>
              <a:t> </a:t>
            </a:r>
            <a:r>
              <a:rPr sz="1200" spc="-10" dirty="0">
                <a:latin typeface="Arial"/>
                <a:cs typeface="Arial"/>
              </a:rPr>
              <a:t>práctica. </a:t>
            </a:r>
            <a:r>
              <a:rPr sz="1200" spc="-80" dirty="0">
                <a:latin typeface="Arial"/>
                <a:cs typeface="Arial"/>
              </a:rPr>
              <a:t>Puede</a:t>
            </a:r>
            <a:r>
              <a:rPr sz="1200" spc="-40" dirty="0">
                <a:latin typeface="Arial"/>
                <a:cs typeface="Arial"/>
              </a:rPr>
              <a:t> </a:t>
            </a:r>
            <a:r>
              <a:rPr sz="1200" spc="-60" dirty="0">
                <a:latin typeface="Arial"/>
                <a:cs typeface="Arial"/>
              </a:rPr>
              <a:t>hacer</a:t>
            </a:r>
            <a:r>
              <a:rPr sz="1200" spc="-40" dirty="0">
                <a:latin typeface="Arial"/>
                <a:cs typeface="Arial"/>
              </a:rPr>
              <a:t> </a:t>
            </a:r>
            <a:r>
              <a:rPr sz="1200" spc="-45" dirty="0">
                <a:latin typeface="Arial"/>
                <a:cs typeface="Arial"/>
              </a:rPr>
              <a:t>esto</a:t>
            </a:r>
            <a:r>
              <a:rPr sz="1200" spc="-40" dirty="0">
                <a:latin typeface="Arial"/>
                <a:cs typeface="Arial"/>
              </a:rPr>
              <a:t> </a:t>
            </a:r>
            <a:r>
              <a:rPr sz="1200" spc="-50" dirty="0">
                <a:latin typeface="Arial"/>
                <a:cs typeface="Arial"/>
              </a:rPr>
              <a:t>en</a:t>
            </a:r>
            <a:r>
              <a:rPr sz="1200" spc="-35" dirty="0">
                <a:latin typeface="Arial"/>
                <a:cs typeface="Arial"/>
              </a:rPr>
              <a:t> diferentes</a:t>
            </a:r>
            <a:r>
              <a:rPr sz="1200" spc="-40" dirty="0">
                <a:latin typeface="Arial"/>
                <a:cs typeface="Arial"/>
              </a:rPr>
              <a:t> </a:t>
            </a:r>
            <a:r>
              <a:rPr sz="1200" spc="-60" dirty="0">
                <a:latin typeface="Arial"/>
                <a:cs typeface="Arial"/>
              </a:rPr>
              <a:t>instancias</a:t>
            </a:r>
            <a:r>
              <a:rPr sz="1200" spc="-40" dirty="0">
                <a:latin typeface="Arial"/>
                <a:cs typeface="Arial"/>
              </a:rPr>
              <a:t> </a:t>
            </a:r>
            <a:r>
              <a:rPr sz="1200" spc="-55" dirty="0">
                <a:latin typeface="Arial"/>
                <a:cs typeface="Arial"/>
              </a:rPr>
              <a:t>para</a:t>
            </a:r>
            <a:r>
              <a:rPr sz="1200" spc="-40" dirty="0">
                <a:latin typeface="Arial"/>
                <a:cs typeface="Arial"/>
              </a:rPr>
              <a:t> </a:t>
            </a:r>
            <a:r>
              <a:rPr sz="1200" spc="-45" dirty="0">
                <a:latin typeface="Arial"/>
                <a:cs typeface="Arial"/>
              </a:rPr>
              <a:t>investigar</a:t>
            </a:r>
            <a:r>
              <a:rPr sz="1200" spc="-35" dirty="0">
                <a:latin typeface="Arial"/>
                <a:cs typeface="Arial"/>
              </a:rPr>
              <a:t> </a:t>
            </a:r>
            <a:r>
              <a:rPr sz="1200" spc="-55" dirty="0">
                <a:latin typeface="Arial"/>
                <a:cs typeface="Arial"/>
              </a:rPr>
              <a:t>cómo</a:t>
            </a:r>
            <a:r>
              <a:rPr sz="1200" spc="-40" dirty="0">
                <a:latin typeface="Arial"/>
                <a:cs typeface="Arial"/>
              </a:rPr>
              <a:t> </a:t>
            </a:r>
            <a:r>
              <a:rPr sz="1200" spc="-45" dirty="0">
                <a:latin typeface="Arial"/>
                <a:cs typeface="Arial"/>
              </a:rPr>
              <a:t>podría</a:t>
            </a:r>
            <a:r>
              <a:rPr sz="1200" spc="-40" dirty="0">
                <a:latin typeface="Arial"/>
                <a:cs typeface="Arial"/>
              </a:rPr>
              <a:t> </a:t>
            </a:r>
            <a:r>
              <a:rPr sz="1200" spc="-45" dirty="0">
                <a:latin typeface="Arial"/>
                <a:cs typeface="Arial"/>
              </a:rPr>
              <a:t>estar</a:t>
            </a:r>
            <a:r>
              <a:rPr sz="1200" spc="-40" dirty="0">
                <a:latin typeface="Arial"/>
                <a:cs typeface="Arial"/>
              </a:rPr>
              <a:t> </a:t>
            </a:r>
            <a:r>
              <a:rPr sz="1200" spc="-55" dirty="0">
                <a:latin typeface="Arial"/>
                <a:cs typeface="Arial"/>
              </a:rPr>
              <a:t>cambiando</a:t>
            </a:r>
            <a:r>
              <a:rPr sz="1200" spc="-35" dirty="0">
                <a:latin typeface="Arial"/>
                <a:cs typeface="Arial"/>
              </a:rPr>
              <a:t> </a:t>
            </a:r>
            <a:r>
              <a:rPr sz="1200" spc="-90" dirty="0">
                <a:latin typeface="Arial"/>
                <a:cs typeface="Arial"/>
              </a:rPr>
              <a:t>su</a:t>
            </a:r>
            <a:r>
              <a:rPr sz="1200" spc="-40" dirty="0">
                <a:latin typeface="Arial"/>
                <a:cs typeface="Arial"/>
              </a:rPr>
              <a:t> </a:t>
            </a:r>
            <a:r>
              <a:rPr sz="1200" spc="-10" dirty="0">
                <a:latin typeface="Arial"/>
                <a:cs typeface="Arial"/>
              </a:rPr>
              <a:t>práctica.</a:t>
            </a:r>
            <a:endParaRPr sz="1200" dirty="0">
              <a:latin typeface="Arial"/>
              <a:cs typeface="Arial"/>
            </a:endParaRPr>
          </a:p>
          <a:p>
            <a:pPr marL="508000">
              <a:lnSpc>
                <a:spcPct val="100000"/>
              </a:lnSpc>
              <a:spcBef>
                <a:spcPts val="890"/>
              </a:spcBef>
            </a:pPr>
            <a:r>
              <a:rPr sz="1200" b="1" u="sng" spc="-85" dirty="0">
                <a:solidFill>
                  <a:srgbClr val="0000FF"/>
                </a:solidFill>
                <a:uFill>
                  <a:solidFill>
                    <a:srgbClr val="0000FF"/>
                  </a:solidFill>
                </a:uFill>
                <a:latin typeface="Arial"/>
                <a:cs typeface="Arial"/>
                <a:hlinkClick r:id="rId2"/>
              </a:rPr>
              <a:t>Video</a:t>
            </a:r>
            <a:r>
              <a:rPr sz="1200" b="1" u="sng" spc="-35" dirty="0">
                <a:solidFill>
                  <a:srgbClr val="0000FF"/>
                </a:solidFill>
                <a:uFill>
                  <a:solidFill>
                    <a:srgbClr val="0000FF"/>
                  </a:solidFill>
                </a:uFill>
                <a:latin typeface="Arial"/>
                <a:cs typeface="Arial"/>
                <a:hlinkClick r:id="rId2"/>
              </a:rPr>
              <a:t> </a:t>
            </a:r>
            <a:r>
              <a:rPr sz="1200" b="1" u="sng" spc="-75" dirty="0">
                <a:solidFill>
                  <a:srgbClr val="0000FF"/>
                </a:solidFill>
                <a:uFill>
                  <a:solidFill>
                    <a:srgbClr val="0000FF"/>
                  </a:solidFill>
                </a:uFill>
                <a:latin typeface="Arial"/>
                <a:cs typeface="Arial"/>
                <a:hlinkClick r:id="rId2"/>
              </a:rPr>
              <a:t>6:</a:t>
            </a:r>
            <a:r>
              <a:rPr sz="1200" b="1" u="sng" spc="-30" dirty="0">
                <a:solidFill>
                  <a:srgbClr val="0000FF"/>
                </a:solidFill>
                <a:uFill>
                  <a:solidFill>
                    <a:srgbClr val="0000FF"/>
                  </a:solidFill>
                </a:uFill>
                <a:latin typeface="Arial"/>
                <a:cs typeface="Arial"/>
                <a:hlinkClick r:id="rId2"/>
              </a:rPr>
              <a:t> </a:t>
            </a:r>
            <a:r>
              <a:rPr sz="1200" b="1" u="sng" spc="-85" dirty="0">
                <a:solidFill>
                  <a:srgbClr val="0000FF"/>
                </a:solidFill>
                <a:uFill>
                  <a:solidFill>
                    <a:srgbClr val="0000FF"/>
                  </a:solidFill>
                </a:uFill>
                <a:latin typeface="Arial"/>
                <a:cs typeface="Arial"/>
                <a:hlinkClick r:id="rId2"/>
              </a:rPr>
              <a:t>Completar</a:t>
            </a:r>
            <a:r>
              <a:rPr sz="1200" b="1" u="sng" spc="-30" dirty="0">
                <a:solidFill>
                  <a:srgbClr val="0000FF"/>
                </a:solidFill>
                <a:uFill>
                  <a:solidFill>
                    <a:srgbClr val="0000FF"/>
                  </a:solidFill>
                </a:uFill>
                <a:latin typeface="Arial"/>
                <a:cs typeface="Arial"/>
                <a:hlinkClick r:id="rId2"/>
              </a:rPr>
              <a:t> </a:t>
            </a:r>
            <a:r>
              <a:rPr sz="1200" b="1" u="sng" spc="-150" dirty="0">
                <a:solidFill>
                  <a:srgbClr val="0000FF"/>
                </a:solidFill>
                <a:uFill>
                  <a:solidFill>
                    <a:srgbClr val="0000FF"/>
                  </a:solidFill>
                </a:uFill>
                <a:latin typeface="Arial"/>
                <a:cs typeface="Arial"/>
                <a:hlinkClick r:id="rId2"/>
              </a:rPr>
              <a:t>su</a:t>
            </a:r>
            <a:r>
              <a:rPr sz="1200" b="1" u="sng" spc="-30" dirty="0">
                <a:solidFill>
                  <a:srgbClr val="0000FF"/>
                </a:solidFill>
                <a:uFill>
                  <a:solidFill>
                    <a:srgbClr val="0000FF"/>
                  </a:solidFill>
                </a:uFill>
                <a:latin typeface="Arial"/>
                <a:cs typeface="Arial"/>
                <a:hlinkClick r:id="rId2"/>
              </a:rPr>
              <a:t> </a:t>
            </a:r>
            <a:r>
              <a:rPr sz="1200" b="1" u="sng" spc="-65" dirty="0">
                <a:solidFill>
                  <a:srgbClr val="0000FF"/>
                </a:solidFill>
                <a:uFill>
                  <a:solidFill>
                    <a:srgbClr val="0000FF"/>
                  </a:solidFill>
                </a:uFill>
                <a:latin typeface="Arial"/>
                <a:cs typeface="Arial"/>
                <a:hlinkClick r:id="rId2"/>
              </a:rPr>
              <a:t>auto-</a:t>
            </a:r>
            <a:r>
              <a:rPr sz="1200" b="1" u="sng" spc="-10" dirty="0">
                <a:solidFill>
                  <a:srgbClr val="0000FF"/>
                </a:solidFill>
                <a:uFill>
                  <a:solidFill>
                    <a:srgbClr val="0000FF"/>
                  </a:solidFill>
                </a:uFill>
                <a:latin typeface="Arial"/>
                <a:cs typeface="Arial"/>
                <a:hlinkClick r:id="rId2"/>
              </a:rPr>
              <a:t>evaluación</a:t>
            </a:r>
            <a:endParaRPr sz="1200" dirty="0">
              <a:latin typeface="Arial"/>
              <a:cs typeface="Arial"/>
            </a:endParaRPr>
          </a:p>
        </p:txBody>
      </p:sp>
      <p:sp>
        <p:nvSpPr>
          <p:cNvPr id="6" name="object 6"/>
          <p:cNvSpPr txBox="1"/>
          <p:nvPr/>
        </p:nvSpPr>
        <p:spPr>
          <a:xfrm>
            <a:off x="736986" y="6300807"/>
            <a:ext cx="9621520" cy="836294"/>
          </a:xfrm>
          <a:prstGeom prst="rect">
            <a:avLst/>
          </a:prstGeom>
        </p:spPr>
        <p:txBody>
          <a:bodyPr vert="horz" wrap="square" lIns="0" tIns="12065" rIns="0" bIns="0" rtlCol="0">
            <a:spAutoFit/>
          </a:bodyPr>
          <a:lstStyle/>
          <a:p>
            <a:pPr marL="12700" marR="589280" indent="92075">
              <a:lnSpc>
                <a:spcPct val="120000"/>
              </a:lnSpc>
              <a:spcBef>
                <a:spcPts val="95"/>
              </a:spcBef>
              <a:buAutoNum type="arabicPlain"/>
              <a:tabLst>
                <a:tab pos="104775" algn="l"/>
              </a:tabLst>
            </a:pPr>
            <a:r>
              <a:rPr sz="1000" spc="-80" dirty="0">
                <a:latin typeface="Arial"/>
                <a:cs typeface="Arial"/>
              </a:rPr>
              <a:t>Esta</a:t>
            </a:r>
            <a:r>
              <a:rPr sz="1000" spc="-30" dirty="0">
                <a:latin typeface="Arial"/>
                <a:cs typeface="Arial"/>
              </a:rPr>
              <a:t> auto-</a:t>
            </a:r>
            <a:r>
              <a:rPr sz="1000" spc="-50" dirty="0">
                <a:latin typeface="Arial"/>
                <a:cs typeface="Arial"/>
              </a:rPr>
              <a:t>evaluación</a:t>
            </a:r>
            <a:r>
              <a:rPr sz="1000" spc="-25" dirty="0">
                <a:latin typeface="Arial"/>
                <a:cs typeface="Arial"/>
              </a:rPr>
              <a:t> </a:t>
            </a:r>
            <a:r>
              <a:rPr sz="1000" spc="-85" dirty="0">
                <a:latin typeface="Arial"/>
                <a:cs typeface="Arial"/>
              </a:rPr>
              <a:t>se</a:t>
            </a:r>
            <a:r>
              <a:rPr sz="1000" spc="-25" dirty="0">
                <a:latin typeface="Arial"/>
                <a:cs typeface="Arial"/>
              </a:rPr>
              <a:t> </a:t>
            </a:r>
            <a:r>
              <a:rPr sz="1000" spc="-75" dirty="0">
                <a:latin typeface="Arial"/>
                <a:cs typeface="Arial"/>
              </a:rPr>
              <a:t>basa</a:t>
            </a:r>
            <a:r>
              <a:rPr sz="1000" spc="-25" dirty="0">
                <a:latin typeface="Arial"/>
                <a:cs typeface="Arial"/>
              </a:rPr>
              <a:t> </a:t>
            </a:r>
            <a:r>
              <a:rPr sz="1000" spc="-40" dirty="0">
                <a:latin typeface="Arial"/>
                <a:cs typeface="Arial"/>
              </a:rPr>
              <a:t>en</a:t>
            </a:r>
            <a:r>
              <a:rPr sz="1000" spc="-25" dirty="0">
                <a:latin typeface="Arial"/>
                <a:cs typeface="Arial"/>
              </a:rPr>
              <a:t> </a:t>
            </a:r>
            <a:r>
              <a:rPr sz="1000" spc="-45" dirty="0">
                <a:latin typeface="Arial"/>
                <a:cs typeface="Arial"/>
              </a:rPr>
              <a:t>una</a:t>
            </a:r>
            <a:r>
              <a:rPr sz="1000" spc="-25" dirty="0">
                <a:latin typeface="Arial"/>
                <a:cs typeface="Arial"/>
              </a:rPr>
              <a:t> </a:t>
            </a:r>
            <a:r>
              <a:rPr sz="1000" spc="-30" dirty="0">
                <a:latin typeface="Arial"/>
                <a:cs typeface="Arial"/>
              </a:rPr>
              <a:t>tabla</a:t>
            </a:r>
            <a:r>
              <a:rPr sz="1000" spc="-25" dirty="0">
                <a:latin typeface="Arial"/>
                <a:cs typeface="Arial"/>
              </a:rPr>
              <a:t> </a:t>
            </a:r>
            <a:r>
              <a:rPr sz="1000" spc="-30" dirty="0">
                <a:latin typeface="Arial"/>
                <a:cs typeface="Arial"/>
              </a:rPr>
              <a:t>original</a:t>
            </a:r>
            <a:r>
              <a:rPr sz="1000" spc="-15" dirty="0">
                <a:latin typeface="Arial"/>
                <a:cs typeface="Arial"/>
              </a:rPr>
              <a:t> </a:t>
            </a:r>
            <a:r>
              <a:rPr sz="1000" spc="-40" dirty="0">
                <a:latin typeface="Arial"/>
                <a:cs typeface="Arial"/>
              </a:rPr>
              <a:t>escrita</a:t>
            </a:r>
            <a:r>
              <a:rPr sz="1000" spc="-25" dirty="0">
                <a:latin typeface="Arial"/>
                <a:cs typeface="Arial"/>
              </a:rPr>
              <a:t> </a:t>
            </a:r>
            <a:r>
              <a:rPr sz="1000" spc="-20" dirty="0">
                <a:latin typeface="Arial"/>
                <a:cs typeface="Arial"/>
              </a:rPr>
              <a:t>por </a:t>
            </a:r>
            <a:r>
              <a:rPr sz="1000" spc="-60" dirty="0">
                <a:latin typeface="Arial"/>
                <a:cs typeface="Arial"/>
              </a:rPr>
              <a:t>Diane</a:t>
            </a:r>
            <a:r>
              <a:rPr sz="1000" spc="-25" dirty="0">
                <a:latin typeface="Arial"/>
                <a:cs typeface="Arial"/>
              </a:rPr>
              <a:t> </a:t>
            </a:r>
            <a:r>
              <a:rPr sz="1000" spc="-60" dirty="0">
                <a:latin typeface="Arial"/>
                <a:cs typeface="Arial"/>
              </a:rPr>
              <a:t>Rawlins,</a:t>
            </a:r>
            <a:r>
              <a:rPr sz="1000" spc="-20" dirty="0">
                <a:latin typeface="Arial"/>
                <a:cs typeface="Arial"/>
              </a:rPr>
              <a:t> </a:t>
            </a:r>
            <a:r>
              <a:rPr sz="1000" spc="-45" dirty="0">
                <a:latin typeface="Arial"/>
                <a:cs typeface="Arial"/>
              </a:rPr>
              <a:t>una</a:t>
            </a:r>
            <a:r>
              <a:rPr sz="1000" spc="-25" dirty="0">
                <a:latin typeface="Arial"/>
                <a:cs typeface="Arial"/>
              </a:rPr>
              <a:t> </a:t>
            </a:r>
            <a:r>
              <a:rPr sz="1000" spc="-40" dirty="0">
                <a:latin typeface="Arial"/>
                <a:cs typeface="Arial"/>
              </a:rPr>
              <a:t>de</a:t>
            </a:r>
            <a:r>
              <a:rPr sz="1000" spc="-25" dirty="0">
                <a:latin typeface="Arial"/>
                <a:cs typeface="Arial"/>
              </a:rPr>
              <a:t> </a:t>
            </a:r>
            <a:r>
              <a:rPr sz="1000" spc="-50" dirty="0">
                <a:latin typeface="Arial"/>
                <a:cs typeface="Arial"/>
              </a:rPr>
              <a:t>nuestras</a:t>
            </a:r>
            <a:r>
              <a:rPr sz="1000" spc="-25" dirty="0">
                <a:latin typeface="Arial"/>
                <a:cs typeface="Arial"/>
              </a:rPr>
              <a:t> </a:t>
            </a:r>
            <a:r>
              <a:rPr sz="1000" spc="-55" dirty="0">
                <a:latin typeface="Arial"/>
                <a:cs typeface="Arial"/>
              </a:rPr>
              <a:t>co-</a:t>
            </a:r>
            <a:r>
              <a:rPr sz="1000" spc="-50" dirty="0">
                <a:latin typeface="Arial"/>
                <a:cs typeface="Arial"/>
              </a:rPr>
              <a:t>investigadoras</a:t>
            </a:r>
            <a:r>
              <a:rPr sz="1000" spc="-20" dirty="0">
                <a:latin typeface="Arial"/>
                <a:cs typeface="Arial"/>
              </a:rPr>
              <a:t> </a:t>
            </a:r>
            <a:r>
              <a:rPr sz="1000" spc="-45" dirty="0">
                <a:latin typeface="Arial"/>
                <a:cs typeface="Arial"/>
              </a:rPr>
              <a:t>docentes</a:t>
            </a:r>
            <a:r>
              <a:rPr sz="1000" spc="-20" dirty="0">
                <a:latin typeface="Arial"/>
                <a:cs typeface="Arial"/>
              </a:rPr>
              <a:t> </a:t>
            </a:r>
            <a:r>
              <a:rPr sz="1000" spc="-40" dirty="0">
                <a:latin typeface="Arial"/>
                <a:cs typeface="Arial"/>
              </a:rPr>
              <a:t>en</a:t>
            </a:r>
            <a:r>
              <a:rPr sz="1000" spc="-25" dirty="0">
                <a:latin typeface="Arial"/>
                <a:cs typeface="Arial"/>
              </a:rPr>
              <a:t> </a:t>
            </a:r>
            <a:r>
              <a:rPr sz="1000" spc="-60" dirty="0">
                <a:latin typeface="Arial"/>
                <a:cs typeface="Arial"/>
              </a:rPr>
              <a:t>Cambridge.</a:t>
            </a:r>
            <a:r>
              <a:rPr sz="1000" spc="-20" dirty="0">
                <a:latin typeface="Arial"/>
                <a:cs typeface="Arial"/>
              </a:rPr>
              <a:t> </a:t>
            </a:r>
            <a:r>
              <a:rPr sz="1000" spc="-80" dirty="0">
                <a:latin typeface="Arial"/>
                <a:cs typeface="Arial"/>
              </a:rPr>
              <a:t>(Beca</a:t>
            </a:r>
            <a:r>
              <a:rPr sz="1000" spc="-25" dirty="0">
                <a:latin typeface="Arial"/>
                <a:cs typeface="Arial"/>
              </a:rPr>
              <a:t> </a:t>
            </a:r>
            <a:r>
              <a:rPr sz="1000" spc="-30" dirty="0">
                <a:latin typeface="Arial"/>
                <a:cs typeface="Arial"/>
              </a:rPr>
              <a:t>del</a:t>
            </a:r>
            <a:r>
              <a:rPr sz="1000" spc="-20" dirty="0">
                <a:latin typeface="Arial"/>
                <a:cs typeface="Arial"/>
              </a:rPr>
              <a:t> </a:t>
            </a:r>
            <a:r>
              <a:rPr sz="1000" spc="-70" dirty="0">
                <a:latin typeface="Arial"/>
                <a:cs typeface="Arial"/>
              </a:rPr>
              <a:t>Consejo</a:t>
            </a:r>
            <a:r>
              <a:rPr sz="1000" spc="-25" dirty="0">
                <a:latin typeface="Arial"/>
                <a:cs typeface="Arial"/>
              </a:rPr>
              <a:t> </a:t>
            </a:r>
            <a:r>
              <a:rPr sz="1000" spc="-40" dirty="0">
                <a:latin typeface="Arial"/>
                <a:cs typeface="Arial"/>
              </a:rPr>
              <a:t>de</a:t>
            </a:r>
            <a:r>
              <a:rPr sz="1000" spc="-25" dirty="0">
                <a:latin typeface="Arial"/>
                <a:cs typeface="Arial"/>
              </a:rPr>
              <a:t> </a:t>
            </a:r>
            <a:r>
              <a:rPr sz="1000" spc="-10" dirty="0">
                <a:latin typeface="Arial"/>
                <a:cs typeface="Arial"/>
              </a:rPr>
              <a:t>Investigaciones </a:t>
            </a:r>
            <a:r>
              <a:rPr sz="1000" spc="-70" dirty="0">
                <a:latin typeface="Arial"/>
                <a:cs typeface="Arial"/>
              </a:rPr>
              <a:t>Económicas</a:t>
            </a:r>
            <a:r>
              <a:rPr sz="1000" spc="-25" dirty="0">
                <a:latin typeface="Arial"/>
                <a:cs typeface="Arial"/>
              </a:rPr>
              <a:t> </a:t>
            </a:r>
            <a:r>
              <a:rPr sz="1000" spc="-45" dirty="0">
                <a:latin typeface="Arial"/>
                <a:cs typeface="Arial"/>
              </a:rPr>
              <a:t>y</a:t>
            </a:r>
            <a:r>
              <a:rPr sz="1000" spc="-25" dirty="0">
                <a:latin typeface="Arial"/>
                <a:cs typeface="Arial"/>
              </a:rPr>
              <a:t> </a:t>
            </a:r>
            <a:r>
              <a:rPr sz="1000" spc="-75" dirty="0">
                <a:latin typeface="Arial"/>
                <a:cs typeface="Arial"/>
              </a:rPr>
              <a:t>Sociales</a:t>
            </a:r>
            <a:r>
              <a:rPr sz="1000" spc="-25" dirty="0">
                <a:latin typeface="Arial"/>
                <a:cs typeface="Arial"/>
              </a:rPr>
              <a:t> </a:t>
            </a:r>
            <a:r>
              <a:rPr sz="1000" dirty="0">
                <a:latin typeface="Arial"/>
                <a:cs typeface="Arial"/>
              </a:rPr>
              <a:t>nº</a:t>
            </a:r>
            <a:r>
              <a:rPr sz="1000" spc="-20" dirty="0">
                <a:latin typeface="Arial"/>
                <a:cs typeface="Arial"/>
              </a:rPr>
              <a:t> </a:t>
            </a:r>
            <a:r>
              <a:rPr sz="1000" spc="-10" dirty="0">
                <a:latin typeface="Arial"/>
                <a:cs typeface="Arial"/>
              </a:rPr>
              <a:t>RES063270081).</a:t>
            </a:r>
            <a:endParaRPr sz="1000">
              <a:latin typeface="Arial"/>
              <a:cs typeface="Arial"/>
            </a:endParaRPr>
          </a:p>
          <a:p>
            <a:pPr marL="12700" marR="5080" indent="92075">
              <a:lnSpc>
                <a:spcPct val="120000"/>
              </a:lnSpc>
              <a:spcBef>
                <a:spcPts val="625"/>
              </a:spcBef>
              <a:buAutoNum type="arabicPlain"/>
              <a:tabLst>
                <a:tab pos="104775" algn="l"/>
              </a:tabLst>
            </a:pPr>
            <a:r>
              <a:rPr sz="1000" spc="-80" dirty="0">
                <a:latin typeface="Arial"/>
                <a:cs typeface="Arial"/>
              </a:rPr>
              <a:t>Esta</a:t>
            </a:r>
            <a:r>
              <a:rPr sz="1000" spc="-35" dirty="0">
                <a:latin typeface="Arial"/>
                <a:cs typeface="Arial"/>
              </a:rPr>
              <a:t> </a:t>
            </a:r>
            <a:r>
              <a:rPr sz="1000" spc="-30" dirty="0">
                <a:latin typeface="Arial"/>
                <a:cs typeface="Arial"/>
              </a:rPr>
              <a:t>distinción</a:t>
            </a:r>
            <a:r>
              <a:rPr sz="1000" spc="-40" dirty="0">
                <a:latin typeface="Arial"/>
                <a:cs typeface="Arial"/>
              </a:rPr>
              <a:t> </a:t>
            </a:r>
            <a:r>
              <a:rPr sz="1000" spc="-20" dirty="0">
                <a:latin typeface="Arial"/>
                <a:cs typeface="Arial"/>
              </a:rPr>
              <a:t>entre</a:t>
            </a:r>
            <a:r>
              <a:rPr sz="1000" spc="-25" dirty="0">
                <a:latin typeface="Arial"/>
                <a:cs typeface="Arial"/>
              </a:rPr>
              <a:t> </a:t>
            </a:r>
            <a:r>
              <a:rPr sz="1000" spc="-65" dirty="0">
                <a:latin typeface="Arial"/>
                <a:cs typeface="Arial"/>
              </a:rPr>
              <a:t>las</a:t>
            </a:r>
            <a:r>
              <a:rPr sz="1000" spc="-30" dirty="0">
                <a:latin typeface="Arial"/>
                <a:cs typeface="Arial"/>
              </a:rPr>
              <a:t> tres </a:t>
            </a:r>
            <a:r>
              <a:rPr sz="1000" spc="-80" dirty="0">
                <a:latin typeface="Arial"/>
                <a:cs typeface="Arial"/>
              </a:rPr>
              <a:t>capas</a:t>
            </a:r>
            <a:r>
              <a:rPr sz="1000" spc="-30" dirty="0">
                <a:latin typeface="Arial"/>
                <a:cs typeface="Arial"/>
              </a:rPr>
              <a:t> </a:t>
            </a:r>
            <a:r>
              <a:rPr sz="1000" spc="-45" dirty="0">
                <a:latin typeface="Arial"/>
                <a:cs typeface="Arial"/>
              </a:rPr>
              <a:t>y</a:t>
            </a:r>
            <a:r>
              <a:rPr sz="1000" spc="-35" dirty="0">
                <a:latin typeface="Arial"/>
                <a:cs typeface="Arial"/>
              </a:rPr>
              <a:t> </a:t>
            </a:r>
            <a:r>
              <a:rPr sz="1000" spc="-40" dirty="0">
                <a:latin typeface="Arial"/>
                <a:cs typeface="Arial"/>
              </a:rPr>
              <a:t>elementos</a:t>
            </a:r>
            <a:r>
              <a:rPr sz="1000" spc="-30" dirty="0">
                <a:latin typeface="Arial"/>
                <a:cs typeface="Arial"/>
              </a:rPr>
              <a:t> diferentes del </a:t>
            </a:r>
            <a:r>
              <a:rPr sz="1000" spc="-40" dirty="0">
                <a:latin typeface="Arial"/>
                <a:cs typeface="Arial"/>
              </a:rPr>
              <a:t>diálogo</a:t>
            </a:r>
            <a:r>
              <a:rPr sz="1000" spc="-35" dirty="0">
                <a:latin typeface="Arial"/>
                <a:cs typeface="Arial"/>
              </a:rPr>
              <a:t> </a:t>
            </a:r>
            <a:r>
              <a:rPr sz="1000" spc="-45" dirty="0">
                <a:latin typeface="Arial"/>
                <a:cs typeface="Arial"/>
              </a:rPr>
              <a:t>en</a:t>
            </a:r>
            <a:r>
              <a:rPr sz="1000" spc="-35" dirty="0">
                <a:latin typeface="Arial"/>
                <a:cs typeface="Arial"/>
              </a:rPr>
              <a:t> el</a:t>
            </a:r>
            <a:r>
              <a:rPr sz="1000" spc="-30" dirty="0">
                <a:latin typeface="Arial"/>
                <a:cs typeface="Arial"/>
              </a:rPr>
              <a:t> </a:t>
            </a:r>
            <a:r>
              <a:rPr sz="1000" spc="-50" dirty="0">
                <a:latin typeface="Arial"/>
                <a:cs typeface="Arial"/>
              </a:rPr>
              <a:t>aula</a:t>
            </a:r>
            <a:r>
              <a:rPr sz="1000" spc="-35" dirty="0">
                <a:latin typeface="Arial"/>
                <a:cs typeface="Arial"/>
              </a:rPr>
              <a:t> </a:t>
            </a:r>
            <a:r>
              <a:rPr sz="1000" spc="-85" dirty="0">
                <a:latin typeface="Arial"/>
                <a:cs typeface="Arial"/>
              </a:rPr>
              <a:t>se</a:t>
            </a:r>
            <a:r>
              <a:rPr sz="1000" spc="-30" dirty="0">
                <a:latin typeface="Arial"/>
                <a:cs typeface="Arial"/>
              </a:rPr>
              <a:t> </a:t>
            </a:r>
            <a:r>
              <a:rPr sz="1000" spc="-50" dirty="0">
                <a:latin typeface="Arial"/>
                <a:cs typeface="Arial"/>
              </a:rPr>
              <a:t>destacó</a:t>
            </a:r>
            <a:r>
              <a:rPr sz="1000" spc="-35" dirty="0">
                <a:latin typeface="Arial"/>
                <a:cs typeface="Arial"/>
              </a:rPr>
              <a:t> </a:t>
            </a:r>
            <a:r>
              <a:rPr sz="1000" spc="-45" dirty="0">
                <a:latin typeface="Arial"/>
                <a:cs typeface="Arial"/>
              </a:rPr>
              <a:t>en</a:t>
            </a:r>
            <a:r>
              <a:rPr sz="1000" spc="-35" dirty="0">
                <a:latin typeface="Arial"/>
                <a:cs typeface="Arial"/>
              </a:rPr>
              <a:t> </a:t>
            </a:r>
            <a:r>
              <a:rPr sz="1000" spc="-30" dirty="0">
                <a:latin typeface="Arial"/>
                <a:cs typeface="Arial"/>
              </a:rPr>
              <a:t>un</a:t>
            </a:r>
            <a:r>
              <a:rPr sz="1000" spc="-35" dirty="0">
                <a:latin typeface="Arial"/>
                <a:cs typeface="Arial"/>
              </a:rPr>
              <a:t> estudio </a:t>
            </a:r>
            <a:r>
              <a:rPr sz="1000" spc="-50" dirty="0">
                <a:latin typeface="Arial"/>
                <a:cs typeface="Arial"/>
              </a:rPr>
              <a:t>de</a:t>
            </a:r>
            <a:r>
              <a:rPr sz="1000" spc="-30" dirty="0">
                <a:latin typeface="Arial"/>
                <a:cs typeface="Arial"/>
              </a:rPr>
              <a:t> intervención</a:t>
            </a:r>
            <a:r>
              <a:rPr sz="1000" spc="-25" dirty="0">
                <a:latin typeface="Arial"/>
                <a:cs typeface="Arial"/>
              </a:rPr>
              <a:t> </a:t>
            </a:r>
            <a:r>
              <a:rPr sz="1000" spc="-45" dirty="0">
                <a:latin typeface="Arial"/>
                <a:cs typeface="Arial"/>
              </a:rPr>
              <a:t>de</a:t>
            </a:r>
            <a:r>
              <a:rPr sz="1000" spc="-35" dirty="0">
                <a:latin typeface="Arial"/>
                <a:cs typeface="Arial"/>
              </a:rPr>
              <a:t> </a:t>
            </a:r>
            <a:r>
              <a:rPr sz="1000" spc="-40" dirty="0">
                <a:latin typeface="Arial"/>
                <a:cs typeface="Arial"/>
              </a:rPr>
              <a:t>métodos</a:t>
            </a:r>
            <a:r>
              <a:rPr sz="1000" spc="-30" dirty="0">
                <a:latin typeface="Arial"/>
                <a:cs typeface="Arial"/>
              </a:rPr>
              <a:t> </a:t>
            </a:r>
            <a:r>
              <a:rPr sz="1000" spc="-35" dirty="0">
                <a:latin typeface="Arial"/>
                <a:cs typeface="Arial"/>
              </a:rPr>
              <a:t>mixtos</a:t>
            </a:r>
            <a:r>
              <a:rPr sz="1000" spc="-30" dirty="0">
                <a:latin typeface="Arial"/>
                <a:cs typeface="Arial"/>
              </a:rPr>
              <a:t> </a:t>
            </a:r>
            <a:r>
              <a:rPr sz="1000" spc="-80" dirty="0">
                <a:latin typeface="Arial"/>
                <a:cs typeface="Arial"/>
              </a:rPr>
              <a:t>a</a:t>
            </a:r>
            <a:r>
              <a:rPr sz="1000" spc="-35" dirty="0">
                <a:latin typeface="Arial"/>
                <a:cs typeface="Arial"/>
              </a:rPr>
              <a:t> </a:t>
            </a:r>
            <a:r>
              <a:rPr sz="1000" spc="-45" dirty="0">
                <a:latin typeface="Arial"/>
                <a:cs typeface="Arial"/>
              </a:rPr>
              <a:t>gran</a:t>
            </a:r>
            <a:r>
              <a:rPr sz="1000" spc="-35" dirty="0">
                <a:latin typeface="Arial"/>
                <a:cs typeface="Arial"/>
              </a:rPr>
              <a:t> </a:t>
            </a:r>
            <a:r>
              <a:rPr sz="1000" spc="-70" dirty="0">
                <a:latin typeface="Arial"/>
                <a:cs typeface="Arial"/>
              </a:rPr>
              <a:t>escala</a:t>
            </a:r>
            <a:r>
              <a:rPr sz="1000" spc="-35" dirty="0">
                <a:latin typeface="Arial"/>
                <a:cs typeface="Arial"/>
              </a:rPr>
              <a:t> </a:t>
            </a:r>
            <a:r>
              <a:rPr sz="1000" spc="-45" dirty="0">
                <a:latin typeface="Arial"/>
                <a:cs typeface="Arial"/>
              </a:rPr>
              <a:t>sobre</a:t>
            </a:r>
            <a:r>
              <a:rPr sz="1000" spc="-35" dirty="0">
                <a:latin typeface="Arial"/>
                <a:cs typeface="Arial"/>
              </a:rPr>
              <a:t> </a:t>
            </a:r>
            <a:r>
              <a:rPr sz="1000" spc="-25" dirty="0">
                <a:latin typeface="Arial"/>
                <a:cs typeface="Arial"/>
              </a:rPr>
              <a:t>el</a:t>
            </a:r>
            <a:r>
              <a:rPr sz="1000" spc="-30" dirty="0">
                <a:latin typeface="Arial"/>
                <a:cs typeface="Arial"/>
              </a:rPr>
              <a:t> </a:t>
            </a:r>
            <a:r>
              <a:rPr sz="1000" spc="-40" dirty="0">
                <a:latin typeface="Arial"/>
                <a:cs typeface="Arial"/>
              </a:rPr>
              <a:t>diálogo</a:t>
            </a:r>
            <a:r>
              <a:rPr sz="1000" spc="-35" dirty="0">
                <a:latin typeface="Arial"/>
                <a:cs typeface="Arial"/>
              </a:rPr>
              <a:t> </a:t>
            </a:r>
            <a:r>
              <a:rPr sz="1000" spc="-40" dirty="0">
                <a:latin typeface="Arial"/>
                <a:cs typeface="Arial"/>
              </a:rPr>
              <a:t>en</a:t>
            </a:r>
            <a:r>
              <a:rPr sz="1000" spc="-35" dirty="0">
                <a:latin typeface="Arial"/>
                <a:cs typeface="Arial"/>
              </a:rPr>
              <a:t> </a:t>
            </a:r>
            <a:r>
              <a:rPr sz="1000" spc="-25" dirty="0">
                <a:latin typeface="Arial"/>
                <a:cs typeface="Arial"/>
              </a:rPr>
              <a:t>el</a:t>
            </a:r>
            <a:r>
              <a:rPr sz="1000" spc="-30" dirty="0">
                <a:latin typeface="Arial"/>
                <a:cs typeface="Arial"/>
              </a:rPr>
              <a:t> </a:t>
            </a:r>
            <a:r>
              <a:rPr sz="1000" spc="-50" dirty="0">
                <a:latin typeface="Arial"/>
                <a:cs typeface="Arial"/>
              </a:rPr>
              <a:t>aula</a:t>
            </a:r>
            <a:r>
              <a:rPr sz="1000" spc="-35" dirty="0">
                <a:latin typeface="Arial"/>
                <a:cs typeface="Arial"/>
              </a:rPr>
              <a:t> </a:t>
            </a:r>
            <a:r>
              <a:rPr sz="1000" spc="-25" dirty="0">
                <a:latin typeface="Arial"/>
                <a:cs typeface="Arial"/>
              </a:rPr>
              <a:t>en </a:t>
            </a:r>
            <a:r>
              <a:rPr sz="1000" spc="-35" dirty="0">
                <a:latin typeface="Arial"/>
                <a:cs typeface="Arial"/>
              </a:rPr>
              <a:t>la</a:t>
            </a:r>
            <a:r>
              <a:rPr sz="1000" spc="10" dirty="0">
                <a:latin typeface="Arial"/>
                <a:cs typeface="Arial"/>
              </a:rPr>
              <a:t> </a:t>
            </a:r>
            <a:r>
              <a:rPr sz="1000" spc="-70" dirty="0">
                <a:latin typeface="Arial"/>
                <a:cs typeface="Arial"/>
              </a:rPr>
              <a:t>enseñanza</a:t>
            </a:r>
            <a:r>
              <a:rPr sz="1000" spc="15" dirty="0">
                <a:latin typeface="Arial"/>
                <a:cs typeface="Arial"/>
              </a:rPr>
              <a:t> </a:t>
            </a:r>
            <a:r>
              <a:rPr sz="1000" spc="-40" dirty="0">
                <a:latin typeface="Arial"/>
                <a:cs typeface="Arial"/>
              </a:rPr>
              <a:t>de</a:t>
            </a:r>
            <a:r>
              <a:rPr sz="1000" spc="15" dirty="0">
                <a:latin typeface="Arial"/>
                <a:cs typeface="Arial"/>
              </a:rPr>
              <a:t> </a:t>
            </a:r>
            <a:r>
              <a:rPr sz="1000" spc="-60" dirty="0">
                <a:latin typeface="Arial"/>
                <a:cs typeface="Arial"/>
              </a:rPr>
              <a:t>ciencias</a:t>
            </a:r>
            <a:r>
              <a:rPr sz="1000" spc="20" dirty="0">
                <a:latin typeface="Arial"/>
                <a:cs typeface="Arial"/>
              </a:rPr>
              <a:t> </a:t>
            </a:r>
            <a:r>
              <a:rPr sz="1000" spc="-45" dirty="0">
                <a:latin typeface="Arial"/>
                <a:cs typeface="Arial"/>
              </a:rPr>
              <a:t>y</a:t>
            </a:r>
            <a:r>
              <a:rPr sz="1000" spc="15" dirty="0">
                <a:latin typeface="Arial"/>
                <a:cs typeface="Arial"/>
              </a:rPr>
              <a:t> </a:t>
            </a:r>
            <a:r>
              <a:rPr sz="1000" spc="-45" dirty="0">
                <a:latin typeface="Arial"/>
                <a:cs typeface="Arial"/>
              </a:rPr>
              <a:t>matemáticas</a:t>
            </a:r>
            <a:r>
              <a:rPr sz="1000" spc="20" dirty="0">
                <a:latin typeface="Arial"/>
                <a:cs typeface="Arial"/>
              </a:rPr>
              <a:t> </a:t>
            </a:r>
            <a:r>
              <a:rPr sz="1000" spc="-35" dirty="0">
                <a:latin typeface="Arial"/>
                <a:cs typeface="Arial"/>
              </a:rPr>
              <a:t>(</a:t>
            </a:r>
            <a:r>
              <a:rPr sz="1000" spc="-35" dirty="0">
                <a:latin typeface="Arial"/>
                <a:cs typeface="Arial"/>
                <a:hlinkClick r:id="rId3"/>
              </a:rPr>
              <a:t>www.educ.cam.ac.uk/research/projects/episteme/</a:t>
            </a:r>
            <a:r>
              <a:rPr sz="1000" spc="20" dirty="0">
                <a:latin typeface="Arial"/>
                <a:cs typeface="Arial"/>
              </a:rPr>
              <a:t> </a:t>
            </a:r>
            <a:r>
              <a:rPr sz="1000" spc="-25" dirty="0">
                <a:latin typeface="Arial"/>
                <a:cs typeface="Arial"/>
              </a:rPr>
              <a:t>).</a:t>
            </a:r>
            <a:endParaRPr sz="1000">
              <a:latin typeface="Arial"/>
              <a:cs typeface="Arial"/>
            </a:endParaRPr>
          </a:p>
        </p:txBody>
      </p:sp>
      <p:sp>
        <p:nvSpPr>
          <p:cNvPr id="7" name="object 7"/>
          <p:cNvSpPr txBox="1"/>
          <p:nvPr/>
        </p:nvSpPr>
        <p:spPr>
          <a:xfrm>
            <a:off x="8271643" y="1474604"/>
            <a:ext cx="1878330" cy="193675"/>
          </a:xfrm>
          <a:prstGeom prst="rect">
            <a:avLst/>
          </a:prstGeom>
        </p:spPr>
        <p:txBody>
          <a:bodyPr vert="horz" wrap="square" lIns="0" tIns="13335" rIns="0" bIns="0" rtlCol="0">
            <a:spAutoFit/>
          </a:bodyPr>
          <a:lstStyle/>
          <a:p>
            <a:pPr marL="12700">
              <a:lnSpc>
                <a:spcPct val="100000"/>
              </a:lnSpc>
              <a:spcBef>
                <a:spcPts val="105"/>
              </a:spcBef>
            </a:pPr>
            <a:r>
              <a:rPr sz="1100" i="1" spc="-95" dirty="0">
                <a:latin typeface="Arial"/>
                <a:cs typeface="Arial"/>
              </a:rPr>
              <a:t>Sección</a:t>
            </a:r>
            <a:r>
              <a:rPr sz="1100" i="1" spc="-45" dirty="0">
                <a:latin typeface="Arial"/>
                <a:cs typeface="Arial"/>
              </a:rPr>
              <a:t> </a:t>
            </a:r>
            <a:r>
              <a:rPr sz="1100" i="1" spc="-50" dirty="0">
                <a:latin typeface="Arial"/>
                <a:cs typeface="Arial"/>
              </a:rPr>
              <a:t>del</a:t>
            </a:r>
            <a:r>
              <a:rPr sz="1100" i="1" spc="-45" dirty="0">
                <a:latin typeface="Arial"/>
                <a:cs typeface="Arial"/>
              </a:rPr>
              <a:t> </a:t>
            </a:r>
            <a:r>
              <a:rPr sz="1100" i="1" spc="-55" dirty="0">
                <a:latin typeface="Arial"/>
                <a:cs typeface="Arial"/>
              </a:rPr>
              <a:t>ciclo</a:t>
            </a:r>
            <a:r>
              <a:rPr sz="1100" i="1" spc="-45" dirty="0">
                <a:latin typeface="Arial"/>
                <a:cs typeface="Arial"/>
              </a:rPr>
              <a:t> </a:t>
            </a:r>
            <a:r>
              <a:rPr sz="1100" i="1" spc="-70" dirty="0">
                <a:latin typeface="Arial"/>
                <a:cs typeface="Arial"/>
              </a:rPr>
              <a:t>de</a:t>
            </a:r>
            <a:r>
              <a:rPr sz="1100" i="1" spc="-45" dirty="0">
                <a:latin typeface="Arial"/>
                <a:cs typeface="Arial"/>
              </a:rPr>
              <a:t> </a:t>
            </a:r>
            <a:r>
              <a:rPr sz="1100" i="1" spc="-35" dirty="0">
                <a:latin typeface="Arial"/>
                <a:cs typeface="Arial"/>
              </a:rPr>
              <a:t>investigación</a:t>
            </a:r>
            <a:endParaRPr sz="1100">
              <a:latin typeface="Arial"/>
              <a:cs typeface="Arial"/>
            </a:endParaRPr>
          </a:p>
        </p:txBody>
      </p:sp>
      <p:pic>
        <p:nvPicPr>
          <p:cNvPr id="8" name="object 8"/>
          <p:cNvPicPr/>
          <p:nvPr/>
        </p:nvPicPr>
        <p:blipFill>
          <a:blip r:embed="rId4" cstate="print"/>
          <a:stretch>
            <a:fillRect/>
          </a:stretch>
        </p:blipFill>
        <p:spPr>
          <a:xfrm>
            <a:off x="723781" y="5605930"/>
            <a:ext cx="439419" cy="439419"/>
          </a:xfrm>
          <a:prstGeom prst="rect">
            <a:avLst/>
          </a:prstGeom>
        </p:spPr>
      </p:pic>
      <p:pic>
        <p:nvPicPr>
          <p:cNvPr id="9" name="object 9"/>
          <p:cNvPicPr/>
          <p:nvPr/>
        </p:nvPicPr>
        <p:blipFill>
          <a:blip r:embed="rId5" cstate="print"/>
          <a:stretch>
            <a:fillRect/>
          </a:stretch>
        </p:blipFill>
        <p:spPr>
          <a:xfrm>
            <a:off x="8119624" y="412631"/>
            <a:ext cx="2285364" cy="1093469"/>
          </a:xfrm>
          <a:prstGeom prst="rect">
            <a:avLst/>
          </a:prstGeom>
        </p:spPr>
      </p:pic>
      <p:sp>
        <p:nvSpPr>
          <p:cNvPr id="10" name="object 10"/>
          <p:cNvSpPr txBox="1"/>
          <p:nvPr/>
        </p:nvSpPr>
        <p:spPr>
          <a:xfrm>
            <a:off x="9045455" y="693935"/>
            <a:ext cx="983615" cy="497205"/>
          </a:xfrm>
          <a:prstGeom prst="rect">
            <a:avLst/>
          </a:prstGeom>
          <a:solidFill>
            <a:srgbClr val="FFFFFF"/>
          </a:solidFill>
          <a:ln w="6350">
            <a:solidFill>
              <a:srgbClr val="000000"/>
            </a:solidFill>
          </a:ln>
        </p:spPr>
        <p:txBody>
          <a:bodyPr vert="horz" wrap="square" lIns="0" tIns="1905" rIns="0" bIns="0" rtlCol="0">
            <a:spAutoFit/>
          </a:bodyPr>
          <a:lstStyle/>
          <a:p>
            <a:pPr marL="82550" marR="331470">
              <a:lnSpc>
                <a:spcPct val="120000"/>
              </a:lnSpc>
              <a:spcBef>
                <a:spcPts val="15"/>
              </a:spcBef>
            </a:pPr>
            <a:r>
              <a:rPr sz="1000" spc="-50" dirty="0">
                <a:latin typeface="Arial"/>
                <a:cs typeface="Arial"/>
              </a:rPr>
              <a:t>Intereses</a:t>
            </a:r>
            <a:r>
              <a:rPr sz="1000" spc="5" dirty="0">
                <a:latin typeface="Arial"/>
                <a:cs typeface="Arial"/>
              </a:rPr>
              <a:t> </a:t>
            </a:r>
            <a:r>
              <a:rPr sz="1000" spc="-50" dirty="0">
                <a:latin typeface="Arial"/>
                <a:cs typeface="Arial"/>
              </a:rPr>
              <a:t>y </a:t>
            </a:r>
            <a:r>
              <a:rPr sz="1000" spc="-30" dirty="0">
                <a:latin typeface="Arial"/>
                <a:cs typeface="Arial"/>
              </a:rPr>
              <a:t>propósitos</a:t>
            </a:r>
            <a:endParaRPr sz="1000">
              <a:latin typeface="Arial"/>
              <a:cs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239586797"/>
              </p:ext>
            </p:extLst>
          </p:nvPr>
        </p:nvGraphicFramePr>
        <p:xfrm>
          <a:off x="463176" y="1764672"/>
          <a:ext cx="9535159" cy="5184140"/>
        </p:xfrm>
        <a:graphic>
          <a:graphicData uri="http://schemas.openxmlformats.org/drawingml/2006/table">
            <a:tbl>
              <a:tblPr firstRow="1" bandRow="1">
                <a:tableStyleId>{2D5ABB26-0587-4C30-8999-92F81FD0307C}</a:tableStyleId>
              </a:tblPr>
              <a:tblGrid>
                <a:gridCol w="4959350">
                  <a:extLst>
                    <a:ext uri="{9D8B030D-6E8A-4147-A177-3AD203B41FA5}">
                      <a16:colId xmlns:a16="http://schemas.microsoft.com/office/drawing/2014/main" val="20000"/>
                    </a:ext>
                  </a:extLst>
                </a:gridCol>
                <a:gridCol w="637539">
                  <a:extLst>
                    <a:ext uri="{9D8B030D-6E8A-4147-A177-3AD203B41FA5}">
                      <a16:colId xmlns:a16="http://schemas.microsoft.com/office/drawing/2014/main" val="20001"/>
                    </a:ext>
                  </a:extLst>
                </a:gridCol>
                <a:gridCol w="3130550">
                  <a:extLst>
                    <a:ext uri="{9D8B030D-6E8A-4147-A177-3AD203B41FA5}">
                      <a16:colId xmlns:a16="http://schemas.microsoft.com/office/drawing/2014/main" val="20002"/>
                    </a:ext>
                  </a:extLst>
                </a:gridCol>
                <a:gridCol w="807720">
                  <a:extLst>
                    <a:ext uri="{9D8B030D-6E8A-4147-A177-3AD203B41FA5}">
                      <a16:colId xmlns:a16="http://schemas.microsoft.com/office/drawing/2014/main" val="20003"/>
                    </a:ext>
                  </a:extLst>
                </a:gridCol>
              </a:tblGrid>
              <a:tr h="603250">
                <a:tc gridSpan="4">
                  <a:txBody>
                    <a:bodyPr/>
                    <a:lstStyle/>
                    <a:p>
                      <a:pPr marL="63500" marR="0" lvl="0" indent="0" defTabSz="914400" eaLnBrk="1" fontAlgn="auto" latinLnBrk="0" hangingPunct="1">
                        <a:lnSpc>
                          <a:spcPct val="100000"/>
                        </a:lnSpc>
                        <a:spcBef>
                          <a:spcPts val="509"/>
                        </a:spcBef>
                        <a:spcAft>
                          <a:spcPts val="0"/>
                        </a:spcAft>
                        <a:buClrTx/>
                        <a:buSzTx/>
                        <a:buFontTx/>
                        <a:buNone/>
                        <a:tabLst/>
                        <a:defRPr/>
                      </a:pPr>
                      <a:r>
                        <a:rPr lang="es-ES" sz="1050" b="1" dirty="0">
                          <a:solidFill>
                            <a:schemeClr val="tx1"/>
                          </a:solidFill>
                          <a:effectLst/>
                          <a:latin typeface="Arial" panose="020B0604020202020204" pitchFamily="34" charset="0"/>
                          <a:ea typeface="+mn-ea"/>
                          <a:cs typeface="Arial" panose="020B0604020202020204" pitchFamily="34" charset="0"/>
                        </a:rPr>
                        <a:t>Autoevaluación: apoyar el desarrollo del diálogo en el aula</a:t>
                      </a:r>
                      <a:endParaRPr lang="en-GB" sz="1050" dirty="0">
                        <a:solidFill>
                          <a:schemeClr val="tx1"/>
                        </a:solidFill>
                        <a:effectLst/>
                        <a:latin typeface="Arial" panose="020B0604020202020204" pitchFamily="34" charset="0"/>
                        <a:ea typeface="+mn-ea"/>
                        <a:cs typeface="Arial" panose="020B0604020202020204" pitchFamily="34" charset="0"/>
                      </a:endParaRPr>
                    </a:p>
                    <a:p>
                      <a:pPr marL="63500">
                        <a:lnSpc>
                          <a:spcPct val="100000"/>
                        </a:lnSpc>
                        <a:spcBef>
                          <a:spcPts val="509"/>
                        </a:spcBef>
                      </a:pPr>
                      <a:r>
                        <a:rPr lang="es-ES" sz="1050" dirty="0">
                          <a:solidFill>
                            <a:schemeClr val="tx1"/>
                          </a:solidFill>
                          <a:effectLst/>
                          <a:latin typeface="Arial" panose="020B0604020202020204" pitchFamily="34" charset="0"/>
                          <a:ea typeface="+mn-ea"/>
                          <a:cs typeface="Arial" panose="020B0604020202020204" pitchFamily="34" charset="0"/>
                        </a:rPr>
                        <a:t>Reflexione sobre el aprendizaje y la enseñanza en su clase y puntúe cada afirmación con: </a:t>
                      </a:r>
                      <a:r>
                        <a:rPr lang="es-ES" sz="1050" b="1" dirty="0">
                          <a:solidFill>
                            <a:schemeClr val="tx1"/>
                          </a:solidFill>
                          <a:effectLst/>
                          <a:latin typeface="Arial" panose="020B0604020202020204" pitchFamily="34" charset="0"/>
                          <a:ea typeface="+mn-ea"/>
                          <a:cs typeface="Arial" panose="020B0604020202020204" pitchFamily="34" charset="0"/>
                        </a:rPr>
                        <a:t>(1)</a:t>
                      </a:r>
                      <a:r>
                        <a:rPr lang="es-ES" sz="1050" dirty="0">
                          <a:solidFill>
                            <a:schemeClr val="tx1"/>
                          </a:solidFill>
                          <a:effectLst/>
                          <a:latin typeface="Arial" panose="020B0604020202020204" pitchFamily="34" charset="0"/>
                          <a:ea typeface="+mn-ea"/>
                          <a:cs typeface="Arial" panose="020B0604020202020204" pitchFamily="34" charset="0"/>
                        </a:rPr>
                        <a:t> rara vez </a:t>
                      </a:r>
                      <a:r>
                        <a:rPr lang="es-ES" sz="1050" b="1" dirty="0">
                          <a:solidFill>
                            <a:schemeClr val="tx1"/>
                          </a:solidFill>
                          <a:effectLst/>
                          <a:latin typeface="Arial" panose="020B0604020202020204" pitchFamily="34" charset="0"/>
                          <a:ea typeface="+mn-ea"/>
                          <a:cs typeface="Arial" panose="020B0604020202020204" pitchFamily="34" charset="0"/>
                        </a:rPr>
                        <a:t>(2)</a:t>
                      </a:r>
                      <a:r>
                        <a:rPr lang="es-ES" sz="1050" dirty="0">
                          <a:solidFill>
                            <a:schemeClr val="tx1"/>
                          </a:solidFill>
                          <a:effectLst/>
                          <a:latin typeface="Arial" panose="020B0604020202020204" pitchFamily="34" charset="0"/>
                          <a:ea typeface="+mn-ea"/>
                          <a:cs typeface="Arial" panose="020B0604020202020204" pitchFamily="34" charset="0"/>
                        </a:rPr>
                        <a:t> a veces </a:t>
                      </a:r>
                      <a:r>
                        <a:rPr lang="es-ES" sz="1050" b="1" dirty="0">
                          <a:solidFill>
                            <a:schemeClr val="tx1"/>
                          </a:solidFill>
                          <a:effectLst/>
                          <a:latin typeface="Arial" panose="020B0604020202020204" pitchFamily="34" charset="0"/>
                          <a:ea typeface="+mn-ea"/>
                          <a:cs typeface="Arial" panose="020B0604020202020204" pitchFamily="34" charset="0"/>
                        </a:rPr>
                        <a:t>(3)</a:t>
                      </a:r>
                      <a:r>
                        <a:rPr lang="es-ES" sz="1050" dirty="0">
                          <a:solidFill>
                            <a:schemeClr val="tx1"/>
                          </a:solidFill>
                          <a:effectLst/>
                          <a:latin typeface="Arial" panose="020B0604020202020204" pitchFamily="34" charset="0"/>
                          <a:ea typeface="+mn-ea"/>
                          <a:cs typeface="Arial" panose="020B0604020202020204" pitchFamily="34" charset="0"/>
                        </a:rPr>
                        <a:t> habitualmente</a:t>
                      </a:r>
                      <a:r>
                        <a:rPr lang="en-GB" sz="1050" dirty="0">
                          <a:effectLst/>
                          <a:latin typeface="Arial" panose="020B0604020202020204" pitchFamily="34" charset="0"/>
                          <a:cs typeface="Arial" panose="020B0604020202020204" pitchFamily="34" charset="0"/>
                        </a:rPr>
                        <a:t> </a:t>
                      </a:r>
                      <a:endParaRPr sz="1050" dirty="0">
                        <a:latin typeface="Arial" panose="020B0604020202020204" pitchFamily="34" charset="0"/>
                        <a:cs typeface="Arial" panose="020B0604020202020204" pitchFamily="34" charset="0"/>
                      </a:endParaRPr>
                    </a:p>
                  </a:txBody>
                  <a:tcPr marL="0" marR="0" marT="647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dirty="0"/>
                    </a:p>
                  </a:txBody>
                  <a:tcPr marL="0" marR="0" marT="0" marB="0"/>
                </a:tc>
                <a:extLst>
                  <a:ext uri="{0D108BD9-81ED-4DB2-BD59-A6C34878D82A}">
                    <a16:rowId xmlns:a16="http://schemas.microsoft.com/office/drawing/2014/main" val="10000"/>
                  </a:ext>
                </a:extLst>
              </a:tr>
              <a:tr h="679450">
                <a:tc>
                  <a:txBody>
                    <a:bodyPr/>
                    <a:lstStyle/>
                    <a:p>
                      <a:pPr marL="173355">
                        <a:lnSpc>
                          <a:spcPct val="100000"/>
                        </a:lnSpc>
                        <a:spcBef>
                          <a:spcPts val="509"/>
                        </a:spcBef>
                      </a:pPr>
                      <a:r>
                        <a:rPr sz="1050" b="1" spc="-135" dirty="0">
                          <a:latin typeface="Arial" panose="020B0604020202020204" pitchFamily="34" charset="0"/>
                          <a:cs typeface="Arial" panose="020B0604020202020204" pitchFamily="34" charset="0"/>
                        </a:rPr>
                        <a:t>En</a:t>
                      </a:r>
                      <a:r>
                        <a:rPr sz="1050" b="1" spc="-35" dirty="0">
                          <a:latin typeface="Arial" panose="020B0604020202020204" pitchFamily="34" charset="0"/>
                          <a:cs typeface="Arial" panose="020B0604020202020204" pitchFamily="34" charset="0"/>
                        </a:rPr>
                        <a:t> </a:t>
                      </a:r>
                      <a:r>
                        <a:rPr sz="1050" b="1" spc="-55" dirty="0">
                          <a:latin typeface="Arial" panose="020B0604020202020204" pitchFamily="34" charset="0"/>
                          <a:cs typeface="Arial" panose="020B0604020202020204" pitchFamily="34" charset="0"/>
                        </a:rPr>
                        <a:t>mi</a:t>
                      </a:r>
                      <a:r>
                        <a:rPr sz="1050" b="1" spc="-25" dirty="0">
                          <a:latin typeface="Arial" panose="020B0604020202020204" pitchFamily="34" charset="0"/>
                          <a:cs typeface="Arial" panose="020B0604020202020204" pitchFamily="34" charset="0"/>
                        </a:rPr>
                        <a:t> </a:t>
                      </a:r>
                      <a:r>
                        <a:rPr sz="1050" b="1" spc="-80" dirty="0">
                          <a:latin typeface="Arial" panose="020B0604020202020204" pitchFamily="34" charset="0"/>
                          <a:cs typeface="Arial" panose="020B0604020202020204" pitchFamily="34" charset="0"/>
                        </a:rPr>
                        <a:t>enseñanza,</a:t>
                      </a:r>
                      <a:r>
                        <a:rPr sz="1050" b="1" spc="-30" dirty="0">
                          <a:latin typeface="Arial" panose="020B0604020202020204" pitchFamily="34" charset="0"/>
                          <a:cs typeface="Arial" panose="020B0604020202020204" pitchFamily="34" charset="0"/>
                        </a:rPr>
                        <a:t> </a:t>
                      </a:r>
                      <a:r>
                        <a:rPr lang="en-GB" sz="1050" b="1" spc="-30" dirty="0" err="1">
                          <a:latin typeface="Arial" panose="020B0604020202020204" pitchFamily="34" charset="0"/>
                          <a:cs typeface="Arial" panose="020B0604020202020204" pitchFamily="34" charset="0"/>
                        </a:rPr>
                        <a:t>yo</a:t>
                      </a:r>
                      <a:r>
                        <a:rPr sz="1050" b="1" spc="-25" dirty="0">
                          <a:latin typeface="Arial" panose="020B0604020202020204" pitchFamily="34" charset="0"/>
                          <a:cs typeface="Arial" panose="020B0604020202020204" pitchFamily="34" charset="0"/>
                        </a:rPr>
                        <a:t>...</a:t>
                      </a:r>
                      <a:endParaRPr sz="1050" dirty="0">
                        <a:latin typeface="Arial" panose="020B0604020202020204" pitchFamily="34" charset="0"/>
                        <a:cs typeface="Arial" panose="020B0604020202020204" pitchFamily="34" charset="0"/>
                      </a:endParaRPr>
                    </a:p>
                  </a:txBody>
                  <a:tcPr marL="0" marR="0" marT="647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8425" marR="74930" indent="23813">
                        <a:lnSpc>
                          <a:spcPct val="102000"/>
                        </a:lnSpc>
                        <a:spcBef>
                          <a:spcPts val="459"/>
                        </a:spcBef>
                        <a:tabLst/>
                      </a:pPr>
                      <a:r>
                        <a:rPr sz="1050" b="1" spc="-25" dirty="0">
                          <a:latin typeface="Arial" panose="020B0604020202020204" pitchFamily="34" charset="0"/>
                          <a:cs typeface="Arial" panose="020B0604020202020204" pitchFamily="34" charset="0"/>
                        </a:rPr>
                        <a:t>Mi </a:t>
                      </a:r>
                      <a:r>
                        <a:rPr lang="es-ES" sz="1050" b="1" dirty="0">
                          <a:solidFill>
                            <a:schemeClr val="tx1"/>
                          </a:solidFill>
                          <a:effectLst/>
                          <a:latin typeface="Arial" panose="020B0604020202020204" pitchFamily="34" charset="0"/>
                          <a:ea typeface="+mn-ea"/>
                          <a:cs typeface="Arial" panose="020B0604020202020204" pitchFamily="34" charset="0"/>
                        </a:rPr>
                        <a:t>puntaje</a:t>
                      </a:r>
                      <a:r>
                        <a:rPr lang="en-GB" sz="1050" dirty="0">
                          <a:effectLst/>
                          <a:latin typeface="Arial" panose="020B0604020202020204" pitchFamily="34" charset="0"/>
                          <a:cs typeface="Arial" panose="020B0604020202020204" pitchFamily="34" charset="0"/>
                        </a:rPr>
                        <a:t> </a:t>
                      </a:r>
                      <a:endParaRPr sz="1050" dirty="0">
                        <a:latin typeface="Arial" panose="020B0604020202020204" pitchFamily="34" charset="0"/>
                        <a:cs typeface="Arial" panose="020B0604020202020204" pitchFamily="34" charset="0"/>
                      </a:endParaRPr>
                    </a:p>
                  </a:txBody>
                  <a:tcPr marL="0" marR="0" marT="5841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70510">
                        <a:lnSpc>
                          <a:spcPct val="100000"/>
                        </a:lnSpc>
                        <a:spcBef>
                          <a:spcPts val="509"/>
                        </a:spcBef>
                      </a:pPr>
                      <a:r>
                        <a:rPr sz="1050" b="1" spc="-135" dirty="0">
                          <a:latin typeface="Arial" panose="020B0604020202020204" pitchFamily="34" charset="0"/>
                          <a:cs typeface="Arial" panose="020B0604020202020204" pitchFamily="34" charset="0"/>
                        </a:rPr>
                        <a:t>En</a:t>
                      </a:r>
                      <a:r>
                        <a:rPr sz="1050" b="1" spc="-35" dirty="0">
                          <a:latin typeface="Arial" panose="020B0604020202020204" pitchFamily="34" charset="0"/>
                          <a:cs typeface="Arial" panose="020B0604020202020204" pitchFamily="34" charset="0"/>
                        </a:rPr>
                        <a:t> </a:t>
                      </a:r>
                      <a:r>
                        <a:rPr sz="1050" b="1" spc="-70" dirty="0">
                          <a:latin typeface="Arial" panose="020B0604020202020204" pitchFamily="34" charset="0"/>
                          <a:cs typeface="Arial" panose="020B0604020202020204" pitchFamily="34" charset="0"/>
                        </a:rPr>
                        <a:t>nuestra</a:t>
                      </a:r>
                      <a:r>
                        <a:rPr sz="1050" b="1" spc="-35" dirty="0">
                          <a:latin typeface="Arial" panose="020B0604020202020204" pitchFamily="34" charset="0"/>
                          <a:cs typeface="Arial" panose="020B0604020202020204" pitchFamily="34" charset="0"/>
                        </a:rPr>
                        <a:t> </a:t>
                      </a:r>
                      <a:r>
                        <a:rPr sz="1050" b="1" spc="-80" dirty="0">
                          <a:latin typeface="Arial" panose="020B0604020202020204" pitchFamily="34" charset="0"/>
                          <a:cs typeface="Arial" panose="020B0604020202020204" pitchFamily="34" charset="0"/>
                        </a:rPr>
                        <a:t>clase,</a:t>
                      </a:r>
                      <a:r>
                        <a:rPr sz="1050" b="1" spc="-30" dirty="0">
                          <a:latin typeface="Arial" panose="020B0604020202020204" pitchFamily="34" charset="0"/>
                          <a:cs typeface="Arial" panose="020B0604020202020204" pitchFamily="34" charset="0"/>
                        </a:rPr>
                        <a:t> </a:t>
                      </a:r>
                      <a:r>
                        <a:rPr lang="es-ES" sz="1050" b="1" dirty="0">
                          <a:solidFill>
                            <a:schemeClr val="tx1"/>
                          </a:solidFill>
                          <a:effectLst/>
                          <a:latin typeface="Arial" panose="020B0604020202020204" pitchFamily="34" charset="0"/>
                          <a:ea typeface="+mn-ea"/>
                          <a:cs typeface="Arial" panose="020B0604020202020204" pitchFamily="34" charset="0"/>
                        </a:rPr>
                        <a:t>los estudiantes y yo </a:t>
                      </a:r>
                      <a:r>
                        <a:rPr sz="1050" b="1" spc="-25" dirty="0">
                          <a:latin typeface="Arial" panose="020B0604020202020204" pitchFamily="34" charset="0"/>
                          <a:cs typeface="Arial" panose="020B0604020202020204" pitchFamily="34" charset="0"/>
                        </a:rPr>
                        <a:t>...</a:t>
                      </a:r>
                      <a:endParaRPr sz="1050" dirty="0">
                        <a:latin typeface="Arial" panose="020B0604020202020204" pitchFamily="34" charset="0"/>
                        <a:cs typeface="Arial" panose="020B0604020202020204" pitchFamily="34" charset="0"/>
                      </a:endParaRPr>
                    </a:p>
                  </a:txBody>
                  <a:tcPr marL="0" marR="0" marT="647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35255" marR="78105" indent="28575">
                        <a:lnSpc>
                          <a:spcPct val="102000"/>
                        </a:lnSpc>
                        <a:spcBef>
                          <a:spcPts val="459"/>
                        </a:spcBef>
                      </a:pPr>
                      <a:r>
                        <a:rPr sz="1050" b="1" spc="-25" dirty="0">
                          <a:latin typeface="Arial" panose="020B0604020202020204" pitchFamily="34" charset="0"/>
                          <a:cs typeface="Arial" panose="020B0604020202020204" pitchFamily="34" charset="0"/>
                        </a:rPr>
                        <a:t>Mi </a:t>
                      </a:r>
                      <a:r>
                        <a:rPr lang="es-ES" sz="1050" b="1" dirty="0">
                          <a:solidFill>
                            <a:schemeClr val="tx1"/>
                          </a:solidFill>
                          <a:effectLst/>
                          <a:latin typeface="Arial" panose="020B0604020202020204" pitchFamily="34" charset="0"/>
                          <a:ea typeface="+mn-ea"/>
                          <a:cs typeface="Arial" panose="020B0604020202020204" pitchFamily="34" charset="0"/>
                        </a:rPr>
                        <a:t>puntaje</a:t>
                      </a:r>
                      <a:endParaRPr sz="1050" dirty="0">
                        <a:latin typeface="Arial" panose="020B0604020202020204" pitchFamily="34" charset="0"/>
                        <a:cs typeface="Arial" panose="020B0604020202020204" pitchFamily="34" charset="0"/>
                      </a:endParaRPr>
                    </a:p>
                  </a:txBody>
                  <a:tcPr marL="0" marR="0" marT="5841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r h="3901440">
                <a:tc>
                  <a:txBody>
                    <a:bodyPr/>
                    <a:lstStyle/>
                    <a:p>
                      <a:pPr marL="171450" lvl="0" indent="-122238">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valoro el habla de los alumnos en mis lecciones y planifico para que se lleve a cabo en grupos y en situaciones en las que participe toda la clase</a:t>
                      </a:r>
                      <a:endParaRPr lang="en-GB" sz="1050" dirty="0">
                        <a:solidFill>
                          <a:schemeClr val="tx1"/>
                        </a:solidFill>
                        <a:effectLst/>
                        <a:latin typeface="Arial" panose="020B0604020202020204" pitchFamily="34" charset="0"/>
                        <a:ea typeface="+mn-ea"/>
                        <a:cs typeface="Arial" panose="020B0604020202020204" pitchFamily="34" charset="0"/>
                      </a:endParaRPr>
                    </a:p>
                    <a:p>
                      <a:pPr marL="171450" lvl="0" indent="-122238">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garantizo que todos participen alguna vez en el diálogo de la clase, incluido yo mismo/a</a:t>
                      </a:r>
                      <a:endParaRPr lang="en-GB" sz="1050" dirty="0">
                        <a:solidFill>
                          <a:schemeClr val="tx1"/>
                        </a:solidFill>
                        <a:effectLst/>
                        <a:latin typeface="Arial" panose="020B0604020202020204" pitchFamily="34" charset="0"/>
                        <a:ea typeface="+mn-ea"/>
                        <a:cs typeface="Arial" panose="020B0604020202020204" pitchFamily="34" charset="0"/>
                      </a:endParaRPr>
                    </a:p>
                    <a:p>
                      <a:pPr marL="171450" lvl="0" indent="-122238">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tengo en cuenta las necesidades e intereses individuales de cada estudiante al desarrollar el diálogo</a:t>
                      </a:r>
                      <a:endParaRPr lang="en-GB" sz="1050" dirty="0">
                        <a:solidFill>
                          <a:schemeClr val="tx1"/>
                        </a:solidFill>
                        <a:effectLst/>
                        <a:latin typeface="Arial" panose="020B0604020202020204" pitchFamily="34" charset="0"/>
                        <a:ea typeface="+mn-ea"/>
                        <a:cs typeface="Arial" panose="020B0604020202020204" pitchFamily="34" charset="0"/>
                      </a:endParaRPr>
                    </a:p>
                    <a:p>
                      <a:pPr marL="171450" lvl="0" indent="-122238">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animo a los estudiantes a que se responsabilicen de su propio aprendizaje (de forma individual y colectiva)</a:t>
                      </a:r>
                      <a:endParaRPr lang="en-GB" sz="1050" dirty="0">
                        <a:solidFill>
                          <a:schemeClr val="tx1"/>
                        </a:solidFill>
                        <a:effectLst/>
                        <a:latin typeface="Arial" panose="020B0604020202020204" pitchFamily="34" charset="0"/>
                        <a:ea typeface="+mn-ea"/>
                        <a:cs typeface="Arial" panose="020B0604020202020204" pitchFamily="34" charset="0"/>
                      </a:endParaRPr>
                    </a:p>
                    <a:p>
                      <a:pPr marL="171450" lvl="0" indent="-122238">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invito a los estudiantes a que desarrollen sus propias ideas y las de los demás</a:t>
                      </a:r>
                      <a:endParaRPr lang="en-GB" sz="1050" dirty="0">
                        <a:solidFill>
                          <a:schemeClr val="tx1"/>
                        </a:solidFill>
                        <a:effectLst/>
                        <a:latin typeface="Arial" panose="020B0604020202020204" pitchFamily="34" charset="0"/>
                        <a:ea typeface="+mn-ea"/>
                        <a:cs typeface="Arial" panose="020B0604020202020204" pitchFamily="34" charset="0"/>
                      </a:endParaRPr>
                    </a:p>
                    <a:p>
                      <a:pPr marL="171450" lvl="0" indent="-122238">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invito a los estudiantes a que argumenten sus ideas y opiniones</a:t>
                      </a:r>
                      <a:endParaRPr lang="en-GB" sz="1050" dirty="0">
                        <a:solidFill>
                          <a:schemeClr val="tx1"/>
                        </a:solidFill>
                        <a:effectLst/>
                        <a:latin typeface="Arial" panose="020B0604020202020204" pitchFamily="34" charset="0"/>
                        <a:ea typeface="+mn-ea"/>
                        <a:cs typeface="Arial" panose="020B0604020202020204" pitchFamily="34" charset="0"/>
                      </a:endParaRPr>
                    </a:p>
                    <a:p>
                      <a:pPr marL="171450" lvl="0" indent="-122238">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invito a los estudiantes a que se planteen preguntas unos a otros, que desafíen sus ideas</a:t>
                      </a:r>
                      <a:endParaRPr lang="en-GB" sz="1050" dirty="0">
                        <a:solidFill>
                          <a:schemeClr val="tx1"/>
                        </a:solidFill>
                        <a:effectLst/>
                        <a:latin typeface="Arial" panose="020B0604020202020204" pitchFamily="34" charset="0"/>
                        <a:ea typeface="+mn-ea"/>
                        <a:cs typeface="Arial" panose="020B0604020202020204" pitchFamily="34" charset="0"/>
                      </a:endParaRPr>
                    </a:p>
                    <a:p>
                      <a:pPr marL="171450" lvl="0" indent="-122238">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apoyo a los niños de distintas formas para permitirles que expresen sus ideas, puntos de vista y emociones</a:t>
                      </a:r>
                      <a:endParaRPr lang="en-GB" sz="1050" dirty="0">
                        <a:solidFill>
                          <a:schemeClr val="tx1"/>
                        </a:solidFill>
                        <a:effectLst/>
                        <a:latin typeface="Arial" panose="020B0604020202020204" pitchFamily="34" charset="0"/>
                        <a:ea typeface="+mn-ea"/>
                        <a:cs typeface="Arial" panose="020B0604020202020204" pitchFamily="34" charset="0"/>
                      </a:endParaRPr>
                    </a:p>
                    <a:p>
                      <a:pPr marL="171450" lvl="0" indent="-122238">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me baso en las contribuciones de los niños para avanzar en el diálogo utilizando mis propios conocimientos y comprensión de la asignatura</a:t>
                      </a:r>
                      <a:endParaRPr lang="en-GB" sz="1050" dirty="0">
                        <a:solidFill>
                          <a:schemeClr val="tx1"/>
                        </a:solidFill>
                        <a:effectLst/>
                        <a:latin typeface="Arial" panose="020B0604020202020204" pitchFamily="34" charset="0"/>
                        <a:ea typeface="+mn-ea"/>
                        <a:cs typeface="Arial" panose="020B0604020202020204" pitchFamily="34" charset="0"/>
                      </a:endParaRPr>
                    </a:p>
                    <a:p>
                      <a:pPr marL="171450" lvl="0" indent="-122238">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asumo riesgos y experimento probando nuevos enfoques de enseñanza dialógica</a:t>
                      </a:r>
                      <a:endParaRPr lang="en-GB" sz="1050" dirty="0">
                        <a:solidFill>
                          <a:schemeClr val="tx1"/>
                        </a:solidFill>
                        <a:effectLst/>
                        <a:latin typeface="Arial" panose="020B0604020202020204" pitchFamily="34" charset="0"/>
                        <a:ea typeface="+mn-ea"/>
                        <a:cs typeface="Arial" panose="020B0604020202020204" pitchFamily="34" charset="0"/>
                      </a:endParaRPr>
                    </a:p>
                    <a:p>
                      <a:pPr marL="171450" indent="-122238">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escucho a los alumnos, les doy mi opinión y les respondo de forma constructiva</a:t>
                      </a:r>
                      <a:r>
                        <a:rPr lang="en-GB" sz="1050" dirty="0">
                          <a:effectLst/>
                          <a:latin typeface="Arial" panose="020B0604020202020204" pitchFamily="34" charset="0"/>
                          <a:cs typeface="Arial" panose="020B0604020202020204" pitchFamily="34" charset="0"/>
                        </a:rPr>
                        <a:t> </a:t>
                      </a:r>
                      <a:endParaRPr sz="1050" dirty="0">
                        <a:latin typeface="Arial" panose="020B0604020202020204" pitchFamily="34" charset="0"/>
                        <a:cs typeface="Arial" panose="020B0604020202020204" pitchFamily="34" charset="0"/>
                      </a:endParaRPr>
                    </a:p>
                  </a:txBody>
                  <a:tcPr marL="0" marR="0" marT="1168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69875" lvl="0" indent="-171450">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creamos una conversación inclusiva</a:t>
                      </a:r>
                      <a:endParaRPr lang="en-GB" sz="1050" dirty="0">
                        <a:solidFill>
                          <a:schemeClr val="tx1"/>
                        </a:solidFill>
                        <a:effectLst/>
                        <a:latin typeface="Arial" panose="020B0604020202020204" pitchFamily="34" charset="0"/>
                        <a:ea typeface="+mn-ea"/>
                        <a:cs typeface="Arial" panose="020B0604020202020204" pitchFamily="34" charset="0"/>
                      </a:endParaRPr>
                    </a:p>
                    <a:p>
                      <a:pPr marL="269875" lvl="0" indent="-171450">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confiamos los unos en los otros y nos escuchamos</a:t>
                      </a:r>
                      <a:endParaRPr lang="en-GB" sz="1050" dirty="0">
                        <a:solidFill>
                          <a:schemeClr val="tx1"/>
                        </a:solidFill>
                        <a:effectLst/>
                        <a:latin typeface="Arial" panose="020B0604020202020204" pitchFamily="34" charset="0"/>
                        <a:ea typeface="+mn-ea"/>
                        <a:cs typeface="Arial" panose="020B0604020202020204" pitchFamily="34" charset="0"/>
                      </a:endParaRPr>
                    </a:p>
                    <a:p>
                      <a:pPr marL="269875" lvl="0" indent="-171450">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expresamos varios puntos de vista</a:t>
                      </a:r>
                      <a:endParaRPr lang="en-GB" sz="1050" dirty="0">
                        <a:solidFill>
                          <a:schemeClr val="tx1"/>
                        </a:solidFill>
                        <a:effectLst/>
                        <a:latin typeface="Arial" panose="020B0604020202020204" pitchFamily="34" charset="0"/>
                        <a:ea typeface="+mn-ea"/>
                        <a:cs typeface="Arial" panose="020B0604020202020204" pitchFamily="34" charset="0"/>
                      </a:endParaRPr>
                    </a:p>
                    <a:p>
                      <a:pPr marL="269875" lvl="0" indent="-171450">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nos rebatimos y desafiamos los unos a los otros de forma respetuosa</a:t>
                      </a:r>
                      <a:endParaRPr lang="en-GB" sz="1050" dirty="0">
                        <a:solidFill>
                          <a:schemeClr val="tx1"/>
                        </a:solidFill>
                        <a:effectLst/>
                        <a:latin typeface="Arial" panose="020B0604020202020204" pitchFamily="34" charset="0"/>
                        <a:ea typeface="+mn-ea"/>
                        <a:cs typeface="Arial" panose="020B0604020202020204" pitchFamily="34" charset="0"/>
                      </a:endParaRPr>
                    </a:p>
                    <a:p>
                      <a:pPr marL="269875" lvl="0" indent="-171450">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explicamos nuestros razonamientos de forma clara</a:t>
                      </a:r>
                      <a:endParaRPr lang="en-GB" sz="1050" dirty="0">
                        <a:solidFill>
                          <a:schemeClr val="tx1"/>
                        </a:solidFill>
                        <a:effectLst/>
                        <a:latin typeface="Arial" panose="020B0604020202020204" pitchFamily="34" charset="0"/>
                        <a:ea typeface="+mn-ea"/>
                        <a:cs typeface="Arial" panose="020B0604020202020204" pitchFamily="34" charset="0"/>
                      </a:endParaRPr>
                    </a:p>
                    <a:p>
                      <a:pPr marL="269875" lvl="0" indent="-171450">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tenemos la voluntad de cambiar de opinión de vez en cuando</a:t>
                      </a:r>
                      <a:endParaRPr lang="en-GB" sz="1050" dirty="0">
                        <a:solidFill>
                          <a:schemeClr val="tx1"/>
                        </a:solidFill>
                        <a:effectLst/>
                        <a:latin typeface="Arial" panose="020B0604020202020204" pitchFamily="34" charset="0"/>
                        <a:ea typeface="+mn-ea"/>
                        <a:cs typeface="Arial" panose="020B0604020202020204" pitchFamily="34" charset="0"/>
                      </a:endParaRPr>
                    </a:p>
                    <a:p>
                      <a:pPr marL="269875" lvl="0" indent="-171450">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a veces llegamos a un acuerdo</a:t>
                      </a:r>
                      <a:endParaRPr lang="en-GB" sz="1050" dirty="0">
                        <a:solidFill>
                          <a:schemeClr val="tx1"/>
                        </a:solidFill>
                        <a:effectLst/>
                        <a:latin typeface="Arial" panose="020B0604020202020204" pitchFamily="34" charset="0"/>
                        <a:ea typeface="+mn-ea"/>
                        <a:cs typeface="Arial" panose="020B0604020202020204" pitchFamily="34" charset="0"/>
                      </a:endParaRPr>
                    </a:p>
                    <a:p>
                      <a:pPr marL="269875" lvl="0" indent="-171450">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nos ayudamos los unos a los otros a entender las cosas de forma distinta y a mejorar conjuntamente las ideas</a:t>
                      </a:r>
                      <a:endParaRPr lang="en-GB" sz="1050" dirty="0">
                        <a:solidFill>
                          <a:schemeClr val="tx1"/>
                        </a:solidFill>
                        <a:effectLst/>
                        <a:latin typeface="Arial" panose="020B0604020202020204" pitchFamily="34" charset="0"/>
                        <a:ea typeface="+mn-ea"/>
                        <a:cs typeface="Arial" panose="020B0604020202020204" pitchFamily="34" charset="0"/>
                      </a:endParaRPr>
                    </a:p>
                    <a:p>
                      <a:pPr marL="269875" lvl="0" indent="-171450">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construimos nuevo conocimiento juntos</a:t>
                      </a:r>
                      <a:endParaRPr lang="en-GB" sz="1050" dirty="0">
                        <a:solidFill>
                          <a:schemeClr val="tx1"/>
                        </a:solidFill>
                        <a:effectLst/>
                        <a:latin typeface="Arial" panose="020B0604020202020204" pitchFamily="34" charset="0"/>
                        <a:ea typeface="+mn-ea"/>
                        <a:cs typeface="Arial" panose="020B0604020202020204" pitchFamily="34" charset="0"/>
                      </a:endParaRPr>
                    </a:p>
                    <a:p>
                      <a:pPr marL="269875" lvl="0" indent="-171450">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ampliamos y perfeccionamos lo que ya sabemos</a:t>
                      </a:r>
                      <a:endParaRPr lang="en-GB" sz="1050" dirty="0">
                        <a:solidFill>
                          <a:schemeClr val="tx1"/>
                        </a:solidFill>
                        <a:effectLst/>
                        <a:latin typeface="Arial" panose="020B0604020202020204" pitchFamily="34" charset="0"/>
                        <a:ea typeface="+mn-ea"/>
                        <a:cs typeface="Arial" panose="020B0604020202020204" pitchFamily="34" charset="0"/>
                      </a:endParaRPr>
                    </a:p>
                    <a:p>
                      <a:pPr marL="269875" lvl="0" indent="-171450">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proseguimos con el diálogo a lo largo del tiempo, de una lección a otra</a:t>
                      </a:r>
                      <a:endParaRPr lang="en-GB" sz="1050" dirty="0">
                        <a:solidFill>
                          <a:schemeClr val="tx1"/>
                        </a:solidFill>
                        <a:effectLst/>
                        <a:latin typeface="Arial" panose="020B0604020202020204" pitchFamily="34" charset="0"/>
                        <a:ea typeface="+mn-ea"/>
                        <a:cs typeface="Arial" panose="020B0604020202020204" pitchFamily="34" charset="0"/>
                      </a:endParaRPr>
                    </a:p>
                    <a:p>
                      <a:pPr marL="269875" indent="-171450">
                        <a:buSzPct val="150000"/>
                        <a:buFont typeface="Arial" panose="020B0604020202020204" pitchFamily="34" charset="0"/>
                        <a:buChar char="•"/>
                        <a:tabLst/>
                      </a:pPr>
                      <a:r>
                        <a:rPr lang="es-ES" sz="1050" dirty="0">
                          <a:solidFill>
                            <a:schemeClr val="tx1"/>
                          </a:solidFill>
                          <a:effectLst/>
                          <a:latin typeface="Arial" panose="020B0604020202020204" pitchFamily="34" charset="0"/>
                          <a:ea typeface="+mn-ea"/>
                          <a:cs typeface="Arial" panose="020B0604020202020204" pitchFamily="34" charset="0"/>
                        </a:rPr>
                        <a:t>nos damos cuenta de lo que todavía necesitamos o queremos aprender y cómo nos gustaría hacerlo</a:t>
                      </a:r>
                      <a:r>
                        <a:rPr lang="en-GB" sz="1000" dirty="0">
                          <a:effectLst/>
                          <a:latin typeface="Arial" panose="020B0604020202020204" pitchFamily="34" charset="0"/>
                          <a:cs typeface="Arial" panose="020B0604020202020204" pitchFamily="34" charset="0"/>
                        </a:rPr>
                        <a:t> </a:t>
                      </a:r>
                      <a:endParaRPr sz="1000" dirty="0">
                        <a:latin typeface="Arial" panose="020B0604020202020204" pitchFamily="34" charset="0"/>
                        <a:cs typeface="Arial" panose="020B0604020202020204" pitchFamily="34" charset="0"/>
                      </a:endParaRPr>
                    </a:p>
                  </a:txBody>
                  <a:tcPr marL="0" marR="0" marT="1168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0" algn="l" rtl="0">
                        <a:lnSpc>
                          <a:spcPct val="100000"/>
                        </a:lnSpc>
                      </a:pPr>
                      <a:endParaRPr sz="10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2"/>
                  </a:ext>
                </a:extLst>
              </a:tr>
            </a:tbl>
          </a:graphicData>
        </a:graphic>
      </p:graphicFrame>
      <p:sp>
        <p:nvSpPr>
          <p:cNvPr id="3" name="object 3"/>
          <p:cNvSpPr txBox="1"/>
          <p:nvPr/>
        </p:nvSpPr>
        <p:spPr>
          <a:xfrm>
            <a:off x="596146" y="735210"/>
            <a:ext cx="9799320" cy="937260"/>
          </a:xfrm>
          <a:prstGeom prst="rect">
            <a:avLst/>
          </a:prstGeom>
          <a:solidFill>
            <a:srgbClr val="CCCCFF"/>
          </a:solidFill>
        </p:spPr>
        <p:txBody>
          <a:bodyPr vert="horz" wrap="square" lIns="0" tIns="72390" rIns="0" bIns="0" rtlCol="0">
            <a:spAutoFit/>
          </a:bodyPr>
          <a:lstStyle/>
          <a:p>
            <a:pPr marL="80010">
              <a:lnSpc>
                <a:spcPct val="100000"/>
              </a:lnSpc>
              <a:spcBef>
                <a:spcPts val="570"/>
              </a:spcBef>
            </a:pPr>
            <a:r>
              <a:rPr sz="1200" spc="-50" dirty="0">
                <a:latin typeface="Arial"/>
                <a:cs typeface="Arial"/>
              </a:rPr>
              <a:t>Punto</a:t>
            </a:r>
            <a:r>
              <a:rPr sz="1200" spc="-45" dirty="0">
                <a:latin typeface="Arial"/>
                <a:cs typeface="Arial"/>
              </a:rPr>
              <a:t> </a:t>
            </a:r>
            <a:r>
              <a:rPr sz="1200" spc="-50" dirty="0">
                <a:latin typeface="Arial"/>
                <a:cs typeface="Arial"/>
              </a:rPr>
              <a:t>de</a:t>
            </a:r>
            <a:r>
              <a:rPr sz="1200" spc="-30" dirty="0">
                <a:latin typeface="Arial"/>
                <a:cs typeface="Arial"/>
              </a:rPr>
              <a:t> reflexión: </a:t>
            </a:r>
            <a:r>
              <a:rPr sz="1200" spc="-50" dirty="0">
                <a:latin typeface="Arial"/>
                <a:cs typeface="Arial"/>
              </a:rPr>
              <a:t>al</a:t>
            </a:r>
            <a:r>
              <a:rPr sz="1200" spc="-30" dirty="0">
                <a:latin typeface="Arial"/>
                <a:cs typeface="Arial"/>
              </a:rPr>
              <a:t> </a:t>
            </a:r>
            <a:r>
              <a:rPr sz="1200" spc="-45" dirty="0">
                <a:latin typeface="Arial"/>
                <a:cs typeface="Arial"/>
              </a:rPr>
              <a:t>realizar</a:t>
            </a:r>
            <a:r>
              <a:rPr sz="1200" spc="-30" dirty="0">
                <a:latin typeface="Arial"/>
                <a:cs typeface="Arial"/>
              </a:rPr>
              <a:t> </a:t>
            </a:r>
            <a:r>
              <a:rPr sz="1200" spc="-50" dirty="0">
                <a:latin typeface="Arial"/>
                <a:cs typeface="Arial"/>
              </a:rPr>
              <a:t>la</a:t>
            </a:r>
            <a:r>
              <a:rPr sz="1200" spc="-30" dirty="0">
                <a:latin typeface="Arial"/>
                <a:cs typeface="Arial"/>
              </a:rPr>
              <a:t> </a:t>
            </a:r>
            <a:r>
              <a:rPr sz="1200" spc="-35" dirty="0">
                <a:latin typeface="Arial"/>
                <a:cs typeface="Arial"/>
              </a:rPr>
              <a:t>auto-</a:t>
            </a:r>
            <a:r>
              <a:rPr sz="1200" spc="-55" dirty="0">
                <a:latin typeface="Arial"/>
                <a:cs typeface="Arial"/>
              </a:rPr>
              <a:t>evaluación,</a:t>
            </a:r>
            <a:r>
              <a:rPr sz="1200" spc="-30" dirty="0">
                <a:latin typeface="Arial"/>
                <a:cs typeface="Arial"/>
              </a:rPr>
              <a:t> </a:t>
            </a:r>
            <a:r>
              <a:rPr sz="1200" spc="-10" dirty="0">
                <a:latin typeface="Arial"/>
                <a:cs typeface="Arial"/>
              </a:rPr>
              <a:t>pregúntese:</a:t>
            </a:r>
            <a:endParaRPr sz="1200" dirty="0">
              <a:latin typeface="Arial"/>
              <a:cs typeface="Arial"/>
            </a:endParaRPr>
          </a:p>
          <a:p>
            <a:pPr marL="190500" indent="-110489">
              <a:lnSpc>
                <a:spcPct val="100000"/>
              </a:lnSpc>
              <a:spcBef>
                <a:spcPts val="20"/>
              </a:spcBef>
              <a:buFont typeface="Arial"/>
              <a:buChar char="•"/>
              <a:tabLst>
                <a:tab pos="190500" algn="l"/>
              </a:tabLst>
            </a:pPr>
            <a:r>
              <a:rPr sz="1200" b="1" spc="-120" dirty="0">
                <a:latin typeface="Arial"/>
                <a:cs typeface="Arial"/>
              </a:rPr>
              <a:t>¿Qué</a:t>
            </a:r>
            <a:r>
              <a:rPr sz="1200" b="1" spc="-50" dirty="0">
                <a:latin typeface="Arial"/>
                <a:cs typeface="Arial"/>
              </a:rPr>
              <a:t> </a:t>
            </a:r>
            <a:r>
              <a:rPr sz="1200" b="1" spc="-100" dirty="0">
                <a:latin typeface="Arial"/>
                <a:cs typeface="Arial"/>
              </a:rPr>
              <a:t>significan</a:t>
            </a:r>
            <a:r>
              <a:rPr sz="1200" b="1" spc="-45" dirty="0">
                <a:latin typeface="Arial"/>
                <a:cs typeface="Arial"/>
              </a:rPr>
              <a:t> </a:t>
            </a:r>
            <a:r>
              <a:rPr sz="1200" b="1" spc="-85" dirty="0">
                <a:latin typeface="Arial"/>
                <a:cs typeface="Arial"/>
              </a:rPr>
              <a:t>esto</a:t>
            </a:r>
            <a:r>
              <a:rPr sz="1200" b="1" spc="-45" dirty="0">
                <a:latin typeface="Arial"/>
                <a:cs typeface="Arial"/>
              </a:rPr>
              <a:t> </a:t>
            </a:r>
            <a:r>
              <a:rPr sz="1200" b="1" spc="-85" dirty="0">
                <a:latin typeface="Arial"/>
                <a:cs typeface="Arial"/>
              </a:rPr>
              <a:t>en</a:t>
            </a:r>
            <a:r>
              <a:rPr sz="1200" b="1" spc="-45" dirty="0">
                <a:latin typeface="Arial"/>
                <a:cs typeface="Arial"/>
              </a:rPr>
              <a:t> </a:t>
            </a:r>
            <a:r>
              <a:rPr sz="1200" b="1" spc="-70" dirty="0">
                <a:latin typeface="Arial"/>
                <a:cs typeface="Arial"/>
              </a:rPr>
              <a:t>mi</a:t>
            </a:r>
            <a:r>
              <a:rPr sz="1200" b="1" spc="-45" dirty="0">
                <a:latin typeface="Arial"/>
                <a:cs typeface="Arial"/>
              </a:rPr>
              <a:t> </a:t>
            </a:r>
            <a:r>
              <a:rPr sz="1200" b="1" spc="-85" dirty="0">
                <a:latin typeface="Arial"/>
                <a:cs typeface="Arial"/>
              </a:rPr>
              <a:t>práctica</a:t>
            </a:r>
            <a:r>
              <a:rPr sz="1200" b="1" spc="-45" dirty="0">
                <a:latin typeface="Arial"/>
                <a:cs typeface="Arial"/>
              </a:rPr>
              <a:t> </a:t>
            </a:r>
            <a:r>
              <a:rPr sz="1200" b="1" spc="-105" dirty="0">
                <a:latin typeface="Arial"/>
                <a:cs typeface="Arial"/>
              </a:rPr>
              <a:t>y</a:t>
            </a:r>
            <a:r>
              <a:rPr sz="1200" b="1" spc="-50" dirty="0">
                <a:latin typeface="Arial"/>
                <a:cs typeface="Arial"/>
              </a:rPr>
              <a:t> </a:t>
            </a:r>
            <a:r>
              <a:rPr sz="1200" b="1" spc="-114" dirty="0">
                <a:latin typeface="Arial"/>
                <a:cs typeface="Arial"/>
              </a:rPr>
              <a:t>cómo</a:t>
            </a:r>
            <a:r>
              <a:rPr sz="1200" b="1" spc="-45" dirty="0">
                <a:latin typeface="Arial"/>
                <a:cs typeface="Arial"/>
              </a:rPr>
              <a:t> </a:t>
            </a:r>
            <a:r>
              <a:rPr sz="1200" b="1" spc="-130" dirty="0">
                <a:latin typeface="Arial"/>
                <a:cs typeface="Arial"/>
              </a:rPr>
              <a:t>sé</a:t>
            </a:r>
            <a:r>
              <a:rPr sz="1200" b="1" spc="-45" dirty="0">
                <a:latin typeface="Arial"/>
                <a:cs typeface="Arial"/>
              </a:rPr>
              <a:t> </a:t>
            </a:r>
            <a:r>
              <a:rPr sz="1200" b="1" spc="-85" dirty="0">
                <a:latin typeface="Arial"/>
                <a:cs typeface="Arial"/>
              </a:rPr>
              <a:t>que</a:t>
            </a:r>
            <a:r>
              <a:rPr sz="1200" b="1" spc="-45" dirty="0">
                <a:latin typeface="Arial"/>
                <a:cs typeface="Arial"/>
              </a:rPr>
              <a:t> </a:t>
            </a:r>
            <a:r>
              <a:rPr sz="1200" b="1" spc="-60" dirty="0">
                <a:latin typeface="Arial"/>
                <a:cs typeface="Arial"/>
              </a:rPr>
              <a:t>realmente</a:t>
            </a:r>
            <a:r>
              <a:rPr sz="1200" b="1" spc="-45" dirty="0">
                <a:latin typeface="Arial"/>
                <a:cs typeface="Arial"/>
              </a:rPr>
              <a:t> </a:t>
            </a:r>
            <a:r>
              <a:rPr sz="1200" b="1" spc="-80" dirty="0">
                <a:latin typeface="Arial"/>
                <a:cs typeface="Arial"/>
              </a:rPr>
              <a:t>está</a:t>
            </a:r>
            <a:r>
              <a:rPr sz="1200" b="1" spc="-45" dirty="0">
                <a:latin typeface="Arial"/>
                <a:cs typeface="Arial"/>
              </a:rPr>
              <a:t> </a:t>
            </a:r>
            <a:r>
              <a:rPr sz="1200" b="1" spc="-10" dirty="0">
                <a:latin typeface="Arial"/>
                <a:cs typeface="Arial"/>
              </a:rPr>
              <a:t>sucediendo?</a:t>
            </a:r>
            <a:endParaRPr sz="1200" dirty="0">
              <a:latin typeface="Arial"/>
              <a:cs typeface="Arial"/>
            </a:endParaRPr>
          </a:p>
          <a:p>
            <a:pPr marL="190500" indent="-110489">
              <a:lnSpc>
                <a:spcPct val="100000"/>
              </a:lnSpc>
              <a:spcBef>
                <a:spcPts val="25"/>
              </a:spcBef>
              <a:buChar char="•"/>
              <a:tabLst>
                <a:tab pos="190500" algn="l"/>
              </a:tabLst>
            </a:pPr>
            <a:r>
              <a:rPr sz="1200" b="1" spc="-175" dirty="0">
                <a:latin typeface="Arial"/>
                <a:cs typeface="Arial"/>
              </a:rPr>
              <a:t>¿En</a:t>
            </a:r>
            <a:r>
              <a:rPr sz="1200" b="1" spc="-55" dirty="0">
                <a:latin typeface="Arial"/>
                <a:cs typeface="Arial"/>
              </a:rPr>
              <a:t> </a:t>
            </a:r>
            <a:r>
              <a:rPr sz="1200" b="1" spc="-85" dirty="0">
                <a:latin typeface="Arial"/>
                <a:cs typeface="Arial"/>
              </a:rPr>
              <a:t>qué</a:t>
            </a:r>
            <a:r>
              <a:rPr sz="1200" b="1" spc="-50" dirty="0">
                <a:latin typeface="Arial"/>
                <a:cs typeface="Arial"/>
              </a:rPr>
              <a:t> </a:t>
            </a:r>
            <a:r>
              <a:rPr sz="1200" b="1" spc="-80" dirty="0">
                <a:latin typeface="Arial"/>
                <a:cs typeface="Arial"/>
              </a:rPr>
              <a:t>medida</a:t>
            </a:r>
            <a:r>
              <a:rPr sz="1200" b="1" spc="-50" dirty="0">
                <a:latin typeface="Arial"/>
                <a:cs typeface="Arial"/>
              </a:rPr>
              <a:t> </a:t>
            </a:r>
            <a:r>
              <a:rPr sz="1200" b="1" spc="-70" dirty="0">
                <a:latin typeface="Arial"/>
                <a:cs typeface="Arial"/>
              </a:rPr>
              <a:t>mi</a:t>
            </a:r>
            <a:r>
              <a:rPr sz="1200" b="1" spc="-50" dirty="0">
                <a:latin typeface="Arial"/>
                <a:cs typeface="Arial"/>
              </a:rPr>
              <a:t> </a:t>
            </a:r>
            <a:r>
              <a:rPr sz="1200" b="1" spc="-75" dirty="0">
                <a:latin typeface="Arial"/>
                <a:cs typeface="Arial"/>
              </a:rPr>
              <a:t>aula</a:t>
            </a:r>
            <a:r>
              <a:rPr sz="1200" b="1" spc="-50" dirty="0">
                <a:latin typeface="Arial"/>
                <a:cs typeface="Arial"/>
              </a:rPr>
              <a:t> </a:t>
            </a:r>
            <a:r>
              <a:rPr sz="1200" b="1" spc="-85" dirty="0">
                <a:latin typeface="Arial"/>
                <a:cs typeface="Arial"/>
              </a:rPr>
              <a:t>favorece</a:t>
            </a:r>
            <a:r>
              <a:rPr sz="1200" b="1" spc="-55" dirty="0">
                <a:latin typeface="Arial"/>
                <a:cs typeface="Arial"/>
              </a:rPr>
              <a:t> el</a:t>
            </a:r>
            <a:r>
              <a:rPr sz="1200" b="1" spc="-50" dirty="0">
                <a:latin typeface="Arial"/>
                <a:cs typeface="Arial"/>
              </a:rPr>
              <a:t> </a:t>
            </a:r>
            <a:r>
              <a:rPr sz="1200" b="1" spc="-95" dirty="0">
                <a:latin typeface="Arial"/>
                <a:cs typeface="Arial"/>
              </a:rPr>
              <a:t>diálogo</a:t>
            </a:r>
            <a:r>
              <a:rPr sz="1200" b="1" spc="-50" dirty="0">
                <a:latin typeface="Arial"/>
                <a:cs typeface="Arial"/>
              </a:rPr>
              <a:t> </a:t>
            </a:r>
            <a:r>
              <a:rPr sz="1200" b="1" spc="-75" dirty="0">
                <a:latin typeface="Arial"/>
                <a:cs typeface="Arial"/>
              </a:rPr>
              <a:t>para</a:t>
            </a:r>
            <a:r>
              <a:rPr sz="1200" b="1" spc="-50" dirty="0">
                <a:latin typeface="Arial"/>
                <a:cs typeface="Arial"/>
              </a:rPr>
              <a:t> </a:t>
            </a:r>
            <a:r>
              <a:rPr sz="1200" b="1" spc="-55" dirty="0">
                <a:latin typeface="Arial"/>
                <a:cs typeface="Arial"/>
              </a:rPr>
              <a:t>el</a:t>
            </a:r>
            <a:r>
              <a:rPr sz="1200" b="1" spc="-50" dirty="0">
                <a:latin typeface="Arial"/>
                <a:cs typeface="Arial"/>
              </a:rPr>
              <a:t> </a:t>
            </a:r>
            <a:r>
              <a:rPr sz="1200" b="1" spc="-10" dirty="0">
                <a:latin typeface="Arial"/>
                <a:cs typeface="Arial"/>
              </a:rPr>
              <a:t>aprendizaje?</a:t>
            </a:r>
            <a:endParaRPr sz="1200" dirty="0">
              <a:latin typeface="Arial"/>
              <a:cs typeface="Arial"/>
            </a:endParaRPr>
          </a:p>
          <a:p>
            <a:pPr marL="190500" indent="-110489">
              <a:lnSpc>
                <a:spcPct val="100000"/>
              </a:lnSpc>
              <a:spcBef>
                <a:spcPts val="50"/>
              </a:spcBef>
              <a:buChar char="•"/>
              <a:tabLst>
                <a:tab pos="190500" algn="l"/>
              </a:tabLst>
            </a:pPr>
            <a:r>
              <a:rPr sz="1200" b="1" spc="-130" dirty="0">
                <a:latin typeface="Arial"/>
                <a:cs typeface="Arial"/>
              </a:rPr>
              <a:t>¿Cuál</a:t>
            </a:r>
            <a:r>
              <a:rPr sz="1200" b="1" spc="-45" dirty="0">
                <a:latin typeface="Arial"/>
                <a:cs typeface="Arial"/>
              </a:rPr>
              <a:t> </a:t>
            </a:r>
            <a:r>
              <a:rPr sz="1200" b="1" spc="-130" dirty="0">
                <a:latin typeface="Arial"/>
                <a:cs typeface="Arial"/>
              </a:rPr>
              <a:t>es</a:t>
            </a:r>
            <a:r>
              <a:rPr sz="1200" b="1" spc="-45" dirty="0">
                <a:latin typeface="Arial"/>
                <a:cs typeface="Arial"/>
              </a:rPr>
              <a:t> </a:t>
            </a:r>
            <a:r>
              <a:rPr sz="1200" b="1" spc="-65" dirty="0">
                <a:latin typeface="Arial"/>
                <a:cs typeface="Arial"/>
              </a:rPr>
              <a:t>la</a:t>
            </a:r>
            <a:r>
              <a:rPr sz="1200" b="1" spc="-40" dirty="0">
                <a:latin typeface="Arial"/>
                <a:cs typeface="Arial"/>
              </a:rPr>
              <a:t> </a:t>
            </a:r>
            <a:r>
              <a:rPr sz="1200" b="1" spc="-75" dirty="0">
                <a:latin typeface="Arial"/>
                <a:cs typeface="Arial"/>
              </a:rPr>
              <a:t>diferencia</a:t>
            </a:r>
            <a:r>
              <a:rPr sz="1200" b="1" spc="-45" dirty="0">
                <a:latin typeface="Arial"/>
                <a:cs typeface="Arial"/>
              </a:rPr>
              <a:t> </a:t>
            </a:r>
            <a:r>
              <a:rPr sz="1200" b="1" spc="-50" dirty="0">
                <a:latin typeface="Arial"/>
                <a:cs typeface="Arial"/>
              </a:rPr>
              <a:t>entre</a:t>
            </a:r>
            <a:r>
              <a:rPr sz="1200" b="1" spc="-40" dirty="0">
                <a:latin typeface="Arial"/>
                <a:cs typeface="Arial"/>
              </a:rPr>
              <a:t> </a:t>
            </a:r>
            <a:r>
              <a:rPr sz="1200" b="1" spc="-110" dirty="0">
                <a:latin typeface="Arial"/>
                <a:cs typeface="Arial"/>
              </a:rPr>
              <a:t>las</a:t>
            </a:r>
            <a:r>
              <a:rPr sz="1200" b="1" spc="-45" dirty="0">
                <a:latin typeface="Arial"/>
                <a:cs typeface="Arial"/>
              </a:rPr>
              <a:t> </a:t>
            </a:r>
            <a:r>
              <a:rPr sz="1200" b="1" spc="-110" dirty="0">
                <a:latin typeface="Arial"/>
                <a:cs typeface="Arial"/>
              </a:rPr>
              <a:t>columnas</a:t>
            </a:r>
            <a:r>
              <a:rPr sz="1200" b="1" spc="-45" dirty="0">
                <a:latin typeface="Arial"/>
                <a:cs typeface="Arial"/>
              </a:rPr>
              <a:t> </a:t>
            </a:r>
            <a:r>
              <a:rPr sz="1200" b="1" spc="-75" dirty="0">
                <a:latin typeface="Arial"/>
                <a:cs typeface="Arial"/>
              </a:rPr>
              <a:t>"yo"</a:t>
            </a:r>
            <a:r>
              <a:rPr sz="1200" b="1" spc="-40" dirty="0">
                <a:latin typeface="Arial"/>
                <a:cs typeface="Arial"/>
              </a:rPr>
              <a:t> </a:t>
            </a:r>
            <a:r>
              <a:rPr sz="1200" b="1" spc="-105" dirty="0">
                <a:latin typeface="Arial"/>
                <a:cs typeface="Arial"/>
              </a:rPr>
              <a:t>y</a:t>
            </a:r>
            <a:r>
              <a:rPr sz="1200" b="1" spc="-45" dirty="0">
                <a:latin typeface="Arial"/>
                <a:cs typeface="Arial"/>
              </a:rPr>
              <a:t> </a:t>
            </a:r>
            <a:r>
              <a:rPr sz="1200" b="1" spc="-100" dirty="0">
                <a:latin typeface="Arial"/>
                <a:cs typeface="Arial"/>
              </a:rPr>
              <a:t>"nosotros"?</a:t>
            </a:r>
            <a:r>
              <a:rPr sz="1200" b="1" spc="-40" dirty="0">
                <a:latin typeface="Arial"/>
                <a:cs typeface="Arial"/>
              </a:rPr>
              <a:t> </a:t>
            </a:r>
            <a:r>
              <a:rPr sz="1200" b="1" spc="-114" dirty="0">
                <a:latin typeface="Arial"/>
                <a:cs typeface="Arial"/>
              </a:rPr>
              <a:t>¿Existe</a:t>
            </a:r>
            <a:r>
              <a:rPr sz="1200" b="1" spc="-45" dirty="0">
                <a:latin typeface="Arial"/>
                <a:cs typeface="Arial"/>
              </a:rPr>
              <a:t> </a:t>
            </a:r>
            <a:r>
              <a:rPr sz="1200" b="1" spc="-95" dirty="0">
                <a:latin typeface="Arial"/>
                <a:cs typeface="Arial"/>
              </a:rPr>
              <a:t>alguna</a:t>
            </a:r>
            <a:r>
              <a:rPr sz="1200" b="1" spc="-45" dirty="0">
                <a:latin typeface="Arial"/>
                <a:cs typeface="Arial"/>
              </a:rPr>
              <a:t> </a:t>
            </a:r>
            <a:r>
              <a:rPr sz="1200" b="1" spc="-80" dirty="0">
                <a:latin typeface="Arial"/>
                <a:cs typeface="Arial"/>
              </a:rPr>
              <a:t>diferencia</a:t>
            </a:r>
            <a:r>
              <a:rPr sz="1200" b="1" spc="-40" dirty="0">
                <a:latin typeface="Arial"/>
                <a:cs typeface="Arial"/>
              </a:rPr>
              <a:t> </a:t>
            </a:r>
            <a:r>
              <a:rPr sz="1200" b="1" spc="-55" dirty="0">
                <a:latin typeface="Arial"/>
                <a:cs typeface="Arial"/>
              </a:rPr>
              <a:t>entre</a:t>
            </a:r>
            <a:r>
              <a:rPr sz="1200" b="1" spc="-45" dirty="0">
                <a:latin typeface="Arial"/>
                <a:cs typeface="Arial"/>
              </a:rPr>
              <a:t> </a:t>
            </a:r>
            <a:r>
              <a:rPr sz="1200" b="1" spc="-140" dirty="0">
                <a:latin typeface="Arial"/>
                <a:cs typeface="Arial"/>
              </a:rPr>
              <a:t>su</a:t>
            </a:r>
            <a:r>
              <a:rPr sz="1200" b="1" spc="-40" dirty="0">
                <a:latin typeface="Arial"/>
                <a:cs typeface="Arial"/>
              </a:rPr>
              <a:t> </a:t>
            </a:r>
            <a:r>
              <a:rPr sz="1200" b="1" spc="-90" dirty="0">
                <a:latin typeface="Arial"/>
                <a:cs typeface="Arial"/>
              </a:rPr>
              <a:t>planificación</a:t>
            </a:r>
            <a:r>
              <a:rPr sz="1200" b="1" spc="-45" dirty="0">
                <a:latin typeface="Arial"/>
                <a:cs typeface="Arial"/>
              </a:rPr>
              <a:t> </a:t>
            </a:r>
            <a:r>
              <a:rPr sz="1200" b="1" spc="-105" dirty="0">
                <a:latin typeface="Arial"/>
                <a:cs typeface="Arial"/>
              </a:rPr>
              <a:t>y</a:t>
            </a:r>
            <a:r>
              <a:rPr sz="1200" b="1" spc="-40" dirty="0">
                <a:latin typeface="Arial"/>
                <a:cs typeface="Arial"/>
              </a:rPr>
              <a:t> </a:t>
            </a:r>
            <a:r>
              <a:rPr sz="1200" b="1" spc="-70" dirty="0">
                <a:latin typeface="Arial"/>
                <a:cs typeface="Arial"/>
              </a:rPr>
              <a:t>lo</a:t>
            </a:r>
            <a:r>
              <a:rPr sz="1200" b="1" spc="-45" dirty="0">
                <a:latin typeface="Arial"/>
                <a:cs typeface="Arial"/>
              </a:rPr>
              <a:t> </a:t>
            </a:r>
            <a:r>
              <a:rPr sz="1200" b="1" spc="-90" dirty="0">
                <a:latin typeface="Arial"/>
                <a:cs typeface="Arial"/>
              </a:rPr>
              <a:t>que</a:t>
            </a:r>
            <a:r>
              <a:rPr sz="1200" b="1" spc="-45" dirty="0">
                <a:latin typeface="Arial"/>
                <a:cs typeface="Arial"/>
              </a:rPr>
              <a:t> </a:t>
            </a:r>
            <a:r>
              <a:rPr sz="1200" b="1" spc="-120" dirty="0">
                <a:latin typeface="Arial"/>
                <a:cs typeface="Arial"/>
              </a:rPr>
              <a:t>sucede</a:t>
            </a:r>
            <a:r>
              <a:rPr sz="1200" b="1" spc="-40" dirty="0">
                <a:latin typeface="Arial"/>
                <a:cs typeface="Arial"/>
              </a:rPr>
              <a:t> </a:t>
            </a:r>
            <a:r>
              <a:rPr sz="1200" b="1" spc="-85" dirty="0">
                <a:latin typeface="Arial"/>
                <a:cs typeface="Arial"/>
              </a:rPr>
              <a:t>en</a:t>
            </a:r>
            <a:r>
              <a:rPr sz="1200" b="1" spc="-45" dirty="0">
                <a:latin typeface="Arial"/>
                <a:cs typeface="Arial"/>
              </a:rPr>
              <a:t> </a:t>
            </a:r>
            <a:r>
              <a:rPr sz="1200" b="1" spc="-60" dirty="0">
                <a:latin typeface="Arial"/>
                <a:cs typeface="Arial"/>
              </a:rPr>
              <a:t>la</a:t>
            </a:r>
            <a:r>
              <a:rPr sz="1200" b="1" spc="-40" dirty="0">
                <a:latin typeface="Arial"/>
                <a:cs typeface="Arial"/>
              </a:rPr>
              <a:t> </a:t>
            </a:r>
            <a:r>
              <a:rPr sz="1200" b="1" spc="-10" dirty="0">
                <a:latin typeface="Arial"/>
                <a:cs typeface="Arial"/>
              </a:rPr>
              <a:t>práctica?</a:t>
            </a:r>
            <a:endParaRPr sz="1200" dirty="0">
              <a:latin typeface="Arial"/>
              <a:cs typeface="Arial"/>
            </a:endParaRPr>
          </a:p>
        </p:txBody>
      </p:sp>
      <p:pic>
        <p:nvPicPr>
          <p:cNvPr id="4" name="object 4"/>
          <p:cNvPicPr/>
          <p:nvPr/>
        </p:nvPicPr>
        <p:blipFill>
          <a:blip r:embed="rId2" cstate="print"/>
          <a:stretch>
            <a:fillRect/>
          </a:stretch>
        </p:blipFill>
        <p:spPr>
          <a:xfrm>
            <a:off x="8470900" y="1952625"/>
            <a:ext cx="289560" cy="28892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19006" y="1139601"/>
            <a:ext cx="3344545" cy="737235"/>
          </a:xfrm>
          <a:prstGeom prst="rect">
            <a:avLst/>
          </a:prstGeom>
          <a:solidFill>
            <a:srgbClr val="D9F1F6"/>
          </a:solidFill>
        </p:spPr>
        <p:txBody>
          <a:bodyPr vert="horz" wrap="square" lIns="0" tIns="15240" rIns="0" bIns="0" rtlCol="0">
            <a:spAutoFit/>
          </a:bodyPr>
          <a:lstStyle/>
          <a:p>
            <a:pPr marL="23495">
              <a:lnSpc>
                <a:spcPct val="100000"/>
              </a:lnSpc>
              <a:spcBef>
                <a:spcPts val="120"/>
              </a:spcBef>
            </a:pPr>
            <a:r>
              <a:rPr sz="1800" b="1" spc="-114" dirty="0">
                <a:solidFill>
                  <a:srgbClr val="1A616F"/>
                </a:solidFill>
                <a:latin typeface="Arial"/>
                <a:cs typeface="Arial"/>
              </a:rPr>
              <a:t>Parte</a:t>
            </a:r>
            <a:r>
              <a:rPr sz="1800" b="1" spc="-85" dirty="0">
                <a:solidFill>
                  <a:srgbClr val="1A616F"/>
                </a:solidFill>
                <a:latin typeface="Arial"/>
                <a:cs typeface="Arial"/>
              </a:rPr>
              <a:t> </a:t>
            </a:r>
            <a:r>
              <a:rPr sz="1800" b="1" spc="-60" dirty="0">
                <a:solidFill>
                  <a:srgbClr val="1A616F"/>
                </a:solidFill>
                <a:latin typeface="Arial"/>
                <a:cs typeface="Arial"/>
              </a:rPr>
              <a:t>e.</a:t>
            </a:r>
            <a:r>
              <a:rPr sz="1800" b="1" spc="-80" dirty="0">
                <a:solidFill>
                  <a:srgbClr val="1A616F"/>
                </a:solidFill>
                <a:latin typeface="Arial"/>
                <a:cs typeface="Arial"/>
              </a:rPr>
              <a:t> </a:t>
            </a:r>
            <a:r>
              <a:rPr sz="1800" b="1" spc="-180" dirty="0">
                <a:solidFill>
                  <a:srgbClr val="1A616F"/>
                </a:solidFill>
                <a:latin typeface="Arial"/>
                <a:cs typeface="Arial"/>
              </a:rPr>
              <a:t>Ciclo</a:t>
            </a:r>
            <a:r>
              <a:rPr sz="1800" b="1" spc="-80" dirty="0">
                <a:solidFill>
                  <a:srgbClr val="1A616F"/>
                </a:solidFill>
                <a:latin typeface="Arial"/>
                <a:cs typeface="Arial"/>
              </a:rPr>
              <a:t> </a:t>
            </a:r>
            <a:r>
              <a:rPr sz="1800" b="1" spc="-114" dirty="0">
                <a:solidFill>
                  <a:srgbClr val="1A616F"/>
                </a:solidFill>
                <a:latin typeface="Arial"/>
                <a:cs typeface="Arial"/>
              </a:rPr>
              <a:t>reflexivo</a:t>
            </a:r>
            <a:r>
              <a:rPr sz="1800" b="1" spc="-80" dirty="0">
                <a:solidFill>
                  <a:srgbClr val="1A616F"/>
                </a:solidFill>
                <a:latin typeface="Arial"/>
                <a:cs typeface="Arial"/>
              </a:rPr>
              <a:t> </a:t>
            </a:r>
            <a:r>
              <a:rPr sz="1800" b="1" spc="-125" dirty="0">
                <a:solidFill>
                  <a:srgbClr val="1A616F"/>
                </a:solidFill>
                <a:latin typeface="Arial"/>
                <a:cs typeface="Arial"/>
              </a:rPr>
              <a:t>de</a:t>
            </a:r>
            <a:r>
              <a:rPr sz="1800" b="1" spc="-80" dirty="0">
                <a:solidFill>
                  <a:srgbClr val="1A616F"/>
                </a:solidFill>
                <a:latin typeface="Arial"/>
                <a:cs typeface="Arial"/>
              </a:rPr>
              <a:t> </a:t>
            </a:r>
            <a:r>
              <a:rPr sz="1800" b="1" spc="-25" dirty="0">
                <a:solidFill>
                  <a:srgbClr val="1A616F"/>
                </a:solidFill>
                <a:latin typeface="Arial"/>
                <a:cs typeface="Arial"/>
              </a:rPr>
              <a:t>la</a:t>
            </a:r>
            <a:endParaRPr sz="1800">
              <a:latin typeface="Arial"/>
              <a:cs typeface="Arial"/>
            </a:endParaRPr>
          </a:p>
          <a:p>
            <a:pPr marL="23495">
              <a:lnSpc>
                <a:spcPct val="100000"/>
              </a:lnSpc>
              <a:spcBef>
                <a:spcPts val="455"/>
              </a:spcBef>
            </a:pPr>
            <a:r>
              <a:rPr sz="1800" b="1" spc="-150" dirty="0">
                <a:solidFill>
                  <a:srgbClr val="1A616F"/>
                </a:solidFill>
                <a:latin typeface="Arial"/>
                <a:cs typeface="Arial"/>
              </a:rPr>
              <a:t>investigación</a:t>
            </a:r>
            <a:r>
              <a:rPr sz="1800" b="1" spc="-60" dirty="0">
                <a:solidFill>
                  <a:srgbClr val="1A616F"/>
                </a:solidFill>
                <a:latin typeface="Arial"/>
                <a:cs typeface="Arial"/>
              </a:rPr>
              <a:t> </a:t>
            </a:r>
            <a:r>
              <a:rPr sz="1800" b="1" spc="-130" dirty="0">
                <a:solidFill>
                  <a:srgbClr val="1A616F"/>
                </a:solidFill>
                <a:latin typeface="Arial"/>
                <a:cs typeface="Arial"/>
              </a:rPr>
              <a:t>en</a:t>
            </a:r>
            <a:r>
              <a:rPr sz="1800" b="1" spc="-55" dirty="0">
                <a:solidFill>
                  <a:srgbClr val="1A616F"/>
                </a:solidFill>
                <a:latin typeface="Arial"/>
                <a:cs typeface="Arial"/>
              </a:rPr>
              <a:t> </a:t>
            </a:r>
            <a:r>
              <a:rPr sz="1800" b="1" spc="-80" dirty="0">
                <a:solidFill>
                  <a:srgbClr val="1A616F"/>
                </a:solidFill>
                <a:latin typeface="Arial"/>
                <a:cs typeface="Arial"/>
              </a:rPr>
              <a:t>el</a:t>
            </a:r>
            <a:r>
              <a:rPr sz="1800" b="1" spc="-60" dirty="0">
                <a:solidFill>
                  <a:srgbClr val="1A616F"/>
                </a:solidFill>
                <a:latin typeface="Arial"/>
                <a:cs typeface="Arial"/>
              </a:rPr>
              <a:t> </a:t>
            </a:r>
            <a:r>
              <a:rPr sz="1800" b="1" spc="-20" dirty="0">
                <a:solidFill>
                  <a:srgbClr val="1A616F"/>
                </a:solidFill>
                <a:latin typeface="Arial"/>
                <a:cs typeface="Arial"/>
              </a:rPr>
              <a:t>aula</a:t>
            </a:r>
            <a:endParaRPr sz="1800">
              <a:latin typeface="Arial"/>
              <a:cs typeface="Arial"/>
            </a:endParaRPr>
          </a:p>
        </p:txBody>
      </p:sp>
      <p:sp>
        <p:nvSpPr>
          <p:cNvPr id="3" name="object 3"/>
          <p:cNvSpPr txBox="1"/>
          <p:nvPr/>
        </p:nvSpPr>
        <p:spPr>
          <a:xfrm>
            <a:off x="629291" y="2171603"/>
            <a:ext cx="4723765" cy="4239895"/>
          </a:xfrm>
          <a:prstGeom prst="rect">
            <a:avLst/>
          </a:prstGeom>
          <a:ln w="31750">
            <a:solidFill>
              <a:srgbClr val="2791A6"/>
            </a:solidFill>
          </a:ln>
        </p:spPr>
        <p:txBody>
          <a:bodyPr vert="horz" wrap="square" lIns="0" tIns="54610" rIns="0" bIns="0" rtlCol="0">
            <a:spAutoFit/>
          </a:bodyPr>
          <a:lstStyle/>
          <a:p>
            <a:pPr marL="99060" marR="113664" algn="just">
              <a:lnSpc>
                <a:spcPct val="120700"/>
              </a:lnSpc>
              <a:spcBef>
                <a:spcPts val="430"/>
              </a:spcBef>
            </a:pPr>
            <a:r>
              <a:rPr sz="1200" spc="-100" dirty="0">
                <a:latin typeface="Arial"/>
                <a:cs typeface="Arial"/>
              </a:rPr>
              <a:t>T-</a:t>
            </a:r>
            <a:r>
              <a:rPr sz="1200" spc="-180" dirty="0">
                <a:latin typeface="Arial"/>
                <a:cs typeface="Arial"/>
              </a:rPr>
              <a:t>SEDA</a:t>
            </a:r>
            <a:r>
              <a:rPr sz="1200" spc="195" dirty="0">
                <a:latin typeface="Arial"/>
                <a:cs typeface="Arial"/>
              </a:rPr>
              <a:t> </a:t>
            </a:r>
            <a:r>
              <a:rPr sz="1200" spc="-100" dirty="0">
                <a:latin typeface="Arial"/>
                <a:cs typeface="Arial"/>
              </a:rPr>
              <a:t>es</a:t>
            </a:r>
            <a:r>
              <a:rPr sz="1200" spc="195" dirty="0">
                <a:latin typeface="Arial"/>
                <a:cs typeface="Arial"/>
              </a:rPr>
              <a:t> </a:t>
            </a:r>
            <a:r>
              <a:rPr sz="1200" spc="-30" dirty="0">
                <a:latin typeface="Arial"/>
                <a:cs typeface="Arial"/>
              </a:rPr>
              <a:t>particularmente</a:t>
            </a:r>
            <a:r>
              <a:rPr sz="1200" spc="195" dirty="0">
                <a:latin typeface="Arial"/>
                <a:cs typeface="Arial"/>
              </a:rPr>
              <a:t> </a:t>
            </a:r>
            <a:r>
              <a:rPr sz="1200" spc="-65" dirty="0">
                <a:latin typeface="Arial"/>
                <a:cs typeface="Arial"/>
              </a:rPr>
              <a:t>adecuado</a:t>
            </a:r>
            <a:r>
              <a:rPr sz="1200" spc="195" dirty="0">
                <a:latin typeface="Arial"/>
                <a:cs typeface="Arial"/>
              </a:rPr>
              <a:t> </a:t>
            </a:r>
            <a:r>
              <a:rPr sz="1200" spc="-55" dirty="0">
                <a:latin typeface="Arial"/>
                <a:cs typeface="Arial"/>
              </a:rPr>
              <a:t>para</a:t>
            </a:r>
            <a:r>
              <a:rPr sz="1200" spc="195" dirty="0">
                <a:latin typeface="Arial"/>
                <a:cs typeface="Arial"/>
              </a:rPr>
              <a:t> </a:t>
            </a:r>
            <a:r>
              <a:rPr sz="1200" spc="-50" dirty="0">
                <a:latin typeface="Arial"/>
                <a:cs typeface="Arial"/>
              </a:rPr>
              <a:t>situaciones</a:t>
            </a:r>
            <a:r>
              <a:rPr sz="1200" spc="195" dirty="0">
                <a:latin typeface="Arial"/>
                <a:cs typeface="Arial"/>
              </a:rPr>
              <a:t> </a:t>
            </a:r>
            <a:r>
              <a:rPr sz="1200" spc="-50" dirty="0">
                <a:latin typeface="Arial"/>
                <a:cs typeface="Arial"/>
              </a:rPr>
              <a:t>en</a:t>
            </a:r>
            <a:r>
              <a:rPr sz="1200" spc="195" dirty="0">
                <a:latin typeface="Arial"/>
                <a:cs typeface="Arial"/>
              </a:rPr>
              <a:t> </a:t>
            </a:r>
            <a:r>
              <a:rPr sz="1200" spc="-75" dirty="0">
                <a:latin typeface="Arial"/>
                <a:cs typeface="Arial"/>
              </a:rPr>
              <a:t>las</a:t>
            </a:r>
            <a:r>
              <a:rPr sz="1200" spc="195" dirty="0">
                <a:latin typeface="Arial"/>
                <a:cs typeface="Arial"/>
              </a:rPr>
              <a:t> </a:t>
            </a:r>
            <a:r>
              <a:rPr sz="1200" spc="-45" dirty="0">
                <a:latin typeface="Arial"/>
                <a:cs typeface="Arial"/>
              </a:rPr>
              <a:t>que</a:t>
            </a:r>
            <a:r>
              <a:rPr sz="1200" spc="195" dirty="0">
                <a:latin typeface="Arial"/>
                <a:cs typeface="Arial"/>
              </a:rPr>
              <a:t> </a:t>
            </a:r>
            <a:r>
              <a:rPr sz="1200" spc="-80" dirty="0">
                <a:latin typeface="Arial"/>
                <a:cs typeface="Arial"/>
              </a:rPr>
              <a:t>los</a:t>
            </a:r>
            <a:r>
              <a:rPr sz="1200" spc="-75" dirty="0">
                <a:latin typeface="Arial"/>
                <a:cs typeface="Arial"/>
              </a:rPr>
              <a:t> </a:t>
            </a:r>
            <a:r>
              <a:rPr sz="1200" spc="-55" dirty="0">
                <a:latin typeface="Arial"/>
                <a:cs typeface="Arial"/>
              </a:rPr>
              <a:t>docentes</a:t>
            </a:r>
            <a:r>
              <a:rPr sz="1200" spc="135" dirty="0">
                <a:latin typeface="Arial"/>
                <a:cs typeface="Arial"/>
              </a:rPr>
              <a:t> </a:t>
            </a:r>
            <a:r>
              <a:rPr sz="1200" spc="-60" dirty="0">
                <a:latin typeface="Arial"/>
                <a:cs typeface="Arial"/>
              </a:rPr>
              <a:t>han</a:t>
            </a:r>
            <a:r>
              <a:rPr sz="1200" spc="135" dirty="0">
                <a:latin typeface="Arial"/>
                <a:cs typeface="Arial"/>
              </a:rPr>
              <a:t> </a:t>
            </a:r>
            <a:r>
              <a:rPr sz="1200" spc="-25" dirty="0">
                <a:latin typeface="Arial"/>
                <a:cs typeface="Arial"/>
              </a:rPr>
              <a:t>identificado</a:t>
            </a:r>
            <a:r>
              <a:rPr sz="1200" spc="135" dirty="0">
                <a:latin typeface="Arial"/>
                <a:cs typeface="Arial"/>
              </a:rPr>
              <a:t> </a:t>
            </a:r>
            <a:r>
              <a:rPr sz="1200" spc="-35" dirty="0">
                <a:latin typeface="Arial"/>
                <a:cs typeface="Arial"/>
              </a:rPr>
              <a:t>un</a:t>
            </a:r>
            <a:r>
              <a:rPr sz="1200" spc="140" dirty="0">
                <a:latin typeface="Arial"/>
                <a:cs typeface="Arial"/>
              </a:rPr>
              <a:t> </a:t>
            </a:r>
            <a:r>
              <a:rPr sz="1200" b="1" spc="-70" dirty="0">
                <a:latin typeface="Arial"/>
                <a:cs typeface="Arial"/>
              </a:rPr>
              <a:t>interés</a:t>
            </a:r>
            <a:r>
              <a:rPr sz="1200" b="1" spc="135" dirty="0">
                <a:latin typeface="Arial"/>
                <a:cs typeface="Arial"/>
              </a:rPr>
              <a:t> </a:t>
            </a:r>
            <a:r>
              <a:rPr sz="1200" b="1" spc="-100" dirty="0">
                <a:latin typeface="Arial"/>
                <a:cs typeface="Arial"/>
              </a:rPr>
              <a:t>o</a:t>
            </a:r>
            <a:r>
              <a:rPr sz="1200" b="1" spc="140" dirty="0">
                <a:latin typeface="Arial"/>
                <a:cs typeface="Arial"/>
              </a:rPr>
              <a:t> </a:t>
            </a:r>
            <a:r>
              <a:rPr sz="1200" b="1" spc="-95" dirty="0">
                <a:latin typeface="Arial"/>
                <a:cs typeface="Arial"/>
              </a:rPr>
              <a:t>preocupación</a:t>
            </a:r>
            <a:r>
              <a:rPr sz="1200" b="1" spc="140" dirty="0">
                <a:latin typeface="Arial"/>
                <a:cs typeface="Arial"/>
              </a:rPr>
              <a:t> </a:t>
            </a:r>
            <a:r>
              <a:rPr sz="1200" b="1" spc="-70" dirty="0">
                <a:latin typeface="Arial"/>
                <a:cs typeface="Arial"/>
              </a:rPr>
              <a:t>particular</a:t>
            </a:r>
            <a:r>
              <a:rPr sz="1200" b="1" spc="150" dirty="0">
                <a:latin typeface="Arial"/>
                <a:cs typeface="Arial"/>
              </a:rPr>
              <a:t> </a:t>
            </a:r>
            <a:r>
              <a:rPr sz="1200" spc="-60" dirty="0">
                <a:latin typeface="Arial"/>
                <a:cs typeface="Arial"/>
              </a:rPr>
              <a:t>en</a:t>
            </a:r>
            <a:r>
              <a:rPr sz="1200" spc="140" dirty="0">
                <a:latin typeface="Arial"/>
                <a:cs typeface="Arial"/>
              </a:rPr>
              <a:t> </a:t>
            </a:r>
            <a:r>
              <a:rPr sz="1200" spc="-35" dirty="0">
                <a:latin typeface="Arial"/>
                <a:cs typeface="Arial"/>
              </a:rPr>
              <a:t>el</a:t>
            </a:r>
            <a:r>
              <a:rPr sz="1200" spc="-30" dirty="0">
                <a:latin typeface="Arial"/>
                <a:cs typeface="Arial"/>
              </a:rPr>
              <a:t> </a:t>
            </a:r>
            <a:r>
              <a:rPr sz="1200" spc="-55" dirty="0">
                <a:latin typeface="Arial"/>
                <a:cs typeface="Arial"/>
              </a:rPr>
              <a:t>habla</a:t>
            </a:r>
            <a:r>
              <a:rPr sz="1200" spc="-105" dirty="0">
                <a:latin typeface="Arial"/>
                <a:cs typeface="Arial"/>
              </a:rPr>
              <a:t> </a:t>
            </a:r>
            <a:r>
              <a:rPr sz="1200" spc="-60" dirty="0">
                <a:latin typeface="Arial"/>
                <a:cs typeface="Arial"/>
              </a:rPr>
              <a:t>y</a:t>
            </a:r>
            <a:r>
              <a:rPr sz="1200" spc="-105" dirty="0">
                <a:latin typeface="Arial"/>
                <a:cs typeface="Arial"/>
              </a:rPr>
              <a:t> </a:t>
            </a:r>
            <a:r>
              <a:rPr sz="1200" spc="-30" dirty="0">
                <a:latin typeface="Arial"/>
                <a:cs typeface="Arial"/>
              </a:rPr>
              <a:t>el</a:t>
            </a:r>
            <a:r>
              <a:rPr sz="1200" spc="-105" dirty="0">
                <a:latin typeface="Arial"/>
                <a:cs typeface="Arial"/>
              </a:rPr>
              <a:t> </a:t>
            </a:r>
            <a:r>
              <a:rPr sz="1200" spc="-50" dirty="0">
                <a:latin typeface="Arial"/>
                <a:cs typeface="Arial"/>
              </a:rPr>
              <a:t>aprendizaje</a:t>
            </a:r>
            <a:r>
              <a:rPr sz="1200" spc="-105" dirty="0">
                <a:latin typeface="Arial"/>
                <a:cs typeface="Arial"/>
              </a:rPr>
              <a:t> </a:t>
            </a:r>
            <a:r>
              <a:rPr sz="1200" spc="-50" dirty="0">
                <a:latin typeface="Arial"/>
                <a:cs typeface="Arial"/>
              </a:rPr>
              <a:t>en</a:t>
            </a:r>
            <a:r>
              <a:rPr sz="1200" spc="-105" dirty="0">
                <a:latin typeface="Arial"/>
                <a:cs typeface="Arial"/>
              </a:rPr>
              <a:t> </a:t>
            </a:r>
            <a:r>
              <a:rPr sz="1200" spc="-30" dirty="0">
                <a:latin typeface="Arial"/>
                <a:cs typeface="Arial"/>
              </a:rPr>
              <a:t>el</a:t>
            </a:r>
            <a:r>
              <a:rPr sz="1200" spc="-105" dirty="0">
                <a:latin typeface="Arial"/>
                <a:cs typeface="Arial"/>
              </a:rPr>
              <a:t> </a:t>
            </a:r>
            <a:r>
              <a:rPr sz="1200" spc="-55" dirty="0">
                <a:latin typeface="Arial"/>
                <a:cs typeface="Arial"/>
              </a:rPr>
              <a:t>aula.</a:t>
            </a:r>
            <a:r>
              <a:rPr sz="1200" spc="-105" dirty="0">
                <a:latin typeface="Arial"/>
                <a:cs typeface="Arial"/>
              </a:rPr>
              <a:t> </a:t>
            </a:r>
            <a:r>
              <a:rPr sz="1200" spc="-125" dirty="0">
                <a:latin typeface="Arial"/>
                <a:cs typeface="Arial"/>
              </a:rPr>
              <a:t>En</a:t>
            </a:r>
            <a:r>
              <a:rPr sz="1200" spc="-105" dirty="0">
                <a:latin typeface="Arial"/>
                <a:cs typeface="Arial"/>
              </a:rPr>
              <a:t> </a:t>
            </a:r>
            <a:r>
              <a:rPr sz="1200" spc="-55" dirty="0">
                <a:latin typeface="Arial"/>
                <a:cs typeface="Arial"/>
              </a:rPr>
              <a:t>este</a:t>
            </a:r>
            <a:r>
              <a:rPr sz="1200" spc="-105" dirty="0">
                <a:latin typeface="Arial"/>
                <a:cs typeface="Arial"/>
              </a:rPr>
              <a:t> </a:t>
            </a:r>
            <a:r>
              <a:rPr sz="1200" spc="-20" dirty="0">
                <a:latin typeface="Arial"/>
                <a:cs typeface="Arial"/>
              </a:rPr>
              <a:t>punto,</a:t>
            </a:r>
            <a:r>
              <a:rPr sz="1200" spc="-105" dirty="0">
                <a:latin typeface="Arial"/>
                <a:cs typeface="Arial"/>
              </a:rPr>
              <a:t> </a:t>
            </a:r>
            <a:r>
              <a:rPr sz="1200" spc="-100" dirty="0">
                <a:latin typeface="Arial"/>
                <a:cs typeface="Arial"/>
              </a:rPr>
              <a:t>es</a:t>
            </a:r>
            <a:r>
              <a:rPr sz="1200" spc="-105" dirty="0">
                <a:latin typeface="Arial"/>
                <a:cs typeface="Arial"/>
              </a:rPr>
              <a:t> </a:t>
            </a:r>
            <a:r>
              <a:rPr sz="1200" spc="-45" dirty="0">
                <a:latin typeface="Arial"/>
                <a:cs typeface="Arial"/>
              </a:rPr>
              <a:t>posible</a:t>
            </a:r>
            <a:r>
              <a:rPr sz="1200" spc="-105" dirty="0">
                <a:latin typeface="Arial"/>
                <a:cs typeface="Arial"/>
              </a:rPr>
              <a:t> </a:t>
            </a:r>
            <a:r>
              <a:rPr sz="1200" spc="-45" dirty="0">
                <a:latin typeface="Arial"/>
                <a:cs typeface="Arial"/>
              </a:rPr>
              <a:t>que</a:t>
            </a:r>
            <a:r>
              <a:rPr sz="1200" spc="-105" dirty="0">
                <a:latin typeface="Arial"/>
                <a:cs typeface="Arial"/>
              </a:rPr>
              <a:t> </a:t>
            </a:r>
            <a:r>
              <a:rPr sz="1200" spc="-45" dirty="0">
                <a:latin typeface="Arial"/>
                <a:cs typeface="Arial"/>
              </a:rPr>
              <a:t>usted</a:t>
            </a:r>
            <a:r>
              <a:rPr sz="1200" spc="-105" dirty="0">
                <a:latin typeface="Arial"/>
                <a:cs typeface="Arial"/>
              </a:rPr>
              <a:t> </a:t>
            </a:r>
            <a:r>
              <a:rPr sz="1200" spc="-70" dirty="0">
                <a:latin typeface="Arial"/>
                <a:cs typeface="Arial"/>
              </a:rPr>
              <a:t>haya</a:t>
            </a:r>
            <a:r>
              <a:rPr sz="1200" spc="-50" dirty="0">
                <a:latin typeface="Arial"/>
                <a:cs typeface="Arial"/>
              </a:rPr>
              <a:t> </a:t>
            </a:r>
            <a:r>
              <a:rPr sz="1200" spc="-25" dirty="0">
                <a:latin typeface="Arial"/>
                <a:cs typeface="Arial"/>
              </a:rPr>
              <a:t>identificado</a:t>
            </a:r>
            <a:r>
              <a:rPr sz="1200" spc="260" dirty="0">
                <a:latin typeface="Arial"/>
                <a:cs typeface="Arial"/>
              </a:rPr>
              <a:t> </a:t>
            </a:r>
            <a:r>
              <a:rPr sz="1200" spc="-95" dirty="0">
                <a:latin typeface="Arial"/>
                <a:cs typeface="Arial"/>
              </a:rPr>
              <a:t>a</a:t>
            </a:r>
            <a:r>
              <a:rPr sz="1200" spc="260" dirty="0">
                <a:latin typeface="Arial"/>
                <a:cs typeface="Arial"/>
              </a:rPr>
              <a:t> </a:t>
            </a:r>
            <a:r>
              <a:rPr sz="1200" spc="-5" dirty="0">
                <a:latin typeface="Arial"/>
                <a:cs typeface="Arial"/>
              </a:rPr>
              <a:t>partir</a:t>
            </a:r>
            <a:r>
              <a:rPr sz="1200" spc="260" dirty="0">
                <a:latin typeface="Arial"/>
                <a:cs typeface="Arial"/>
              </a:rPr>
              <a:t> </a:t>
            </a:r>
            <a:r>
              <a:rPr sz="1200" spc="-50" dirty="0">
                <a:latin typeface="Arial"/>
                <a:cs typeface="Arial"/>
              </a:rPr>
              <a:t>de</a:t>
            </a:r>
            <a:r>
              <a:rPr sz="1200" spc="260" dirty="0">
                <a:latin typeface="Arial"/>
                <a:cs typeface="Arial"/>
              </a:rPr>
              <a:t> </a:t>
            </a:r>
            <a:r>
              <a:rPr sz="1200" spc="-85" dirty="0">
                <a:latin typeface="Arial"/>
                <a:cs typeface="Arial"/>
              </a:rPr>
              <a:t>su</a:t>
            </a:r>
            <a:r>
              <a:rPr sz="1200" spc="260" dirty="0">
                <a:latin typeface="Arial"/>
                <a:cs typeface="Arial"/>
              </a:rPr>
              <a:t> </a:t>
            </a:r>
            <a:r>
              <a:rPr sz="1200" spc="-30" dirty="0">
                <a:latin typeface="Arial"/>
                <a:cs typeface="Arial"/>
              </a:rPr>
              <a:t>auto-</a:t>
            </a:r>
            <a:r>
              <a:rPr sz="1200" spc="-50" dirty="0">
                <a:latin typeface="Arial"/>
                <a:cs typeface="Arial"/>
              </a:rPr>
              <a:t>evaluación</a:t>
            </a:r>
            <a:r>
              <a:rPr sz="1200" spc="260" dirty="0">
                <a:latin typeface="Arial"/>
                <a:cs typeface="Arial"/>
              </a:rPr>
              <a:t> </a:t>
            </a:r>
            <a:r>
              <a:rPr sz="1200" spc="-45" dirty="0">
                <a:latin typeface="Arial"/>
                <a:cs typeface="Arial"/>
              </a:rPr>
              <a:t>que</a:t>
            </a:r>
            <a:r>
              <a:rPr sz="1200" spc="260" dirty="0">
                <a:latin typeface="Arial"/>
                <a:cs typeface="Arial"/>
              </a:rPr>
              <a:t> </a:t>
            </a:r>
            <a:r>
              <a:rPr sz="1200" spc="-20" dirty="0">
                <a:latin typeface="Arial"/>
                <a:cs typeface="Arial"/>
              </a:rPr>
              <a:t>tiene</a:t>
            </a:r>
            <a:r>
              <a:rPr sz="1200" spc="260" dirty="0">
                <a:latin typeface="Arial"/>
                <a:cs typeface="Arial"/>
              </a:rPr>
              <a:t> </a:t>
            </a:r>
            <a:r>
              <a:rPr sz="1200" spc="-35" dirty="0">
                <a:latin typeface="Arial"/>
                <a:cs typeface="Arial"/>
              </a:rPr>
              <a:t>un</a:t>
            </a:r>
            <a:r>
              <a:rPr sz="1200" spc="260" dirty="0">
                <a:latin typeface="Arial"/>
                <a:cs typeface="Arial"/>
              </a:rPr>
              <a:t> </a:t>
            </a:r>
            <a:r>
              <a:rPr sz="1200" spc="-20" dirty="0">
                <a:latin typeface="Arial"/>
                <a:cs typeface="Arial"/>
              </a:rPr>
              <a:t>objetivo</a:t>
            </a:r>
            <a:r>
              <a:rPr sz="1200" spc="260" dirty="0">
                <a:latin typeface="Arial"/>
                <a:cs typeface="Arial"/>
              </a:rPr>
              <a:t> </a:t>
            </a:r>
            <a:r>
              <a:rPr sz="1200" spc="-90" dirty="0">
                <a:latin typeface="Arial"/>
                <a:cs typeface="Arial"/>
              </a:rPr>
              <a:t>o</a:t>
            </a:r>
            <a:r>
              <a:rPr sz="1200" spc="-20" dirty="0">
                <a:latin typeface="Arial"/>
                <a:cs typeface="Arial"/>
              </a:rPr>
              <a:t> </a:t>
            </a:r>
            <a:r>
              <a:rPr sz="1200" spc="-25" dirty="0">
                <a:latin typeface="Arial"/>
                <a:cs typeface="Arial"/>
              </a:rPr>
              <a:t>propósito</a:t>
            </a:r>
            <a:r>
              <a:rPr sz="1200" spc="20" dirty="0">
                <a:latin typeface="Arial"/>
                <a:cs typeface="Arial"/>
              </a:rPr>
              <a:t> </a:t>
            </a:r>
            <a:r>
              <a:rPr sz="1200" spc="-25" dirty="0">
                <a:latin typeface="Arial"/>
                <a:cs typeface="Arial"/>
              </a:rPr>
              <a:t>particular</a:t>
            </a:r>
            <a:r>
              <a:rPr sz="1200" spc="20" dirty="0">
                <a:latin typeface="Arial"/>
                <a:cs typeface="Arial"/>
              </a:rPr>
              <a:t> </a:t>
            </a:r>
            <a:r>
              <a:rPr sz="1200" spc="-55" dirty="0">
                <a:latin typeface="Arial"/>
                <a:cs typeface="Arial"/>
              </a:rPr>
              <a:t>para</a:t>
            </a:r>
            <a:r>
              <a:rPr sz="1200" spc="20" dirty="0">
                <a:latin typeface="Arial"/>
                <a:cs typeface="Arial"/>
              </a:rPr>
              <a:t> </a:t>
            </a:r>
            <a:r>
              <a:rPr sz="1200" spc="-85" dirty="0">
                <a:latin typeface="Arial"/>
                <a:cs typeface="Arial"/>
              </a:rPr>
              <a:t>su</a:t>
            </a:r>
            <a:r>
              <a:rPr sz="1200" spc="20" dirty="0">
                <a:latin typeface="Arial"/>
                <a:cs typeface="Arial"/>
              </a:rPr>
              <a:t> </a:t>
            </a:r>
            <a:r>
              <a:rPr sz="1200" spc="-55" dirty="0">
                <a:latin typeface="Arial"/>
                <a:cs typeface="Arial"/>
              </a:rPr>
              <a:t>aula,</a:t>
            </a:r>
            <a:r>
              <a:rPr sz="1200" spc="20" dirty="0">
                <a:latin typeface="Arial"/>
                <a:cs typeface="Arial"/>
              </a:rPr>
              <a:t> </a:t>
            </a:r>
            <a:r>
              <a:rPr sz="1200" spc="-35" dirty="0">
                <a:latin typeface="Arial"/>
                <a:cs typeface="Arial"/>
              </a:rPr>
              <a:t>o</a:t>
            </a:r>
            <a:r>
              <a:rPr sz="1200" spc="20" dirty="0">
                <a:latin typeface="Arial"/>
                <a:cs typeface="Arial"/>
              </a:rPr>
              <a:t> </a:t>
            </a:r>
            <a:r>
              <a:rPr sz="1200" spc="-50" dirty="0">
                <a:latin typeface="Arial"/>
                <a:cs typeface="Arial"/>
              </a:rPr>
              <a:t>puede</a:t>
            </a:r>
            <a:r>
              <a:rPr sz="1200" spc="20" dirty="0">
                <a:latin typeface="Arial"/>
                <a:cs typeface="Arial"/>
              </a:rPr>
              <a:t> </a:t>
            </a:r>
            <a:r>
              <a:rPr sz="1200" spc="-35" dirty="0">
                <a:latin typeface="Arial"/>
                <a:cs typeface="Arial"/>
              </a:rPr>
              <a:t>haberlo</a:t>
            </a:r>
            <a:r>
              <a:rPr sz="1200" spc="20" dirty="0">
                <a:latin typeface="Arial"/>
                <a:cs typeface="Arial"/>
              </a:rPr>
              <a:t> </a:t>
            </a:r>
            <a:r>
              <a:rPr sz="1200" spc="-25" dirty="0">
                <a:latin typeface="Arial"/>
                <a:cs typeface="Arial"/>
              </a:rPr>
              <a:t>identificado</a:t>
            </a:r>
            <a:r>
              <a:rPr sz="1200" spc="20" dirty="0">
                <a:latin typeface="Arial"/>
                <a:cs typeface="Arial"/>
              </a:rPr>
              <a:t> </a:t>
            </a:r>
            <a:r>
              <a:rPr sz="1200" spc="-30" dirty="0">
                <a:latin typeface="Arial"/>
                <a:cs typeface="Arial"/>
              </a:rPr>
              <a:t>durante</a:t>
            </a:r>
            <a:r>
              <a:rPr sz="1200" spc="-5" dirty="0">
                <a:latin typeface="Arial"/>
                <a:cs typeface="Arial"/>
              </a:rPr>
              <a:t> </a:t>
            </a:r>
            <a:r>
              <a:rPr sz="1200" spc="-65" dirty="0">
                <a:latin typeface="Arial"/>
                <a:cs typeface="Arial"/>
              </a:rPr>
              <a:t>conversaciones </a:t>
            </a:r>
            <a:r>
              <a:rPr sz="1200" spc="-60" dirty="0">
                <a:latin typeface="Arial"/>
                <a:cs typeface="Arial"/>
              </a:rPr>
              <a:t>con</a:t>
            </a:r>
            <a:r>
              <a:rPr sz="1200" spc="-65" dirty="0">
                <a:latin typeface="Arial"/>
                <a:cs typeface="Arial"/>
              </a:rPr>
              <a:t> </a:t>
            </a:r>
            <a:r>
              <a:rPr sz="1200" spc="-75" dirty="0">
                <a:latin typeface="Arial"/>
                <a:cs typeface="Arial"/>
              </a:rPr>
              <a:t>colegas</a:t>
            </a:r>
            <a:r>
              <a:rPr sz="1200" spc="-65" dirty="0">
                <a:latin typeface="Arial"/>
                <a:cs typeface="Arial"/>
              </a:rPr>
              <a:t> </a:t>
            </a:r>
            <a:r>
              <a:rPr sz="1200" spc="-35" dirty="0">
                <a:latin typeface="Arial"/>
                <a:cs typeface="Arial"/>
              </a:rPr>
              <a:t>o</a:t>
            </a:r>
            <a:r>
              <a:rPr sz="1200" spc="-65" dirty="0">
                <a:latin typeface="Arial"/>
                <a:cs typeface="Arial"/>
              </a:rPr>
              <a:t> </a:t>
            </a:r>
            <a:r>
              <a:rPr sz="1200" spc="-45" dirty="0">
                <a:latin typeface="Arial"/>
                <a:cs typeface="Arial"/>
              </a:rPr>
              <a:t>incluso</a:t>
            </a:r>
            <a:r>
              <a:rPr sz="1200" spc="-65" dirty="0">
                <a:latin typeface="Arial"/>
                <a:cs typeface="Arial"/>
              </a:rPr>
              <a:t> </a:t>
            </a:r>
            <a:r>
              <a:rPr sz="1200" spc="-60" dirty="0">
                <a:latin typeface="Arial"/>
                <a:cs typeface="Arial"/>
              </a:rPr>
              <a:t>con</a:t>
            </a:r>
            <a:r>
              <a:rPr sz="1200" spc="-65" dirty="0">
                <a:latin typeface="Arial"/>
                <a:cs typeface="Arial"/>
              </a:rPr>
              <a:t> </a:t>
            </a:r>
            <a:r>
              <a:rPr sz="1200" spc="-100" dirty="0">
                <a:latin typeface="Arial"/>
                <a:cs typeface="Arial"/>
              </a:rPr>
              <a:t>sus</a:t>
            </a:r>
            <a:r>
              <a:rPr sz="1200" spc="-65" dirty="0">
                <a:latin typeface="Arial"/>
                <a:cs typeface="Arial"/>
              </a:rPr>
              <a:t> </a:t>
            </a:r>
            <a:r>
              <a:rPr sz="1200" spc="-45" dirty="0">
                <a:latin typeface="Arial"/>
                <a:cs typeface="Arial"/>
              </a:rPr>
              <a:t>estudiantes.</a:t>
            </a:r>
            <a:endParaRPr sz="1200">
              <a:latin typeface="Arial"/>
              <a:cs typeface="Arial"/>
            </a:endParaRPr>
          </a:p>
          <a:p>
            <a:pPr marL="99060" marR="113030" algn="just">
              <a:lnSpc>
                <a:spcPct val="120800"/>
              </a:lnSpc>
              <a:spcBef>
                <a:spcPts val="615"/>
              </a:spcBef>
            </a:pPr>
            <a:r>
              <a:rPr sz="1200" spc="-110" dirty="0">
                <a:latin typeface="Arial"/>
                <a:cs typeface="Arial"/>
              </a:rPr>
              <a:t>Los</a:t>
            </a:r>
            <a:r>
              <a:rPr sz="1200" spc="-50" dirty="0">
                <a:latin typeface="Arial"/>
                <a:cs typeface="Arial"/>
              </a:rPr>
              <a:t> enfoques descritos en </a:t>
            </a:r>
            <a:r>
              <a:rPr sz="1200" spc="-30" dirty="0">
                <a:latin typeface="Arial"/>
                <a:cs typeface="Arial"/>
              </a:rPr>
              <a:t>el</a:t>
            </a:r>
            <a:r>
              <a:rPr sz="1200" spc="-50" dirty="0">
                <a:latin typeface="Arial"/>
                <a:cs typeface="Arial"/>
              </a:rPr>
              <a:t> </a:t>
            </a:r>
            <a:r>
              <a:rPr sz="1200" spc="5" dirty="0">
                <a:latin typeface="Arial"/>
                <a:cs typeface="Arial"/>
              </a:rPr>
              <a:t>kit</a:t>
            </a:r>
            <a:r>
              <a:rPr sz="1200" spc="-50" dirty="0">
                <a:latin typeface="Arial"/>
                <a:cs typeface="Arial"/>
              </a:rPr>
              <a:t> </a:t>
            </a:r>
            <a:r>
              <a:rPr sz="1200" spc="-100" dirty="0">
                <a:latin typeface="Arial"/>
                <a:cs typeface="Arial"/>
              </a:rPr>
              <a:t>T-</a:t>
            </a:r>
            <a:r>
              <a:rPr sz="1200" spc="-180" dirty="0">
                <a:latin typeface="Arial"/>
                <a:cs typeface="Arial"/>
              </a:rPr>
              <a:t>SEDA</a:t>
            </a:r>
            <a:r>
              <a:rPr sz="1200" spc="-50" dirty="0">
                <a:latin typeface="Arial"/>
                <a:cs typeface="Arial"/>
              </a:rPr>
              <a:t> </a:t>
            </a:r>
            <a:r>
              <a:rPr sz="1200" spc="-100" dirty="0">
                <a:latin typeface="Arial"/>
                <a:cs typeface="Arial"/>
              </a:rPr>
              <a:t>se</a:t>
            </a:r>
            <a:r>
              <a:rPr sz="1200" spc="-50" dirty="0">
                <a:latin typeface="Arial"/>
                <a:cs typeface="Arial"/>
              </a:rPr>
              <a:t> </a:t>
            </a:r>
            <a:r>
              <a:rPr sz="1200" spc="-85" dirty="0">
                <a:latin typeface="Arial"/>
                <a:cs typeface="Arial"/>
              </a:rPr>
              <a:t>basan</a:t>
            </a:r>
            <a:r>
              <a:rPr sz="1200" spc="-50" dirty="0">
                <a:latin typeface="Arial"/>
                <a:cs typeface="Arial"/>
              </a:rPr>
              <a:t> en </a:t>
            </a:r>
            <a:r>
              <a:rPr sz="1200" spc="-45" dirty="0">
                <a:latin typeface="Arial"/>
                <a:cs typeface="Arial"/>
              </a:rPr>
              <a:t>la</a:t>
            </a:r>
            <a:r>
              <a:rPr sz="1200" spc="-50" dirty="0">
                <a:latin typeface="Arial"/>
                <a:cs typeface="Arial"/>
              </a:rPr>
              <a:t> </a:t>
            </a:r>
            <a:r>
              <a:rPr sz="1200" spc="-55" dirty="0">
                <a:latin typeface="Arial"/>
                <a:cs typeface="Arial"/>
              </a:rPr>
              <a:t>creencia</a:t>
            </a:r>
            <a:r>
              <a:rPr sz="1200" spc="-50" dirty="0">
                <a:latin typeface="Arial"/>
                <a:cs typeface="Arial"/>
              </a:rPr>
              <a:t> de </a:t>
            </a:r>
            <a:r>
              <a:rPr sz="1200" spc="-45" dirty="0">
                <a:latin typeface="Arial"/>
                <a:cs typeface="Arial"/>
              </a:rPr>
              <a:t>que</a:t>
            </a:r>
            <a:r>
              <a:rPr sz="1200" spc="-50" dirty="0">
                <a:latin typeface="Arial"/>
                <a:cs typeface="Arial"/>
              </a:rPr>
              <a:t> </a:t>
            </a:r>
            <a:r>
              <a:rPr sz="1200" spc="-45" dirty="0">
                <a:latin typeface="Arial"/>
                <a:cs typeface="Arial"/>
              </a:rPr>
              <a:t>la</a:t>
            </a:r>
            <a:r>
              <a:rPr sz="1200" spc="-50" dirty="0">
                <a:latin typeface="Arial"/>
                <a:cs typeface="Arial"/>
              </a:rPr>
              <a:t> </a:t>
            </a:r>
            <a:r>
              <a:rPr sz="1200" b="1" spc="-100" dirty="0">
                <a:latin typeface="Arial"/>
                <a:cs typeface="Arial"/>
              </a:rPr>
              <a:t>indagación</a:t>
            </a:r>
            <a:r>
              <a:rPr sz="1200" b="1" spc="340" dirty="0">
                <a:latin typeface="Arial"/>
                <a:cs typeface="Arial"/>
              </a:rPr>
              <a:t> </a:t>
            </a:r>
            <a:r>
              <a:rPr sz="1200" b="1" spc="-65" dirty="0">
                <a:latin typeface="Arial"/>
                <a:cs typeface="Arial"/>
              </a:rPr>
              <a:t>reflexiva</a:t>
            </a:r>
            <a:r>
              <a:rPr sz="1200" b="1" spc="345" dirty="0">
                <a:latin typeface="Arial"/>
                <a:cs typeface="Arial"/>
              </a:rPr>
              <a:t> </a:t>
            </a:r>
            <a:r>
              <a:rPr sz="1200" spc="-60" dirty="0">
                <a:latin typeface="Arial"/>
                <a:cs typeface="Arial"/>
              </a:rPr>
              <a:t>está</a:t>
            </a:r>
            <a:r>
              <a:rPr sz="1200" spc="340" dirty="0">
                <a:latin typeface="Arial"/>
                <a:cs typeface="Arial"/>
              </a:rPr>
              <a:t> </a:t>
            </a:r>
            <a:r>
              <a:rPr sz="1200" spc="-50" dirty="0">
                <a:latin typeface="Arial"/>
                <a:cs typeface="Arial"/>
              </a:rPr>
              <a:t>en</a:t>
            </a:r>
            <a:r>
              <a:rPr sz="1200" spc="340" dirty="0">
                <a:latin typeface="Arial"/>
                <a:cs typeface="Arial"/>
              </a:rPr>
              <a:t> </a:t>
            </a:r>
            <a:r>
              <a:rPr sz="1200" spc="-45" dirty="0">
                <a:latin typeface="Arial"/>
                <a:cs typeface="Arial"/>
              </a:rPr>
              <a:t>la</a:t>
            </a:r>
            <a:r>
              <a:rPr sz="1200" spc="340" dirty="0">
                <a:latin typeface="Arial"/>
                <a:cs typeface="Arial"/>
              </a:rPr>
              <a:t> </a:t>
            </a:r>
            <a:r>
              <a:rPr sz="1200" spc="-85" dirty="0">
                <a:latin typeface="Arial"/>
                <a:cs typeface="Arial"/>
              </a:rPr>
              <a:t>base</a:t>
            </a:r>
            <a:r>
              <a:rPr sz="1200" spc="340" dirty="0">
                <a:latin typeface="Arial"/>
                <a:cs typeface="Arial"/>
              </a:rPr>
              <a:t> </a:t>
            </a:r>
            <a:r>
              <a:rPr sz="1200" spc="-50" dirty="0">
                <a:latin typeface="Arial"/>
                <a:cs typeface="Arial"/>
              </a:rPr>
              <a:t>de</a:t>
            </a:r>
            <a:r>
              <a:rPr sz="1200" spc="340" dirty="0">
                <a:latin typeface="Arial"/>
                <a:cs typeface="Arial"/>
              </a:rPr>
              <a:t> </a:t>
            </a:r>
            <a:r>
              <a:rPr sz="1200" spc="-45" dirty="0">
                <a:latin typeface="Arial"/>
                <a:cs typeface="Arial"/>
              </a:rPr>
              <a:t>la</a:t>
            </a:r>
            <a:r>
              <a:rPr sz="1200" spc="340" dirty="0">
                <a:latin typeface="Arial"/>
                <a:cs typeface="Arial"/>
              </a:rPr>
              <a:t> </a:t>
            </a:r>
            <a:r>
              <a:rPr sz="1200" spc="-75" dirty="0">
                <a:latin typeface="Arial"/>
                <a:cs typeface="Arial"/>
              </a:rPr>
              <a:t>enseñanza.</a:t>
            </a:r>
            <a:r>
              <a:rPr sz="1200" spc="340" dirty="0">
                <a:latin typeface="Arial"/>
                <a:cs typeface="Arial"/>
              </a:rPr>
              <a:t> </a:t>
            </a:r>
            <a:r>
              <a:rPr sz="1200" spc="-50" dirty="0">
                <a:latin typeface="Arial"/>
                <a:cs typeface="Arial"/>
              </a:rPr>
              <a:t>Centrar</a:t>
            </a:r>
            <a:r>
              <a:rPr sz="1200" spc="340" dirty="0">
                <a:latin typeface="Arial"/>
                <a:cs typeface="Arial"/>
              </a:rPr>
              <a:t> </a:t>
            </a:r>
            <a:r>
              <a:rPr sz="1200" spc="-80" dirty="0">
                <a:latin typeface="Arial"/>
                <a:cs typeface="Arial"/>
              </a:rPr>
              <a:t>las</a:t>
            </a:r>
            <a:r>
              <a:rPr sz="1200" spc="-70" dirty="0">
                <a:latin typeface="Arial"/>
                <a:cs typeface="Arial"/>
              </a:rPr>
              <a:t> </a:t>
            </a:r>
            <a:r>
              <a:rPr sz="1200" b="1" spc="-95" dirty="0">
                <a:latin typeface="Arial"/>
                <a:cs typeface="Arial"/>
              </a:rPr>
              <a:t>preguntas</a:t>
            </a:r>
            <a:r>
              <a:rPr sz="1200" b="1" spc="-25" dirty="0">
                <a:latin typeface="Arial"/>
                <a:cs typeface="Arial"/>
              </a:rPr>
              <a:t> </a:t>
            </a:r>
            <a:r>
              <a:rPr sz="1200" b="1" spc="-80" dirty="0">
                <a:latin typeface="Arial"/>
                <a:cs typeface="Arial"/>
              </a:rPr>
              <a:t>de</a:t>
            </a:r>
            <a:r>
              <a:rPr sz="1200" b="1" spc="-25" dirty="0">
                <a:latin typeface="Arial"/>
                <a:cs typeface="Arial"/>
              </a:rPr>
              <a:t> </a:t>
            </a:r>
            <a:r>
              <a:rPr sz="1200" b="1" spc="-95" dirty="0">
                <a:latin typeface="Arial"/>
                <a:cs typeface="Arial"/>
              </a:rPr>
              <a:t>investigación</a:t>
            </a:r>
            <a:r>
              <a:rPr sz="1200" b="1" spc="-20" dirty="0">
                <a:latin typeface="Arial"/>
                <a:cs typeface="Arial"/>
              </a:rPr>
              <a:t> </a:t>
            </a:r>
            <a:r>
              <a:rPr sz="1200" spc="-60" dirty="0">
                <a:latin typeface="Arial"/>
                <a:cs typeface="Arial"/>
              </a:rPr>
              <a:t>y</a:t>
            </a:r>
            <a:r>
              <a:rPr sz="1200" spc="-25" dirty="0">
                <a:latin typeface="Arial"/>
                <a:cs typeface="Arial"/>
              </a:rPr>
              <a:t> </a:t>
            </a:r>
            <a:r>
              <a:rPr sz="1200" spc="-45" dirty="0">
                <a:latin typeface="Arial"/>
                <a:cs typeface="Arial"/>
              </a:rPr>
              <a:t>realizar</a:t>
            </a:r>
            <a:r>
              <a:rPr sz="1200" spc="-25" dirty="0">
                <a:latin typeface="Arial"/>
                <a:cs typeface="Arial"/>
              </a:rPr>
              <a:t> </a:t>
            </a:r>
            <a:r>
              <a:rPr sz="1200" spc="-55" dirty="0">
                <a:latin typeface="Arial"/>
                <a:cs typeface="Arial"/>
              </a:rPr>
              <a:t>una</a:t>
            </a:r>
            <a:r>
              <a:rPr sz="1200" spc="-25" dirty="0">
                <a:latin typeface="Arial"/>
                <a:cs typeface="Arial"/>
              </a:rPr>
              <a:t> </a:t>
            </a:r>
            <a:r>
              <a:rPr sz="1200" b="1" spc="-75" dirty="0">
                <a:latin typeface="Arial"/>
                <a:cs typeface="Arial"/>
              </a:rPr>
              <a:t>breve</a:t>
            </a:r>
            <a:r>
              <a:rPr sz="1200" b="1" spc="-25" dirty="0">
                <a:latin typeface="Arial"/>
                <a:cs typeface="Arial"/>
              </a:rPr>
              <a:t> </a:t>
            </a:r>
            <a:r>
              <a:rPr sz="1200" b="1" spc="-95" dirty="0">
                <a:latin typeface="Arial"/>
                <a:cs typeface="Arial"/>
              </a:rPr>
              <a:t>investigación</a:t>
            </a:r>
            <a:r>
              <a:rPr sz="1200" b="1" spc="-25" dirty="0">
                <a:latin typeface="Arial"/>
                <a:cs typeface="Arial"/>
              </a:rPr>
              <a:t> </a:t>
            </a:r>
            <a:r>
              <a:rPr sz="1200" spc="-50" dirty="0">
                <a:latin typeface="Arial"/>
                <a:cs typeface="Arial"/>
              </a:rPr>
              <a:t>en</a:t>
            </a:r>
            <a:r>
              <a:rPr sz="1200" spc="-25" dirty="0">
                <a:latin typeface="Arial"/>
                <a:cs typeface="Arial"/>
              </a:rPr>
              <a:t> </a:t>
            </a:r>
            <a:r>
              <a:rPr sz="1200" spc="-30" dirty="0">
                <a:latin typeface="Arial"/>
                <a:cs typeface="Arial"/>
              </a:rPr>
              <a:t>el</a:t>
            </a:r>
            <a:r>
              <a:rPr sz="1200" spc="-25" dirty="0">
                <a:latin typeface="Arial"/>
                <a:cs typeface="Arial"/>
              </a:rPr>
              <a:t> </a:t>
            </a:r>
            <a:r>
              <a:rPr sz="1200" spc="-55" dirty="0">
                <a:latin typeface="Arial"/>
                <a:cs typeface="Arial"/>
              </a:rPr>
              <a:t>aula</a:t>
            </a:r>
            <a:r>
              <a:rPr sz="1200" spc="-50" dirty="0">
                <a:latin typeface="Arial"/>
                <a:cs typeface="Arial"/>
              </a:rPr>
              <a:t> puede</a:t>
            </a:r>
            <a:r>
              <a:rPr sz="1200" spc="-95" dirty="0">
                <a:latin typeface="Arial"/>
                <a:cs typeface="Arial"/>
              </a:rPr>
              <a:t> </a:t>
            </a:r>
            <a:r>
              <a:rPr sz="1200" spc="-50" dirty="0">
                <a:latin typeface="Arial"/>
                <a:cs typeface="Arial"/>
              </a:rPr>
              <a:t>ayudar</a:t>
            </a:r>
            <a:r>
              <a:rPr sz="1200" spc="-95" dirty="0">
                <a:latin typeface="Arial"/>
                <a:cs typeface="Arial"/>
              </a:rPr>
              <a:t> a </a:t>
            </a:r>
            <a:r>
              <a:rPr sz="1200" spc="-30" dirty="0">
                <a:latin typeface="Arial"/>
                <a:cs typeface="Arial"/>
              </a:rPr>
              <a:t>centrar</a:t>
            </a:r>
            <a:r>
              <a:rPr sz="1200" spc="-95" dirty="0">
                <a:latin typeface="Arial"/>
                <a:cs typeface="Arial"/>
              </a:rPr>
              <a:t> </a:t>
            </a:r>
            <a:r>
              <a:rPr sz="1200" spc="-45" dirty="0">
                <a:latin typeface="Arial"/>
                <a:cs typeface="Arial"/>
              </a:rPr>
              <a:t>la</a:t>
            </a:r>
            <a:r>
              <a:rPr sz="1200" spc="-95" dirty="0">
                <a:latin typeface="Arial"/>
                <a:cs typeface="Arial"/>
              </a:rPr>
              <a:t> </a:t>
            </a:r>
            <a:r>
              <a:rPr sz="1200" spc="-40" dirty="0">
                <a:latin typeface="Arial"/>
                <a:cs typeface="Arial"/>
              </a:rPr>
              <a:t>atención,</a:t>
            </a:r>
            <a:r>
              <a:rPr sz="1200" spc="-95" dirty="0">
                <a:latin typeface="Arial"/>
                <a:cs typeface="Arial"/>
              </a:rPr>
              <a:t> </a:t>
            </a:r>
            <a:r>
              <a:rPr sz="1200" spc="-60" dirty="0">
                <a:latin typeface="Arial"/>
                <a:cs typeface="Arial"/>
              </a:rPr>
              <a:t>agudizar</a:t>
            </a:r>
            <a:r>
              <a:rPr sz="1200" spc="-95" dirty="0">
                <a:latin typeface="Arial"/>
                <a:cs typeface="Arial"/>
              </a:rPr>
              <a:t> </a:t>
            </a:r>
            <a:r>
              <a:rPr sz="1200" spc="-45" dirty="0">
                <a:latin typeface="Arial"/>
                <a:cs typeface="Arial"/>
              </a:rPr>
              <a:t>la</a:t>
            </a:r>
            <a:r>
              <a:rPr sz="1200" spc="-95" dirty="0">
                <a:latin typeface="Arial"/>
                <a:cs typeface="Arial"/>
              </a:rPr>
              <a:t> </a:t>
            </a:r>
            <a:r>
              <a:rPr sz="1200" spc="-55" dirty="0">
                <a:latin typeface="Arial"/>
                <a:cs typeface="Arial"/>
              </a:rPr>
              <a:t>conciencia</a:t>
            </a:r>
            <a:r>
              <a:rPr sz="1200" spc="-95" dirty="0">
                <a:latin typeface="Arial"/>
                <a:cs typeface="Arial"/>
              </a:rPr>
              <a:t> </a:t>
            </a:r>
            <a:r>
              <a:rPr sz="1200" spc="-60" dirty="0">
                <a:latin typeface="Arial"/>
                <a:cs typeface="Arial"/>
              </a:rPr>
              <a:t>y</a:t>
            </a:r>
            <a:r>
              <a:rPr sz="1200" spc="-95" dirty="0">
                <a:latin typeface="Arial"/>
                <a:cs typeface="Arial"/>
              </a:rPr>
              <a:t> </a:t>
            </a:r>
            <a:r>
              <a:rPr sz="1200" spc="-35" dirty="0">
                <a:latin typeface="Arial"/>
                <a:cs typeface="Arial"/>
              </a:rPr>
              <a:t>desarrollar</a:t>
            </a:r>
            <a:r>
              <a:rPr sz="1200" spc="-95" dirty="0">
                <a:latin typeface="Arial"/>
                <a:cs typeface="Arial"/>
              </a:rPr>
              <a:t> </a:t>
            </a:r>
            <a:r>
              <a:rPr sz="1200" spc="-45" dirty="0">
                <a:latin typeface="Arial"/>
                <a:cs typeface="Arial"/>
              </a:rPr>
              <a:t>la</a:t>
            </a:r>
            <a:r>
              <a:rPr sz="1200" spc="-50" dirty="0">
                <a:latin typeface="Arial"/>
                <a:cs typeface="Arial"/>
              </a:rPr>
              <a:t> comprensión</a:t>
            </a:r>
            <a:r>
              <a:rPr sz="1200" spc="240" dirty="0">
                <a:latin typeface="Arial"/>
                <a:cs typeface="Arial"/>
              </a:rPr>
              <a:t> </a:t>
            </a:r>
            <a:r>
              <a:rPr sz="1200" spc="-50" dirty="0">
                <a:latin typeface="Arial"/>
                <a:cs typeface="Arial"/>
              </a:rPr>
              <a:t>de</a:t>
            </a:r>
            <a:r>
              <a:rPr sz="1200" spc="240" dirty="0">
                <a:latin typeface="Arial"/>
                <a:cs typeface="Arial"/>
              </a:rPr>
              <a:t> </a:t>
            </a:r>
            <a:r>
              <a:rPr sz="1200" b="1" spc="-70" dirty="0">
                <a:latin typeface="Arial"/>
                <a:cs typeface="Arial"/>
              </a:rPr>
              <a:t>lo</a:t>
            </a:r>
            <a:r>
              <a:rPr sz="1200" b="1" spc="240" dirty="0">
                <a:latin typeface="Arial"/>
                <a:cs typeface="Arial"/>
              </a:rPr>
              <a:t> </a:t>
            </a:r>
            <a:r>
              <a:rPr sz="1200" b="1" spc="-90" dirty="0">
                <a:latin typeface="Arial"/>
                <a:cs typeface="Arial"/>
              </a:rPr>
              <a:t>que</a:t>
            </a:r>
            <a:r>
              <a:rPr sz="1200" b="1" spc="240" dirty="0">
                <a:latin typeface="Arial"/>
                <a:cs typeface="Arial"/>
              </a:rPr>
              <a:t> </a:t>
            </a:r>
            <a:r>
              <a:rPr sz="1200" b="1" spc="-60" dirty="0">
                <a:latin typeface="Arial"/>
                <a:cs typeface="Arial"/>
              </a:rPr>
              <a:t>realmente</a:t>
            </a:r>
            <a:r>
              <a:rPr sz="1200" b="1" spc="240" dirty="0">
                <a:latin typeface="Arial"/>
                <a:cs typeface="Arial"/>
              </a:rPr>
              <a:t> </a:t>
            </a:r>
            <a:r>
              <a:rPr sz="1200" b="1" spc="-80" dirty="0">
                <a:latin typeface="Arial"/>
                <a:cs typeface="Arial"/>
              </a:rPr>
              <a:t>está</a:t>
            </a:r>
            <a:r>
              <a:rPr sz="1200" b="1" spc="240" dirty="0">
                <a:latin typeface="Arial"/>
                <a:cs typeface="Arial"/>
              </a:rPr>
              <a:t> </a:t>
            </a:r>
            <a:r>
              <a:rPr sz="1200" b="1" spc="-105" dirty="0">
                <a:latin typeface="Arial"/>
                <a:cs typeface="Arial"/>
              </a:rPr>
              <a:t>sucediendo</a:t>
            </a:r>
            <a:r>
              <a:rPr sz="1200" b="1" spc="245" dirty="0">
                <a:latin typeface="Arial"/>
                <a:cs typeface="Arial"/>
              </a:rPr>
              <a:t> </a:t>
            </a:r>
            <a:r>
              <a:rPr sz="1200" spc="-60" dirty="0">
                <a:latin typeface="Arial"/>
                <a:cs typeface="Arial"/>
              </a:rPr>
              <a:t>en</a:t>
            </a:r>
            <a:r>
              <a:rPr sz="1200" spc="240" dirty="0">
                <a:latin typeface="Arial"/>
                <a:cs typeface="Arial"/>
              </a:rPr>
              <a:t> </a:t>
            </a:r>
            <a:r>
              <a:rPr sz="1200" spc="-35" dirty="0">
                <a:latin typeface="Arial"/>
                <a:cs typeface="Arial"/>
              </a:rPr>
              <a:t>el</a:t>
            </a:r>
            <a:r>
              <a:rPr sz="1200" spc="240" dirty="0">
                <a:latin typeface="Arial"/>
                <a:cs typeface="Arial"/>
              </a:rPr>
              <a:t> </a:t>
            </a:r>
            <a:r>
              <a:rPr sz="1200" spc="-55" dirty="0">
                <a:latin typeface="Arial"/>
                <a:cs typeface="Arial"/>
              </a:rPr>
              <a:t>acelerado</a:t>
            </a:r>
            <a:r>
              <a:rPr sz="1200" spc="-20" dirty="0">
                <a:latin typeface="Arial"/>
                <a:cs typeface="Arial"/>
              </a:rPr>
              <a:t> entorno</a:t>
            </a:r>
            <a:r>
              <a:rPr sz="1200" spc="-60" dirty="0">
                <a:latin typeface="Arial"/>
                <a:cs typeface="Arial"/>
              </a:rPr>
              <a:t> </a:t>
            </a:r>
            <a:r>
              <a:rPr sz="1200" spc="-30" dirty="0">
                <a:latin typeface="Arial"/>
                <a:cs typeface="Arial"/>
              </a:rPr>
              <a:t>del</a:t>
            </a:r>
            <a:r>
              <a:rPr sz="1200" spc="-60" dirty="0">
                <a:latin typeface="Arial"/>
                <a:cs typeface="Arial"/>
              </a:rPr>
              <a:t> </a:t>
            </a:r>
            <a:r>
              <a:rPr sz="1200" spc="-55" dirty="0">
                <a:latin typeface="Arial"/>
                <a:cs typeface="Arial"/>
              </a:rPr>
              <a:t>aula.</a:t>
            </a:r>
            <a:r>
              <a:rPr sz="1200" spc="-60" dirty="0">
                <a:latin typeface="Arial"/>
                <a:cs typeface="Arial"/>
              </a:rPr>
              <a:t> </a:t>
            </a:r>
            <a:r>
              <a:rPr sz="1200" spc="-130" dirty="0">
                <a:latin typeface="Arial"/>
                <a:cs typeface="Arial"/>
              </a:rPr>
              <a:t>La</a:t>
            </a:r>
            <a:r>
              <a:rPr sz="1200" spc="-60" dirty="0">
                <a:latin typeface="Arial"/>
                <a:cs typeface="Arial"/>
              </a:rPr>
              <a:t> </a:t>
            </a:r>
            <a:r>
              <a:rPr sz="1200" spc="-25" dirty="0">
                <a:latin typeface="Arial"/>
                <a:cs typeface="Arial"/>
              </a:rPr>
              <a:t>reflexión</a:t>
            </a:r>
            <a:r>
              <a:rPr sz="1200" spc="-60" dirty="0">
                <a:latin typeface="Arial"/>
                <a:cs typeface="Arial"/>
              </a:rPr>
              <a:t> </a:t>
            </a:r>
            <a:r>
              <a:rPr sz="1200" spc="-55" dirty="0">
                <a:latin typeface="Arial"/>
                <a:cs typeface="Arial"/>
              </a:rPr>
              <a:t>sobre</a:t>
            </a:r>
            <a:r>
              <a:rPr sz="1200" spc="-60" dirty="0">
                <a:latin typeface="Arial"/>
                <a:cs typeface="Arial"/>
              </a:rPr>
              <a:t> </a:t>
            </a:r>
            <a:r>
              <a:rPr sz="1200" spc="-45" dirty="0">
                <a:latin typeface="Arial"/>
                <a:cs typeface="Arial"/>
              </a:rPr>
              <a:t>la</a:t>
            </a:r>
            <a:r>
              <a:rPr sz="1200" spc="-60" dirty="0">
                <a:latin typeface="Arial"/>
                <a:cs typeface="Arial"/>
              </a:rPr>
              <a:t> </a:t>
            </a:r>
            <a:r>
              <a:rPr sz="1200" spc="-50" dirty="0">
                <a:latin typeface="Arial"/>
                <a:cs typeface="Arial"/>
              </a:rPr>
              <a:t>evidencia</a:t>
            </a:r>
            <a:r>
              <a:rPr sz="1200" spc="-60" dirty="0">
                <a:latin typeface="Arial"/>
                <a:cs typeface="Arial"/>
              </a:rPr>
              <a:t> observada y </a:t>
            </a:r>
            <a:r>
              <a:rPr sz="1200" spc="-45" dirty="0">
                <a:latin typeface="Arial"/>
                <a:cs typeface="Arial"/>
              </a:rPr>
              <a:t>la</a:t>
            </a:r>
            <a:r>
              <a:rPr sz="1200" spc="-60" dirty="0">
                <a:latin typeface="Arial"/>
                <a:cs typeface="Arial"/>
              </a:rPr>
              <a:t> </a:t>
            </a:r>
            <a:r>
              <a:rPr sz="1200" spc="-55" dirty="0">
                <a:latin typeface="Arial"/>
                <a:cs typeface="Arial"/>
              </a:rPr>
              <a:t>discusión</a:t>
            </a:r>
            <a:r>
              <a:rPr sz="1200" spc="-20" dirty="0">
                <a:latin typeface="Arial"/>
                <a:cs typeface="Arial"/>
              </a:rPr>
              <a:t> </a:t>
            </a:r>
            <a:r>
              <a:rPr sz="1200" spc="-45" dirty="0">
                <a:latin typeface="Arial"/>
                <a:cs typeface="Arial"/>
              </a:rPr>
              <a:t>adicional</a:t>
            </a:r>
            <a:r>
              <a:rPr sz="1200" spc="-20" dirty="0">
                <a:latin typeface="Arial"/>
                <a:cs typeface="Arial"/>
              </a:rPr>
              <a:t> </a:t>
            </a:r>
            <a:r>
              <a:rPr sz="1200" spc="-60" dirty="0">
                <a:latin typeface="Arial"/>
                <a:cs typeface="Arial"/>
              </a:rPr>
              <a:t>con</a:t>
            </a:r>
            <a:r>
              <a:rPr sz="1200" spc="-20" dirty="0">
                <a:latin typeface="Arial"/>
                <a:cs typeface="Arial"/>
              </a:rPr>
              <a:t> </a:t>
            </a:r>
            <a:r>
              <a:rPr sz="1200" spc="-55" dirty="0">
                <a:latin typeface="Arial"/>
                <a:cs typeface="Arial"/>
              </a:rPr>
              <a:t>los</a:t>
            </a:r>
            <a:r>
              <a:rPr sz="1200" spc="-20" dirty="0">
                <a:latin typeface="Arial"/>
                <a:cs typeface="Arial"/>
              </a:rPr>
              <a:t> </a:t>
            </a:r>
            <a:r>
              <a:rPr sz="1200" spc="-75" dirty="0">
                <a:latin typeface="Arial"/>
                <a:cs typeface="Arial"/>
              </a:rPr>
              <a:t>colegas</a:t>
            </a:r>
            <a:r>
              <a:rPr sz="1200" spc="-20" dirty="0">
                <a:latin typeface="Arial"/>
                <a:cs typeface="Arial"/>
              </a:rPr>
              <a:t> </a:t>
            </a:r>
            <a:r>
              <a:rPr sz="1200" spc="-55" dirty="0">
                <a:latin typeface="Arial"/>
                <a:cs typeface="Arial"/>
              </a:rPr>
              <a:t>respalda</a:t>
            </a:r>
            <a:r>
              <a:rPr sz="1200" spc="-20" dirty="0">
                <a:latin typeface="Arial"/>
                <a:cs typeface="Arial"/>
              </a:rPr>
              <a:t> </a:t>
            </a:r>
            <a:r>
              <a:rPr sz="1200" spc="-45" dirty="0">
                <a:latin typeface="Arial"/>
                <a:cs typeface="Arial"/>
              </a:rPr>
              <a:t>la</a:t>
            </a:r>
            <a:r>
              <a:rPr sz="1200" spc="-20" dirty="0">
                <a:latin typeface="Arial"/>
                <a:cs typeface="Arial"/>
              </a:rPr>
              <a:t> </a:t>
            </a:r>
            <a:r>
              <a:rPr sz="1200" spc="-35" dirty="0">
                <a:latin typeface="Arial"/>
                <a:cs typeface="Arial"/>
              </a:rPr>
              <a:t>toma</a:t>
            </a:r>
            <a:r>
              <a:rPr sz="1200" spc="-20" dirty="0">
                <a:latin typeface="Arial"/>
                <a:cs typeface="Arial"/>
              </a:rPr>
              <a:t> </a:t>
            </a:r>
            <a:r>
              <a:rPr sz="1200" spc="-50" dirty="0">
                <a:latin typeface="Arial"/>
                <a:cs typeface="Arial"/>
              </a:rPr>
              <a:t>de</a:t>
            </a:r>
            <a:r>
              <a:rPr sz="1200" spc="-20" dirty="0">
                <a:latin typeface="Arial"/>
                <a:cs typeface="Arial"/>
              </a:rPr>
              <a:t> </a:t>
            </a:r>
            <a:r>
              <a:rPr sz="1200" spc="-60" dirty="0">
                <a:latin typeface="Arial"/>
                <a:cs typeface="Arial"/>
              </a:rPr>
              <a:t>decisiones</a:t>
            </a:r>
            <a:r>
              <a:rPr sz="1200" spc="-20" dirty="0">
                <a:latin typeface="Arial"/>
                <a:cs typeface="Arial"/>
              </a:rPr>
              <a:t> </a:t>
            </a:r>
            <a:r>
              <a:rPr sz="1200" spc="-25" dirty="0">
                <a:latin typeface="Arial"/>
                <a:cs typeface="Arial"/>
              </a:rPr>
              <a:t>posterior</a:t>
            </a:r>
            <a:r>
              <a:rPr sz="1200" spc="-20" dirty="0">
                <a:latin typeface="Arial"/>
                <a:cs typeface="Arial"/>
              </a:rPr>
              <a:t> </a:t>
            </a:r>
            <a:r>
              <a:rPr sz="1200" spc="-55" dirty="0">
                <a:latin typeface="Arial"/>
                <a:cs typeface="Arial"/>
              </a:rPr>
              <a:t>sobre</a:t>
            </a:r>
            <a:r>
              <a:rPr sz="1200" spc="-35" dirty="0">
                <a:latin typeface="Arial"/>
                <a:cs typeface="Arial"/>
              </a:rPr>
              <a:t> </a:t>
            </a:r>
            <a:r>
              <a:rPr sz="1200" spc="-30" dirty="0">
                <a:latin typeface="Arial"/>
                <a:cs typeface="Arial"/>
              </a:rPr>
              <a:t>el</a:t>
            </a:r>
            <a:r>
              <a:rPr sz="1200" spc="-70" dirty="0">
                <a:latin typeface="Arial"/>
                <a:cs typeface="Arial"/>
              </a:rPr>
              <a:t> </a:t>
            </a:r>
            <a:r>
              <a:rPr sz="1200" spc="-40" dirty="0">
                <a:latin typeface="Arial"/>
                <a:cs typeface="Arial"/>
              </a:rPr>
              <a:t>establecimiento</a:t>
            </a:r>
            <a:r>
              <a:rPr sz="1200" spc="-70" dirty="0">
                <a:latin typeface="Arial"/>
                <a:cs typeface="Arial"/>
              </a:rPr>
              <a:t> </a:t>
            </a:r>
            <a:r>
              <a:rPr sz="1200" spc="-50" dirty="0">
                <a:latin typeface="Arial"/>
                <a:cs typeface="Arial"/>
              </a:rPr>
              <a:t>de</a:t>
            </a:r>
            <a:r>
              <a:rPr sz="1200" spc="-70" dirty="0">
                <a:latin typeface="Arial"/>
                <a:cs typeface="Arial"/>
              </a:rPr>
              <a:t> </a:t>
            </a:r>
            <a:r>
              <a:rPr sz="1200" spc="-40" dirty="0">
                <a:latin typeface="Arial"/>
                <a:cs typeface="Arial"/>
              </a:rPr>
              <a:t>prioridades</a:t>
            </a:r>
            <a:r>
              <a:rPr sz="1200" spc="-70" dirty="0">
                <a:latin typeface="Arial"/>
                <a:cs typeface="Arial"/>
              </a:rPr>
              <a:t> </a:t>
            </a:r>
            <a:r>
              <a:rPr sz="1200" spc="-60" dirty="0">
                <a:latin typeface="Arial"/>
                <a:cs typeface="Arial"/>
              </a:rPr>
              <a:t>y</a:t>
            </a:r>
            <a:r>
              <a:rPr sz="1200" spc="-70" dirty="0">
                <a:latin typeface="Arial"/>
                <a:cs typeface="Arial"/>
              </a:rPr>
              <a:t> </a:t>
            </a:r>
            <a:r>
              <a:rPr sz="1200" spc="-45" dirty="0">
                <a:latin typeface="Arial"/>
                <a:cs typeface="Arial"/>
              </a:rPr>
              <a:t>la</a:t>
            </a:r>
            <a:r>
              <a:rPr sz="1200" spc="-70" dirty="0">
                <a:latin typeface="Arial"/>
                <a:cs typeface="Arial"/>
              </a:rPr>
              <a:t> </a:t>
            </a:r>
            <a:r>
              <a:rPr sz="1200" spc="-50" dirty="0">
                <a:latin typeface="Arial"/>
                <a:cs typeface="Arial"/>
              </a:rPr>
              <a:t>decisión</a:t>
            </a:r>
            <a:r>
              <a:rPr sz="1200" spc="-70" dirty="0">
                <a:latin typeface="Arial"/>
                <a:cs typeface="Arial"/>
              </a:rPr>
              <a:t> </a:t>
            </a:r>
            <a:r>
              <a:rPr sz="1200" spc="-50" dirty="0">
                <a:latin typeface="Arial"/>
                <a:cs typeface="Arial"/>
              </a:rPr>
              <a:t>de</a:t>
            </a:r>
            <a:r>
              <a:rPr sz="1200" spc="-70" dirty="0">
                <a:latin typeface="Arial"/>
                <a:cs typeface="Arial"/>
              </a:rPr>
              <a:t> </a:t>
            </a:r>
            <a:r>
              <a:rPr sz="1200" spc="-15" dirty="0">
                <a:latin typeface="Arial"/>
                <a:cs typeface="Arial"/>
              </a:rPr>
              <a:t>intervenir</a:t>
            </a:r>
            <a:r>
              <a:rPr sz="1200" spc="-70" dirty="0">
                <a:latin typeface="Arial"/>
                <a:cs typeface="Arial"/>
              </a:rPr>
              <a:t> </a:t>
            </a:r>
            <a:r>
              <a:rPr sz="1200" spc="-60" dirty="0">
                <a:latin typeface="Arial"/>
                <a:cs typeface="Arial"/>
              </a:rPr>
              <a:t>y</a:t>
            </a:r>
            <a:r>
              <a:rPr sz="1200" spc="-70" dirty="0">
                <a:latin typeface="Arial"/>
                <a:cs typeface="Arial"/>
              </a:rPr>
              <a:t> </a:t>
            </a:r>
            <a:r>
              <a:rPr sz="1200" spc="-55" dirty="0">
                <a:latin typeface="Arial"/>
                <a:cs typeface="Arial"/>
              </a:rPr>
              <a:t>cómo.</a:t>
            </a:r>
            <a:r>
              <a:rPr sz="1200" spc="-70" dirty="0">
                <a:latin typeface="Arial"/>
                <a:cs typeface="Arial"/>
              </a:rPr>
              <a:t> </a:t>
            </a:r>
            <a:r>
              <a:rPr sz="1200" spc="-90" dirty="0">
                <a:latin typeface="Arial"/>
                <a:cs typeface="Arial"/>
              </a:rPr>
              <a:t>Este</a:t>
            </a:r>
            <a:r>
              <a:rPr sz="1200" spc="-5" dirty="0">
                <a:latin typeface="Arial"/>
                <a:cs typeface="Arial"/>
              </a:rPr>
              <a:t> </a:t>
            </a:r>
            <a:r>
              <a:rPr sz="1200" spc="-55" dirty="0">
                <a:latin typeface="Arial"/>
                <a:cs typeface="Arial"/>
              </a:rPr>
              <a:t>proceso</a:t>
            </a:r>
            <a:r>
              <a:rPr sz="1200" spc="-25" dirty="0">
                <a:latin typeface="Arial"/>
                <a:cs typeface="Arial"/>
              </a:rPr>
              <a:t> </a:t>
            </a:r>
            <a:r>
              <a:rPr sz="1200" spc="-50" dirty="0">
                <a:latin typeface="Arial"/>
                <a:cs typeface="Arial"/>
              </a:rPr>
              <a:t>de</a:t>
            </a:r>
            <a:r>
              <a:rPr sz="1200" spc="-25" dirty="0">
                <a:latin typeface="Arial"/>
                <a:cs typeface="Arial"/>
              </a:rPr>
              <a:t> </a:t>
            </a:r>
            <a:r>
              <a:rPr sz="1200" spc="-50" dirty="0">
                <a:latin typeface="Arial"/>
                <a:cs typeface="Arial"/>
              </a:rPr>
              <a:t>indagación</a:t>
            </a:r>
            <a:r>
              <a:rPr sz="1200" spc="-25" dirty="0">
                <a:latin typeface="Arial"/>
                <a:cs typeface="Arial"/>
              </a:rPr>
              <a:t> </a:t>
            </a:r>
            <a:r>
              <a:rPr sz="1200" spc="-100" dirty="0">
                <a:latin typeface="Arial"/>
                <a:cs typeface="Arial"/>
              </a:rPr>
              <a:t>se</a:t>
            </a:r>
            <a:r>
              <a:rPr sz="1200" spc="-25" dirty="0">
                <a:latin typeface="Arial"/>
                <a:cs typeface="Arial"/>
              </a:rPr>
              <a:t> </a:t>
            </a:r>
            <a:r>
              <a:rPr sz="1200" spc="-70" dirty="0">
                <a:latin typeface="Arial"/>
                <a:cs typeface="Arial"/>
              </a:rPr>
              <a:t>asemeja</a:t>
            </a:r>
            <a:r>
              <a:rPr sz="1200" spc="-25" dirty="0">
                <a:latin typeface="Arial"/>
                <a:cs typeface="Arial"/>
              </a:rPr>
              <a:t> </a:t>
            </a:r>
            <a:r>
              <a:rPr sz="1200" spc="-95" dirty="0">
                <a:latin typeface="Arial"/>
                <a:cs typeface="Arial"/>
              </a:rPr>
              <a:t>a</a:t>
            </a:r>
            <a:r>
              <a:rPr sz="1200" spc="-25" dirty="0">
                <a:latin typeface="Arial"/>
                <a:cs typeface="Arial"/>
              </a:rPr>
              <a:t> </a:t>
            </a:r>
            <a:r>
              <a:rPr sz="1200" spc="-45" dirty="0">
                <a:latin typeface="Arial"/>
                <a:cs typeface="Arial"/>
              </a:rPr>
              <a:t>la</a:t>
            </a:r>
            <a:r>
              <a:rPr sz="1200" spc="-25" dirty="0">
                <a:latin typeface="Arial"/>
                <a:cs typeface="Arial"/>
              </a:rPr>
              <a:t> </a:t>
            </a:r>
            <a:r>
              <a:rPr sz="1200" spc="-45" dirty="0">
                <a:latin typeface="Arial"/>
                <a:cs typeface="Arial"/>
              </a:rPr>
              <a:t>investigación-</a:t>
            </a:r>
            <a:r>
              <a:rPr sz="1200" spc="-60" dirty="0">
                <a:latin typeface="Arial"/>
                <a:cs typeface="Arial"/>
              </a:rPr>
              <a:t>acción</a:t>
            </a:r>
            <a:r>
              <a:rPr sz="1200" spc="-25" dirty="0">
                <a:latin typeface="Arial"/>
                <a:cs typeface="Arial"/>
              </a:rPr>
              <a:t> </a:t>
            </a:r>
            <a:r>
              <a:rPr sz="1200" spc="-85" dirty="0">
                <a:latin typeface="Arial"/>
                <a:cs typeface="Arial"/>
              </a:rPr>
              <a:t>basada</a:t>
            </a:r>
            <a:r>
              <a:rPr sz="1200" spc="-25" dirty="0">
                <a:latin typeface="Arial"/>
                <a:cs typeface="Arial"/>
              </a:rPr>
              <a:t> </a:t>
            </a:r>
            <a:r>
              <a:rPr sz="1200" spc="-50" dirty="0">
                <a:latin typeface="Arial"/>
                <a:cs typeface="Arial"/>
              </a:rPr>
              <a:t>en</a:t>
            </a:r>
            <a:r>
              <a:rPr sz="1200" spc="-25" dirty="0">
                <a:latin typeface="Arial"/>
                <a:cs typeface="Arial"/>
              </a:rPr>
              <a:t> </a:t>
            </a:r>
            <a:r>
              <a:rPr sz="1200" spc="-45" dirty="0">
                <a:latin typeface="Arial"/>
                <a:cs typeface="Arial"/>
              </a:rPr>
              <a:t>la</a:t>
            </a:r>
            <a:r>
              <a:rPr sz="1200" spc="-50" dirty="0">
                <a:latin typeface="Arial"/>
                <a:cs typeface="Arial"/>
              </a:rPr>
              <a:t> </a:t>
            </a:r>
            <a:r>
              <a:rPr sz="1200" spc="-65" dirty="0">
                <a:latin typeface="Arial"/>
                <a:cs typeface="Arial"/>
              </a:rPr>
              <a:t>escuela,</a:t>
            </a:r>
            <a:r>
              <a:rPr sz="1200" spc="130" dirty="0">
                <a:latin typeface="Arial"/>
                <a:cs typeface="Arial"/>
              </a:rPr>
              <a:t> </a:t>
            </a:r>
            <a:r>
              <a:rPr sz="1200" spc="-50" dirty="0">
                <a:latin typeface="Arial"/>
                <a:cs typeface="Arial"/>
              </a:rPr>
              <a:t>en</a:t>
            </a:r>
            <a:r>
              <a:rPr sz="1200" spc="130" dirty="0">
                <a:latin typeface="Arial"/>
                <a:cs typeface="Arial"/>
              </a:rPr>
              <a:t> </a:t>
            </a:r>
            <a:r>
              <a:rPr sz="1200" spc="-45" dirty="0">
                <a:latin typeface="Arial"/>
                <a:cs typeface="Arial"/>
              </a:rPr>
              <a:t>la</a:t>
            </a:r>
            <a:r>
              <a:rPr sz="1200" spc="130" dirty="0">
                <a:latin typeface="Arial"/>
                <a:cs typeface="Arial"/>
              </a:rPr>
              <a:t> </a:t>
            </a:r>
            <a:r>
              <a:rPr sz="1200" spc="-45" dirty="0">
                <a:latin typeface="Arial"/>
                <a:cs typeface="Arial"/>
              </a:rPr>
              <a:t>que</a:t>
            </a:r>
            <a:r>
              <a:rPr sz="1200" spc="130" dirty="0">
                <a:latin typeface="Arial"/>
                <a:cs typeface="Arial"/>
              </a:rPr>
              <a:t> </a:t>
            </a:r>
            <a:r>
              <a:rPr sz="1200" spc="-35" dirty="0">
                <a:latin typeface="Arial"/>
                <a:cs typeface="Arial"/>
              </a:rPr>
              <a:t>el</a:t>
            </a:r>
            <a:r>
              <a:rPr sz="1200" spc="130" dirty="0">
                <a:latin typeface="Arial"/>
                <a:cs typeface="Arial"/>
              </a:rPr>
              <a:t> </a:t>
            </a:r>
            <a:r>
              <a:rPr sz="1200" spc="-35" dirty="0">
                <a:latin typeface="Arial"/>
                <a:cs typeface="Arial"/>
              </a:rPr>
              <a:t>conocimiento</a:t>
            </a:r>
            <a:r>
              <a:rPr sz="1200" spc="130" dirty="0">
                <a:latin typeface="Arial"/>
                <a:cs typeface="Arial"/>
              </a:rPr>
              <a:t> </a:t>
            </a:r>
            <a:r>
              <a:rPr sz="1200" spc="-60" dirty="0">
                <a:latin typeface="Arial"/>
                <a:cs typeface="Arial"/>
              </a:rPr>
              <a:t>y</a:t>
            </a:r>
            <a:r>
              <a:rPr sz="1200" spc="130" dirty="0">
                <a:latin typeface="Arial"/>
                <a:cs typeface="Arial"/>
              </a:rPr>
              <a:t> </a:t>
            </a:r>
            <a:r>
              <a:rPr sz="1200" spc="-45" dirty="0">
                <a:latin typeface="Arial"/>
                <a:cs typeface="Arial"/>
              </a:rPr>
              <a:t>la</a:t>
            </a:r>
            <a:r>
              <a:rPr sz="1200" spc="130" dirty="0">
                <a:latin typeface="Arial"/>
                <a:cs typeface="Arial"/>
              </a:rPr>
              <a:t> </a:t>
            </a:r>
            <a:r>
              <a:rPr sz="1200" spc="-45" dirty="0">
                <a:latin typeface="Arial"/>
                <a:cs typeface="Arial"/>
              </a:rPr>
              <a:t>comprensión</a:t>
            </a:r>
            <a:r>
              <a:rPr sz="1200" spc="130" dirty="0">
                <a:latin typeface="Arial"/>
                <a:cs typeface="Arial"/>
              </a:rPr>
              <a:t> </a:t>
            </a:r>
            <a:r>
              <a:rPr sz="1200" spc="-100" dirty="0">
                <a:latin typeface="Arial"/>
                <a:cs typeface="Arial"/>
              </a:rPr>
              <a:t>se</a:t>
            </a:r>
            <a:r>
              <a:rPr sz="1200" spc="130" dirty="0">
                <a:latin typeface="Arial"/>
                <a:cs typeface="Arial"/>
              </a:rPr>
              <a:t> </a:t>
            </a:r>
            <a:r>
              <a:rPr sz="1200" spc="-40" dirty="0">
                <a:latin typeface="Arial"/>
                <a:cs typeface="Arial"/>
              </a:rPr>
              <a:t>desarrollan</a:t>
            </a:r>
            <a:r>
              <a:rPr sz="1200" spc="130" dirty="0">
                <a:latin typeface="Arial"/>
                <a:cs typeface="Arial"/>
              </a:rPr>
              <a:t> </a:t>
            </a:r>
            <a:r>
              <a:rPr sz="1200" spc="-95" dirty="0">
                <a:latin typeface="Arial"/>
                <a:cs typeface="Arial"/>
              </a:rPr>
              <a:t>a</a:t>
            </a:r>
            <a:r>
              <a:rPr sz="1200" spc="-50" dirty="0">
                <a:latin typeface="Arial"/>
                <a:cs typeface="Arial"/>
              </a:rPr>
              <a:t> </a:t>
            </a:r>
            <a:r>
              <a:rPr sz="1200" spc="-45" dirty="0">
                <a:latin typeface="Arial"/>
                <a:cs typeface="Arial"/>
              </a:rPr>
              <a:t>través</a:t>
            </a:r>
            <a:r>
              <a:rPr sz="1200" spc="-105" dirty="0">
                <a:latin typeface="Arial"/>
                <a:cs typeface="Arial"/>
              </a:rPr>
              <a:t> </a:t>
            </a:r>
            <a:r>
              <a:rPr sz="1200" spc="-50" dirty="0">
                <a:latin typeface="Arial"/>
                <a:cs typeface="Arial"/>
              </a:rPr>
              <a:t>de</a:t>
            </a:r>
            <a:r>
              <a:rPr sz="1200" spc="-105" dirty="0">
                <a:latin typeface="Arial"/>
                <a:cs typeface="Arial"/>
              </a:rPr>
              <a:t> </a:t>
            </a:r>
            <a:r>
              <a:rPr sz="1200" spc="-60" dirty="0">
                <a:latin typeface="Arial"/>
                <a:cs typeface="Arial"/>
              </a:rPr>
              <a:t>ciclos</a:t>
            </a:r>
            <a:r>
              <a:rPr sz="1200" spc="-105" dirty="0">
                <a:latin typeface="Arial"/>
                <a:cs typeface="Arial"/>
              </a:rPr>
              <a:t> </a:t>
            </a:r>
            <a:r>
              <a:rPr sz="1200" spc="-25" dirty="0">
                <a:latin typeface="Arial"/>
                <a:cs typeface="Arial"/>
              </a:rPr>
              <a:t>iterativos</a:t>
            </a:r>
            <a:r>
              <a:rPr sz="1200" spc="-105" dirty="0">
                <a:latin typeface="Arial"/>
                <a:cs typeface="Arial"/>
              </a:rPr>
              <a:t> </a:t>
            </a:r>
            <a:r>
              <a:rPr sz="1200" spc="-50" dirty="0">
                <a:latin typeface="Arial"/>
                <a:cs typeface="Arial"/>
              </a:rPr>
              <a:t>de</a:t>
            </a:r>
            <a:r>
              <a:rPr sz="1200" spc="-105" dirty="0">
                <a:latin typeface="Arial"/>
                <a:cs typeface="Arial"/>
              </a:rPr>
              <a:t> </a:t>
            </a:r>
            <a:r>
              <a:rPr sz="1200" spc="-40" dirty="0">
                <a:latin typeface="Arial"/>
                <a:cs typeface="Arial"/>
              </a:rPr>
              <a:t>planificación,</a:t>
            </a:r>
            <a:r>
              <a:rPr sz="1200" spc="-105" dirty="0">
                <a:latin typeface="Arial"/>
                <a:cs typeface="Arial"/>
              </a:rPr>
              <a:t> </a:t>
            </a:r>
            <a:r>
              <a:rPr sz="1200" spc="-25" dirty="0">
                <a:latin typeface="Arial"/>
                <a:cs typeface="Arial"/>
              </a:rPr>
              <a:t>pilotos</a:t>
            </a:r>
            <a:r>
              <a:rPr sz="1200" spc="-105" dirty="0">
                <a:latin typeface="Arial"/>
                <a:cs typeface="Arial"/>
              </a:rPr>
              <a:t> </a:t>
            </a:r>
            <a:r>
              <a:rPr sz="1200" spc="-50" dirty="0">
                <a:latin typeface="Arial"/>
                <a:cs typeface="Arial"/>
              </a:rPr>
              <a:t>en</a:t>
            </a:r>
            <a:r>
              <a:rPr sz="1200" spc="-105" dirty="0">
                <a:latin typeface="Arial"/>
                <a:cs typeface="Arial"/>
              </a:rPr>
              <a:t> </a:t>
            </a:r>
            <a:r>
              <a:rPr sz="1200" spc="-30" dirty="0">
                <a:latin typeface="Arial"/>
                <a:cs typeface="Arial"/>
              </a:rPr>
              <a:t>el</a:t>
            </a:r>
            <a:r>
              <a:rPr sz="1200" spc="-105" dirty="0">
                <a:latin typeface="Arial"/>
                <a:cs typeface="Arial"/>
              </a:rPr>
              <a:t> </a:t>
            </a:r>
            <a:r>
              <a:rPr sz="1200" spc="-55" dirty="0">
                <a:latin typeface="Arial"/>
                <a:cs typeface="Arial"/>
              </a:rPr>
              <a:t>aula,</a:t>
            </a:r>
            <a:r>
              <a:rPr sz="1200" spc="-105" dirty="0">
                <a:latin typeface="Arial"/>
                <a:cs typeface="Arial"/>
              </a:rPr>
              <a:t> </a:t>
            </a:r>
            <a:r>
              <a:rPr sz="1200" spc="-55" dirty="0">
                <a:latin typeface="Arial"/>
                <a:cs typeface="Arial"/>
              </a:rPr>
              <a:t>observación,</a:t>
            </a:r>
            <a:r>
              <a:rPr sz="1200" spc="-45" dirty="0">
                <a:latin typeface="Arial"/>
                <a:cs typeface="Arial"/>
              </a:rPr>
              <a:t> </a:t>
            </a:r>
            <a:r>
              <a:rPr sz="1200" spc="-50" dirty="0">
                <a:latin typeface="Arial"/>
                <a:cs typeface="Arial"/>
              </a:rPr>
              <a:t>evaluación,</a:t>
            </a:r>
            <a:r>
              <a:rPr sz="1200" spc="-65" dirty="0">
                <a:latin typeface="Arial"/>
                <a:cs typeface="Arial"/>
              </a:rPr>
              <a:t> </a:t>
            </a:r>
            <a:r>
              <a:rPr sz="1200" spc="-25" dirty="0">
                <a:latin typeface="Arial"/>
                <a:cs typeface="Arial"/>
              </a:rPr>
              <a:t>reflexión</a:t>
            </a:r>
            <a:r>
              <a:rPr sz="1200" spc="-65" dirty="0">
                <a:latin typeface="Arial"/>
                <a:cs typeface="Arial"/>
              </a:rPr>
              <a:t> </a:t>
            </a:r>
            <a:r>
              <a:rPr sz="1200" spc="-60" dirty="0">
                <a:latin typeface="Arial"/>
                <a:cs typeface="Arial"/>
              </a:rPr>
              <a:t>y</a:t>
            </a:r>
            <a:r>
              <a:rPr sz="1200" spc="-65" dirty="0">
                <a:latin typeface="Arial"/>
                <a:cs typeface="Arial"/>
              </a:rPr>
              <a:t> </a:t>
            </a:r>
            <a:r>
              <a:rPr sz="1200" spc="-40" dirty="0">
                <a:latin typeface="Arial"/>
                <a:cs typeface="Arial"/>
              </a:rPr>
              <a:t>modificación.</a:t>
            </a:r>
            <a:endParaRPr sz="1200">
              <a:latin typeface="Arial"/>
              <a:cs typeface="Arial"/>
            </a:endParaRPr>
          </a:p>
        </p:txBody>
      </p:sp>
      <p:sp>
        <p:nvSpPr>
          <p:cNvPr id="4" name="object 4"/>
          <p:cNvSpPr txBox="1"/>
          <p:nvPr/>
        </p:nvSpPr>
        <p:spPr>
          <a:xfrm>
            <a:off x="4644249" y="1208208"/>
            <a:ext cx="1720850" cy="537845"/>
          </a:xfrm>
          <a:prstGeom prst="rect">
            <a:avLst/>
          </a:prstGeom>
        </p:spPr>
        <p:txBody>
          <a:bodyPr vert="horz" wrap="square" lIns="0" tIns="12700" rIns="0" bIns="0" rtlCol="0">
            <a:spAutoFit/>
          </a:bodyPr>
          <a:lstStyle/>
          <a:p>
            <a:pPr marL="498475" marR="5080" indent="-486409">
              <a:lnSpc>
                <a:spcPct val="120000"/>
              </a:lnSpc>
              <a:spcBef>
                <a:spcPts val="100"/>
              </a:spcBef>
            </a:pPr>
            <a:r>
              <a:rPr sz="1400" b="1" spc="-140" dirty="0">
                <a:latin typeface="Arial"/>
                <a:cs typeface="Arial"/>
              </a:rPr>
              <a:t>Enfocarse</a:t>
            </a:r>
            <a:r>
              <a:rPr sz="1400" b="1" spc="-40" dirty="0">
                <a:latin typeface="Arial"/>
                <a:cs typeface="Arial"/>
              </a:rPr>
              <a:t> </a:t>
            </a:r>
            <a:r>
              <a:rPr sz="1400" b="1" spc="-100" dirty="0">
                <a:latin typeface="Arial"/>
                <a:cs typeface="Arial"/>
              </a:rPr>
              <a:t>en</a:t>
            </a:r>
            <a:r>
              <a:rPr sz="1400" b="1" spc="-40" dirty="0">
                <a:latin typeface="Arial"/>
                <a:cs typeface="Arial"/>
              </a:rPr>
              <a:t> </a:t>
            </a:r>
            <a:r>
              <a:rPr sz="1400" b="1" spc="-70" dirty="0">
                <a:latin typeface="Arial"/>
                <a:cs typeface="Arial"/>
              </a:rPr>
              <a:t>el</a:t>
            </a:r>
            <a:r>
              <a:rPr sz="1400" b="1" spc="-45" dirty="0">
                <a:latin typeface="Arial"/>
                <a:cs typeface="Arial"/>
              </a:rPr>
              <a:t> </a:t>
            </a:r>
            <a:r>
              <a:rPr sz="1400" b="1" spc="-95" dirty="0">
                <a:latin typeface="Arial"/>
                <a:cs typeface="Arial"/>
              </a:rPr>
              <a:t>diálogo </a:t>
            </a:r>
            <a:r>
              <a:rPr sz="1400" b="1" spc="-10" dirty="0">
                <a:latin typeface="Arial"/>
                <a:cs typeface="Arial"/>
              </a:rPr>
              <a:t>educativo</a:t>
            </a:r>
            <a:endParaRPr sz="1400">
              <a:latin typeface="Arial"/>
              <a:cs typeface="Arial"/>
            </a:endParaRPr>
          </a:p>
        </p:txBody>
      </p:sp>
      <p:sp>
        <p:nvSpPr>
          <p:cNvPr id="5" name="object 5"/>
          <p:cNvSpPr txBox="1"/>
          <p:nvPr/>
        </p:nvSpPr>
        <p:spPr>
          <a:xfrm>
            <a:off x="5756789" y="2170204"/>
            <a:ext cx="4640580" cy="4438015"/>
          </a:xfrm>
          <a:prstGeom prst="rect">
            <a:avLst/>
          </a:prstGeom>
          <a:solidFill>
            <a:srgbClr val="D9F1F6"/>
          </a:solidFill>
        </p:spPr>
        <p:txBody>
          <a:bodyPr vert="horz" wrap="square" lIns="0" tIns="73025" rIns="0" bIns="0" rtlCol="0">
            <a:spAutoFit/>
          </a:bodyPr>
          <a:lstStyle/>
          <a:p>
            <a:pPr marL="80010">
              <a:lnSpc>
                <a:spcPct val="100000"/>
              </a:lnSpc>
              <a:spcBef>
                <a:spcPts val="575"/>
              </a:spcBef>
            </a:pPr>
            <a:r>
              <a:rPr sz="1200" b="1" spc="-110" dirty="0">
                <a:latin typeface="Arial"/>
                <a:cs typeface="Arial"/>
              </a:rPr>
              <a:t>Puntos</a:t>
            </a:r>
            <a:r>
              <a:rPr sz="1200" b="1" spc="-50" dirty="0">
                <a:latin typeface="Arial"/>
                <a:cs typeface="Arial"/>
              </a:rPr>
              <a:t> </a:t>
            </a:r>
            <a:r>
              <a:rPr sz="1200" b="1" spc="-90" dirty="0">
                <a:latin typeface="Arial"/>
                <a:cs typeface="Arial"/>
              </a:rPr>
              <a:t>de</a:t>
            </a:r>
            <a:r>
              <a:rPr sz="1200" b="1" spc="-45" dirty="0">
                <a:latin typeface="Arial"/>
                <a:cs typeface="Arial"/>
              </a:rPr>
              <a:t> </a:t>
            </a:r>
            <a:r>
              <a:rPr sz="1200" b="1" spc="-10" dirty="0">
                <a:latin typeface="Arial"/>
                <a:cs typeface="Arial"/>
              </a:rPr>
              <a:t>reflexión:</a:t>
            </a:r>
            <a:endParaRPr sz="1200">
              <a:latin typeface="Arial"/>
              <a:cs typeface="Arial"/>
            </a:endParaRPr>
          </a:p>
          <a:p>
            <a:pPr marL="80010" marR="177800" indent="149860">
              <a:lnSpc>
                <a:spcPct val="120600"/>
              </a:lnSpc>
              <a:spcBef>
                <a:spcPts val="615"/>
              </a:spcBef>
              <a:buAutoNum type="arabicPeriod"/>
              <a:tabLst>
                <a:tab pos="229870" algn="l"/>
              </a:tabLst>
            </a:pPr>
            <a:r>
              <a:rPr sz="1200" spc="-55" dirty="0">
                <a:latin typeface="Arial"/>
                <a:cs typeface="Arial"/>
              </a:rPr>
              <a:t>Ahora</a:t>
            </a:r>
            <a:r>
              <a:rPr sz="1200" spc="-40" dirty="0">
                <a:latin typeface="Arial"/>
                <a:cs typeface="Arial"/>
              </a:rPr>
              <a:t> </a:t>
            </a:r>
            <a:r>
              <a:rPr sz="1200" spc="-45" dirty="0">
                <a:latin typeface="Arial"/>
                <a:cs typeface="Arial"/>
              </a:rPr>
              <a:t>que</a:t>
            </a:r>
            <a:r>
              <a:rPr sz="1200" spc="-35" dirty="0">
                <a:latin typeface="Arial"/>
                <a:cs typeface="Arial"/>
              </a:rPr>
              <a:t> </a:t>
            </a:r>
            <a:r>
              <a:rPr sz="1200" spc="-70" dirty="0">
                <a:latin typeface="Arial"/>
                <a:cs typeface="Arial"/>
              </a:rPr>
              <a:t>ha</a:t>
            </a:r>
            <a:r>
              <a:rPr sz="1200" spc="-40" dirty="0">
                <a:latin typeface="Arial"/>
                <a:cs typeface="Arial"/>
              </a:rPr>
              <a:t> </a:t>
            </a:r>
            <a:r>
              <a:rPr sz="1200" spc="-45" dirty="0">
                <a:latin typeface="Arial"/>
                <a:cs typeface="Arial"/>
              </a:rPr>
              <a:t>completado</a:t>
            </a:r>
            <a:r>
              <a:rPr sz="1200" spc="-35" dirty="0">
                <a:latin typeface="Arial"/>
                <a:cs typeface="Arial"/>
              </a:rPr>
              <a:t> </a:t>
            </a:r>
            <a:r>
              <a:rPr sz="1200" spc="-90" dirty="0">
                <a:latin typeface="Arial"/>
                <a:cs typeface="Arial"/>
              </a:rPr>
              <a:t>su</a:t>
            </a:r>
            <a:r>
              <a:rPr sz="1200" spc="-35" dirty="0">
                <a:latin typeface="Arial"/>
                <a:cs typeface="Arial"/>
              </a:rPr>
              <a:t> auto-</a:t>
            </a:r>
            <a:r>
              <a:rPr sz="1200" spc="-55" dirty="0">
                <a:latin typeface="Arial"/>
                <a:cs typeface="Arial"/>
              </a:rPr>
              <a:t>evaluación,</a:t>
            </a:r>
            <a:r>
              <a:rPr sz="1200" spc="-40" dirty="0">
                <a:latin typeface="Arial"/>
                <a:cs typeface="Arial"/>
              </a:rPr>
              <a:t> </a:t>
            </a:r>
            <a:r>
              <a:rPr sz="1200" spc="-90" dirty="0">
                <a:latin typeface="Arial"/>
                <a:cs typeface="Arial"/>
              </a:rPr>
              <a:t>¿cuáles</a:t>
            </a:r>
            <a:r>
              <a:rPr sz="1200" spc="-35" dirty="0">
                <a:latin typeface="Arial"/>
                <a:cs typeface="Arial"/>
              </a:rPr>
              <a:t> </a:t>
            </a:r>
            <a:r>
              <a:rPr sz="1200" spc="-70" dirty="0">
                <a:latin typeface="Arial"/>
                <a:cs typeface="Arial"/>
              </a:rPr>
              <a:t>son</a:t>
            </a:r>
            <a:r>
              <a:rPr sz="1200" spc="-35" dirty="0">
                <a:latin typeface="Arial"/>
                <a:cs typeface="Arial"/>
              </a:rPr>
              <a:t> </a:t>
            </a:r>
            <a:r>
              <a:rPr sz="1200" spc="-55" dirty="0">
                <a:latin typeface="Arial"/>
                <a:cs typeface="Arial"/>
              </a:rPr>
              <a:t>los</a:t>
            </a:r>
            <a:r>
              <a:rPr sz="1200" spc="-40" dirty="0">
                <a:latin typeface="Arial"/>
                <a:cs typeface="Arial"/>
              </a:rPr>
              <a:t> </a:t>
            </a:r>
            <a:r>
              <a:rPr sz="1200" spc="-30" dirty="0">
                <a:latin typeface="Arial"/>
                <a:cs typeface="Arial"/>
              </a:rPr>
              <a:t>temas </a:t>
            </a:r>
            <a:r>
              <a:rPr sz="1200" spc="-55" dirty="0">
                <a:latin typeface="Arial"/>
                <a:cs typeface="Arial"/>
              </a:rPr>
              <a:t>que</a:t>
            </a:r>
            <a:r>
              <a:rPr sz="1200" spc="-40" dirty="0">
                <a:latin typeface="Arial"/>
                <a:cs typeface="Arial"/>
              </a:rPr>
              <a:t> </a:t>
            </a:r>
            <a:r>
              <a:rPr sz="1200" spc="-95" dirty="0">
                <a:latin typeface="Arial"/>
                <a:cs typeface="Arial"/>
              </a:rPr>
              <a:t>más</a:t>
            </a:r>
            <a:r>
              <a:rPr sz="1200" spc="-35" dirty="0">
                <a:latin typeface="Arial"/>
                <a:cs typeface="Arial"/>
              </a:rPr>
              <a:t> le</a:t>
            </a:r>
            <a:r>
              <a:rPr sz="1200" spc="-40" dirty="0">
                <a:latin typeface="Arial"/>
                <a:cs typeface="Arial"/>
              </a:rPr>
              <a:t> </a:t>
            </a:r>
            <a:r>
              <a:rPr sz="1200" spc="-45" dirty="0">
                <a:latin typeface="Arial"/>
                <a:cs typeface="Arial"/>
              </a:rPr>
              <a:t>interesan</a:t>
            </a:r>
            <a:r>
              <a:rPr sz="1200" spc="-35" dirty="0">
                <a:latin typeface="Arial"/>
                <a:cs typeface="Arial"/>
              </a:rPr>
              <a:t> </a:t>
            </a:r>
            <a:r>
              <a:rPr sz="1200" spc="-55" dirty="0">
                <a:latin typeface="Arial"/>
                <a:cs typeface="Arial"/>
              </a:rPr>
              <a:t>para</a:t>
            </a:r>
            <a:r>
              <a:rPr sz="1200" spc="-35" dirty="0">
                <a:latin typeface="Arial"/>
                <a:cs typeface="Arial"/>
              </a:rPr>
              <a:t> </a:t>
            </a:r>
            <a:r>
              <a:rPr sz="1200" spc="-45" dirty="0">
                <a:latin typeface="Arial"/>
                <a:cs typeface="Arial"/>
              </a:rPr>
              <a:t>realizar</a:t>
            </a:r>
            <a:r>
              <a:rPr sz="1200" spc="-40" dirty="0">
                <a:latin typeface="Arial"/>
                <a:cs typeface="Arial"/>
              </a:rPr>
              <a:t> </a:t>
            </a:r>
            <a:r>
              <a:rPr sz="1200" spc="-55" dirty="0">
                <a:latin typeface="Arial"/>
                <a:cs typeface="Arial"/>
              </a:rPr>
              <a:t>una</a:t>
            </a:r>
            <a:r>
              <a:rPr sz="1200" spc="-35" dirty="0">
                <a:latin typeface="Arial"/>
                <a:cs typeface="Arial"/>
              </a:rPr>
              <a:t> </a:t>
            </a:r>
            <a:r>
              <a:rPr sz="1200" spc="-55" dirty="0">
                <a:latin typeface="Arial"/>
                <a:cs typeface="Arial"/>
              </a:rPr>
              <a:t>investigación?</a:t>
            </a:r>
            <a:r>
              <a:rPr sz="1200" spc="-35" dirty="0">
                <a:latin typeface="Arial"/>
                <a:cs typeface="Arial"/>
              </a:rPr>
              <a:t> </a:t>
            </a:r>
            <a:r>
              <a:rPr sz="1200" spc="-110" dirty="0">
                <a:latin typeface="Arial"/>
                <a:cs typeface="Arial"/>
              </a:rPr>
              <a:t>¿Qué</a:t>
            </a:r>
            <a:r>
              <a:rPr sz="1200" spc="-40" dirty="0">
                <a:latin typeface="Arial"/>
                <a:cs typeface="Arial"/>
              </a:rPr>
              <a:t> </a:t>
            </a:r>
            <a:r>
              <a:rPr sz="1200" spc="-10" dirty="0">
                <a:latin typeface="Arial"/>
                <a:cs typeface="Arial"/>
              </a:rPr>
              <a:t>quiere </a:t>
            </a:r>
            <a:r>
              <a:rPr sz="1200" spc="-50" dirty="0">
                <a:latin typeface="Arial"/>
                <a:cs typeface="Arial"/>
              </a:rPr>
              <a:t>averiguar</a:t>
            </a:r>
            <a:r>
              <a:rPr sz="1200" spc="-45" dirty="0">
                <a:latin typeface="Arial"/>
                <a:cs typeface="Arial"/>
              </a:rPr>
              <a:t> </a:t>
            </a:r>
            <a:r>
              <a:rPr sz="1200" spc="-40" dirty="0">
                <a:latin typeface="Arial"/>
                <a:cs typeface="Arial"/>
              </a:rPr>
              <a:t>o</a:t>
            </a:r>
            <a:r>
              <a:rPr sz="1200" spc="-45" dirty="0">
                <a:latin typeface="Arial"/>
                <a:cs typeface="Arial"/>
              </a:rPr>
              <a:t> </a:t>
            </a:r>
            <a:r>
              <a:rPr sz="1200" spc="-50" dirty="0">
                <a:latin typeface="Arial"/>
                <a:cs typeface="Arial"/>
              </a:rPr>
              <a:t>cambiar</a:t>
            </a:r>
            <a:r>
              <a:rPr sz="1200" spc="-45" dirty="0">
                <a:latin typeface="Arial"/>
                <a:cs typeface="Arial"/>
              </a:rPr>
              <a:t> </a:t>
            </a:r>
            <a:r>
              <a:rPr sz="1200" spc="-55" dirty="0">
                <a:latin typeface="Arial"/>
                <a:cs typeface="Arial"/>
              </a:rPr>
              <a:t>sobre</a:t>
            </a:r>
            <a:r>
              <a:rPr sz="1200" spc="-40" dirty="0">
                <a:latin typeface="Arial"/>
                <a:cs typeface="Arial"/>
              </a:rPr>
              <a:t> </a:t>
            </a:r>
            <a:r>
              <a:rPr sz="1200" spc="-35" dirty="0">
                <a:latin typeface="Arial"/>
                <a:cs typeface="Arial"/>
              </a:rPr>
              <a:t>el</a:t>
            </a:r>
            <a:r>
              <a:rPr sz="1200" spc="-45" dirty="0">
                <a:latin typeface="Arial"/>
                <a:cs typeface="Arial"/>
              </a:rPr>
              <a:t> diálogo </a:t>
            </a:r>
            <a:r>
              <a:rPr sz="1200" spc="-50" dirty="0">
                <a:latin typeface="Arial"/>
                <a:cs typeface="Arial"/>
              </a:rPr>
              <a:t>en</a:t>
            </a:r>
            <a:r>
              <a:rPr sz="1200" spc="-40" dirty="0">
                <a:latin typeface="Arial"/>
                <a:cs typeface="Arial"/>
              </a:rPr>
              <a:t> </a:t>
            </a:r>
            <a:r>
              <a:rPr sz="1200" spc="-90" dirty="0">
                <a:latin typeface="Arial"/>
                <a:cs typeface="Arial"/>
              </a:rPr>
              <a:t>su</a:t>
            </a:r>
            <a:r>
              <a:rPr sz="1200" spc="-45" dirty="0">
                <a:latin typeface="Arial"/>
                <a:cs typeface="Arial"/>
              </a:rPr>
              <a:t> </a:t>
            </a:r>
            <a:r>
              <a:rPr sz="1200" spc="-70" dirty="0">
                <a:latin typeface="Arial"/>
                <a:cs typeface="Arial"/>
              </a:rPr>
              <a:t>aula?</a:t>
            </a:r>
            <a:r>
              <a:rPr sz="1200" spc="-45" dirty="0">
                <a:latin typeface="Arial"/>
                <a:cs typeface="Arial"/>
              </a:rPr>
              <a:t> </a:t>
            </a:r>
            <a:r>
              <a:rPr sz="1200" spc="-40" dirty="0">
                <a:latin typeface="Arial"/>
                <a:cs typeface="Arial"/>
              </a:rPr>
              <a:t>Anote</a:t>
            </a:r>
            <a:r>
              <a:rPr sz="1200" spc="-45" dirty="0">
                <a:latin typeface="Arial"/>
                <a:cs typeface="Arial"/>
              </a:rPr>
              <a:t> </a:t>
            </a:r>
            <a:r>
              <a:rPr sz="1200" spc="-75" dirty="0">
                <a:latin typeface="Arial"/>
                <a:cs typeface="Arial"/>
              </a:rPr>
              <a:t>algunas</a:t>
            </a:r>
            <a:r>
              <a:rPr sz="1200" spc="-40" dirty="0">
                <a:latin typeface="Arial"/>
                <a:cs typeface="Arial"/>
              </a:rPr>
              <a:t> </a:t>
            </a:r>
            <a:r>
              <a:rPr sz="1200" spc="-10" dirty="0">
                <a:latin typeface="Arial"/>
                <a:cs typeface="Arial"/>
              </a:rPr>
              <a:t>ideas </a:t>
            </a:r>
            <a:r>
              <a:rPr sz="1200" spc="-55" dirty="0">
                <a:latin typeface="Arial"/>
                <a:cs typeface="Arial"/>
              </a:rPr>
              <a:t>para</a:t>
            </a:r>
            <a:r>
              <a:rPr sz="1200" spc="-50" dirty="0">
                <a:latin typeface="Arial"/>
                <a:cs typeface="Arial"/>
              </a:rPr>
              <a:t> </a:t>
            </a:r>
            <a:r>
              <a:rPr sz="1200" spc="-55" dirty="0">
                <a:latin typeface="Arial"/>
                <a:cs typeface="Arial"/>
              </a:rPr>
              <a:t>una</a:t>
            </a:r>
            <a:r>
              <a:rPr sz="1200" spc="-45" dirty="0">
                <a:latin typeface="Arial"/>
                <a:cs typeface="Arial"/>
              </a:rPr>
              <a:t> posible </a:t>
            </a:r>
            <a:r>
              <a:rPr sz="1200" spc="-10" dirty="0">
                <a:latin typeface="Arial"/>
                <a:cs typeface="Arial"/>
              </a:rPr>
              <a:t>investigación.</a:t>
            </a:r>
            <a:endParaRPr sz="1200">
              <a:latin typeface="Arial"/>
              <a:cs typeface="Arial"/>
            </a:endParaRPr>
          </a:p>
          <a:p>
            <a:pPr marL="229870" indent="-149860">
              <a:lnSpc>
                <a:spcPct val="100000"/>
              </a:lnSpc>
              <a:spcBef>
                <a:spcPts val="910"/>
              </a:spcBef>
              <a:buAutoNum type="arabicPeriod"/>
              <a:tabLst>
                <a:tab pos="229870" algn="l"/>
              </a:tabLst>
            </a:pPr>
            <a:r>
              <a:rPr sz="1200" spc="-95" dirty="0">
                <a:latin typeface="Arial"/>
                <a:cs typeface="Arial"/>
              </a:rPr>
              <a:t>Regrese</a:t>
            </a:r>
            <a:r>
              <a:rPr sz="1200" spc="-50" dirty="0">
                <a:latin typeface="Arial"/>
                <a:cs typeface="Arial"/>
              </a:rPr>
              <a:t> </a:t>
            </a:r>
            <a:r>
              <a:rPr sz="1200" spc="-60" dirty="0">
                <a:latin typeface="Arial"/>
                <a:cs typeface="Arial"/>
              </a:rPr>
              <a:t>y</a:t>
            </a:r>
            <a:r>
              <a:rPr sz="1200" spc="-45" dirty="0">
                <a:latin typeface="Arial"/>
                <a:cs typeface="Arial"/>
              </a:rPr>
              <a:t> </a:t>
            </a:r>
            <a:r>
              <a:rPr sz="1200" spc="-60" dirty="0">
                <a:latin typeface="Arial"/>
                <a:cs typeface="Arial"/>
              </a:rPr>
              <a:t>observe</a:t>
            </a:r>
            <a:r>
              <a:rPr sz="1200" spc="-45" dirty="0">
                <a:latin typeface="Arial"/>
                <a:cs typeface="Arial"/>
              </a:rPr>
              <a:t> </a:t>
            </a:r>
            <a:r>
              <a:rPr sz="1200" spc="-35" dirty="0">
                <a:latin typeface="Arial"/>
                <a:cs typeface="Arial"/>
              </a:rPr>
              <a:t>el</a:t>
            </a:r>
            <a:r>
              <a:rPr sz="1200" spc="-45" dirty="0">
                <a:latin typeface="Arial"/>
                <a:cs typeface="Arial"/>
              </a:rPr>
              <a:t> </a:t>
            </a:r>
            <a:r>
              <a:rPr sz="1200" spc="-70" dirty="0">
                <a:latin typeface="Arial"/>
                <a:cs typeface="Arial"/>
              </a:rPr>
              <a:t>esquema</a:t>
            </a:r>
            <a:r>
              <a:rPr sz="1200" spc="-45" dirty="0">
                <a:latin typeface="Arial"/>
                <a:cs typeface="Arial"/>
              </a:rPr>
              <a:t> </a:t>
            </a:r>
            <a:r>
              <a:rPr sz="1200" spc="-50" dirty="0">
                <a:latin typeface="Arial"/>
                <a:cs typeface="Arial"/>
              </a:rPr>
              <a:t>de</a:t>
            </a:r>
            <a:r>
              <a:rPr sz="1200" spc="-45" dirty="0">
                <a:latin typeface="Arial"/>
                <a:cs typeface="Arial"/>
              </a:rPr>
              <a:t> codificación </a:t>
            </a:r>
            <a:r>
              <a:rPr sz="1200" spc="-105" dirty="0">
                <a:latin typeface="Arial"/>
                <a:cs typeface="Arial"/>
              </a:rPr>
              <a:t>T-</a:t>
            </a:r>
            <a:r>
              <a:rPr sz="1200" spc="-180" dirty="0">
                <a:latin typeface="Arial"/>
                <a:cs typeface="Arial"/>
              </a:rPr>
              <a:t>SEDA</a:t>
            </a:r>
            <a:r>
              <a:rPr sz="1200" spc="-45" dirty="0">
                <a:latin typeface="Arial"/>
                <a:cs typeface="Arial"/>
              </a:rPr>
              <a:t> </a:t>
            </a:r>
            <a:r>
              <a:rPr sz="1200" spc="-50" dirty="0">
                <a:latin typeface="Arial"/>
                <a:cs typeface="Arial"/>
              </a:rPr>
              <a:t>en</a:t>
            </a:r>
            <a:r>
              <a:rPr sz="1200" spc="-45" dirty="0">
                <a:latin typeface="Arial"/>
                <a:cs typeface="Arial"/>
              </a:rPr>
              <a:t> </a:t>
            </a:r>
            <a:r>
              <a:rPr sz="1200" spc="-50" dirty="0">
                <a:latin typeface="Arial"/>
                <a:cs typeface="Arial"/>
              </a:rPr>
              <a:t>la</a:t>
            </a:r>
            <a:r>
              <a:rPr sz="1200" spc="-45" dirty="0">
                <a:latin typeface="Arial"/>
                <a:cs typeface="Arial"/>
              </a:rPr>
              <a:t> </a:t>
            </a:r>
            <a:r>
              <a:rPr sz="1200" spc="-55" dirty="0">
                <a:latin typeface="Arial"/>
                <a:cs typeface="Arial"/>
              </a:rPr>
              <a:t>Parte</a:t>
            </a:r>
            <a:r>
              <a:rPr sz="1200" spc="-45" dirty="0">
                <a:latin typeface="Arial"/>
                <a:cs typeface="Arial"/>
              </a:rPr>
              <a:t> </a:t>
            </a:r>
            <a:r>
              <a:rPr sz="1200" spc="-25" dirty="0">
                <a:latin typeface="Arial"/>
                <a:cs typeface="Arial"/>
              </a:rPr>
              <a:t>b.</a:t>
            </a:r>
            <a:endParaRPr sz="1200">
              <a:latin typeface="Arial"/>
              <a:cs typeface="Arial"/>
            </a:endParaRPr>
          </a:p>
          <a:p>
            <a:pPr marL="80010" marR="196215">
              <a:lnSpc>
                <a:spcPts val="1750"/>
              </a:lnSpc>
              <a:spcBef>
                <a:spcPts val="90"/>
              </a:spcBef>
            </a:pPr>
            <a:r>
              <a:rPr sz="1200" spc="-110" dirty="0">
                <a:latin typeface="Arial"/>
                <a:cs typeface="Arial"/>
              </a:rPr>
              <a:t>¿Cuáles</a:t>
            </a:r>
            <a:r>
              <a:rPr sz="1200" spc="-50" dirty="0">
                <a:latin typeface="Arial"/>
                <a:cs typeface="Arial"/>
              </a:rPr>
              <a:t> de</a:t>
            </a:r>
            <a:r>
              <a:rPr sz="1200" spc="-45" dirty="0">
                <a:latin typeface="Arial"/>
                <a:cs typeface="Arial"/>
              </a:rPr>
              <a:t> </a:t>
            </a:r>
            <a:r>
              <a:rPr sz="1200" spc="-55" dirty="0">
                <a:latin typeface="Arial"/>
                <a:cs typeface="Arial"/>
              </a:rPr>
              <a:t>los</a:t>
            </a:r>
            <a:r>
              <a:rPr sz="1200" spc="-45" dirty="0">
                <a:latin typeface="Arial"/>
                <a:cs typeface="Arial"/>
              </a:rPr>
              <a:t> </a:t>
            </a:r>
            <a:r>
              <a:rPr sz="1200" spc="-65" dirty="0">
                <a:latin typeface="Arial"/>
                <a:cs typeface="Arial"/>
              </a:rPr>
              <a:t>códigos</a:t>
            </a:r>
            <a:r>
              <a:rPr sz="1200" spc="-50" dirty="0">
                <a:latin typeface="Arial"/>
                <a:cs typeface="Arial"/>
              </a:rPr>
              <a:t> </a:t>
            </a:r>
            <a:r>
              <a:rPr sz="1200" spc="-55" dirty="0">
                <a:latin typeface="Arial"/>
                <a:cs typeface="Arial"/>
              </a:rPr>
              <a:t>cree</a:t>
            </a:r>
            <a:r>
              <a:rPr sz="1200" spc="-45" dirty="0">
                <a:latin typeface="Arial"/>
                <a:cs typeface="Arial"/>
              </a:rPr>
              <a:t> que </a:t>
            </a:r>
            <a:r>
              <a:rPr sz="1200" spc="-70" dirty="0">
                <a:latin typeface="Arial"/>
                <a:cs typeface="Arial"/>
              </a:rPr>
              <a:t>son</a:t>
            </a:r>
            <a:r>
              <a:rPr sz="1200" spc="-45" dirty="0">
                <a:latin typeface="Arial"/>
                <a:cs typeface="Arial"/>
              </a:rPr>
              <a:t> </a:t>
            </a:r>
            <a:r>
              <a:rPr sz="1200" spc="-95" dirty="0">
                <a:latin typeface="Arial"/>
                <a:cs typeface="Arial"/>
              </a:rPr>
              <a:t>más</a:t>
            </a:r>
            <a:r>
              <a:rPr sz="1200" spc="-50" dirty="0">
                <a:latin typeface="Arial"/>
                <a:cs typeface="Arial"/>
              </a:rPr>
              <a:t> relevantes</a:t>
            </a:r>
            <a:r>
              <a:rPr sz="1200" spc="-45" dirty="0">
                <a:latin typeface="Arial"/>
                <a:cs typeface="Arial"/>
              </a:rPr>
              <a:t> </a:t>
            </a:r>
            <a:r>
              <a:rPr sz="1200" spc="-55" dirty="0">
                <a:latin typeface="Arial"/>
                <a:cs typeface="Arial"/>
              </a:rPr>
              <a:t>para</a:t>
            </a:r>
            <a:r>
              <a:rPr sz="1200" spc="-45" dirty="0">
                <a:latin typeface="Arial"/>
                <a:cs typeface="Arial"/>
              </a:rPr>
              <a:t> </a:t>
            </a:r>
            <a:r>
              <a:rPr sz="1200" spc="-60" dirty="0">
                <a:latin typeface="Arial"/>
                <a:cs typeface="Arial"/>
              </a:rPr>
              <a:t>usted?</a:t>
            </a:r>
            <a:r>
              <a:rPr sz="1200" spc="-50" dirty="0">
                <a:latin typeface="Arial"/>
                <a:cs typeface="Arial"/>
              </a:rPr>
              <a:t> </a:t>
            </a:r>
            <a:r>
              <a:rPr sz="1200" spc="-10" dirty="0">
                <a:latin typeface="Arial"/>
                <a:cs typeface="Arial"/>
              </a:rPr>
              <a:t>Anote </a:t>
            </a:r>
            <a:r>
              <a:rPr sz="1200" spc="-55" dirty="0">
                <a:latin typeface="Arial"/>
                <a:cs typeface="Arial"/>
              </a:rPr>
              <a:t>los </a:t>
            </a:r>
            <a:r>
              <a:rPr sz="1200" spc="-65" dirty="0">
                <a:latin typeface="Arial"/>
                <a:cs typeface="Arial"/>
              </a:rPr>
              <a:t>códigos</a:t>
            </a:r>
            <a:r>
              <a:rPr sz="1200" spc="-50" dirty="0">
                <a:latin typeface="Arial"/>
                <a:cs typeface="Arial"/>
              </a:rPr>
              <a:t> </a:t>
            </a:r>
            <a:r>
              <a:rPr sz="1200" dirty="0">
                <a:latin typeface="Arial"/>
                <a:cs typeface="Arial"/>
              </a:rPr>
              <a:t>junto</a:t>
            </a:r>
            <a:r>
              <a:rPr sz="1200" spc="-55" dirty="0">
                <a:latin typeface="Arial"/>
                <a:cs typeface="Arial"/>
              </a:rPr>
              <a:t> </a:t>
            </a:r>
            <a:r>
              <a:rPr sz="1200" spc="-100" dirty="0">
                <a:latin typeface="Arial"/>
                <a:cs typeface="Arial"/>
              </a:rPr>
              <a:t>a</a:t>
            </a:r>
            <a:r>
              <a:rPr sz="1200" spc="-50" dirty="0">
                <a:latin typeface="Arial"/>
                <a:cs typeface="Arial"/>
              </a:rPr>
              <a:t> </a:t>
            </a:r>
            <a:r>
              <a:rPr sz="1200" spc="-100" dirty="0">
                <a:latin typeface="Arial"/>
                <a:cs typeface="Arial"/>
              </a:rPr>
              <a:t>sus</a:t>
            </a:r>
            <a:r>
              <a:rPr sz="1200" spc="-55" dirty="0">
                <a:latin typeface="Arial"/>
                <a:cs typeface="Arial"/>
              </a:rPr>
              <a:t> </a:t>
            </a:r>
            <a:r>
              <a:rPr sz="1200" spc="-70" dirty="0">
                <a:latin typeface="Arial"/>
                <a:cs typeface="Arial"/>
              </a:rPr>
              <a:t>ideas</a:t>
            </a:r>
            <a:r>
              <a:rPr sz="1200" spc="-50" dirty="0">
                <a:latin typeface="Arial"/>
                <a:cs typeface="Arial"/>
              </a:rPr>
              <a:t> </a:t>
            </a:r>
            <a:r>
              <a:rPr sz="1200" spc="-55" dirty="0">
                <a:latin typeface="Arial"/>
                <a:cs typeface="Arial"/>
              </a:rPr>
              <a:t>para una</a:t>
            </a:r>
            <a:r>
              <a:rPr sz="1200" spc="-50" dirty="0">
                <a:latin typeface="Arial"/>
                <a:cs typeface="Arial"/>
              </a:rPr>
              <a:t> </a:t>
            </a:r>
            <a:r>
              <a:rPr sz="1200" spc="-45" dirty="0">
                <a:latin typeface="Arial"/>
                <a:cs typeface="Arial"/>
              </a:rPr>
              <a:t>posible</a:t>
            </a:r>
            <a:r>
              <a:rPr sz="1200" spc="-55" dirty="0">
                <a:latin typeface="Arial"/>
                <a:cs typeface="Arial"/>
              </a:rPr>
              <a:t> </a:t>
            </a:r>
            <a:r>
              <a:rPr sz="1200" spc="-10" dirty="0">
                <a:latin typeface="Arial"/>
                <a:cs typeface="Arial"/>
              </a:rPr>
              <a:t>investigación.</a:t>
            </a:r>
            <a:endParaRPr sz="1200">
              <a:latin typeface="Arial"/>
              <a:cs typeface="Arial"/>
            </a:endParaRPr>
          </a:p>
          <a:p>
            <a:pPr marL="80010" marR="304800" indent="149860">
              <a:lnSpc>
                <a:spcPct val="121100"/>
              </a:lnSpc>
              <a:spcBef>
                <a:spcPts val="475"/>
              </a:spcBef>
              <a:buAutoNum type="arabicPeriod" startAt="3"/>
              <a:tabLst>
                <a:tab pos="229870" algn="l"/>
              </a:tabLst>
            </a:pPr>
            <a:r>
              <a:rPr sz="1200" spc="-65" dirty="0">
                <a:latin typeface="Arial"/>
                <a:cs typeface="Arial"/>
              </a:rPr>
              <a:t>También</a:t>
            </a:r>
            <a:r>
              <a:rPr sz="1200" spc="-40" dirty="0">
                <a:latin typeface="Arial"/>
                <a:cs typeface="Arial"/>
              </a:rPr>
              <a:t> </a:t>
            </a:r>
            <a:r>
              <a:rPr sz="1200" spc="-50" dirty="0">
                <a:latin typeface="Arial"/>
                <a:cs typeface="Arial"/>
              </a:rPr>
              <a:t>puede</a:t>
            </a:r>
            <a:r>
              <a:rPr sz="1200" spc="-35" dirty="0">
                <a:latin typeface="Arial"/>
                <a:cs typeface="Arial"/>
              </a:rPr>
              <a:t> interesarle</a:t>
            </a:r>
            <a:r>
              <a:rPr sz="1200" spc="-40" dirty="0">
                <a:latin typeface="Arial"/>
                <a:cs typeface="Arial"/>
              </a:rPr>
              <a:t> </a:t>
            </a:r>
            <a:r>
              <a:rPr sz="1200" spc="-30" dirty="0">
                <a:latin typeface="Arial"/>
                <a:cs typeface="Arial"/>
              </a:rPr>
              <a:t>otros</a:t>
            </a:r>
            <a:r>
              <a:rPr sz="1200" spc="-35" dirty="0">
                <a:latin typeface="Arial"/>
                <a:cs typeface="Arial"/>
              </a:rPr>
              <a:t> </a:t>
            </a:r>
            <a:r>
              <a:rPr sz="1200" spc="-75" dirty="0">
                <a:latin typeface="Arial"/>
                <a:cs typeface="Arial"/>
              </a:rPr>
              <a:t>aspectos</a:t>
            </a:r>
            <a:r>
              <a:rPr sz="1200" spc="-40" dirty="0">
                <a:latin typeface="Arial"/>
                <a:cs typeface="Arial"/>
              </a:rPr>
              <a:t> </a:t>
            </a:r>
            <a:r>
              <a:rPr sz="1200" spc="-30" dirty="0">
                <a:latin typeface="Arial"/>
                <a:cs typeface="Arial"/>
              </a:rPr>
              <a:t>del</a:t>
            </a:r>
            <a:r>
              <a:rPr sz="1200" spc="-35" dirty="0">
                <a:latin typeface="Arial"/>
                <a:cs typeface="Arial"/>
              </a:rPr>
              <a:t> </a:t>
            </a:r>
            <a:r>
              <a:rPr sz="1200" spc="-45" dirty="0">
                <a:latin typeface="Arial"/>
                <a:cs typeface="Arial"/>
              </a:rPr>
              <a:t>diálogo,</a:t>
            </a:r>
            <a:r>
              <a:rPr sz="1200" spc="-35" dirty="0">
                <a:latin typeface="Arial"/>
                <a:cs typeface="Arial"/>
              </a:rPr>
              <a:t> </a:t>
            </a:r>
            <a:r>
              <a:rPr sz="1200" spc="-55" dirty="0">
                <a:latin typeface="Arial"/>
                <a:cs typeface="Arial"/>
              </a:rPr>
              <a:t>como</a:t>
            </a:r>
            <a:r>
              <a:rPr sz="1200" spc="-40" dirty="0">
                <a:latin typeface="Arial"/>
                <a:cs typeface="Arial"/>
              </a:rPr>
              <a:t> </a:t>
            </a:r>
            <a:r>
              <a:rPr sz="1200" spc="-25" dirty="0">
                <a:latin typeface="Arial"/>
                <a:cs typeface="Arial"/>
              </a:rPr>
              <a:t>las </a:t>
            </a:r>
            <a:r>
              <a:rPr sz="1200" spc="-65" dirty="0">
                <a:latin typeface="Arial"/>
                <a:cs typeface="Arial"/>
              </a:rPr>
              <a:t>reglas</a:t>
            </a:r>
            <a:r>
              <a:rPr sz="1200" spc="-40" dirty="0">
                <a:latin typeface="Arial"/>
                <a:cs typeface="Arial"/>
              </a:rPr>
              <a:t> </a:t>
            </a:r>
            <a:r>
              <a:rPr sz="1200" spc="-50" dirty="0">
                <a:latin typeface="Arial"/>
                <a:cs typeface="Arial"/>
              </a:rPr>
              <a:t>de</a:t>
            </a:r>
            <a:r>
              <a:rPr sz="1200" spc="-35" dirty="0">
                <a:latin typeface="Arial"/>
                <a:cs typeface="Arial"/>
              </a:rPr>
              <a:t> </a:t>
            </a:r>
            <a:r>
              <a:rPr sz="1200" spc="-60" dirty="0">
                <a:latin typeface="Arial"/>
                <a:cs typeface="Arial"/>
              </a:rPr>
              <a:t>conversación</a:t>
            </a:r>
            <a:r>
              <a:rPr sz="1200" spc="-40" dirty="0">
                <a:latin typeface="Arial"/>
                <a:cs typeface="Arial"/>
              </a:rPr>
              <a:t> </a:t>
            </a:r>
            <a:r>
              <a:rPr sz="1200" spc="-60" dirty="0">
                <a:latin typeface="Arial"/>
                <a:cs typeface="Arial"/>
              </a:rPr>
              <a:t>y</a:t>
            </a:r>
            <a:r>
              <a:rPr sz="1200" spc="-35" dirty="0">
                <a:latin typeface="Arial"/>
                <a:cs typeface="Arial"/>
              </a:rPr>
              <a:t> </a:t>
            </a:r>
            <a:r>
              <a:rPr sz="1200" spc="120" dirty="0">
                <a:latin typeface="Arial"/>
                <a:cs typeface="Arial"/>
              </a:rPr>
              <a:t>/</a:t>
            </a:r>
            <a:r>
              <a:rPr sz="1200" spc="-40" dirty="0">
                <a:latin typeface="Arial"/>
                <a:cs typeface="Arial"/>
              </a:rPr>
              <a:t> o</a:t>
            </a:r>
            <a:r>
              <a:rPr sz="1200" spc="-35" dirty="0">
                <a:latin typeface="Arial"/>
                <a:cs typeface="Arial"/>
              </a:rPr>
              <a:t> </a:t>
            </a:r>
            <a:r>
              <a:rPr sz="1200" spc="-55" dirty="0">
                <a:latin typeface="Arial"/>
                <a:cs typeface="Arial"/>
              </a:rPr>
              <a:t>los</a:t>
            </a:r>
            <a:r>
              <a:rPr sz="1200" spc="-40" dirty="0">
                <a:latin typeface="Arial"/>
                <a:cs typeface="Arial"/>
              </a:rPr>
              <a:t> </a:t>
            </a:r>
            <a:r>
              <a:rPr sz="1200" spc="-55" dirty="0">
                <a:latin typeface="Arial"/>
                <a:cs typeface="Arial"/>
              </a:rPr>
              <a:t>niveles</a:t>
            </a:r>
            <a:r>
              <a:rPr sz="1200" spc="-35" dirty="0">
                <a:latin typeface="Arial"/>
                <a:cs typeface="Arial"/>
              </a:rPr>
              <a:t> </a:t>
            </a:r>
            <a:r>
              <a:rPr sz="1200" spc="-65" dirty="0">
                <a:latin typeface="Arial"/>
                <a:cs typeface="Arial"/>
              </a:rPr>
              <a:t>generales</a:t>
            </a:r>
            <a:r>
              <a:rPr sz="1200" spc="-35" dirty="0">
                <a:latin typeface="Arial"/>
                <a:cs typeface="Arial"/>
              </a:rPr>
              <a:t> </a:t>
            </a:r>
            <a:r>
              <a:rPr sz="1200" spc="-50" dirty="0">
                <a:latin typeface="Arial"/>
                <a:cs typeface="Arial"/>
              </a:rPr>
              <a:t>de</a:t>
            </a:r>
            <a:r>
              <a:rPr sz="1200" spc="-40" dirty="0">
                <a:latin typeface="Arial"/>
                <a:cs typeface="Arial"/>
              </a:rPr>
              <a:t> participación</a:t>
            </a:r>
            <a:r>
              <a:rPr sz="1200" spc="-35" dirty="0">
                <a:latin typeface="Arial"/>
                <a:cs typeface="Arial"/>
              </a:rPr>
              <a:t> </a:t>
            </a:r>
            <a:r>
              <a:rPr sz="1200" spc="-25" dirty="0">
                <a:latin typeface="Arial"/>
                <a:cs typeface="Arial"/>
              </a:rPr>
              <a:t>en </a:t>
            </a:r>
            <a:r>
              <a:rPr sz="1200" spc="-55" dirty="0">
                <a:latin typeface="Arial"/>
                <a:cs typeface="Arial"/>
              </a:rPr>
              <a:t>una</a:t>
            </a:r>
            <a:r>
              <a:rPr sz="1200" spc="-40" dirty="0">
                <a:latin typeface="Arial"/>
                <a:cs typeface="Arial"/>
              </a:rPr>
              <a:t> </a:t>
            </a:r>
            <a:r>
              <a:rPr sz="1200" spc="-70" dirty="0">
                <a:latin typeface="Arial"/>
                <a:cs typeface="Arial"/>
              </a:rPr>
              <a:t>sesión</a:t>
            </a:r>
            <a:r>
              <a:rPr sz="1200" spc="-35" dirty="0">
                <a:latin typeface="Arial"/>
                <a:cs typeface="Arial"/>
              </a:rPr>
              <a:t> </a:t>
            </a:r>
            <a:r>
              <a:rPr sz="1200" spc="-25" dirty="0">
                <a:latin typeface="Arial"/>
                <a:cs typeface="Arial"/>
              </a:rPr>
              <a:t>(plantilla</a:t>
            </a:r>
            <a:r>
              <a:rPr sz="1200" spc="-35" dirty="0">
                <a:latin typeface="Arial"/>
                <a:cs typeface="Arial"/>
              </a:rPr>
              <a:t> </a:t>
            </a:r>
            <a:r>
              <a:rPr sz="1200" spc="-100" dirty="0">
                <a:latin typeface="Arial"/>
                <a:cs typeface="Arial"/>
              </a:rPr>
              <a:t>2F)</a:t>
            </a:r>
            <a:r>
              <a:rPr sz="1200" spc="-35" dirty="0">
                <a:latin typeface="Arial"/>
                <a:cs typeface="Arial"/>
              </a:rPr>
              <a:t> </a:t>
            </a:r>
            <a:r>
              <a:rPr sz="1200" spc="-40" dirty="0">
                <a:latin typeface="Arial"/>
                <a:cs typeface="Arial"/>
              </a:rPr>
              <a:t>o</a:t>
            </a:r>
            <a:r>
              <a:rPr sz="1200" spc="-35" dirty="0">
                <a:latin typeface="Arial"/>
                <a:cs typeface="Arial"/>
              </a:rPr>
              <a:t> </a:t>
            </a:r>
            <a:r>
              <a:rPr sz="1200" spc="-50" dirty="0">
                <a:latin typeface="Arial"/>
                <a:cs typeface="Arial"/>
              </a:rPr>
              <a:t>la</a:t>
            </a:r>
            <a:r>
              <a:rPr sz="1200" spc="-35" dirty="0">
                <a:latin typeface="Arial"/>
                <a:cs typeface="Arial"/>
              </a:rPr>
              <a:t> </a:t>
            </a:r>
            <a:r>
              <a:rPr sz="1200" spc="-50" dirty="0">
                <a:latin typeface="Arial"/>
                <a:cs typeface="Arial"/>
              </a:rPr>
              <a:t>autoevaluación</a:t>
            </a:r>
            <a:r>
              <a:rPr sz="1200" spc="-35" dirty="0">
                <a:latin typeface="Arial"/>
                <a:cs typeface="Arial"/>
              </a:rPr>
              <a:t> </a:t>
            </a:r>
            <a:r>
              <a:rPr sz="1200" spc="-50" dirty="0">
                <a:latin typeface="Arial"/>
                <a:cs typeface="Arial"/>
              </a:rPr>
              <a:t>de</a:t>
            </a:r>
            <a:r>
              <a:rPr sz="1200" spc="-35" dirty="0">
                <a:latin typeface="Arial"/>
                <a:cs typeface="Arial"/>
              </a:rPr>
              <a:t> </a:t>
            </a:r>
            <a:r>
              <a:rPr sz="1200" spc="-50" dirty="0">
                <a:latin typeface="Arial"/>
                <a:cs typeface="Arial"/>
              </a:rPr>
              <a:t>estudiantes</a:t>
            </a:r>
            <a:r>
              <a:rPr sz="1200" spc="-35" dirty="0">
                <a:latin typeface="Arial"/>
                <a:cs typeface="Arial"/>
              </a:rPr>
              <a:t> </a:t>
            </a:r>
            <a:r>
              <a:rPr sz="1200" spc="-55" dirty="0">
                <a:latin typeface="Arial"/>
                <a:cs typeface="Arial"/>
              </a:rPr>
              <a:t>sobre</a:t>
            </a:r>
            <a:r>
              <a:rPr sz="1200" spc="-40" dirty="0">
                <a:latin typeface="Arial"/>
                <a:cs typeface="Arial"/>
              </a:rPr>
              <a:t> </a:t>
            </a:r>
            <a:r>
              <a:rPr sz="1200" spc="-25" dirty="0">
                <a:latin typeface="Arial"/>
                <a:cs typeface="Arial"/>
              </a:rPr>
              <a:t>la </a:t>
            </a:r>
            <a:r>
              <a:rPr sz="1200" spc="-55" dirty="0">
                <a:latin typeface="Arial"/>
                <a:cs typeface="Arial"/>
              </a:rPr>
              <a:t>calidad</a:t>
            </a:r>
            <a:r>
              <a:rPr sz="1200" spc="-40" dirty="0">
                <a:latin typeface="Arial"/>
                <a:cs typeface="Arial"/>
              </a:rPr>
              <a:t> </a:t>
            </a:r>
            <a:r>
              <a:rPr sz="1200" spc="-30" dirty="0">
                <a:latin typeface="Arial"/>
                <a:cs typeface="Arial"/>
              </a:rPr>
              <a:t>del</a:t>
            </a:r>
            <a:r>
              <a:rPr sz="1200" spc="-40" dirty="0">
                <a:latin typeface="Arial"/>
                <a:cs typeface="Arial"/>
              </a:rPr>
              <a:t> </a:t>
            </a:r>
            <a:r>
              <a:rPr sz="1200" spc="-30" dirty="0">
                <a:latin typeface="Arial"/>
                <a:cs typeface="Arial"/>
              </a:rPr>
              <a:t>trabajo</a:t>
            </a:r>
            <a:r>
              <a:rPr sz="1200" spc="-40" dirty="0">
                <a:latin typeface="Arial"/>
                <a:cs typeface="Arial"/>
              </a:rPr>
              <a:t> </a:t>
            </a:r>
            <a:r>
              <a:rPr sz="1200" spc="-50" dirty="0">
                <a:latin typeface="Arial"/>
                <a:cs typeface="Arial"/>
              </a:rPr>
              <a:t>en</a:t>
            </a:r>
            <a:r>
              <a:rPr sz="1200" spc="-40" dirty="0">
                <a:latin typeface="Arial"/>
                <a:cs typeface="Arial"/>
              </a:rPr>
              <a:t> grupo </a:t>
            </a:r>
            <a:r>
              <a:rPr sz="1200" spc="-25" dirty="0">
                <a:latin typeface="Arial"/>
                <a:cs typeface="Arial"/>
              </a:rPr>
              <a:t>(plantilla</a:t>
            </a:r>
            <a:r>
              <a:rPr sz="1200" spc="-35" dirty="0">
                <a:latin typeface="Arial"/>
                <a:cs typeface="Arial"/>
              </a:rPr>
              <a:t> </a:t>
            </a:r>
            <a:r>
              <a:rPr sz="1200" spc="-20" dirty="0">
                <a:latin typeface="Arial"/>
                <a:cs typeface="Arial"/>
              </a:rPr>
              <a:t>2G).</a:t>
            </a:r>
            <a:endParaRPr sz="1200">
              <a:latin typeface="Arial"/>
              <a:cs typeface="Arial"/>
            </a:endParaRPr>
          </a:p>
          <a:p>
            <a:pPr marL="80010" marR="139700" indent="149860">
              <a:lnSpc>
                <a:spcPct val="120700"/>
              </a:lnSpc>
              <a:spcBef>
                <a:spcPts val="590"/>
              </a:spcBef>
              <a:buAutoNum type="arabicPeriod" startAt="3"/>
              <a:tabLst>
                <a:tab pos="229870" algn="l"/>
              </a:tabLst>
            </a:pPr>
            <a:r>
              <a:rPr sz="1200" spc="-55" dirty="0">
                <a:latin typeface="Arial"/>
                <a:cs typeface="Arial"/>
              </a:rPr>
              <a:t>Ahora</a:t>
            </a:r>
            <a:r>
              <a:rPr sz="1200" spc="-45" dirty="0">
                <a:latin typeface="Arial"/>
                <a:cs typeface="Arial"/>
              </a:rPr>
              <a:t> </a:t>
            </a:r>
            <a:r>
              <a:rPr sz="1200" spc="-25" dirty="0">
                <a:latin typeface="Arial"/>
                <a:cs typeface="Arial"/>
              </a:rPr>
              <a:t>mire</a:t>
            </a:r>
            <a:r>
              <a:rPr sz="1200" spc="-40" dirty="0">
                <a:latin typeface="Arial"/>
                <a:cs typeface="Arial"/>
              </a:rPr>
              <a:t> </a:t>
            </a:r>
            <a:r>
              <a:rPr sz="1200" spc="-35" dirty="0">
                <a:latin typeface="Arial"/>
                <a:cs typeface="Arial"/>
              </a:rPr>
              <a:t>el</a:t>
            </a:r>
            <a:r>
              <a:rPr sz="1200" spc="-40" dirty="0">
                <a:latin typeface="Arial"/>
                <a:cs typeface="Arial"/>
              </a:rPr>
              <a:t> </a:t>
            </a:r>
            <a:r>
              <a:rPr sz="1200" spc="-45" dirty="0">
                <a:latin typeface="Arial"/>
                <a:cs typeface="Arial"/>
              </a:rPr>
              <a:t>ciclo</a:t>
            </a:r>
            <a:r>
              <a:rPr sz="1200" spc="-40" dirty="0">
                <a:latin typeface="Arial"/>
                <a:cs typeface="Arial"/>
              </a:rPr>
              <a:t> </a:t>
            </a:r>
            <a:r>
              <a:rPr sz="1200" spc="-50" dirty="0">
                <a:latin typeface="Arial"/>
                <a:cs typeface="Arial"/>
              </a:rPr>
              <a:t>de</a:t>
            </a:r>
            <a:r>
              <a:rPr sz="1200" spc="-40" dirty="0">
                <a:latin typeface="Arial"/>
                <a:cs typeface="Arial"/>
              </a:rPr>
              <a:t> </a:t>
            </a:r>
            <a:r>
              <a:rPr sz="1200" spc="-50" dirty="0">
                <a:latin typeface="Arial"/>
                <a:cs typeface="Arial"/>
              </a:rPr>
              <a:t>investigación</a:t>
            </a:r>
            <a:r>
              <a:rPr sz="1200" spc="-40" dirty="0">
                <a:latin typeface="Arial"/>
                <a:cs typeface="Arial"/>
              </a:rPr>
              <a:t> </a:t>
            </a:r>
            <a:r>
              <a:rPr sz="1200" spc="-50" dirty="0">
                <a:latin typeface="Arial"/>
                <a:cs typeface="Arial"/>
              </a:rPr>
              <a:t>en</a:t>
            </a:r>
            <a:r>
              <a:rPr sz="1200" spc="-40" dirty="0">
                <a:latin typeface="Arial"/>
                <a:cs typeface="Arial"/>
              </a:rPr>
              <a:t> </a:t>
            </a:r>
            <a:r>
              <a:rPr sz="1200" spc="-50" dirty="0">
                <a:latin typeface="Arial"/>
                <a:cs typeface="Arial"/>
              </a:rPr>
              <a:t>la</a:t>
            </a:r>
            <a:r>
              <a:rPr sz="1200" spc="-40" dirty="0">
                <a:latin typeface="Arial"/>
                <a:cs typeface="Arial"/>
              </a:rPr>
              <a:t> </a:t>
            </a:r>
            <a:r>
              <a:rPr sz="1200" spc="-60" dirty="0">
                <a:latin typeface="Arial"/>
                <a:cs typeface="Arial"/>
              </a:rPr>
              <a:t>página</a:t>
            </a:r>
            <a:r>
              <a:rPr sz="1200" spc="-45" dirty="0">
                <a:latin typeface="Arial"/>
                <a:cs typeface="Arial"/>
              </a:rPr>
              <a:t> siguiente.</a:t>
            </a:r>
            <a:r>
              <a:rPr sz="1200" spc="-40" dirty="0">
                <a:latin typeface="Arial"/>
                <a:cs typeface="Arial"/>
              </a:rPr>
              <a:t> </a:t>
            </a:r>
            <a:r>
              <a:rPr sz="1200" spc="-114" dirty="0">
                <a:latin typeface="Arial"/>
                <a:cs typeface="Arial"/>
              </a:rPr>
              <a:t>Ha</a:t>
            </a:r>
            <a:r>
              <a:rPr sz="1200" spc="-40" dirty="0">
                <a:latin typeface="Arial"/>
                <a:cs typeface="Arial"/>
              </a:rPr>
              <a:t> </a:t>
            </a:r>
            <a:r>
              <a:rPr sz="1200" spc="-35" dirty="0">
                <a:latin typeface="Arial"/>
                <a:cs typeface="Arial"/>
              </a:rPr>
              <a:t>estado </a:t>
            </a:r>
            <a:r>
              <a:rPr sz="1200" spc="-40" dirty="0">
                <a:latin typeface="Arial"/>
                <a:cs typeface="Arial"/>
              </a:rPr>
              <a:t>trabajando </a:t>
            </a:r>
            <a:r>
              <a:rPr sz="1200" spc="-50" dirty="0">
                <a:latin typeface="Arial"/>
                <a:cs typeface="Arial"/>
              </a:rPr>
              <a:t>en</a:t>
            </a:r>
            <a:r>
              <a:rPr sz="1200" spc="-35" dirty="0">
                <a:latin typeface="Arial"/>
                <a:cs typeface="Arial"/>
              </a:rPr>
              <a:t> </a:t>
            </a:r>
            <a:r>
              <a:rPr sz="1200" spc="-50" dirty="0">
                <a:latin typeface="Arial"/>
                <a:cs typeface="Arial"/>
              </a:rPr>
              <a:t>la</a:t>
            </a:r>
            <a:r>
              <a:rPr sz="1200" spc="-35" dirty="0">
                <a:latin typeface="Arial"/>
                <a:cs typeface="Arial"/>
              </a:rPr>
              <a:t> </a:t>
            </a:r>
            <a:r>
              <a:rPr sz="1200" spc="-70" dirty="0">
                <a:latin typeface="Arial"/>
                <a:cs typeface="Arial"/>
              </a:rPr>
              <a:t>sección</a:t>
            </a:r>
            <a:r>
              <a:rPr sz="1200" spc="-40" dirty="0">
                <a:latin typeface="Arial"/>
                <a:cs typeface="Arial"/>
              </a:rPr>
              <a:t> superior,</a:t>
            </a:r>
            <a:r>
              <a:rPr sz="1200" spc="-35" dirty="0">
                <a:latin typeface="Arial"/>
                <a:cs typeface="Arial"/>
              </a:rPr>
              <a:t> </a:t>
            </a:r>
            <a:r>
              <a:rPr sz="1200" spc="-55" dirty="0">
                <a:latin typeface="Arial"/>
                <a:cs typeface="Arial"/>
              </a:rPr>
              <a:t>Intereses</a:t>
            </a:r>
            <a:r>
              <a:rPr sz="1200" spc="-35" dirty="0">
                <a:latin typeface="Arial"/>
                <a:cs typeface="Arial"/>
              </a:rPr>
              <a:t> </a:t>
            </a:r>
            <a:r>
              <a:rPr sz="1200" spc="-60" dirty="0">
                <a:latin typeface="Arial"/>
                <a:cs typeface="Arial"/>
              </a:rPr>
              <a:t>y</a:t>
            </a:r>
            <a:r>
              <a:rPr sz="1200" spc="-35" dirty="0">
                <a:latin typeface="Arial"/>
                <a:cs typeface="Arial"/>
              </a:rPr>
              <a:t> objetivos,</a:t>
            </a:r>
            <a:r>
              <a:rPr sz="1200" spc="-40" dirty="0">
                <a:latin typeface="Arial"/>
                <a:cs typeface="Arial"/>
              </a:rPr>
              <a:t> </a:t>
            </a:r>
            <a:r>
              <a:rPr sz="1200" spc="-55" dirty="0">
                <a:latin typeface="Arial"/>
                <a:cs typeface="Arial"/>
              </a:rPr>
              <a:t>para</a:t>
            </a:r>
            <a:r>
              <a:rPr sz="1200" spc="-35" dirty="0">
                <a:latin typeface="Arial"/>
                <a:cs typeface="Arial"/>
              </a:rPr>
              <a:t> </a:t>
            </a:r>
            <a:r>
              <a:rPr sz="1200" spc="-50" dirty="0">
                <a:latin typeface="Arial"/>
                <a:cs typeface="Arial"/>
              </a:rPr>
              <a:t>la</a:t>
            </a:r>
            <a:r>
              <a:rPr sz="1200" spc="-35" dirty="0">
                <a:latin typeface="Arial"/>
                <a:cs typeface="Arial"/>
              </a:rPr>
              <a:t> </a:t>
            </a:r>
            <a:r>
              <a:rPr sz="1200" spc="-25" dirty="0">
                <a:latin typeface="Arial"/>
                <a:cs typeface="Arial"/>
              </a:rPr>
              <a:t>que </a:t>
            </a:r>
            <a:r>
              <a:rPr sz="1200" spc="-20" dirty="0">
                <a:latin typeface="Arial"/>
                <a:cs typeface="Arial"/>
              </a:rPr>
              <a:t>identificó</a:t>
            </a:r>
            <a:r>
              <a:rPr sz="1200" spc="-40" dirty="0">
                <a:latin typeface="Arial"/>
                <a:cs typeface="Arial"/>
              </a:rPr>
              <a:t> puntos</a:t>
            </a:r>
            <a:r>
              <a:rPr sz="1200" spc="-35" dirty="0">
                <a:latin typeface="Arial"/>
                <a:cs typeface="Arial"/>
              </a:rPr>
              <a:t> </a:t>
            </a:r>
            <a:r>
              <a:rPr sz="1200" spc="-50" dirty="0">
                <a:latin typeface="Arial"/>
                <a:cs typeface="Arial"/>
              </a:rPr>
              <a:t>de</a:t>
            </a:r>
            <a:r>
              <a:rPr sz="1200" spc="-40" dirty="0">
                <a:latin typeface="Arial"/>
                <a:cs typeface="Arial"/>
              </a:rPr>
              <a:t> </a:t>
            </a:r>
            <a:r>
              <a:rPr sz="1200" spc="-35" dirty="0">
                <a:latin typeface="Arial"/>
                <a:cs typeface="Arial"/>
              </a:rPr>
              <a:t>interés </a:t>
            </a:r>
            <a:r>
              <a:rPr sz="1200" spc="-60" dirty="0">
                <a:latin typeface="Arial"/>
                <a:cs typeface="Arial"/>
              </a:rPr>
              <a:t>y</a:t>
            </a:r>
            <a:r>
              <a:rPr sz="1200" spc="-40" dirty="0">
                <a:latin typeface="Arial"/>
                <a:cs typeface="Arial"/>
              </a:rPr>
              <a:t> </a:t>
            </a:r>
            <a:r>
              <a:rPr sz="1200" spc="-55" dirty="0">
                <a:latin typeface="Arial"/>
                <a:cs typeface="Arial"/>
              </a:rPr>
              <a:t>posibles</a:t>
            </a:r>
            <a:r>
              <a:rPr sz="1200" spc="-35" dirty="0">
                <a:latin typeface="Arial"/>
                <a:cs typeface="Arial"/>
              </a:rPr>
              <a:t> objetivos.</a:t>
            </a:r>
            <a:r>
              <a:rPr sz="1200" spc="-40" dirty="0">
                <a:latin typeface="Arial"/>
                <a:cs typeface="Arial"/>
              </a:rPr>
              <a:t> </a:t>
            </a:r>
            <a:r>
              <a:rPr sz="1200" spc="-65" dirty="0">
                <a:latin typeface="Arial"/>
                <a:cs typeface="Arial"/>
              </a:rPr>
              <a:t>También</a:t>
            </a:r>
            <a:r>
              <a:rPr sz="1200" spc="-35" dirty="0">
                <a:latin typeface="Arial"/>
                <a:cs typeface="Arial"/>
              </a:rPr>
              <a:t> </a:t>
            </a:r>
            <a:r>
              <a:rPr sz="1200" spc="-25" dirty="0">
                <a:latin typeface="Arial"/>
                <a:cs typeface="Arial"/>
              </a:rPr>
              <a:t>ha </a:t>
            </a:r>
            <a:r>
              <a:rPr sz="1200" spc="-70" dirty="0">
                <a:latin typeface="Arial"/>
                <a:cs typeface="Arial"/>
              </a:rPr>
              <a:t>comenzado</a:t>
            </a:r>
            <a:r>
              <a:rPr sz="1200" spc="-45" dirty="0">
                <a:latin typeface="Arial"/>
                <a:cs typeface="Arial"/>
              </a:rPr>
              <a:t> </a:t>
            </a:r>
            <a:r>
              <a:rPr sz="1200" spc="-100" dirty="0">
                <a:latin typeface="Arial"/>
                <a:cs typeface="Arial"/>
              </a:rPr>
              <a:t>a</a:t>
            </a:r>
            <a:r>
              <a:rPr sz="1200" spc="-40" dirty="0">
                <a:latin typeface="Arial"/>
                <a:cs typeface="Arial"/>
              </a:rPr>
              <a:t> </a:t>
            </a:r>
            <a:r>
              <a:rPr sz="1200" spc="-60" dirty="0">
                <a:latin typeface="Arial"/>
                <a:cs typeface="Arial"/>
              </a:rPr>
              <a:t>pensar</a:t>
            </a:r>
            <a:r>
              <a:rPr sz="1200" spc="-40" dirty="0">
                <a:latin typeface="Arial"/>
                <a:cs typeface="Arial"/>
              </a:rPr>
              <a:t> </a:t>
            </a:r>
            <a:r>
              <a:rPr sz="1200" spc="-50" dirty="0">
                <a:latin typeface="Arial"/>
                <a:cs typeface="Arial"/>
              </a:rPr>
              <a:t>en</a:t>
            </a:r>
            <a:r>
              <a:rPr sz="1200" spc="-40" dirty="0">
                <a:latin typeface="Arial"/>
                <a:cs typeface="Arial"/>
              </a:rPr>
              <a:t> </a:t>
            </a:r>
            <a:r>
              <a:rPr sz="1200" spc="-55" dirty="0">
                <a:latin typeface="Arial"/>
                <a:cs typeface="Arial"/>
              </a:rPr>
              <a:t>los</a:t>
            </a:r>
            <a:r>
              <a:rPr sz="1200" spc="-40" dirty="0">
                <a:latin typeface="Arial"/>
                <a:cs typeface="Arial"/>
              </a:rPr>
              <a:t> </a:t>
            </a:r>
            <a:r>
              <a:rPr sz="1200" spc="-65" dirty="0">
                <a:latin typeface="Arial"/>
                <a:cs typeface="Arial"/>
              </a:rPr>
              <a:t>códigos</a:t>
            </a:r>
            <a:r>
              <a:rPr sz="1200" spc="-40" dirty="0">
                <a:latin typeface="Arial"/>
                <a:cs typeface="Arial"/>
              </a:rPr>
              <a:t> </a:t>
            </a:r>
            <a:r>
              <a:rPr sz="1200" spc="-105" dirty="0">
                <a:latin typeface="Arial"/>
                <a:cs typeface="Arial"/>
              </a:rPr>
              <a:t>T-</a:t>
            </a:r>
            <a:r>
              <a:rPr sz="1200" spc="-180" dirty="0">
                <a:latin typeface="Arial"/>
                <a:cs typeface="Arial"/>
              </a:rPr>
              <a:t>SEDA</a:t>
            </a:r>
            <a:r>
              <a:rPr sz="1200" spc="-45" dirty="0">
                <a:latin typeface="Arial"/>
                <a:cs typeface="Arial"/>
              </a:rPr>
              <a:t> </a:t>
            </a:r>
            <a:r>
              <a:rPr sz="1200" spc="-50" dirty="0">
                <a:latin typeface="Arial"/>
                <a:cs typeface="Arial"/>
              </a:rPr>
              <a:t>relevantes</a:t>
            </a:r>
            <a:r>
              <a:rPr sz="1200" spc="-40" dirty="0">
                <a:latin typeface="Arial"/>
                <a:cs typeface="Arial"/>
              </a:rPr>
              <a:t> </a:t>
            </a:r>
            <a:r>
              <a:rPr sz="1200" spc="-30" dirty="0">
                <a:latin typeface="Arial"/>
                <a:cs typeface="Arial"/>
              </a:rPr>
              <a:t>del</a:t>
            </a:r>
            <a:r>
              <a:rPr sz="1200" spc="-40" dirty="0">
                <a:latin typeface="Arial"/>
                <a:cs typeface="Arial"/>
              </a:rPr>
              <a:t> </a:t>
            </a:r>
            <a:r>
              <a:rPr sz="1200" spc="-70" dirty="0">
                <a:latin typeface="Arial"/>
                <a:cs typeface="Arial"/>
              </a:rPr>
              <a:t>esquema.</a:t>
            </a:r>
            <a:r>
              <a:rPr sz="1200" spc="-40" dirty="0">
                <a:latin typeface="Arial"/>
                <a:cs typeface="Arial"/>
              </a:rPr>
              <a:t> </a:t>
            </a:r>
            <a:r>
              <a:rPr sz="1200" spc="-25" dirty="0">
                <a:latin typeface="Arial"/>
                <a:cs typeface="Arial"/>
              </a:rPr>
              <a:t>La </a:t>
            </a:r>
            <a:r>
              <a:rPr sz="1200" spc="-45" dirty="0">
                <a:latin typeface="Arial"/>
                <a:cs typeface="Arial"/>
              </a:rPr>
              <a:t>siguiente</a:t>
            </a:r>
            <a:r>
              <a:rPr sz="1200" spc="-40" dirty="0">
                <a:latin typeface="Arial"/>
                <a:cs typeface="Arial"/>
              </a:rPr>
              <a:t> </a:t>
            </a:r>
            <a:r>
              <a:rPr sz="1200" spc="-70" dirty="0">
                <a:latin typeface="Arial"/>
                <a:cs typeface="Arial"/>
              </a:rPr>
              <a:t>sección</a:t>
            </a:r>
            <a:r>
              <a:rPr sz="1200" spc="-40" dirty="0">
                <a:latin typeface="Arial"/>
                <a:cs typeface="Arial"/>
              </a:rPr>
              <a:t> </a:t>
            </a:r>
            <a:r>
              <a:rPr sz="1200" spc="-30" dirty="0">
                <a:latin typeface="Arial"/>
                <a:cs typeface="Arial"/>
              </a:rPr>
              <a:t>del</a:t>
            </a:r>
            <a:r>
              <a:rPr sz="1200" spc="-40" dirty="0">
                <a:latin typeface="Arial"/>
                <a:cs typeface="Arial"/>
              </a:rPr>
              <a:t> </a:t>
            </a:r>
            <a:r>
              <a:rPr sz="1200" dirty="0">
                <a:latin typeface="Arial"/>
                <a:cs typeface="Arial"/>
              </a:rPr>
              <a:t>kit</a:t>
            </a:r>
            <a:r>
              <a:rPr sz="1200" spc="-40" dirty="0">
                <a:latin typeface="Arial"/>
                <a:cs typeface="Arial"/>
              </a:rPr>
              <a:t> </a:t>
            </a:r>
            <a:r>
              <a:rPr sz="1200" spc="-35" dirty="0">
                <a:latin typeface="Arial"/>
                <a:cs typeface="Arial"/>
              </a:rPr>
              <a:t>le</a:t>
            </a:r>
            <a:r>
              <a:rPr sz="1200" spc="-40" dirty="0">
                <a:latin typeface="Arial"/>
                <a:cs typeface="Arial"/>
              </a:rPr>
              <a:t> </a:t>
            </a:r>
            <a:r>
              <a:rPr sz="1200" spc="-60" dirty="0">
                <a:latin typeface="Arial"/>
                <a:cs typeface="Arial"/>
              </a:rPr>
              <a:t>ayudará</a:t>
            </a:r>
            <a:r>
              <a:rPr sz="1200" spc="-35" dirty="0">
                <a:latin typeface="Arial"/>
                <a:cs typeface="Arial"/>
              </a:rPr>
              <a:t> </a:t>
            </a:r>
            <a:r>
              <a:rPr sz="1200" spc="-100" dirty="0">
                <a:latin typeface="Arial"/>
                <a:cs typeface="Arial"/>
              </a:rPr>
              <a:t>a</a:t>
            </a:r>
            <a:r>
              <a:rPr sz="1200" spc="-40" dirty="0">
                <a:latin typeface="Arial"/>
                <a:cs typeface="Arial"/>
              </a:rPr>
              <a:t> </a:t>
            </a:r>
            <a:r>
              <a:rPr sz="1200" spc="-20" dirty="0">
                <a:latin typeface="Arial"/>
                <a:cs typeface="Arial"/>
              </a:rPr>
              <a:t>delimitar</a:t>
            </a:r>
            <a:r>
              <a:rPr sz="1200" spc="-40" dirty="0">
                <a:latin typeface="Arial"/>
                <a:cs typeface="Arial"/>
              </a:rPr>
              <a:t> </a:t>
            </a:r>
            <a:r>
              <a:rPr sz="1200" spc="-90" dirty="0">
                <a:latin typeface="Arial"/>
                <a:cs typeface="Arial"/>
              </a:rPr>
              <a:t>su</a:t>
            </a:r>
            <a:r>
              <a:rPr sz="1200" spc="-40" dirty="0">
                <a:latin typeface="Arial"/>
                <a:cs typeface="Arial"/>
              </a:rPr>
              <a:t> enfoque </a:t>
            </a:r>
            <a:r>
              <a:rPr sz="1200" spc="-55" dirty="0">
                <a:latin typeface="Arial"/>
                <a:cs typeface="Arial"/>
              </a:rPr>
              <a:t>para</a:t>
            </a:r>
            <a:r>
              <a:rPr sz="1200" spc="-40" dirty="0">
                <a:latin typeface="Arial"/>
                <a:cs typeface="Arial"/>
              </a:rPr>
              <a:t> </a:t>
            </a:r>
            <a:r>
              <a:rPr sz="1200" spc="-25" dirty="0">
                <a:latin typeface="Arial"/>
                <a:cs typeface="Arial"/>
              </a:rPr>
              <a:t>que </a:t>
            </a:r>
            <a:r>
              <a:rPr sz="1200" spc="-55" dirty="0">
                <a:latin typeface="Arial"/>
                <a:cs typeface="Arial"/>
              </a:rPr>
              <a:t>pueda</a:t>
            </a:r>
            <a:r>
              <a:rPr sz="1200" spc="-35" dirty="0">
                <a:latin typeface="Arial"/>
                <a:cs typeface="Arial"/>
              </a:rPr>
              <a:t> planificar</a:t>
            </a:r>
            <a:r>
              <a:rPr sz="1200" spc="-30" dirty="0">
                <a:latin typeface="Arial"/>
                <a:cs typeface="Arial"/>
              </a:rPr>
              <a:t> </a:t>
            </a:r>
            <a:r>
              <a:rPr sz="1200" spc="-90" dirty="0">
                <a:latin typeface="Arial"/>
                <a:cs typeface="Arial"/>
              </a:rPr>
              <a:t>su</a:t>
            </a:r>
            <a:r>
              <a:rPr sz="1200" spc="-35" dirty="0">
                <a:latin typeface="Arial"/>
                <a:cs typeface="Arial"/>
              </a:rPr>
              <a:t> </a:t>
            </a:r>
            <a:r>
              <a:rPr sz="1200" spc="-10" dirty="0">
                <a:latin typeface="Arial"/>
                <a:cs typeface="Arial"/>
              </a:rPr>
              <a:t>investigación.</a:t>
            </a:r>
            <a:endParaRPr sz="1200">
              <a:latin typeface="Arial"/>
              <a:cs typeface="Arial"/>
            </a:endParaRPr>
          </a:p>
        </p:txBody>
      </p:sp>
      <p:sp>
        <p:nvSpPr>
          <p:cNvPr id="6" name="TextBox 6">
            <a:extLst>
              <a:ext uri="{FF2B5EF4-FFF2-40B4-BE49-F238E27FC236}">
                <a16:creationId xmlns:a16="http://schemas.microsoft.com/office/drawing/2014/main" id="{7D0F29F6-E2A2-A96C-59C9-B6BEAAA9919F}"/>
              </a:ext>
            </a:extLst>
          </p:cNvPr>
          <p:cNvSpPr txBox="1"/>
          <p:nvPr/>
        </p:nvSpPr>
        <p:spPr>
          <a:xfrm>
            <a:off x="5756789" y="6704826"/>
            <a:ext cx="4640580" cy="276999"/>
          </a:xfrm>
          <a:prstGeom prst="rect">
            <a:avLst/>
          </a:prstGeom>
          <a:noFill/>
          <a:ln w="25400">
            <a:solidFill>
              <a:srgbClr val="2791A6"/>
            </a:solidFill>
          </a:ln>
        </p:spPr>
        <p:txBody>
          <a:bodyPr wrap="square" lIns="91440" tIns="45720" rIns="91440" bIns="45720" rtlCol="0" anchor="t">
            <a:spAutoFit/>
          </a:bodyPr>
          <a:lstStyle/>
          <a:p>
            <a:r>
              <a:rPr lang="en-US" sz="1200" dirty="0">
                <a:highlight>
                  <a:srgbClr val="00FFFF"/>
                </a:highlight>
                <a:latin typeface="Arial"/>
                <a:cs typeface="Arial"/>
              </a:rPr>
              <a:t>Una </a:t>
            </a:r>
            <a:r>
              <a:rPr lang="en-US" sz="1200" dirty="0" err="1">
                <a:highlight>
                  <a:srgbClr val="00FFFF"/>
                </a:highlight>
                <a:latin typeface="Arial"/>
                <a:cs typeface="Arial"/>
              </a:rPr>
              <a:t>plantilla</a:t>
            </a:r>
            <a:r>
              <a:rPr lang="en-US" sz="1200" dirty="0">
                <a:highlight>
                  <a:srgbClr val="00FFFF"/>
                </a:highlight>
                <a:latin typeface="Arial"/>
                <a:cs typeface="Arial"/>
              </a:rPr>
              <a:t> </a:t>
            </a:r>
            <a:r>
              <a:rPr lang="en-US" sz="1200" dirty="0" err="1">
                <a:highlight>
                  <a:srgbClr val="00FFFF"/>
                </a:highlight>
                <a:latin typeface="Arial"/>
                <a:cs typeface="Arial"/>
              </a:rPr>
              <a:t>descargable</a:t>
            </a:r>
            <a:r>
              <a:rPr lang="en-US" sz="1200" dirty="0">
                <a:highlight>
                  <a:srgbClr val="00FFFF"/>
                </a:highlight>
                <a:latin typeface="Arial"/>
                <a:cs typeface="Arial"/>
              </a:rPr>
              <a:t> </a:t>
            </a:r>
            <a:r>
              <a:rPr lang="en-US" sz="1200" dirty="0" err="1">
                <a:highlight>
                  <a:srgbClr val="00FFFF"/>
                </a:highlight>
                <a:latin typeface="Arial"/>
                <a:cs typeface="Arial"/>
              </a:rPr>
              <a:t>puede</a:t>
            </a:r>
            <a:r>
              <a:rPr lang="en-US" sz="1200" dirty="0">
                <a:highlight>
                  <a:srgbClr val="00FFFF"/>
                </a:highlight>
                <a:latin typeface="Arial"/>
                <a:cs typeface="Arial"/>
              </a:rPr>
              <a:t> </a:t>
            </a:r>
            <a:r>
              <a:rPr lang="en-US" sz="1200" dirty="0" err="1">
                <a:highlight>
                  <a:srgbClr val="00FFFF"/>
                </a:highlight>
                <a:latin typeface="Arial"/>
                <a:cs typeface="Arial"/>
              </a:rPr>
              <a:t>encontrarse</a:t>
            </a:r>
            <a:r>
              <a:rPr lang="en-US" sz="1200" dirty="0">
                <a:highlight>
                  <a:srgbClr val="00FFFF"/>
                </a:highlight>
                <a:latin typeface="Arial"/>
                <a:cs typeface="Arial"/>
              </a:rPr>
              <a:t> </a:t>
            </a:r>
            <a:r>
              <a:rPr lang="en-US" sz="1200" dirty="0" err="1">
                <a:highlight>
                  <a:srgbClr val="00FFFF"/>
                </a:highlight>
                <a:latin typeface="Arial"/>
                <a:cs typeface="Arial"/>
              </a:rPr>
              <a:t>en</a:t>
            </a:r>
            <a:r>
              <a:rPr lang="en-US" sz="1200" dirty="0">
                <a:highlight>
                  <a:srgbClr val="00FFFF"/>
                </a:highlight>
                <a:latin typeface="Arial"/>
                <a:cs typeface="Arial"/>
              </a:rPr>
              <a:t> </a:t>
            </a:r>
            <a:r>
              <a:rPr lang="en-US" sz="1200" dirty="0" err="1">
                <a:highlight>
                  <a:srgbClr val="00FFFF"/>
                </a:highlight>
                <a:latin typeface="Arial"/>
                <a:cs typeface="Arial"/>
              </a:rPr>
              <a:t>nuestro</a:t>
            </a:r>
            <a:r>
              <a:rPr lang="en-US" sz="1200" dirty="0">
                <a:highlight>
                  <a:srgbClr val="00FFFF"/>
                </a:highlight>
                <a:latin typeface="Arial"/>
                <a:cs typeface="Arial"/>
              </a:rPr>
              <a:t> </a:t>
            </a:r>
            <a:r>
              <a:rPr lang="en-US" sz="1200" dirty="0">
                <a:highlight>
                  <a:srgbClr val="00FFFF"/>
                </a:highlight>
                <a:latin typeface="Arial"/>
                <a:cs typeface="Arial"/>
                <a:hlinkClick r:id="rId2"/>
              </a:rPr>
              <a:t>website</a:t>
            </a:r>
            <a:endParaRPr lang="en-GB" sz="1200" dirty="0">
              <a:highlight>
                <a:srgbClr val="00FFFF"/>
              </a:highlight>
              <a:latin typeface="Arial"/>
              <a:cs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ject 25">
            <a:extLst>
              <a:ext uri="{FF2B5EF4-FFF2-40B4-BE49-F238E27FC236}">
                <a16:creationId xmlns:a16="http://schemas.microsoft.com/office/drawing/2014/main" id="{E3B50574-3743-CC70-00A8-4266FA642E0C}"/>
              </a:ext>
            </a:extLst>
          </p:cNvPr>
          <p:cNvPicPr/>
          <p:nvPr/>
        </p:nvPicPr>
        <p:blipFill>
          <a:blip r:embed="rId3" cstate="print"/>
          <a:stretch>
            <a:fillRect/>
          </a:stretch>
        </p:blipFill>
        <p:spPr>
          <a:xfrm>
            <a:off x="4416714" y="1291769"/>
            <a:ext cx="1560869" cy="1229235"/>
          </a:xfrm>
          <a:prstGeom prst="rect">
            <a:avLst/>
          </a:prstGeom>
        </p:spPr>
      </p:pic>
      <p:sp>
        <p:nvSpPr>
          <p:cNvPr id="4" name="object 4"/>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18</a:t>
            </a:r>
          </a:p>
        </p:txBody>
      </p:sp>
      <p:sp>
        <p:nvSpPr>
          <p:cNvPr id="28" name="object 4"/>
          <p:cNvSpPr txBox="1">
            <a:spLocks/>
          </p:cNvSpPr>
          <p:nvPr/>
        </p:nvSpPr>
        <p:spPr>
          <a:xfrm>
            <a:off x="5249962" y="7088109"/>
            <a:ext cx="192404" cy="167640"/>
          </a:xfrm>
          <a:prstGeom prst="rect">
            <a:avLst/>
          </a:prstGeom>
        </p:spPr>
        <p:txBody>
          <a:bodyPr vert="horz" wrap="square" lIns="0" tIns="635" rIns="0" bIns="0" rtlCol="0">
            <a:spAutoFit/>
          </a:bodyPr>
          <a:lstStyle>
            <a:defPPr>
              <a:defRPr lang="en-US"/>
            </a:defPPr>
            <a:lvl1pPr marL="0" algn="l" defTabSz="914400" rtl="0" eaLnBrk="1" latinLnBrk="0" hangingPunct="1">
              <a:defRPr sz="1000" b="0" i="0" kern="1200">
                <a:solidFill>
                  <a:schemeClr val="tx1"/>
                </a:solidFill>
                <a:latin typeface="Arial"/>
                <a:ea typeface="+mn-ea"/>
                <a:cs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5400">
              <a:spcBef>
                <a:spcPts val="5"/>
              </a:spcBef>
            </a:pPr>
            <a:r>
              <a:rPr lang="en-GB"/>
              <a:t>18</a:t>
            </a:r>
            <a:endParaRPr lang="en-GB" dirty="0"/>
          </a:p>
        </p:txBody>
      </p:sp>
      <p:sp>
        <p:nvSpPr>
          <p:cNvPr id="29" name="Oval 28">
            <a:extLst>
              <a:ext uri="{FF2B5EF4-FFF2-40B4-BE49-F238E27FC236}">
                <a16:creationId xmlns:a16="http://schemas.microsoft.com/office/drawing/2014/main" id="{FCA40797-81CB-995F-C467-8A01E174F2B3}"/>
              </a:ext>
            </a:extLst>
          </p:cNvPr>
          <p:cNvSpPr/>
          <p:nvPr/>
        </p:nvSpPr>
        <p:spPr>
          <a:xfrm>
            <a:off x="4113083" y="3117591"/>
            <a:ext cx="2075688" cy="2161579"/>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a:extLst>
              <a:ext uri="{FF2B5EF4-FFF2-40B4-BE49-F238E27FC236}">
                <a16:creationId xmlns:a16="http://schemas.microsoft.com/office/drawing/2014/main" id="{C375258E-F668-C38F-28B6-C5284EA13E74}"/>
              </a:ext>
            </a:extLst>
          </p:cNvPr>
          <p:cNvSpPr txBox="1"/>
          <p:nvPr/>
        </p:nvSpPr>
        <p:spPr>
          <a:xfrm>
            <a:off x="7685031" y="3947691"/>
            <a:ext cx="2649152" cy="520527"/>
          </a:xfrm>
          <a:prstGeom prst="rect">
            <a:avLst/>
          </a:prstGeom>
          <a:noFill/>
          <a:ln>
            <a:solidFill>
              <a:srgbClr val="70413C"/>
            </a:solidFill>
          </a:ln>
        </p:spPr>
        <p:txBody>
          <a:bodyPr wrap="square">
            <a:spAutoFit/>
          </a:bodyPr>
          <a:lstStyle/>
          <a:p>
            <a:pPr marL="8890" marR="8890" algn="ctr">
              <a:lnSpc>
                <a:spcPct val="101000"/>
              </a:lnSpc>
            </a:pPr>
            <a:r>
              <a:rPr lang="es-ES" sz="1400" kern="1200" spc="-75" dirty="0">
                <a:effectLst/>
                <a:ea typeface="Times New Roman" panose="02020603050405020304" pitchFamily="18" charset="0"/>
              </a:rPr>
              <a:t>Planificar la indagación o investigación y escoger métodos y herramientas </a:t>
            </a:r>
            <a:endParaRPr lang="en-GB" sz="1400" dirty="0">
              <a:effectLst/>
              <a:ea typeface="Times New Roman" panose="02020603050405020304" pitchFamily="18" charset="0"/>
            </a:endParaRPr>
          </a:p>
        </p:txBody>
      </p:sp>
      <p:sp>
        <p:nvSpPr>
          <p:cNvPr id="31" name="TextBox 30">
            <a:extLst>
              <a:ext uri="{FF2B5EF4-FFF2-40B4-BE49-F238E27FC236}">
                <a16:creationId xmlns:a16="http://schemas.microsoft.com/office/drawing/2014/main" id="{C68FC5AD-F24C-C63E-9EF0-DB28131653E5}"/>
              </a:ext>
            </a:extLst>
          </p:cNvPr>
          <p:cNvSpPr txBox="1"/>
          <p:nvPr/>
        </p:nvSpPr>
        <p:spPr>
          <a:xfrm>
            <a:off x="5866221" y="1369561"/>
            <a:ext cx="2705838" cy="523220"/>
          </a:xfrm>
          <a:prstGeom prst="rect">
            <a:avLst/>
          </a:prstGeom>
          <a:noFill/>
          <a:ln>
            <a:solidFill>
              <a:srgbClr val="B38834"/>
            </a:solidFill>
          </a:ln>
        </p:spPr>
        <p:txBody>
          <a:bodyPr wrap="square">
            <a:spAutoFit/>
          </a:bodyPr>
          <a:lstStyle/>
          <a:p>
            <a:pPr algn="ctr"/>
            <a:r>
              <a:rPr lang="es-ES" sz="1400" kern="1200" spc="-60" dirty="0">
                <a:effectLst/>
                <a:ea typeface="Times New Roman" panose="02020603050405020304" pitchFamily="18" charset="0"/>
              </a:rPr>
              <a:t>Identificando puntos de interés y posibles objetivos </a:t>
            </a:r>
            <a:endParaRPr lang="en-GB" sz="1400" dirty="0">
              <a:effectLst/>
              <a:ea typeface="Times New Roman" panose="02020603050405020304" pitchFamily="18" charset="0"/>
            </a:endParaRPr>
          </a:p>
        </p:txBody>
      </p:sp>
      <p:sp>
        <p:nvSpPr>
          <p:cNvPr id="32" name="TextBox 31">
            <a:extLst>
              <a:ext uri="{FF2B5EF4-FFF2-40B4-BE49-F238E27FC236}">
                <a16:creationId xmlns:a16="http://schemas.microsoft.com/office/drawing/2014/main" id="{B690166C-2F0B-C75B-E93A-0082B8CB5835}"/>
              </a:ext>
            </a:extLst>
          </p:cNvPr>
          <p:cNvSpPr txBox="1"/>
          <p:nvPr/>
        </p:nvSpPr>
        <p:spPr>
          <a:xfrm>
            <a:off x="7484266" y="2250448"/>
            <a:ext cx="2849917" cy="523220"/>
          </a:xfrm>
          <a:prstGeom prst="rect">
            <a:avLst/>
          </a:prstGeom>
          <a:noFill/>
          <a:ln>
            <a:solidFill>
              <a:srgbClr val="507696"/>
            </a:solidFill>
          </a:ln>
        </p:spPr>
        <p:txBody>
          <a:bodyPr wrap="square">
            <a:spAutoFit/>
          </a:bodyPr>
          <a:lstStyle/>
          <a:p>
            <a:pPr algn="ctr">
              <a:spcBef>
                <a:spcPts val="560"/>
              </a:spcBef>
            </a:pPr>
            <a:r>
              <a:rPr lang="es-ES" sz="1400" kern="1200" spc="-60" dirty="0">
                <a:effectLst/>
                <a:ea typeface="Times New Roman" panose="02020603050405020304" pitchFamily="18" charset="0"/>
              </a:rPr>
              <a:t>Definir el foco y las preguntas de investigación, vinculando con T-SEDA </a:t>
            </a:r>
            <a:endParaRPr lang="en-GB" sz="1400" dirty="0">
              <a:effectLst/>
              <a:ea typeface="Times New Roman" panose="02020603050405020304" pitchFamily="18" charset="0"/>
            </a:endParaRPr>
          </a:p>
        </p:txBody>
      </p:sp>
      <p:sp>
        <p:nvSpPr>
          <p:cNvPr id="33" name="TextBox 32">
            <a:extLst>
              <a:ext uri="{FF2B5EF4-FFF2-40B4-BE49-F238E27FC236}">
                <a16:creationId xmlns:a16="http://schemas.microsoft.com/office/drawing/2014/main" id="{0E77BC25-B206-DD07-1D5D-F5D716BCE42F}"/>
              </a:ext>
            </a:extLst>
          </p:cNvPr>
          <p:cNvSpPr txBox="1"/>
          <p:nvPr/>
        </p:nvSpPr>
        <p:spPr>
          <a:xfrm>
            <a:off x="6725104" y="5279170"/>
            <a:ext cx="2649153" cy="523220"/>
          </a:xfrm>
          <a:prstGeom prst="rect">
            <a:avLst/>
          </a:prstGeom>
          <a:noFill/>
          <a:ln>
            <a:solidFill>
              <a:srgbClr val="812C75"/>
            </a:solidFill>
          </a:ln>
        </p:spPr>
        <p:txBody>
          <a:bodyPr wrap="square">
            <a:spAutoFit/>
          </a:bodyPr>
          <a:lstStyle/>
          <a:p>
            <a:pPr algn="ctr"/>
            <a:r>
              <a:rPr lang="es-ES" sz="1400" kern="1200" spc="-50" dirty="0">
                <a:effectLst/>
                <a:ea typeface="Times New Roman" panose="02020603050405020304" pitchFamily="18" charset="0"/>
              </a:rPr>
              <a:t>Conducir la indagación o investigación y recoger evidencia</a:t>
            </a:r>
            <a:endParaRPr lang="en-GB" sz="1400" dirty="0">
              <a:effectLst/>
              <a:ea typeface="Times New Roman" panose="02020603050405020304" pitchFamily="18" charset="0"/>
            </a:endParaRPr>
          </a:p>
        </p:txBody>
      </p:sp>
      <p:sp>
        <p:nvSpPr>
          <p:cNvPr id="34" name="TextBox 33">
            <a:extLst>
              <a:ext uri="{FF2B5EF4-FFF2-40B4-BE49-F238E27FC236}">
                <a16:creationId xmlns:a16="http://schemas.microsoft.com/office/drawing/2014/main" id="{3AC3B360-7552-0205-4E14-850E9B7228D6}"/>
              </a:ext>
            </a:extLst>
          </p:cNvPr>
          <p:cNvSpPr txBox="1"/>
          <p:nvPr/>
        </p:nvSpPr>
        <p:spPr>
          <a:xfrm>
            <a:off x="412719" y="5279170"/>
            <a:ext cx="3054927" cy="523220"/>
          </a:xfrm>
          <a:prstGeom prst="rect">
            <a:avLst/>
          </a:prstGeom>
          <a:noFill/>
          <a:ln>
            <a:solidFill>
              <a:srgbClr val="0F857B"/>
            </a:solidFill>
          </a:ln>
        </p:spPr>
        <p:txBody>
          <a:bodyPr wrap="square">
            <a:spAutoFit/>
          </a:bodyPr>
          <a:lstStyle/>
          <a:p>
            <a:pPr algn="ctr"/>
            <a:r>
              <a:rPr lang="es-ES" sz="1400" kern="1200" spc="-50" dirty="0">
                <a:effectLst/>
                <a:ea typeface="Times New Roman" panose="02020603050405020304" pitchFamily="18" charset="0"/>
              </a:rPr>
              <a:t>Considerar los hallazgos y reflexionar sobre qué significan </a:t>
            </a:r>
            <a:endParaRPr lang="en-GB" sz="1400" dirty="0">
              <a:effectLst/>
              <a:ea typeface="Times New Roman" panose="02020603050405020304" pitchFamily="18" charset="0"/>
            </a:endParaRPr>
          </a:p>
        </p:txBody>
      </p:sp>
      <p:sp>
        <p:nvSpPr>
          <p:cNvPr id="35" name="Oval 34">
            <a:extLst>
              <a:ext uri="{FF2B5EF4-FFF2-40B4-BE49-F238E27FC236}">
                <a16:creationId xmlns:a16="http://schemas.microsoft.com/office/drawing/2014/main" id="{112D8E1B-5387-3250-02EA-3DBC92EE9E74}"/>
              </a:ext>
            </a:extLst>
          </p:cNvPr>
          <p:cNvSpPr/>
          <p:nvPr/>
        </p:nvSpPr>
        <p:spPr>
          <a:xfrm>
            <a:off x="4499452" y="3587676"/>
            <a:ext cx="1200170" cy="701251"/>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err="1">
                <a:solidFill>
                  <a:schemeClr val="bg1"/>
                </a:solidFill>
              </a:rPr>
              <a:t>Repetir</a:t>
            </a:r>
            <a:r>
              <a:rPr lang="en-US" sz="1200" dirty="0">
                <a:solidFill>
                  <a:schemeClr val="bg1"/>
                </a:solidFill>
              </a:rPr>
              <a:t> </a:t>
            </a:r>
            <a:r>
              <a:rPr lang="en-US" sz="1200" dirty="0" err="1">
                <a:solidFill>
                  <a:schemeClr val="bg1"/>
                </a:solidFill>
              </a:rPr>
              <a:t>según</a:t>
            </a:r>
            <a:r>
              <a:rPr lang="en-US" sz="1200" dirty="0">
                <a:solidFill>
                  <a:schemeClr val="bg1"/>
                </a:solidFill>
              </a:rPr>
              <a:t> sea </a:t>
            </a:r>
            <a:r>
              <a:rPr lang="en-US" sz="1200" dirty="0" err="1">
                <a:solidFill>
                  <a:schemeClr val="bg1"/>
                </a:solidFill>
              </a:rPr>
              <a:t>necesario</a:t>
            </a:r>
            <a:endParaRPr lang="en-GB" sz="1200" dirty="0">
              <a:solidFill>
                <a:schemeClr val="bg1"/>
              </a:solidFill>
            </a:endParaRPr>
          </a:p>
        </p:txBody>
      </p:sp>
      <p:cxnSp>
        <p:nvCxnSpPr>
          <p:cNvPr id="39" name="Straight Arrow Connector 38">
            <a:extLst>
              <a:ext uri="{FF2B5EF4-FFF2-40B4-BE49-F238E27FC236}">
                <a16:creationId xmlns:a16="http://schemas.microsoft.com/office/drawing/2014/main" id="{C3C52342-796E-933E-CEF6-0FD17F7E984D}"/>
              </a:ext>
            </a:extLst>
          </p:cNvPr>
          <p:cNvCxnSpPr>
            <a:cxnSpLocks/>
          </p:cNvCxnSpPr>
          <p:nvPr/>
        </p:nvCxnSpPr>
        <p:spPr>
          <a:xfrm>
            <a:off x="4521931" y="1343025"/>
            <a:ext cx="138969" cy="146063"/>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6CC1EAB0-00BF-90B9-0292-80674218C7EE}"/>
              </a:ext>
            </a:extLst>
          </p:cNvPr>
          <p:cNvCxnSpPr>
            <a:cxnSpLocks/>
            <a:stCxn id="36" idx="5"/>
          </p:cNvCxnSpPr>
          <p:nvPr/>
        </p:nvCxnSpPr>
        <p:spPr>
          <a:xfrm>
            <a:off x="2994933" y="1979397"/>
            <a:ext cx="166506" cy="180233"/>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703A5A97-DFA5-8598-7D22-E1ACF9559D19}"/>
              </a:ext>
            </a:extLst>
          </p:cNvPr>
          <p:cNvCxnSpPr>
            <a:cxnSpLocks/>
            <a:stCxn id="38" idx="7"/>
          </p:cNvCxnSpPr>
          <p:nvPr/>
        </p:nvCxnSpPr>
        <p:spPr>
          <a:xfrm flipV="1">
            <a:off x="3455503" y="6118625"/>
            <a:ext cx="241099" cy="17524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5485CE83-3405-FBC6-5EAD-BC9856557622}"/>
              </a:ext>
            </a:extLst>
          </p:cNvPr>
          <p:cNvCxnSpPr>
            <a:cxnSpLocks/>
          </p:cNvCxnSpPr>
          <p:nvPr/>
        </p:nvCxnSpPr>
        <p:spPr>
          <a:xfrm flipH="1">
            <a:off x="7438821" y="3554968"/>
            <a:ext cx="211966" cy="28561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FD4D5907-FF8C-AE22-2F1C-D6F9334CCF48}"/>
              </a:ext>
            </a:extLst>
          </p:cNvPr>
          <p:cNvCxnSpPr>
            <a:cxnSpLocks/>
          </p:cNvCxnSpPr>
          <p:nvPr/>
        </p:nvCxnSpPr>
        <p:spPr>
          <a:xfrm flipH="1" flipV="1">
            <a:off x="7365111" y="2926889"/>
            <a:ext cx="213694" cy="237606"/>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59" name="Graphic 91">
            <a:extLst>
              <a:ext uri="{FF2B5EF4-FFF2-40B4-BE49-F238E27FC236}">
                <a16:creationId xmlns:a16="http://schemas.microsoft.com/office/drawing/2014/main" id="{9C9292E0-D305-F7E2-7AC5-13FC3FFABCD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120088" y="2926889"/>
            <a:ext cx="2041604" cy="2041604"/>
          </a:xfrm>
          <a:prstGeom prst="rect">
            <a:avLst/>
          </a:prstGeom>
        </p:spPr>
      </p:pic>
      <p:sp>
        <p:nvSpPr>
          <p:cNvPr id="60" name="TextBox 2">
            <a:extLst>
              <a:ext uri="{FF2B5EF4-FFF2-40B4-BE49-F238E27FC236}">
                <a16:creationId xmlns:a16="http://schemas.microsoft.com/office/drawing/2014/main" id="{0BDE1183-E542-2ACB-2FDF-A7E8C16683C9}"/>
              </a:ext>
            </a:extLst>
          </p:cNvPr>
          <p:cNvSpPr txBox="1"/>
          <p:nvPr/>
        </p:nvSpPr>
        <p:spPr>
          <a:xfrm>
            <a:off x="7870208" y="6732529"/>
            <a:ext cx="2807631"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none" baseline="0" dirty="0">
                <a:solidFill>
                  <a:schemeClr val="bg1"/>
                </a:solidFill>
                <a:hlinkClick r:id="rId5"/>
              </a:rPr>
              <a:t>https://www.camtree.org</a:t>
            </a:r>
            <a:endParaRPr lang="en-US" sz="1400" b="1" u="none" baseline="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none" baseline="0" dirty="0">
                <a:solidFill>
                  <a:schemeClr val="bg1"/>
                </a:solidFill>
                <a:hlinkClick r:id="rId6"/>
              </a:rPr>
              <a:t>https://library.camtree.org</a:t>
            </a:r>
            <a:endParaRPr lang="en-US" sz="1400" b="1" u="none" baseline="0" dirty="0">
              <a:solidFill>
                <a:schemeClr val="bg1"/>
              </a:solidFill>
            </a:endParaRPr>
          </a:p>
        </p:txBody>
      </p:sp>
      <p:sp>
        <p:nvSpPr>
          <p:cNvPr id="61" name="TextBox 60">
            <a:extLst>
              <a:ext uri="{FF2B5EF4-FFF2-40B4-BE49-F238E27FC236}">
                <a16:creationId xmlns:a16="http://schemas.microsoft.com/office/drawing/2014/main" id="{8CBF6FB6-DD46-F059-B19F-7D7A3C9ECEDD}"/>
              </a:ext>
            </a:extLst>
          </p:cNvPr>
          <p:cNvSpPr txBox="1"/>
          <p:nvPr/>
        </p:nvSpPr>
        <p:spPr>
          <a:xfrm>
            <a:off x="132908" y="3936770"/>
            <a:ext cx="2397284" cy="523220"/>
          </a:xfrm>
          <a:prstGeom prst="rect">
            <a:avLst/>
          </a:prstGeom>
          <a:noFill/>
          <a:ln>
            <a:solidFill>
              <a:srgbClr val="CE6328"/>
            </a:solidFill>
          </a:ln>
        </p:spPr>
        <p:txBody>
          <a:bodyPr wrap="square">
            <a:spAutoFit/>
          </a:bodyPr>
          <a:lstStyle/>
          <a:p>
            <a:pPr algn="ctr"/>
            <a:r>
              <a:rPr lang="es-ES" sz="1400" kern="1200" spc="-65" dirty="0">
                <a:effectLst/>
                <a:ea typeface="Times New Roman" panose="02020603050405020304" pitchFamily="18" charset="0"/>
              </a:rPr>
              <a:t>Desarrollar prácticas basadas en los hallazgos </a:t>
            </a:r>
            <a:endParaRPr lang="en-GB" sz="1400" dirty="0">
              <a:effectLst/>
              <a:ea typeface="Times New Roman" panose="02020603050405020304" pitchFamily="18" charset="0"/>
            </a:endParaRPr>
          </a:p>
        </p:txBody>
      </p:sp>
      <p:sp>
        <p:nvSpPr>
          <p:cNvPr id="62" name="TextBox 61">
            <a:extLst>
              <a:ext uri="{FF2B5EF4-FFF2-40B4-BE49-F238E27FC236}">
                <a16:creationId xmlns:a16="http://schemas.microsoft.com/office/drawing/2014/main" id="{3B8EC689-9434-BF97-8E60-BCAD5E8246C3}"/>
              </a:ext>
            </a:extLst>
          </p:cNvPr>
          <p:cNvSpPr txBox="1"/>
          <p:nvPr/>
        </p:nvSpPr>
        <p:spPr>
          <a:xfrm>
            <a:off x="132908" y="2277326"/>
            <a:ext cx="2604607" cy="523220"/>
          </a:xfrm>
          <a:prstGeom prst="rect">
            <a:avLst/>
          </a:prstGeom>
          <a:noFill/>
          <a:ln>
            <a:solidFill>
              <a:srgbClr val="C61624"/>
            </a:solidFill>
          </a:ln>
        </p:spPr>
        <p:txBody>
          <a:bodyPr wrap="square">
            <a:spAutoFit/>
          </a:bodyPr>
          <a:lstStyle/>
          <a:p>
            <a:pPr algn="ctr"/>
            <a:r>
              <a:rPr lang="es-ES" sz="1400" kern="1200" spc="-50" dirty="0">
                <a:effectLst/>
                <a:ea typeface="Times New Roman" panose="02020603050405020304" pitchFamily="18" charset="0"/>
              </a:rPr>
              <a:t>Pensar en cómo ha funcionado todo el proceso </a:t>
            </a:r>
            <a:endParaRPr lang="en-GB" sz="1400" dirty="0">
              <a:effectLst/>
              <a:ea typeface="Times New Roman" panose="02020603050405020304" pitchFamily="18" charset="0"/>
            </a:endParaRPr>
          </a:p>
        </p:txBody>
      </p:sp>
      <p:grpSp>
        <p:nvGrpSpPr>
          <p:cNvPr id="2" name="Group 1"/>
          <p:cNvGrpSpPr/>
          <p:nvPr/>
        </p:nvGrpSpPr>
        <p:grpSpPr>
          <a:xfrm>
            <a:off x="1993900" y="751474"/>
            <a:ext cx="6858000" cy="5965124"/>
            <a:chOff x="1993900" y="751474"/>
            <a:chExt cx="6858000" cy="5965124"/>
          </a:xfrm>
        </p:grpSpPr>
        <p:sp>
          <p:nvSpPr>
            <p:cNvPr id="36" name="Oval 35">
              <a:extLst>
                <a:ext uri="{FF2B5EF4-FFF2-40B4-BE49-F238E27FC236}">
                  <a16:creationId xmlns:a16="http://schemas.microsoft.com/office/drawing/2014/main" id="{848021FF-0DEE-167C-0F0D-F20A29B54CD4}"/>
                </a:ext>
              </a:extLst>
            </p:cNvPr>
            <p:cNvSpPr/>
            <p:nvPr/>
          </p:nvSpPr>
          <p:spPr>
            <a:xfrm>
              <a:off x="1993900" y="1548626"/>
              <a:ext cx="1172783" cy="504680"/>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err="1">
                  <a:solidFill>
                    <a:schemeClr val="bg1"/>
                  </a:solidFill>
                </a:rPr>
                <a:t>Compartir</a:t>
              </a:r>
              <a:endParaRPr lang="en-GB" sz="1200" dirty="0">
                <a:solidFill>
                  <a:schemeClr val="bg1"/>
                </a:solidFill>
              </a:endParaRPr>
            </a:p>
          </p:txBody>
        </p:sp>
        <p:sp>
          <p:nvSpPr>
            <p:cNvPr id="37" name="Oval 36">
              <a:extLst>
                <a:ext uri="{FF2B5EF4-FFF2-40B4-BE49-F238E27FC236}">
                  <a16:creationId xmlns:a16="http://schemas.microsoft.com/office/drawing/2014/main" id="{F1DE6F71-BC0D-A29D-ACB2-A360DB9EDA39}"/>
                </a:ext>
              </a:extLst>
            </p:cNvPr>
            <p:cNvSpPr/>
            <p:nvPr/>
          </p:nvSpPr>
          <p:spPr>
            <a:xfrm>
              <a:off x="7492066" y="3061508"/>
              <a:ext cx="1359834" cy="523219"/>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err="1">
                  <a:solidFill>
                    <a:schemeClr val="bg1"/>
                  </a:solidFill>
                </a:rPr>
                <a:t>Esquema</a:t>
              </a:r>
              <a:r>
                <a:rPr lang="en-US" sz="1200" dirty="0">
                  <a:solidFill>
                    <a:schemeClr val="bg1"/>
                  </a:solidFill>
                </a:rPr>
                <a:t> de </a:t>
              </a:r>
              <a:r>
                <a:rPr lang="en-US" sz="1200" dirty="0" err="1">
                  <a:solidFill>
                    <a:schemeClr val="bg1"/>
                  </a:solidFill>
                </a:rPr>
                <a:t>codificacion</a:t>
              </a:r>
              <a:endParaRPr lang="en-GB" sz="1200" dirty="0">
                <a:solidFill>
                  <a:schemeClr val="bg1"/>
                </a:solidFill>
              </a:endParaRPr>
            </a:p>
          </p:txBody>
        </p:sp>
        <p:sp>
          <p:nvSpPr>
            <p:cNvPr id="38" name="Oval 37">
              <a:extLst>
                <a:ext uri="{FF2B5EF4-FFF2-40B4-BE49-F238E27FC236}">
                  <a16:creationId xmlns:a16="http://schemas.microsoft.com/office/drawing/2014/main" id="{5A105E9A-842E-F75E-D5C7-395ECA64A6E3}"/>
                </a:ext>
              </a:extLst>
            </p:cNvPr>
            <p:cNvSpPr/>
            <p:nvPr/>
          </p:nvSpPr>
          <p:spPr>
            <a:xfrm>
              <a:off x="2472209" y="6221344"/>
              <a:ext cx="1152000" cy="495254"/>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err="1">
                  <a:solidFill>
                    <a:schemeClr val="bg1"/>
                  </a:solidFill>
                </a:rPr>
                <a:t>Compartir</a:t>
              </a:r>
              <a:endParaRPr lang="en-GB" sz="1200" dirty="0">
                <a:solidFill>
                  <a:schemeClr val="bg1"/>
                </a:solidFill>
              </a:endParaRPr>
            </a:p>
          </p:txBody>
        </p:sp>
        <p:sp>
          <p:nvSpPr>
            <p:cNvPr id="63" name="Oval 62">
              <a:extLst>
                <a:ext uri="{FF2B5EF4-FFF2-40B4-BE49-F238E27FC236}">
                  <a16:creationId xmlns:a16="http://schemas.microsoft.com/office/drawing/2014/main" id="{2C05488A-971D-0CF3-DBD1-589DCA7EDE7B}"/>
                </a:ext>
              </a:extLst>
            </p:cNvPr>
            <p:cNvSpPr/>
            <p:nvPr/>
          </p:nvSpPr>
          <p:spPr>
            <a:xfrm>
              <a:off x="4021247" y="751474"/>
              <a:ext cx="1180573" cy="504680"/>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tabLst>
                  <a:tab pos="485775" algn="l"/>
                </a:tabLst>
              </a:pPr>
              <a:r>
                <a:rPr lang="en-GB" sz="1200" b="1" spc="-75" dirty="0">
                  <a:cs typeface="Arial"/>
                </a:rPr>
                <a:t>Auto-</a:t>
              </a:r>
              <a:r>
                <a:rPr lang="en-GB" sz="1200" b="1" spc="-75" dirty="0" err="1">
                  <a:cs typeface="Arial"/>
                </a:rPr>
                <a:t>evaluación</a:t>
              </a:r>
              <a:endParaRPr lang="en-GB" sz="1200" dirty="0">
                <a:solidFill>
                  <a:schemeClr val="bg1"/>
                </a:solidFill>
                <a:highlight>
                  <a:srgbClr val="00FF00"/>
                </a:highlight>
              </a:endParaRPr>
            </a:p>
          </p:txBody>
        </p:sp>
      </p:grpSp>
      <p:pic>
        <p:nvPicPr>
          <p:cNvPr id="6" name="object 20">
            <a:extLst>
              <a:ext uri="{FF2B5EF4-FFF2-40B4-BE49-F238E27FC236}">
                <a16:creationId xmlns:a16="http://schemas.microsoft.com/office/drawing/2014/main" id="{7612E8DE-2216-F3AC-FF7A-3722738D15E7}"/>
              </a:ext>
            </a:extLst>
          </p:cNvPr>
          <p:cNvPicPr/>
          <p:nvPr/>
        </p:nvPicPr>
        <p:blipFill>
          <a:blip r:embed="rId7" cstate="print"/>
          <a:stretch>
            <a:fillRect/>
          </a:stretch>
        </p:blipFill>
        <p:spPr>
          <a:xfrm>
            <a:off x="6108700" y="1909241"/>
            <a:ext cx="1252525" cy="1262584"/>
          </a:xfrm>
          <a:prstGeom prst="rect">
            <a:avLst/>
          </a:prstGeom>
        </p:spPr>
      </p:pic>
      <p:pic>
        <p:nvPicPr>
          <p:cNvPr id="7" name="object 28">
            <a:extLst>
              <a:ext uri="{FF2B5EF4-FFF2-40B4-BE49-F238E27FC236}">
                <a16:creationId xmlns:a16="http://schemas.microsoft.com/office/drawing/2014/main" id="{D8DBF883-F2E2-D3AE-0815-C86B4BF8195C}"/>
              </a:ext>
            </a:extLst>
          </p:cNvPr>
          <p:cNvPicPr/>
          <p:nvPr/>
        </p:nvPicPr>
        <p:blipFill>
          <a:blip r:embed="rId8" cstate="print"/>
          <a:stretch>
            <a:fillRect/>
          </a:stretch>
        </p:blipFill>
        <p:spPr>
          <a:xfrm>
            <a:off x="6329900" y="3810168"/>
            <a:ext cx="1302800" cy="1190457"/>
          </a:xfrm>
          <a:prstGeom prst="rect">
            <a:avLst/>
          </a:prstGeom>
        </p:spPr>
      </p:pic>
      <p:grpSp>
        <p:nvGrpSpPr>
          <p:cNvPr id="9" name="object 21">
            <a:extLst>
              <a:ext uri="{FF2B5EF4-FFF2-40B4-BE49-F238E27FC236}">
                <a16:creationId xmlns:a16="http://schemas.microsoft.com/office/drawing/2014/main" id="{B0AED78C-4AB4-269F-5A17-0CF2164D9BDF}"/>
              </a:ext>
            </a:extLst>
          </p:cNvPr>
          <p:cNvGrpSpPr/>
          <p:nvPr/>
        </p:nvGrpSpPr>
        <p:grpSpPr>
          <a:xfrm>
            <a:off x="5527816" y="5002623"/>
            <a:ext cx="1038084" cy="1161703"/>
            <a:chOff x="8155751" y="5738829"/>
            <a:chExt cx="885190" cy="990600"/>
          </a:xfrm>
        </p:grpSpPr>
        <p:sp>
          <p:nvSpPr>
            <p:cNvPr id="10" name="object 22">
              <a:extLst>
                <a:ext uri="{FF2B5EF4-FFF2-40B4-BE49-F238E27FC236}">
                  <a16:creationId xmlns:a16="http://schemas.microsoft.com/office/drawing/2014/main" id="{27CD5C8C-C5C3-9C04-58C6-C676E6BCA2E6}"/>
                </a:ext>
              </a:extLst>
            </p:cNvPr>
            <p:cNvSpPr/>
            <p:nvPr/>
          </p:nvSpPr>
          <p:spPr>
            <a:xfrm>
              <a:off x="8155751" y="5738829"/>
              <a:ext cx="885190" cy="864235"/>
            </a:xfrm>
            <a:custGeom>
              <a:avLst/>
              <a:gdLst/>
              <a:ahLst/>
              <a:cxnLst/>
              <a:rect l="l" t="t" r="r" b="b"/>
              <a:pathLst>
                <a:path w="885190" h="864234">
                  <a:moveTo>
                    <a:pt x="442283" y="0"/>
                  </a:moveTo>
                  <a:lnTo>
                    <a:pt x="394092" y="2535"/>
                  </a:lnTo>
                  <a:lnTo>
                    <a:pt x="347403" y="9966"/>
                  </a:lnTo>
                  <a:lnTo>
                    <a:pt x="302487" y="22028"/>
                  </a:lnTo>
                  <a:lnTo>
                    <a:pt x="259615" y="38459"/>
                  </a:lnTo>
                  <a:lnTo>
                    <a:pt x="219054" y="58993"/>
                  </a:lnTo>
                  <a:lnTo>
                    <a:pt x="181076" y="83369"/>
                  </a:lnTo>
                  <a:lnTo>
                    <a:pt x="145950" y="111322"/>
                  </a:lnTo>
                  <a:lnTo>
                    <a:pt x="113947" y="142589"/>
                  </a:lnTo>
                  <a:lnTo>
                    <a:pt x="85335" y="176906"/>
                  </a:lnTo>
                  <a:lnTo>
                    <a:pt x="60384" y="214009"/>
                  </a:lnTo>
                  <a:lnTo>
                    <a:pt x="39365" y="253635"/>
                  </a:lnTo>
                  <a:lnTo>
                    <a:pt x="22547" y="295521"/>
                  </a:lnTo>
                  <a:lnTo>
                    <a:pt x="10201" y="339402"/>
                  </a:lnTo>
                  <a:lnTo>
                    <a:pt x="2595" y="385015"/>
                  </a:lnTo>
                  <a:lnTo>
                    <a:pt x="0" y="432097"/>
                  </a:lnTo>
                  <a:lnTo>
                    <a:pt x="2595" y="479178"/>
                  </a:lnTo>
                  <a:lnTo>
                    <a:pt x="10201" y="524791"/>
                  </a:lnTo>
                  <a:lnTo>
                    <a:pt x="22547" y="568672"/>
                  </a:lnTo>
                  <a:lnTo>
                    <a:pt x="39365" y="610558"/>
                  </a:lnTo>
                  <a:lnTo>
                    <a:pt x="60384" y="650184"/>
                  </a:lnTo>
                  <a:lnTo>
                    <a:pt x="85335" y="687287"/>
                  </a:lnTo>
                  <a:lnTo>
                    <a:pt x="113947" y="721604"/>
                  </a:lnTo>
                  <a:lnTo>
                    <a:pt x="145950" y="752870"/>
                  </a:lnTo>
                  <a:lnTo>
                    <a:pt x="181076" y="780823"/>
                  </a:lnTo>
                  <a:lnTo>
                    <a:pt x="219054" y="805199"/>
                  </a:lnTo>
                  <a:lnTo>
                    <a:pt x="259615" y="825734"/>
                  </a:lnTo>
                  <a:lnTo>
                    <a:pt x="302487" y="842164"/>
                  </a:lnTo>
                  <a:lnTo>
                    <a:pt x="347403" y="854227"/>
                  </a:lnTo>
                  <a:lnTo>
                    <a:pt x="394092" y="861657"/>
                  </a:lnTo>
                  <a:lnTo>
                    <a:pt x="442283" y="864193"/>
                  </a:lnTo>
                  <a:lnTo>
                    <a:pt x="490475" y="861657"/>
                  </a:lnTo>
                  <a:lnTo>
                    <a:pt x="537163" y="854227"/>
                  </a:lnTo>
                  <a:lnTo>
                    <a:pt x="582079" y="842164"/>
                  </a:lnTo>
                  <a:lnTo>
                    <a:pt x="624951" y="825734"/>
                  </a:lnTo>
                  <a:lnTo>
                    <a:pt x="665512" y="805199"/>
                  </a:lnTo>
                  <a:lnTo>
                    <a:pt x="703489" y="780823"/>
                  </a:lnTo>
                  <a:lnTo>
                    <a:pt x="738615" y="752870"/>
                  </a:lnTo>
                  <a:lnTo>
                    <a:pt x="770619" y="721604"/>
                  </a:lnTo>
                  <a:lnTo>
                    <a:pt x="799231" y="687287"/>
                  </a:lnTo>
                  <a:lnTo>
                    <a:pt x="824181" y="650184"/>
                  </a:lnTo>
                  <a:lnTo>
                    <a:pt x="845200" y="610558"/>
                  </a:lnTo>
                  <a:lnTo>
                    <a:pt x="862018" y="568672"/>
                  </a:lnTo>
                  <a:lnTo>
                    <a:pt x="874365" y="524791"/>
                  </a:lnTo>
                  <a:lnTo>
                    <a:pt x="881971" y="479178"/>
                  </a:lnTo>
                  <a:lnTo>
                    <a:pt x="884566" y="432097"/>
                  </a:lnTo>
                  <a:lnTo>
                    <a:pt x="881971" y="385015"/>
                  </a:lnTo>
                  <a:lnTo>
                    <a:pt x="874365" y="339402"/>
                  </a:lnTo>
                  <a:lnTo>
                    <a:pt x="862018" y="295521"/>
                  </a:lnTo>
                  <a:lnTo>
                    <a:pt x="845200" y="253635"/>
                  </a:lnTo>
                  <a:lnTo>
                    <a:pt x="824181" y="214009"/>
                  </a:lnTo>
                  <a:lnTo>
                    <a:pt x="799231" y="176906"/>
                  </a:lnTo>
                  <a:lnTo>
                    <a:pt x="770619" y="142589"/>
                  </a:lnTo>
                  <a:lnTo>
                    <a:pt x="738615" y="111322"/>
                  </a:lnTo>
                  <a:lnTo>
                    <a:pt x="703489" y="83369"/>
                  </a:lnTo>
                  <a:lnTo>
                    <a:pt x="665512" y="58993"/>
                  </a:lnTo>
                  <a:lnTo>
                    <a:pt x="624951" y="38459"/>
                  </a:lnTo>
                  <a:lnTo>
                    <a:pt x="582079" y="22028"/>
                  </a:lnTo>
                  <a:lnTo>
                    <a:pt x="537163" y="9966"/>
                  </a:lnTo>
                  <a:lnTo>
                    <a:pt x="490475" y="2535"/>
                  </a:lnTo>
                  <a:lnTo>
                    <a:pt x="442283" y="0"/>
                  </a:lnTo>
                  <a:close/>
                </a:path>
              </a:pathLst>
            </a:custGeom>
            <a:solidFill>
              <a:srgbClr val="812C75"/>
            </a:solidFill>
          </p:spPr>
          <p:txBody>
            <a:bodyPr wrap="square" lIns="0" tIns="0" rIns="0" bIns="0" rtlCol="0"/>
            <a:lstStyle/>
            <a:p>
              <a:endParaRPr dirty="0"/>
            </a:p>
          </p:txBody>
        </p:sp>
        <p:sp>
          <p:nvSpPr>
            <p:cNvPr id="11" name="object 23">
              <a:extLst>
                <a:ext uri="{FF2B5EF4-FFF2-40B4-BE49-F238E27FC236}">
                  <a16:creationId xmlns:a16="http://schemas.microsoft.com/office/drawing/2014/main" id="{CA26088C-D680-5B2B-69ED-94665ACCBB8C}"/>
                </a:ext>
              </a:extLst>
            </p:cNvPr>
            <p:cNvSpPr/>
            <p:nvPr/>
          </p:nvSpPr>
          <p:spPr>
            <a:xfrm>
              <a:off x="8350872" y="5954884"/>
              <a:ext cx="494665" cy="457834"/>
            </a:xfrm>
            <a:custGeom>
              <a:avLst/>
              <a:gdLst/>
              <a:ahLst/>
              <a:cxnLst/>
              <a:rect l="l" t="t" r="r" b="b"/>
              <a:pathLst>
                <a:path w="494665" h="457835">
                  <a:moveTo>
                    <a:pt x="111620" y="121018"/>
                  </a:moveTo>
                  <a:lnTo>
                    <a:pt x="108432" y="118071"/>
                  </a:lnTo>
                  <a:lnTo>
                    <a:pt x="35077" y="118071"/>
                  </a:lnTo>
                  <a:lnTo>
                    <a:pt x="31889" y="121018"/>
                  </a:lnTo>
                  <a:lnTo>
                    <a:pt x="31889" y="129870"/>
                  </a:lnTo>
                  <a:lnTo>
                    <a:pt x="35077" y="132829"/>
                  </a:lnTo>
                  <a:lnTo>
                    <a:pt x="39865" y="132829"/>
                  </a:lnTo>
                  <a:lnTo>
                    <a:pt x="108432" y="132829"/>
                  </a:lnTo>
                  <a:lnTo>
                    <a:pt x="111620" y="129870"/>
                  </a:lnTo>
                  <a:lnTo>
                    <a:pt x="111620" y="121018"/>
                  </a:lnTo>
                  <a:close/>
                </a:path>
                <a:path w="494665" h="457835">
                  <a:moveTo>
                    <a:pt x="111620" y="91503"/>
                  </a:moveTo>
                  <a:lnTo>
                    <a:pt x="108432" y="88544"/>
                  </a:lnTo>
                  <a:lnTo>
                    <a:pt x="35077" y="88544"/>
                  </a:lnTo>
                  <a:lnTo>
                    <a:pt x="31889" y="91503"/>
                  </a:lnTo>
                  <a:lnTo>
                    <a:pt x="31889" y="100355"/>
                  </a:lnTo>
                  <a:lnTo>
                    <a:pt x="35077" y="103314"/>
                  </a:lnTo>
                  <a:lnTo>
                    <a:pt x="39865" y="103314"/>
                  </a:lnTo>
                  <a:lnTo>
                    <a:pt x="108432" y="103314"/>
                  </a:lnTo>
                  <a:lnTo>
                    <a:pt x="111620" y="100355"/>
                  </a:lnTo>
                  <a:lnTo>
                    <a:pt x="111620" y="91503"/>
                  </a:lnTo>
                  <a:close/>
                </a:path>
                <a:path w="494665" h="457835">
                  <a:moveTo>
                    <a:pt x="111620" y="61988"/>
                  </a:moveTo>
                  <a:lnTo>
                    <a:pt x="108432" y="59029"/>
                  </a:lnTo>
                  <a:lnTo>
                    <a:pt x="35077" y="59029"/>
                  </a:lnTo>
                  <a:lnTo>
                    <a:pt x="31889" y="61988"/>
                  </a:lnTo>
                  <a:lnTo>
                    <a:pt x="31889" y="70840"/>
                  </a:lnTo>
                  <a:lnTo>
                    <a:pt x="35077" y="73787"/>
                  </a:lnTo>
                  <a:lnTo>
                    <a:pt x="39865" y="73787"/>
                  </a:lnTo>
                  <a:lnTo>
                    <a:pt x="108432" y="73787"/>
                  </a:lnTo>
                  <a:lnTo>
                    <a:pt x="111620" y="70840"/>
                  </a:lnTo>
                  <a:lnTo>
                    <a:pt x="111620" y="61988"/>
                  </a:lnTo>
                  <a:close/>
                </a:path>
                <a:path w="494665" h="457835">
                  <a:moveTo>
                    <a:pt x="111620" y="32473"/>
                  </a:moveTo>
                  <a:lnTo>
                    <a:pt x="108432" y="29514"/>
                  </a:lnTo>
                  <a:lnTo>
                    <a:pt x="35077" y="29514"/>
                  </a:lnTo>
                  <a:lnTo>
                    <a:pt x="31889" y="32473"/>
                  </a:lnTo>
                  <a:lnTo>
                    <a:pt x="31889" y="41325"/>
                  </a:lnTo>
                  <a:lnTo>
                    <a:pt x="35077" y="44272"/>
                  </a:lnTo>
                  <a:lnTo>
                    <a:pt x="39865" y="44272"/>
                  </a:lnTo>
                  <a:lnTo>
                    <a:pt x="108432" y="44272"/>
                  </a:lnTo>
                  <a:lnTo>
                    <a:pt x="111620" y="41325"/>
                  </a:lnTo>
                  <a:lnTo>
                    <a:pt x="111620" y="32473"/>
                  </a:lnTo>
                  <a:close/>
                </a:path>
                <a:path w="494665" h="457835">
                  <a:moveTo>
                    <a:pt x="191350" y="101828"/>
                  </a:moveTo>
                  <a:lnTo>
                    <a:pt x="188163" y="98882"/>
                  </a:lnTo>
                  <a:lnTo>
                    <a:pt x="178587" y="98882"/>
                  </a:lnTo>
                  <a:lnTo>
                    <a:pt x="175399" y="101828"/>
                  </a:lnTo>
                  <a:lnTo>
                    <a:pt x="175399" y="122491"/>
                  </a:lnTo>
                  <a:lnTo>
                    <a:pt x="178587" y="126187"/>
                  </a:lnTo>
                  <a:lnTo>
                    <a:pt x="183375" y="126187"/>
                  </a:lnTo>
                  <a:lnTo>
                    <a:pt x="188163" y="126187"/>
                  </a:lnTo>
                  <a:lnTo>
                    <a:pt x="191350" y="123240"/>
                  </a:lnTo>
                  <a:lnTo>
                    <a:pt x="191350" y="101828"/>
                  </a:lnTo>
                  <a:close/>
                </a:path>
                <a:path w="494665" h="457835">
                  <a:moveTo>
                    <a:pt x="287020" y="121018"/>
                  </a:moveTo>
                  <a:lnTo>
                    <a:pt x="283832" y="118071"/>
                  </a:lnTo>
                  <a:lnTo>
                    <a:pt x="210477" y="118071"/>
                  </a:lnTo>
                  <a:lnTo>
                    <a:pt x="207289" y="121018"/>
                  </a:lnTo>
                  <a:lnTo>
                    <a:pt x="207289" y="129870"/>
                  </a:lnTo>
                  <a:lnTo>
                    <a:pt x="210477" y="132829"/>
                  </a:lnTo>
                  <a:lnTo>
                    <a:pt x="215265" y="132829"/>
                  </a:lnTo>
                  <a:lnTo>
                    <a:pt x="283832" y="132829"/>
                  </a:lnTo>
                  <a:lnTo>
                    <a:pt x="287020" y="129870"/>
                  </a:lnTo>
                  <a:lnTo>
                    <a:pt x="287020" y="121018"/>
                  </a:lnTo>
                  <a:close/>
                </a:path>
                <a:path w="494665" h="457835">
                  <a:moveTo>
                    <a:pt x="287020" y="91503"/>
                  </a:moveTo>
                  <a:lnTo>
                    <a:pt x="283832" y="88544"/>
                  </a:lnTo>
                  <a:lnTo>
                    <a:pt x="210477" y="88544"/>
                  </a:lnTo>
                  <a:lnTo>
                    <a:pt x="207289" y="91503"/>
                  </a:lnTo>
                  <a:lnTo>
                    <a:pt x="207289" y="100355"/>
                  </a:lnTo>
                  <a:lnTo>
                    <a:pt x="210477" y="103314"/>
                  </a:lnTo>
                  <a:lnTo>
                    <a:pt x="215265" y="103314"/>
                  </a:lnTo>
                  <a:lnTo>
                    <a:pt x="283832" y="103314"/>
                  </a:lnTo>
                  <a:lnTo>
                    <a:pt x="287020" y="100355"/>
                  </a:lnTo>
                  <a:lnTo>
                    <a:pt x="287020" y="91503"/>
                  </a:lnTo>
                  <a:close/>
                </a:path>
                <a:path w="494665" h="457835">
                  <a:moveTo>
                    <a:pt x="287020" y="61988"/>
                  </a:moveTo>
                  <a:lnTo>
                    <a:pt x="283832" y="59029"/>
                  </a:lnTo>
                  <a:lnTo>
                    <a:pt x="210477" y="59029"/>
                  </a:lnTo>
                  <a:lnTo>
                    <a:pt x="207289" y="61988"/>
                  </a:lnTo>
                  <a:lnTo>
                    <a:pt x="207289" y="70840"/>
                  </a:lnTo>
                  <a:lnTo>
                    <a:pt x="210477" y="73787"/>
                  </a:lnTo>
                  <a:lnTo>
                    <a:pt x="215265" y="73787"/>
                  </a:lnTo>
                  <a:lnTo>
                    <a:pt x="283832" y="73787"/>
                  </a:lnTo>
                  <a:lnTo>
                    <a:pt x="287020" y="70840"/>
                  </a:lnTo>
                  <a:lnTo>
                    <a:pt x="287020" y="61988"/>
                  </a:lnTo>
                  <a:close/>
                </a:path>
                <a:path w="494665" h="457835">
                  <a:moveTo>
                    <a:pt x="287020" y="32473"/>
                  </a:moveTo>
                  <a:lnTo>
                    <a:pt x="283832" y="29514"/>
                  </a:lnTo>
                  <a:lnTo>
                    <a:pt x="210477" y="29514"/>
                  </a:lnTo>
                  <a:lnTo>
                    <a:pt x="207289" y="32473"/>
                  </a:lnTo>
                  <a:lnTo>
                    <a:pt x="207289" y="41325"/>
                  </a:lnTo>
                  <a:lnTo>
                    <a:pt x="210477" y="44272"/>
                  </a:lnTo>
                  <a:lnTo>
                    <a:pt x="215265" y="44272"/>
                  </a:lnTo>
                  <a:lnTo>
                    <a:pt x="283832" y="44272"/>
                  </a:lnTo>
                  <a:lnTo>
                    <a:pt x="287020" y="41325"/>
                  </a:lnTo>
                  <a:lnTo>
                    <a:pt x="287020" y="32473"/>
                  </a:lnTo>
                  <a:close/>
                </a:path>
                <a:path w="494665" h="457835">
                  <a:moveTo>
                    <a:pt x="382701" y="295173"/>
                  </a:moveTo>
                  <a:lnTo>
                    <a:pt x="381457" y="289661"/>
                  </a:lnTo>
                  <a:lnTo>
                    <a:pt x="372732" y="282067"/>
                  </a:lnTo>
                  <a:lnTo>
                    <a:pt x="366750" y="280085"/>
                  </a:lnTo>
                  <a:lnTo>
                    <a:pt x="366750" y="311404"/>
                  </a:lnTo>
                  <a:lnTo>
                    <a:pt x="366750" y="338709"/>
                  </a:lnTo>
                  <a:lnTo>
                    <a:pt x="336448" y="348297"/>
                  </a:lnTo>
                  <a:lnTo>
                    <a:pt x="333260" y="351993"/>
                  </a:lnTo>
                  <a:lnTo>
                    <a:pt x="334060" y="356412"/>
                  </a:lnTo>
                  <a:lnTo>
                    <a:pt x="335648" y="363054"/>
                  </a:lnTo>
                  <a:lnTo>
                    <a:pt x="342823" y="362318"/>
                  </a:lnTo>
                  <a:lnTo>
                    <a:pt x="343623" y="362318"/>
                  </a:lnTo>
                  <a:lnTo>
                    <a:pt x="353199" y="360845"/>
                  </a:lnTo>
                  <a:lnTo>
                    <a:pt x="360375" y="358635"/>
                  </a:lnTo>
                  <a:lnTo>
                    <a:pt x="365950" y="356412"/>
                  </a:lnTo>
                  <a:lnTo>
                    <a:pt x="365950" y="383717"/>
                  </a:lnTo>
                  <a:lnTo>
                    <a:pt x="355231" y="388327"/>
                  </a:lnTo>
                  <a:lnTo>
                    <a:pt x="331571" y="393407"/>
                  </a:lnTo>
                  <a:lnTo>
                    <a:pt x="295198" y="397522"/>
                  </a:lnTo>
                  <a:lnTo>
                    <a:pt x="246354" y="399211"/>
                  </a:lnTo>
                  <a:lnTo>
                    <a:pt x="197510" y="397522"/>
                  </a:lnTo>
                  <a:lnTo>
                    <a:pt x="161150" y="393407"/>
                  </a:lnTo>
                  <a:lnTo>
                    <a:pt x="137490" y="388327"/>
                  </a:lnTo>
                  <a:lnTo>
                    <a:pt x="126771" y="383717"/>
                  </a:lnTo>
                  <a:lnTo>
                    <a:pt x="126771" y="355676"/>
                  </a:lnTo>
                  <a:lnTo>
                    <a:pt x="156438" y="363474"/>
                  </a:lnTo>
                  <a:lnTo>
                    <a:pt x="191947" y="367677"/>
                  </a:lnTo>
                  <a:lnTo>
                    <a:pt x="224751" y="369379"/>
                  </a:lnTo>
                  <a:lnTo>
                    <a:pt x="246354" y="369697"/>
                  </a:lnTo>
                  <a:lnTo>
                    <a:pt x="263652" y="369557"/>
                  </a:lnTo>
                  <a:lnTo>
                    <a:pt x="312534" y="366750"/>
                  </a:lnTo>
                  <a:lnTo>
                    <a:pt x="319709" y="362318"/>
                  </a:lnTo>
                  <a:lnTo>
                    <a:pt x="319709" y="358635"/>
                  </a:lnTo>
                  <a:lnTo>
                    <a:pt x="319074" y="355676"/>
                  </a:lnTo>
                  <a:lnTo>
                    <a:pt x="318909" y="354939"/>
                  </a:lnTo>
                  <a:lnTo>
                    <a:pt x="315722" y="351993"/>
                  </a:lnTo>
                  <a:lnTo>
                    <a:pt x="310934" y="351993"/>
                  </a:lnTo>
                  <a:lnTo>
                    <a:pt x="296037" y="353390"/>
                  </a:lnTo>
                  <a:lnTo>
                    <a:pt x="280238" y="354291"/>
                  </a:lnTo>
                  <a:lnTo>
                    <a:pt x="263842" y="354787"/>
                  </a:lnTo>
                  <a:lnTo>
                    <a:pt x="247154" y="354939"/>
                  </a:lnTo>
                  <a:lnTo>
                    <a:pt x="198310" y="353250"/>
                  </a:lnTo>
                  <a:lnTo>
                    <a:pt x="161950" y="349135"/>
                  </a:lnTo>
                  <a:lnTo>
                    <a:pt x="138290" y="344043"/>
                  </a:lnTo>
                  <a:lnTo>
                    <a:pt x="127558" y="339445"/>
                  </a:lnTo>
                  <a:lnTo>
                    <a:pt x="127558" y="311404"/>
                  </a:lnTo>
                  <a:lnTo>
                    <a:pt x="157238" y="319201"/>
                  </a:lnTo>
                  <a:lnTo>
                    <a:pt x="192735" y="323392"/>
                  </a:lnTo>
                  <a:lnTo>
                    <a:pt x="225552" y="325107"/>
                  </a:lnTo>
                  <a:lnTo>
                    <a:pt x="247154" y="325424"/>
                  </a:lnTo>
                  <a:lnTo>
                    <a:pt x="268757" y="325107"/>
                  </a:lnTo>
                  <a:lnTo>
                    <a:pt x="301574" y="323392"/>
                  </a:lnTo>
                  <a:lnTo>
                    <a:pt x="337070" y="319201"/>
                  </a:lnTo>
                  <a:lnTo>
                    <a:pt x="366750" y="311404"/>
                  </a:lnTo>
                  <a:lnTo>
                    <a:pt x="366750" y="280085"/>
                  </a:lnTo>
                  <a:lnTo>
                    <a:pt x="349059" y="274205"/>
                  </a:lnTo>
                  <a:lnTo>
                    <a:pt x="302971" y="267868"/>
                  </a:lnTo>
                  <a:lnTo>
                    <a:pt x="298983" y="267868"/>
                  </a:lnTo>
                  <a:lnTo>
                    <a:pt x="328155" y="285724"/>
                  </a:lnTo>
                  <a:lnTo>
                    <a:pt x="347014" y="289179"/>
                  </a:lnTo>
                  <a:lnTo>
                    <a:pt x="359003" y="292481"/>
                  </a:lnTo>
                  <a:lnTo>
                    <a:pt x="365150" y="295173"/>
                  </a:lnTo>
                  <a:lnTo>
                    <a:pt x="352767" y="299974"/>
                  </a:lnTo>
                  <a:lnTo>
                    <a:pt x="328879" y="304761"/>
                  </a:lnTo>
                  <a:lnTo>
                    <a:pt x="293624" y="308457"/>
                  </a:lnTo>
                  <a:lnTo>
                    <a:pt x="247154" y="309930"/>
                  </a:lnTo>
                  <a:lnTo>
                    <a:pt x="200685" y="308457"/>
                  </a:lnTo>
                  <a:lnTo>
                    <a:pt x="165430" y="304761"/>
                  </a:lnTo>
                  <a:lnTo>
                    <a:pt x="141541" y="299974"/>
                  </a:lnTo>
                  <a:lnTo>
                    <a:pt x="129159" y="295173"/>
                  </a:lnTo>
                  <a:lnTo>
                    <a:pt x="135521" y="292481"/>
                  </a:lnTo>
                  <a:lnTo>
                    <a:pt x="147993" y="288899"/>
                  </a:lnTo>
                  <a:lnTo>
                    <a:pt x="166941" y="285419"/>
                  </a:lnTo>
                  <a:lnTo>
                    <a:pt x="193738" y="282625"/>
                  </a:lnTo>
                  <a:lnTo>
                    <a:pt x="198526" y="282625"/>
                  </a:lnTo>
                  <a:lnTo>
                    <a:pt x="201714" y="278930"/>
                  </a:lnTo>
                  <a:lnTo>
                    <a:pt x="200914" y="274510"/>
                  </a:lnTo>
                  <a:lnTo>
                    <a:pt x="200914" y="270814"/>
                  </a:lnTo>
                  <a:lnTo>
                    <a:pt x="196926" y="267131"/>
                  </a:lnTo>
                  <a:lnTo>
                    <a:pt x="192151" y="267868"/>
                  </a:lnTo>
                  <a:lnTo>
                    <a:pt x="145592" y="274205"/>
                  </a:lnTo>
                  <a:lnTo>
                    <a:pt x="121678" y="282067"/>
                  </a:lnTo>
                  <a:lnTo>
                    <a:pt x="112877" y="289661"/>
                  </a:lnTo>
                  <a:lnTo>
                    <a:pt x="111620" y="295173"/>
                  </a:lnTo>
                  <a:lnTo>
                    <a:pt x="111620" y="428002"/>
                  </a:lnTo>
                  <a:lnTo>
                    <a:pt x="113880" y="434657"/>
                  </a:lnTo>
                  <a:lnTo>
                    <a:pt x="120789" y="440359"/>
                  </a:lnTo>
                  <a:lnTo>
                    <a:pt x="132473" y="445223"/>
                  </a:lnTo>
                  <a:lnTo>
                    <a:pt x="149085" y="449402"/>
                  </a:lnTo>
                  <a:lnTo>
                    <a:pt x="149885" y="449402"/>
                  </a:lnTo>
                  <a:lnTo>
                    <a:pt x="156260" y="450875"/>
                  </a:lnTo>
                  <a:lnTo>
                    <a:pt x="158661" y="443496"/>
                  </a:lnTo>
                  <a:lnTo>
                    <a:pt x="159334" y="440359"/>
                  </a:lnTo>
                  <a:lnTo>
                    <a:pt x="159461" y="439801"/>
                  </a:lnTo>
                  <a:lnTo>
                    <a:pt x="157060" y="435381"/>
                  </a:lnTo>
                  <a:lnTo>
                    <a:pt x="152425" y="434657"/>
                  </a:lnTo>
                  <a:lnTo>
                    <a:pt x="140792" y="431914"/>
                  </a:lnTo>
                  <a:lnTo>
                    <a:pt x="133337" y="429475"/>
                  </a:lnTo>
                  <a:lnTo>
                    <a:pt x="129184" y="427583"/>
                  </a:lnTo>
                  <a:lnTo>
                    <a:pt x="127558" y="426516"/>
                  </a:lnTo>
                  <a:lnTo>
                    <a:pt x="127558" y="399211"/>
                  </a:lnTo>
                  <a:lnTo>
                    <a:pt x="157238" y="407009"/>
                  </a:lnTo>
                  <a:lnTo>
                    <a:pt x="192735" y="411213"/>
                  </a:lnTo>
                  <a:lnTo>
                    <a:pt x="225552" y="412915"/>
                  </a:lnTo>
                  <a:lnTo>
                    <a:pt x="247154" y="413232"/>
                  </a:lnTo>
                  <a:lnTo>
                    <a:pt x="268757" y="412915"/>
                  </a:lnTo>
                  <a:lnTo>
                    <a:pt x="301574" y="411213"/>
                  </a:lnTo>
                  <a:lnTo>
                    <a:pt x="337070" y="407009"/>
                  </a:lnTo>
                  <a:lnTo>
                    <a:pt x="366750" y="399211"/>
                  </a:lnTo>
                  <a:lnTo>
                    <a:pt x="366750" y="427253"/>
                  </a:lnTo>
                  <a:lnTo>
                    <a:pt x="355892" y="431914"/>
                  </a:lnTo>
                  <a:lnTo>
                    <a:pt x="355752" y="431914"/>
                  </a:lnTo>
                  <a:lnTo>
                    <a:pt x="332359" y="436943"/>
                  </a:lnTo>
                  <a:lnTo>
                    <a:pt x="295998" y="441058"/>
                  </a:lnTo>
                  <a:lnTo>
                    <a:pt x="247154" y="442760"/>
                  </a:lnTo>
                  <a:lnTo>
                    <a:pt x="230593" y="442607"/>
                  </a:lnTo>
                  <a:lnTo>
                    <a:pt x="214464" y="442112"/>
                  </a:lnTo>
                  <a:lnTo>
                    <a:pt x="198945" y="441198"/>
                  </a:lnTo>
                  <a:lnTo>
                    <a:pt x="184175" y="439801"/>
                  </a:lnTo>
                  <a:lnTo>
                    <a:pt x="179387" y="439064"/>
                  </a:lnTo>
                  <a:lnTo>
                    <a:pt x="177088" y="441198"/>
                  </a:lnTo>
                  <a:lnTo>
                    <a:pt x="176187" y="442112"/>
                  </a:lnTo>
                  <a:lnTo>
                    <a:pt x="174599" y="450875"/>
                  </a:lnTo>
                  <a:lnTo>
                    <a:pt x="177800" y="453821"/>
                  </a:lnTo>
                  <a:lnTo>
                    <a:pt x="230454" y="457365"/>
                  </a:lnTo>
                  <a:lnTo>
                    <a:pt x="247154" y="457517"/>
                  </a:lnTo>
                  <a:lnTo>
                    <a:pt x="276720" y="456869"/>
                  </a:lnTo>
                  <a:lnTo>
                    <a:pt x="277469" y="456869"/>
                  </a:lnTo>
                  <a:lnTo>
                    <a:pt x="323303" y="453275"/>
                  </a:lnTo>
                  <a:lnTo>
                    <a:pt x="364655" y="444436"/>
                  </a:lnTo>
                  <a:lnTo>
                    <a:pt x="366509" y="442760"/>
                  </a:lnTo>
                  <a:lnTo>
                    <a:pt x="382701" y="428002"/>
                  </a:lnTo>
                  <a:lnTo>
                    <a:pt x="382701" y="356412"/>
                  </a:lnTo>
                  <a:lnTo>
                    <a:pt x="382701" y="311404"/>
                  </a:lnTo>
                  <a:lnTo>
                    <a:pt x="382701" y="309930"/>
                  </a:lnTo>
                  <a:lnTo>
                    <a:pt x="382701" y="295173"/>
                  </a:lnTo>
                  <a:close/>
                </a:path>
                <a:path w="494665" h="457835">
                  <a:moveTo>
                    <a:pt x="462419" y="121018"/>
                  </a:moveTo>
                  <a:lnTo>
                    <a:pt x="459232" y="118071"/>
                  </a:lnTo>
                  <a:lnTo>
                    <a:pt x="454444" y="118071"/>
                  </a:lnTo>
                  <a:lnTo>
                    <a:pt x="385889" y="118071"/>
                  </a:lnTo>
                  <a:lnTo>
                    <a:pt x="382689" y="121018"/>
                  </a:lnTo>
                  <a:lnTo>
                    <a:pt x="382689" y="129870"/>
                  </a:lnTo>
                  <a:lnTo>
                    <a:pt x="385889" y="132829"/>
                  </a:lnTo>
                  <a:lnTo>
                    <a:pt x="459232" y="132829"/>
                  </a:lnTo>
                  <a:lnTo>
                    <a:pt x="462419" y="129870"/>
                  </a:lnTo>
                  <a:lnTo>
                    <a:pt x="462419" y="121018"/>
                  </a:lnTo>
                  <a:close/>
                </a:path>
                <a:path w="494665" h="457835">
                  <a:moveTo>
                    <a:pt x="462419" y="91503"/>
                  </a:moveTo>
                  <a:lnTo>
                    <a:pt x="459232" y="88544"/>
                  </a:lnTo>
                  <a:lnTo>
                    <a:pt x="454444" y="88544"/>
                  </a:lnTo>
                  <a:lnTo>
                    <a:pt x="385889" y="88544"/>
                  </a:lnTo>
                  <a:lnTo>
                    <a:pt x="382689" y="91503"/>
                  </a:lnTo>
                  <a:lnTo>
                    <a:pt x="382689" y="100355"/>
                  </a:lnTo>
                  <a:lnTo>
                    <a:pt x="385889" y="103314"/>
                  </a:lnTo>
                  <a:lnTo>
                    <a:pt x="459232" y="103314"/>
                  </a:lnTo>
                  <a:lnTo>
                    <a:pt x="462419" y="100355"/>
                  </a:lnTo>
                  <a:lnTo>
                    <a:pt x="462419" y="91503"/>
                  </a:lnTo>
                  <a:close/>
                </a:path>
                <a:path w="494665" h="457835">
                  <a:moveTo>
                    <a:pt x="462419" y="61988"/>
                  </a:moveTo>
                  <a:lnTo>
                    <a:pt x="459232" y="59029"/>
                  </a:lnTo>
                  <a:lnTo>
                    <a:pt x="454444" y="59029"/>
                  </a:lnTo>
                  <a:lnTo>
                    <a:pt x="385889" y="59029"/>
                  </a:lnTo>
                  <a:lnTo>
                    <a:pt x="382689" y="61988"/>
                  </a:lnTo>
                  <a:lnTo>
                    <a:pt x="382689" y="70840"/>
                  </a:lnTo>
                  <a:lnTo>
                    <a:pt x="385889" y="73787"/>
                  </a:lnTo>
                  <a:lnTo>
                    <a:pt x="459232" y="73787"/>
                  </a:lnTo>
                  <a:lnTo>
                    <a:pt x="462419" y="70840"/>
                  </a:lnTo>
                  <a:lnTo>
                    <a:pt x="462419" y="61988"/>
                  </a:lnTo>
                  <a:close/>
                </a:path>
                <a:path w="494665" h="457835">
                  <a:moveTo>
                    <a:pt x="462419" y="32473"/>
                  </a:moveTo>
                  <a:lnTo>
                    <a:pt x="459232" y="29514"/>
                  </a:lnTo>
                  <a:lnTo>
                    <a:pt x="454444" y="29514"/>
                  </a:lnTo>
                  <a:lnTo>
                    <a:pt x="385889" y="29514"/>
                  </a:lnTo>
                  <a:lnTo>
                    <a:pt x="382689" y="32473"/>
                  </a:lnTo>
                  <a:lnTo>
                    <a:pt x="382689" y="41325"/>
                  </a:lnTo>
                  <a:lnTo>
                    <a:pt x="385889" y="44272"/>
                  </a:lnTo>
                  <a:lnTo>
                    <a:pt x="459232" y="44272"/>
                  </a:lnTo>
                  <a:lnTo>
                    <a:pt x="462419" y="41325"/>
                  </a:lnTo>
                  <a:lnTo>
                    <a:pt x="462419" y="32473"/>
                  </a:lnTo>
                  <a:close/>
                </a:path>
                <a:path w="494665" h="457835">
                  <a:moveTo>
                    <a:pt x="494309" y="2946"/>
                  </a:moveTo>
                  <a:lnTo>
                    <a:pt x="491121" y="0"/>
                  </a:lnTo>
                  <a:lnTo>
                    <a:pt x="353987" y="0"/>
                  </a:lnTo>
                  <a:lnTo>
                    <a:pt x="350799" y="2946"/>
                  </a:lnTo>
                  <a:lnTo>
                    <a:pt x="350799" y="159385"/>
                  </a:lnTo>
                  <a:lnTo>
                    <a:pt x="353987" y="162344"/>
                  </a:lnTo>
                  <a:lnTo>
                    <a:pt x="414591" y="162344"/>
                  </a:lnTo>
                  <a:lnTo>
                    <a:pt x="414591" y="206616"/>
                  </a:lnTo>
                  <a:lnTo>
                    <a:pt x="255130" y="206616"/>
                  </a:lnTo>
                  <a:lnTo>
                    <a:pt x="255130" y="162344"/>
                  </a:lnTo>
                  <a:lnTo>
                    <a:pt x="315722" y="162344"/>
                  </a:lnTo>
                  <a:lnTo>
                    <a:pt x="318909" y="159385"/>
                  </a:lnTo>
                  <a:lnTo>
                    <a:pt x="318909" y="2946"/>
                  </a:lnTo>
                  <a:lnTo>
                    <a:pt x="315722" y="0"/>
                  </a:lnTo>
                  <a:lnTo>
                    <a:pt x="178587" y="0"/>
                  </a:lnTo>
                  <a:lnTo>
                    <a:pt x="175399" y="2946"/>
                  </a:lnTo>
                  <a:lnTo>
                    <a:pt x="175399" y="81165"/>
                  </a:lnTo>
                  <a:lnTo>
                    <a:pt x="178587" y="84124"/>
                  </a:lnTo>
                  <a:lnTo>
                    <a:pt x="188163" y="84124"/>
                  </a:lnTo>
                  <a:lnTo>
                    <a:pt x="191350" y="81165"/>
                  </a:lnTo>
                  <a:lnTo>
                    <a:pt x="191350" y="14757"/>
                  </a:lnTo>
                  <a:lnTo>
                    <a:pt x="302971" y="14757"/>
                  </a:lnTo>
                  <a:lnTo>
                    <a:pt x="302971" y="147586"/>
                  </a:lnTo>
                  <a:lnTo>
                    <a:pt x="191350" y="147586"/>
                  </a:lnTo>
                  <a:lnTo>
                    <a:pt x="191350" y="143154"/>
                  </a:lnTo>
                  <a:lnTo>
                    <a:pt x="188163" y="140208"/>
                  </a:lnTo>
                  <a:lnTo>
                    <a:pt x="178587" y="140208"/>
                  </a:lnTo>
                  <a:lnTo>
                    <a:pt x="175399" y="143154"/>
                  </a:lnTo>
                  <a:lnTo>
                    <a:pt x="175399" y="159385"/>
                  </a:lnTo>
                  <a:lnTo>
                    <a:pt x="178587" y="162344"/>
                  </a:lnTo>
                  <a:lnTo>
                    <a:pt x="239179" y="162344"/>
                  </a:lnTo>
                  <a:lnTo>
                    <a:pt x="239179" y="206616"/>
                  </a:lnTo>
                  <a:lnTo>
                    <a:pt x="79730" y="206616"/>
                  </a:lnTo>
                  <a:lnTo>
                    <a:pt x="79730" y="162344"/>
                  </a:lnTo>
                  <a:lnTo>
                    <a:pt x="140322" y="162344"/>
                  </a:lnTo>
                  <a:lnTo>
                    <a:pt x="143510" y="159385"/>
                  </a:lnTo>
                  <a:lnTo>
                    <a:pt x="143510" y="2946"/>
                  </a:lnTo>
                  <a:lnTo>
                    <a:pt x="140322" y="0"/>
                  </a:lnTo>
                  <a:lnTo>
                    <a:pt x="3187" y="0"/>
                  </a:lnTo>
                  <a:lnTo>
                    <a:pt x="0" y="2946"/>
                  </a:lnTo>
                  <a:lnTo>
                    <a:pt x="0" y="55346"/>
                  </a:lnTo>
                  <a:lnTo>
                    <a:pt x="3187" y="58293"/>
                  </a:lnTo>
                  <a:lnTo>
                    <a:pt x="12750" y="58293"/>
                  </a:lnTo>
                  <a:lnTo>
                    <a:pt x="15938" y="55346"/>
                  </a:lnTo>
                  <a:lnTo>
                    <a:pt x="15938" y="14757"/>
                  </a:lnTo>
                  <a:lnTo>
                    <a:pt x="127558" y="14757"/>
                  </a:lnTo>
                  <a:lnTo>
                    <a:pt x="127558" y="147586"/>
                  </a:lnTo>
                  <a:lnTo>
                    <a:pt x="15938" y="147586"/>
                  </a:lnTo>
                  <a:lnTo>
                    <a:pt x="15938" y="76746"/>
                  </a:lnTo>
                  <a:lnTo>
                    <a:pt x="12750" y="73787"/>
                  </a:lnTo>
                  <a:lnTo>
                    <a:pt x="3187" y="73787"/>
                  </a:lnTo>
                  <a:lnTo>
                    <a:pt x="0" y="76746"/>
                  </a:lnTo>
                  <a:lnTo>
                    <a:pt x="0" y="159385"/>
                  </a:lnTo>
                  <a:lnTo>
                    <a:pt x="3187" y="162344"/>
                  </a:lnTo>
                  <a:lnTo>
                    <a:pt x="63779" y="162344"/>
                  </a:lnTo>
                  <a:lnTo>
                    <a:pt x="63779" y="218427"/>
                  </a:lnTo>
                  <a:lnTo>
                    <a:pt x="66967" y="221373"/>
                  </a:lnTo>
                  <a:lnTo>
                    <a:pt x="239179" y="221373"/>
                  </a:lnTo>
                  <a:lnTo>
                    <a:pt x="239179" y="270078"/>
                  </a:lnTo>
                  <a:lnTo>
                    <a:pt x="217652" y="250151"/>
                  </a:lnTo>
                  <a:lnTo>
                    <a:pt x="212877" y="250151"/>
                  </a:lnTo>
                  <a:lnTo>
                    <a:pt x="206489" y="256057"/>
                  </a:lnTo>
                  <a:lnTo>
                    <a:pt x="206489" y="260489"/>
                  </a:lnTo>
                  <a:lnTo>
                    <a:pt x="241579" y="292950"/>
                  </a:lnTo>
                  <a:lnTo>
                    <a:pt x="247154" y="296646"/>
                  </a:lnTo>
                  <a:lnTo>
                    <a:pt x="251942" y="293687"/>
                  </a:lnTo>
                  <a:lnTo>
                    <a:pt x="287820" y="260489"/>
                  </a:lnTo>
                  <a:lnTo>
                    <a:pt x="287820" y="256057"/>
                  </a:lnTo>
                  <a:lnTo>
                    <a:pt x="281444" y="250151"/>
                  </a:lnTo>
                  <a:lnTo>
                    <a:pt x="276656" y="250151"/>
                  </a:lnTo>
                  <a:lnTo>
                    <a:pt x="255130" y="270078"/>
                  </a:lnTo>
                  <a:lnTo>
                    <a:pt x="255130" y="221373"/>
                  </a:lnTo>
                  <a:lnTo>
                    <a:pt x="427342" y="221373"/>
                  </a:lnTo>
                  <a:lnTo>
                    <a:pt x="430530" y="218427"/>
                  </a:lnTo>
                  <a:lnTo>
                    <a:pt x="430530" y="162344"/>
                  </a:lnTo>
                  <a:lnTo>
                    <a:pt x="491121" y="162344"/>
                  </a:lnTo>
                  <a:lnTo>
                    <a:pt x="494309" y="159385"/>
                  </a:lnTo>
                  <a:lnTo>
                    <a:pt x="494309" y="40576"/>
                  </a:lnTo>
                  <a:lnTo>
                    <a:pt x="491121" y="37630"/>
                  </a:lnTo>
                  <a:lnTo>
                    <a:pt x="481558" y="37630"/>
                  </a:lnTo>
                  <a:lnTo>
                    <a:pt x="478370" y="40576"/>
                  </a:lnTo>
                  <a:lnTo>
                    <a:pt x="478370" y="147574"/>
                  </a:lnTo>
                  <a:lnTo>
                    <a:pt x="366750" y="147574"/>
                  </a:lnTo>
                  <a:lnTo>
                    <a:pt x="366750" y="14757"/>
                  </a:lnTo>
                  <a:lnTo>
                    <a:pt x="478370" y="14757"/>
                  </a:lnTo>
                  <a:lnTo>
                    <a:pt x="478370" y="19177"/>
                  </a:lnTo>
                  <a:lnTo>
                    <a:pt x="481558" y="22136"/>
                  </a:lnTo>
                  <a:lnTo>
                    <a:pt x="486346" y="22136"/>
                  </a:lnTo>
                  <a:lnTo>
                    <a:pt x="491121" y="22136"/>
                  </a:lnTo>
                  <a:lnTo>
                    <a:pt x="494309" y="19189"/>
                  </a:lnTo>
                  <a:lnTo>
                    <a:pt x="494309" y="2946"/>
                  </a:lnTo>
                  <a:close/>
                </a:path>
              </a:pathLst>
            </a:custGeom>
            <a:solidFill>
              <a:srgbClr val="FFFFFF"/>
            </a:solidFill>
          </p:spPr>
          <p:txBody>
            <a:bodyPr wrap="square" lIns="0" tIns="0" rIns="0" bIns="0" rtlCol="0"/>
            <a:lstStyle/>
            <a:p>
              <a:endParaRPr/>
            </a:p>
          </p:txBody>
        </p:sp>
        <p:pic>
          <p:nvPicPr>
            <p:cNvPr id="12" name="object 24">
              <a:extLst>
                <a:ext uri="{FF2B5EF4-FFF2-40B4-BE49-F238E27FC236}">
                  <a16:creationId xmlns:a16="http://schemas.microsoft.com/office/drawing/2014/main" id="{82B5A87E-9176-A8E5-53ED-DCFE33EC6859}"/>
                </a:ext>
              </a:extLst>
            </p:cNvPr>
            <p:cNvPicPr/>
            <p:nvPr/>
          </p:nvPicPr>
          <p:blipFill>
            <a:blip r:embed="rId9" cstate="print"/>
            <a:stretch>
              <a:fillRect/>
            </a:stretch>
          </p:blipFill>
          <p:spPr>
            <a:xfrm>
              <a:off x="8406817" y="6611941"/>
              <a:ext cx="388471" cy="117186"/>
            </a:xfrm>
            <a:prstGeom prst="rect">
              <a:avLst/>
            </a:prstGeom>
          </p:spPr>
        </p:pic>
      </p:grpSp>
      <p:pic>
        <p:nvPicPr>
          <p:cNvPr id="13" name="object 29">
            <a:extLst>
              <a:ext uri="{FF2B5EF4-FFF2-40B4-BE49-F238E27FC236}">
                <a16:creationId xmlns:a16="http://schemas.microsoft.com/office/drawing/2014/main" id="{0D0BEE97-CDF8-71F6-F598-DF2A75ACB715}"/>
              </a:ext>
            </a:extLst>
          </p:cNvPr>
          <p:cNvPicPr/>
          <p:nvPr/>
        </p:nvPicPr>
        <p:blipFill>
          <a:blip r:embed="rId10" cstate="print"/>
          <a:stretch>
            <a:fillRect/>
          </a:stretch>
        </p:blipFill>
        <p:spPr>
          <a:xfrm>
            <a:off x="3806970" y="4898603"/>
            <a:ext cx="1180573" cy="1336778"/>
          </a:xfrm>
          <a:prstGeom prst="rect">
            <a:avLst/>
          </a:prstGeom>
        </p:spPr>
      </p:pic>
      <p:pic>
        <p:nvPicPr>
          <p:cNvPr id="14" name="object 27">
            <a:extLst>
              <a:ext uri="{FF2B5EF4-FFF2-40B4-BE49-F238E27FC236}">
                <a16:creationId xmlns:a16="http://schemas.microsoft.com/office/drawing/2014/main" id="{1333E219-A8DC-C153-89DE-5755F1C3DFED}"/>
              </a:ext>
            </a:extLst>
          </p:cNvPr>
          <p:cNvPicPr/>
          <p:nvPr/>
        </p:nvPicPr>
        <p:blipFill>
          <a:blip r:embed="rId11" cstate="print"/>
          <a:stretch>
            <a:fillRect/>
          </a:stretch>
        </p:blipFill>
        <p:spPr>
          <a:xfrm>
            <a:off x="2670698" y="3829169"/>
            <a:ext cx="1152001" cy="1208936"/>
          </a:xfrm>
          <a:prstGeom prst="rect">
            <a:avLst/>
          </a:prstGeom>
        </p:spPr>
      </p:pic>
      <p:pic>
        <p:nvPicPr>
          <p:cNvPr id="15" name="object 26">
            <a:extLst>
              <a:ext uri="{FF2B5EF4-FFF2-40B4-BE49-F238E27FC236}">
                <a16:creationId xmlns:a16="http://schemas.microsoft.com/office/drawing/2014/main" id="{C60ABF10-DE7F-7538-232C-0657BA2806DD}"/>
              </a:ext>
            </a:extLst>
          </p:cNvPr>
          <p:cNvPicPr/>
          <p:nvPr/>
        </p:nvPicPr>
        <p:blipFill>
          <a:blip r:embed="rId12" cstate="print"/>
          <a:stretch>
            <a:fillRect/>
          </a:stretch>
        </p:blipFill>
        <p:spPr>
          <a:xfrm>
            <a:off x="2603500" y="2181225"/>
            <a:ext cx="1497466" cy="1229235"/>
          </a:xfrm>
          <a:prstGeom prst="rect">
            <a:avLst/>
          </a:prstGeom>
        </p:spPr>
      </p:pic>
      <p:sp>
        <p:nvSpPr>
          <p:cNvPr id="16" name="object 2">
            <a:extLst>
              <a:ext uri="{FF2B5EF4-FFF2-40B4-BE49-F238E27FC236}">
                <a16:creationId xmlns:a16="http://schemas.microsoft.com/office/drawing/2014/main" id="{473AD499-61F6-C130-387A-D16831C7B807}"/>
              </a:ext>
            </a:extLst>
          </p:cNvPr>
          <p:cNvSpPr txBox="1"/>
          <p:nvPr/>
        </p:nvSpPr>
        <p:spPr>
          <a:xfrm>
            <a:off x="363855" y="245804"/>
            <a:ext cx="3306445" cy="928139"/>
          </a:xfrm>
          <a:prstGeom prst="rect">
            <a:avLst/>
          </a:prstGeom>
          <a:ln w="31750">
            <a:solidFill>
              <a:srgbClr val="2791A6"/>
            </a:solidFill>
          </a:ln>
        </p:spPr>
        <p:txBody>
          <a:bodyPr vert="horz" wrap="square" lIns="0" tIns="54610" rIns="0" bIns="0" rtlCol="0">
            <a:spAutoFit/>
          </a:bodyPr>
          <a:lstStyle/>
          <a:p>
            <a:pPr marL="99695" marR="158750" algn="just">
              <a:lnSpc>
                <a:spcPct val="120800"/>
              </a:lnSpc>
              <a:spcBef>
                <a:spcPts val="430"/>
              </a:spcBef>
            </a:pPr>
            <a:r>
              <a:rPr sz="1200" spc="-120" dirty="0">
                <a:latin typeface="Arial"/>
                <a:cs typeface="Arial"/>
              </a:rPr>
              <a:t>Esta</a:t>
            </a:r>
            <a:r>
              <a:rPr sz="1200" spc="35" dirty="0">
                <a:latin typeface="Arial"/>
                <a:cs typeface="Arial"/>
              </a:rPr>
              <a:t> </a:t>
            </a:r>
            <a:r>
              <a:rPr sz="1200" spc="-70" dirty="0">
                <a:latin typeface="Arial"/>
                <a:cs typeface="Arial"/>
              </a:rPr>
              <a:t>página</a:t>
            </a:r>
            <a:r>
              <a:rPr sz="1200" spc="-15" dirty="0">
                <a:latin typeface="Arial"/>
                <a:cs typeface="Arial"/>
              </a:rPr>
              <a:t> </a:t>
            </a:r>
            <a:r>
              <a:rPr sz="1200" spc="-55" dirty="0">
                <a:latin typeface="Arial"/>
                <a:cs typeface="Arial"/>
              </a:rPr>
              <a:t>muestra</a:t>
            </a:r>
            <a:r>
              <a:rPr sz="1200" spc="10" dirty="0">
                <a:latin typeface="Arial"/>
                <a:cs typeface="Arial"/>
              </a:rPr>
              <a:t> </a:t>
            </a:r>
            <a:r>
              <a:rPr sz="1200" spc="-45" dirty="0">
                <a:latin typeface="Arial"/>
                <a:cs typeface="Arial"/>
              </a:rPr>
              <a:t>el</a:t>
            </a:r>
            <a:r>
              <a:rPr sz="1200" spc="10" dirty="0">
                <a:latin typeface="Arial"/>
                <a:cs typeface="Arial"/>
              </a:rPr>
              <a:t> </a:t>
            </a:r>
            <a:r>
              <a:rPr sz="1200" spc="-55" dirty="0" err="1">
                <a:latin typeface="Arial"/>
                <a:cs typeface="Arial"/>
              </a:rPr>
              <a:t>ciclo</a:t>
            </a:r>
            <a:r>
              <a:rPr sz="1200" spc="15" dirty="0">
                <a:latin typeface="Arial"/>
                <a:cs typeface="Arial"/>
              </a:rPr>
              <a:t> </a:t>
            </a:r>
            <a:r>
              <a:rPr lang="en-GB" sz="1200" spc="15" dirty="0">
                <a:latin typeface="Arial"/>
                <a:cs typeface="Arial"/>
              </a:rPr>
              <a:t>reflexive </a:t>
            </a:r>
            <a:r>
              <a:rPr sz="1200" spc="-80" dirty="0">
                <a:latin typeface="Arial"/>
                <a:cs typeface="Arial"/>
              </a:rPr>
              <a:t>de</a:t>
            </a:r>
            <a:r>
              <a:rPr sz="1200" spc="10" dirty="0">
                <a:latin typeface="Arial"/>
                <a:cs typeface="Arial"/>
              </a:rPr>
              <a:t> </a:t>
            </a:r>
            <a:r>
              <a:rPr sz="1200" spc="-50" dirty="0">
                <a:latin typeface="Arial"/>
                <a:cs typeface="Arial"/>
              </a:rPr>
              <a:t>investigación</a:t>
            </a:r>
            <a:r>
              <a:rPr sz="1200" spc="10" dirty="0">
                <a:latin typeface="Arial"/>
                <a:cs typeface="Arial"/>
              </a:rPr>
              <a:t> </a:t>
            </a:r>
            <a:r>
              <a:rPr sz="1200" spc="-25" dirty="0">
                <a:latin typeface="Arial"/>
                <a:cs typeface="Arial"/>
              </a:rPr>
              <a:t>con </a:t>
            </a:r>
            <a:r>
              <a:rPr sz="1200" spc="-35" dirty="0">
                <a:latin typeface="Arial"/>
                <a:cs typeface="Arial"/>
              </a:rPr>
              <a:t>información </a:t>
            </a:r>
            <a:r>
              <a:rPr sz="1200" spc="-45" dirty="0">
                <a:latin typeface="Arial"/>
                <a:cs typeface="Arial"/>
              </a:rPr>
              <a:t>adicional</a:t>
            </a:r>
            <a:r>
              <a:rPr sz="1200" spc="-10" dirty="0">
                <a:latin typeface="Arial"/>
                <a:cs typeface="Arial"/>
              </a:rPr>
              <a:t> </a:t>
            </a:r>
            <a:r>
              <a:rPr sz="1200" spc="-65" dirty="0">
                <a:latin typeface="Arial"/>
                <a:cs typeface="Arial"/>
              </a:rPr>
              <a:t>sobre</a:t>
            </a:r>
            <a:r>
              <a:rPr sz="1200" spc="-5" dirty="0">
                <a:latin typeface="Arial"/>
                <a:cs typeface="Arial"/>
              </a:rPr>
              <a:t> </a:t>
            </a:r>
            <a:r>
              <a:rPr sz="1200" spc="-105" dirty="0">
                <a:latin typeface="Arial"/>
                <a:cs typeface="Arial"/>
              </a:rPr>
              <a:t>cada</a:t>
            </a:r>
            <a:r>
              <a:rPr sz="1200" spc="20" dirty="0">
                <a:latin typeface="Arial"/>
                <a:cs typeface="Arial"/>
              </a:rPr>
              <a:t> </a:t>
            </a:r>
            <a:r>
              <a:rPr sz="1200" spc="-60" dirty="0">
                <a:latin typeface="Arial"/>
                <a:cs typeface="Arial"/>
              </a:rPr>
              <a:t>etapa,</a:t>
            </a:r>
            <a:r>
              <a:rPr sz="1200" spc="-5" dirty="0">
                <a:latin typeface="Arial"/>
                <a:cs typeface="Arial"/>
              </a:rPr>
              <a:t> </a:t>
            </a:r>
            <a:r>
              <a:rPr sz="1200" spc="-10" dirty="0">
                <a:latin typeface="Arial"/>
                <a:cs typeface="Arial"/>
              </a:rPr>
              <a:t>lo</a:t>
            </a:r>
            <a:r>
              <a:rPr sz="1200" spc="-5" dirty="0">
                <a:latin typeface="Arial"/>
                <a:cs typeface="Arial"/>
              </a:rPr>
              <a:t> </a:t>
            </a:r>
            <a:r>
              <a:rPr sz="1200" spc="-65" dirty="0">
                <a:latin typeface="Arial"/>
                <a:cs typeface="Arial"/>
              </a:rPr>
              <a:t>que</a:t>
            </a:r>
            <a:r>
              <a:rPr sz="1200" spc="-10" dirty="0">
                <a:latin typeface="Arial"/>
                <a:cs typeface="Arial"/>
              </a:rPr>
              <a:t> </a:t>
            </a:r>
            <a:r>
              <a:rPr sz="1200" spc="-25" dirty="0">
                <a:latin typeface="Arial"/>
                <a:cs typeface="Arial"/>
              </a:rPr>
              <a:t>le </a:t>
            </a:r>
            <a:r>
              <a:rPr sz="1200" spc="-60" dirty="0">
                <a:latin typeface="Arial"/>
                <a:cs typeface="Arial"/>
              </a:rPr>
              <a:t>ayudará</a:t>
            </a:r>
            <a:r>
              <a:rPr sz="1200" spc="-45" dirty="0">
                <a:latin typeface="Arial"/>
                <a:cs typeface="Arial"/>
              </a:rPr>
              <a:t> </a:t>
            </a:r>
            <a:r>
              <a:rPr sz="1200" spc="-100" dirty="0">
                <a:latin typeface="Arial"/>
                <a:cs typeface="Arial"/>
              </a:rPr>
              <a:t>a</a:t>
            </a:r>
            <a:r>
              <a:rPr sz="1200" spc="-40" dirty="0">
                <a:latin typeface="Arial"/>
                <a:cs typeface="Arial"/>
              </a:rPr>
              <a:t> </a:t>
            </a:r>
            <a:r>
              <a:rPr sz="1200" spc="-35" dirty="0">
                <a:latin typeface="Arial"/>
                <a:cs typeface="Arial"/>
              </a:rPr>
              <a:t>completar</a:t>
            </a:r>
            <a:r>
              <a:rPr sz="1200" spc="-40" dirty="0">
                <a:latin typeface="Arial"/>
                <a:cs typeface="Arial"/>
              </a:rPr>
              <a:t> </a:t>
            </a:r>
            <a:r>
              <a:rPr sz="1200" spc="-90" dirty="0">
                <a:latin typeface="Arial"/>
                <a:cs typeface="Arial"/>
              </a:rPr>
              <a:t>su</a:t>
            </a:r>
            <a:r>
              <a:rPr sz="1200" spc="-40" dirty="0">
                <a:latin typeface="Arial"/>
                <a:cs typeface="Arial"/>
              </a:rPr>
              <a:t> </a:t>
            </a:r>
            <a:r>
              <a:rPr sz="1200" spc="-25" dirty="0">
                <a:latin typeface="Arial"/>
                <a:cs typeface="Arial"/>
              </a:rPr>
              <a:t>propio</a:t>
            </a:r>
            <a:r>
              <a:rPr sz="1200" spc="-40" dirty="0">
                <a:latin typeface="Arial"/>
                <a:cs typeface="Arial"/>
              </a:rPr>
              <a:t> </a:t>
            </a:r>
            <a:r>
              <a:rPr sz="1200" spc="-10" dirty="0">
                <a:latin typeface="Arial"/>
                <a:cs typeface="Arial"/>
              </a:rPr>
              <a:t>ciclo.</a:t>
            </a:r>
            <a:endParaRPr sz="1200" dirty="0">
              <a:latin typeface="Arial"/>
              <a:cs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599288" y="307612"/>
            <a:ext cx="3544205" cy="224513"/>
          </a:xfrm>
          <a:prstGeom prst="rect">
            <a:avLst/>
          </a:prstGeom>
        </p:spPr>
        <p:txBody>
          <a:bodyPr vert="horz" wrap="square" lIns="0" tIns="8982" rIns="0" bIns="0" rtlCol="0">
            <a:spAutoFit/>
          </a:bodyPr>
          <a:lstStyle/>
          <a:p>
            <a:pPr marL="8981">
              <a:spcBef>
                <a:spcPts val="71"/>
              </a:spcBef>
            </a:pPr>
            <a:r>
              <a:rPr sz="1400" dirty="0">
                <a:latin typeface="Arial"/>
                <a:cs typeface="Arial"/>
              </a:rPr>
              <a:t>Ejemplo</a:t>
            </a:r>
            <a:r>
              <a:rPr sz="1400" spc="-6" dirty="0">
                <a:latin typeface="Arial"/>
                <a:cs typeface="Arial"/>
              </a:rPr>
              <a:t> </a:t>
            </a:r>
            <a:r>
              <a:rPr sz="1400" dirty="0">
                <a:latin typeface="Arial"/>
                <a:cs typeface="Arial"/>
              </a:rPr>
              <a:t>de</a:t>
            </a:r>
            <a:r>
              <a:rPr sz="1400" spc="-4" dirty="0">
                <a:latin typeface="Arial"/>
                <a:cs typeface="Arial"/>
              </a:rPr>
              <a:t> </a:t>
            </a:r>
            <a:r>
              <a:rPr sz="1400" dirty="0">
                <a:latin typeface="Arial"/>
                <a:cs typeface="Arial"/>
              </a:rPr>
              <a:t>un</a:t>
            </a:r>
            <a:r>
              <a:rPr sz="1400" spc="-4" dirty="0">
                <a:latin typeface="Arial"/>
                <a:cs typeface="Arial"/>
              </a:rPr>
              <a:t> </a:t>
            </a:r>
            <a:r>
              <a:rPr sz="1400" dirty="0">
                <a:latin typeface="Arial"/>
                <a:cs typeface="Arial"/>
              </a:rPr>
              <a:t>ciclo</a:t>
            </a:r>
            <a:r>
              <a:rPr sz="1400" spc="-4" dirty="0">
                <a:latin typeface="Arial"/>
                <a:cs typeface="Arial"/>
              </a:rPr>
              <a:t> </a:t>
            </a:r>
            <a:r>
              <a:rPr sz="1400" dirty="0">
                <a:latin typeface="Arial"/>
                <a:cs typeface="Arial"/>
              </a:rPr>
              <a:t>completo</a:t>
            </a:r>
            <a:r>
              <a:rPr sz="1400" spc="-4" dirty="0">
                <a:latin typeface="Arial"/>
                <a:cs typeface="Arial"/>
              </a:rPr>
              <a:t> </a:t>
            </a:r>
            <a:r>
              <a:rPr sz="1400" dirty="0">
                <a:latin typeface="Arial"/>
                <a:cs typeface="Arial"/>
              </a:rPr>
              <a:t>de</a:t>
            </a:r>
            <a:r>
              <a:rPr sz="1400" spc="-4" dirty="0">
                <a:latin typeface="Arial"/>
                <a:cs typeface="Arial"/>
              </a:rPr>
              <a:t> </a:t>
            </a:r>
            <a:r>
              <a:rPr sz="1400" spc="-6" dirty="0">
                <a:latin typeface="Arial"/>
                <a:cs typeface="Arial"/>
              </a:rPr>
              <a:t>indagación</a:t>
            </a:r>
            <a:endParaRPr sz="1400" dirty="0">
              <a:latin typeface="Arial"/>
              <a:cs typeface="Arial"/>
            </a:endParaRPr>
          </a:p>
        </p:txBody>
      </p:sp>
      <p:sp>
        <p:nvSpPr>
          <p:cNvPr id="3" name="object 3"/>
          <p:cNvSpPr txBox="1">
            <a:spLocks noGrp="1"/>
          </p:cNvSpPr>
          <p:nvPr>
            <p:ph type="title"/>
          </p:nvPr>
        </p:nvSpPr>
        <p:spPr>
          <a:xfrm>
            <a:off x="774699" y="564346"/>
            <a:ext cx="5193385" cy="409179"/>
          </a:xfrm>
          <a:prstGeom prst="rect">
            <a:avLst/>
          </a:prstGeom>
        </p:spPr>
        <p:txBody>
          <a:bodyPr vert="horz" wrap="square" lIns="0" tIns="8982" rIns="0" bIns="0" rtlCol="0">
            <a:spAutoFit/>
          </a:bodyPr>
          <a:lstStyle/>
          <a:p>
            <a:pPr marL="8981">
              <a:spcBef>
                <a:spcPts val="71"/>
              </a:spcBef>
            </a:pPr>
            <a:r>
              <a:rPr dirty="0"/>
              <a:t>Ciclo</a:t>
            </a:r>
            <a:r>
              <a:rPr spc="-24" dirty="0"/>
              <a:t> </a:t>
            </a:r>
            <a:r>
              <a:rPr dirty="0"/>
              <a:t>Reflexivo</a:t>
            </a:r>
            <a:r>
              <a:rPr spc="-21" dirty="0"/>
              <a:t> </a:t>
            </a:r>
            <a:r>
              <a:rPr dirty="0"/>
              <a:t>de</a:t>
            </a:r>
            <a:r>
              <a:rPr spc="-21" dirty="0"/>
              <a:t> </a:t>
            </a:r>
            <a:r>
              <a:rPr spc="-6" dirty="0"/>
              <a:t>Indagación</a:t>
            </a:r>
          </a:p>
        </p:txBody>
      </p:sp>
      <p:sp>
        <p:nvSpPr>
          <p:cNvPr id="4" name="object 4"/>
          <p:cNvSpPr txBox="1"/>
          <p:nvPr/>
        </p:nvSpPr>
        <p:spPr>
          <a:xfrm>
            <a:off x="7224970" y="632623"/>
            <a:ext cx="2515755" cy="286069"/>
          </a:xfrm>
          <a:prstGeom prst="rect">
            <a:avLst/>
          </a:prstGeom>
        </p:spPr>
        <p:txBody>
          <a:bodyPr vert="horz" wrap="square" lIns="0" tIns="8982" rIns="0" bIns="0" rtlCol="0">
            <a:spAutoFit/>
          </a:bodyPr>
          <a:lstStyle/>
          <a:p>
            <a:pPr marL="8981">
              <a:spcBef>
                <a:spcPts val="71"/>
              </a:spcBef>
            </a:pPr>
            <a:r>
              <a:rPr b="1" dirty="0">
                <a:solidFill>
                  <a:srgbClr val="800000"/>
                </a:solidFill>
                <a:latin typeface="Arial"/>
                <a:cs typeface="Arial"/>
              </a:rPr>
              <a:t>Nombre:</a:t>
            </a:r>
            <a:r>
              <a:rPr b="1" spc="-29" dirty="0">
                <a:solidFill>
                  <a:srgbClr val="800000"/>
                </a:solidFill>
                <a:latin typeface="Arial"/>
                <a:cs typeface="Arial"/>
              </a:rPr>
              <a:t> </a:t>
            </a:r>
            <a:r>
              <a:rPr b="1" dirty="0">
                <a:solidFill>
                  <a:srgbClr val="800000"/>
                </a:solidFill>
                <a:latin typeface="Arial"/>
                <a:cs typeface="Arial"/>
              </a:rPr>
              <a:t>Julia</a:t>
            </a:r>
            <a:r>
              <a:rPr b="1" spc="-21" dirty="0">
                <a:solidFill>
                  <a:srgbClr val="800000"/>
                </a:solidFill>
                <a:latin typeface="Arial"/>
                <a:cs typeface="Arial"/>
              </a:rPr>
              <a:t> </a:t>
            </a:r>
            <a:r>
              <a:rPr b="1" spc="-6" dirty="0">
                <a:solidFill>
                  <a:srgbClr val="800000"/>
                </a:solidFill>
                <a:latin typeface="Arial"/>
                <a:cs typeface="Arial"/>
              </a:rPr>
              <a:t>Martínez</a:t>
            </a:r>
            <a:endParaRPr dirty="0">
              <a:latin typeface="Arial"/>
              <a:cs typeface="Arial"/>
            </a:endParaRPr>
          </a:p>
        </p:txBody>
      </p:sp>
      <p:pic>
        <p:nvPicPr>
          <p:cNvPr id="5" name="object 5"/>
          <p:cNvPicPr/>
          <p:nvPr/>
        </p:nvPicPr>
        <p:blipFill>
          <a:blip r:embed="rId2" cstate="print"/>
          <a:stretch>
            <a:fillRect/>
          </a:stretch>
        </p:blipFill>
        <p:spPr>
          <a:xfrm>
            <a:off x="4099583" y="1854822"/>
            <a:ext cx="2909193" cy="1236297"/>
          </a:xfrm>
          <a:prstGeom prst="rect">
            <a:avLst/>
          </a:prstGeom>
        </p:spPr>
      </p:pic>
      <p:sp>
        <p:nvSpPr>
          <p:cNvPr id="6" name="object 6"/>
          <p:cNvSpPr txBox="1"/>
          <p:nvPr/>
        </p:nvSpPr>
        <p:spPr>
          <a:xfrm>
            <a:off x="4250657" y="2231166"/>
            <a:ext cx="2413394" cy="829038"/>
          </a:xfrm>
          <a:prstGeom prst="rect">
            <a:avLst/>
          </a:prstGeom>
        </p:spPr>
        <p:txBody>
          <a:bodyPr vert="horz" wrap="square" lIns="0" tIns="13923" rIns="0" bIns="0" rtlCol="0">
            <a:spAutoFit/>
          </a:bodyPr>
          <a:lstStyle/>
          <a:p>
            <a:pPr marL="8981" marR="3593" indent="-5838" algn="ctr">
              <a:lnSpc>
                <a:spcPct val="95900"/>
              </a:lnSpc>
              <a:spcBef>
                <a:spcPts val="109"/>
              </a:spcBef>
            </a:pPr>
            <a:r>
              <a:rPr sz="777" spc="-46" dirty="0">
                <a:latin typeface="Arial"/>
                <a:cs typeface="Arial"/>
              </a:rPr>
              <a:t>Cuando</a:t>
            </a:r>
            <a:r>
              <a:rPr sz="777" spc="-67" dirty="0">
                <a:latin typeface="Arial"/>
                <a:cs typeface="Arial"/>
              </a:rPr>
              <a:t> </a:t>
            </a:r>
            <a:r>
              <a:rPr sz="777" spc="-46" dirty="0">
                <a:latin typeface="Arial"/>
                <a:cs typeface="Arial"/>
              </a:rPr>
              <a:t>intento</a:t>
            </a:r>
            <a:r>
              <a:rPr sz="777" spc="-67" dirty="0">
                <a:latin typeface="Arial"/>
                <a:cs typeface="Arial"/>
              </a:rPr>
              <a:t> </a:t>
            </a:r>
            <a:r>
              <a:rPr sz="777" spc="-42" dirty="0">
                <a:latin typeface="Arial"/>
                <a:cs typeface="Arial"/>
              </a:rPr>
              <a:t>animar</a:t>
            </a:r>
            <a:r>
              <a:rPr sz="777" spc="-85" dirty="0">
                <a:latin typeface="Arial"/>
                <a:cs typeface="Arial"/>
              </a:rPr>
              <a:t> </a:t>
            </a:r>
            <a:r>
              <a:rPr sz="777" dirty="0">
                <a:latin typeface="Arial"/>
                <a:cs typeface="Arial"/>
              </a:rPr>
              <a:t>a</a:t>
            </a:r>
            <a:r>
              <a:rPr sz="777" spc="-46" dirty="0">
                <a:latin typeface="Arial"/>
                <a:cs typeface="Arial"/>
              </a:rPr>
              <a:t> </a:t>
            </a:r>
            <a:r>
              <a:rPr sz="777" spc="-42" dirty="0">
                <a:latin typeface="Arial"/>
                <a:cs typeface="Arial"/>
              </a:rPr>
              <a:t>niños</a:t>
            </a:r>
            <a:r>
              <a:rPr sz="777" spc="-74" dirty="0">
                <a:latin typeface="Arial"/>
                <a:cs typeface="Arial"/>
              </a:rPr>
              <a:t> </a:t>
            </a:r>
            <a:r>
              <a:rPr sz="777" dirty="0">
                <a:latin typeface="Arial"/>
                <a:cs typeface="Arial"/>
              </a:rPr>
              <a:t>y</a:t>
            </a:r>
            <a:r>
              <a:rPr sz="777" spc="-57" dirty="0">
                <a:latin typeface="Arial"/>
                <a:cs typeface="Arial"/>
              </a:rPr>
              <a:t> </a:t>
            </a:r>
            <a:r>
              <a:rPr sz="777" spc="-42" dirty="0">
                <a:latin typeface="Arial"/>
                <a:cs typeface="Arial"/>
              </a:rPr>
              <a:t>niñas</a:t>
            </a:r>
            <a:r>
              <a:rPr sz="777" spc="-78" dirty="0">
                <a:latin typeface="Arial"/>
                <a:cs typeface="Arial"/>
              </a:rPr>
              <a:t> </a:t>
            </a:r>
            <a:r>
              <a:rPr sz="777" spc="-18" dirty="0">
                <a:latin typeface="Arial"/>
                <a:cs typeface="Arial"/>
              </a:rPr>
              <a:t>de </a:t>
            </a:r>
            <a:r>
              <a:rPr sz="777" spc="-46" dirty="0">
                <a:latin typeface="Arial"/>
                <a:cs typeface="Arial"/>
              </a:rPr>
              <a:t>distintos</a:t>
            </a:r>
            <a:r>
              <a:rPr sz="777" spc="-74" dirty="0">
                <a:latin typeface="Arial"/>
                <a:cs typeface="Arial"/>
              </a:rPr>
              <a:t> </a:t>
            </a:r>
            <a:r>
              <a:rPr sz="777" spc="-46" dirty="0">
                <a:latin typeface="Arial"/>
                <a:cs typeface="Arial"/>
              </a:rPr>
              <a:t>niveles</a:t>
            </a:r>
            <a:r>
              <a:rPr sz="777" spc="-74" dirty="0">
                <a:latin typeface="Arial"/>
                <a:cs typeface="Arial"/>
              </a:rPr>
              <a:t> </a:t>
            </a:r>
            <a:r>
              <a:rPr sz="777" dirty="0">
                <a:latin typeface="Arial"/>
                <a:cs typeface="Arial"/>
              </a:rPr>
              <a:t>a</a:t>
            </a:r>
            <a:r>
              <a:rPr sz="777" spc="-64" dirty="0">
                <a:latin typeface="Arial"/>
                <a:cs typeface="Arial"/>
              </a:rPr>
              <a:t> </a:t>
            </a:r>
            <a:r>
              <a:rPr sz="777" spc="-35" dirty="0">
                <a:latin typeface="Arial"/>
                <a:cs typeface="Arial"/>
              </a:rPr>
              <a:t>que</a:t>
            </a:r>
            <a:r>
              <a:rPr sz="777" spc="-42" dirty="0">
                <a:latin typeface="Arial"/>
                <a:cs typeface="Arial"/>
              </a:rPr>
              <a:t> </a:t>
            </a:r>
            <a:r>
              <a:rPr sz="777" spc="-46" dirty="0">
                <a:latin typeface="Arial"/>
                <a:cs typeface="Arial"/>
              </a:rPr>
              <a:t>trabajen</a:t>
            </a:r>
            <a:r>
              <a:rPr sz="777" spc="-42" dirty="0">
                <a:latin typeface="Arial"/>
                <a:cs typeface="Arial"/>
              </a:rPr>
              <a:t> </a:t>
            </a:r>
            <a:r>
              <a:rPr sz="777" spc="-46" dirty="0">
                <a:latin typeface="Arial"/>
                <a:cs typeface="Arial"/>
              </a:rPr>
              <a:t>juntos, </a:t>
            </a:r>
            <a:r>
              <a:rPr sz="777" spc="-18" dirty="0">
                <a:latin typeface="Arial"/>
                <a:cs typeface="Arial"/>
              </a:rPr>
              <a:t>los </a:t>
            </a:r>
            <a:r>
              <a:rPr sz="777" spc="-35" dirty="0">
                <a:latin typeface="Arial"/>
                <a:cs typeface="Arial"/>
              </a:rPr>
              <a:t>que</a:t>
            </a:r>
            <a:r>
              <a:rPr sz="777" spc="-74" dirty="0">
                <a:latin typeface="Arial"/>
                <a:cs typeface="Arial"/>
              </a:rPr>
              <a:t> </a:t>
            </a:r>
            <a:r>
              <a:rPr sz="777" spc="-46" dirty="0">
                <a:latin typeface="Arial"/>
                <a:cs typeface="Arial"/>
              </a:rPr>
              <a:t>tienen</a:t>
            </a:r>
            <a:r>
              <a:rPr sz="777" spc="-71" dirty="0">
                <a:latin typeface="Arial"/>
                <a:cs typeface="Arial"/>
              </a:rPr>
              <a:t> </a:t>
            </a:r>
            <a:r>
              <a:rPr sz="777" spc="-29" dirty="0">
                <a:latin typeface="Arial"/>
                <a:cs typeface="Arial"/>
              </a:rPr>
              <a:t>un</a:t>
            </a:r>
            <a:r>
              <a:rPr sz="777" spc="-71" dirty="0">
                <a:latin typeface="Arial"/>
                <a:cs typeface="Arial"/>
              </a:rPr>
              <a:t> </a:t>
            </a:r>
            <a:r>
              <a:rPr sz="777" spc="-39" dirty="0">
                <a:latin typeface="Arial"/>
                <a:cs typeface="Arial"/>
              </a:rPr>
              <a:t>nivel</a:t>
            </a:r>
            <a:r>
              <a:rPr sz="777" spc="-85" dirty="0">
                <a:latin typeface="Arial"/>
                <a:cs typeface="Arial"/>
              </a:rPr>
              <a:t> </a:t>
            </a:r>
            <a:r>
              <a:rPr sz="777" spc="-29" dirty="0">
                <a:latin typeface="Arial"/>
                <a:cs typeface="Arial"/>
              </a:rPr>
              <a:t>de</a:t>
            </a:r>
            <a:r>
              <a:rPr sz="777" spc="-50" dirty="0">
                <a:latin typeface="Arial"/>
                <a:cs typeface="Arial"/>
              </a:rPr>
              <a:t> </a:t>
            </a:r>
            <a:r>
              <a:rPr sz="777" spc="-46" dirty="0">
                <a:latin typeface="Arial"/>
                <a:cs typeface="Arial"/>
              </a:rPr>
              <a:t>desempeño</a:t>
            </a:r>
            <a:r>
              <a:rPr sz="777" spc="-50" dirty="0">
                <a:latin typeface="Arial"/>
                <a:cs typeface="Arial"/>
              </a:rPr>
              <a:t> </a:t>
            </a:r>
            <a:r>
              <a:rPr sz="777" spc="-39" dirty="0">
                <a:latin typeface="Arial"/>
                <a:cs typeface="Arial"/>
              </a:rPr>
              <a:t>más</a:t>
            </a:r>
            <a:r>
              <a:rPr sz="777" spc="-81" dirty="0">
                <a:latin typeface="Arial"/>
                <a:cs typeface="Arial"/>
              </a:rPr>
              <a:t> </a:t>
            </a:r>
            <a:r>
              <a:rPr sz="777" spc="-14" dirty="0">
                <a:latin typeface="Arial"/>
                <a:cs typeface="Arial"/>
              </a:rPr>
              <a:t>alto </a:t>
            </a:r>
            <a:r>
              <a:rPr sz="777" spc="-46" dirty="0">
                <a:latin typeface="Arial"/>
                <a:cs typeface="Arial"/>
              </a:rPr>
              <a:t>tienden</a:t>
            </a:r>
            <a:r>
              <a:rPr sz="777" spc="-74" dirty="0">
                <a:latin typeface="Arial"/>
                <a:cs typeface="Arial"/>
              </a:rPr>
              <a:t> </a:t>
            </a:r>
            <a:r>
              <a:rPr sz="777" dirty="0">
                <a:latin typeface="Arial"/>
                <a:cs typeface="Arial"/>
              </a:rPr>
              <a:t>a</a:t>
            </a:r>
            <a:r>
              <a:rPr sz="777" spc="-71" dirty="0">
                <a:latin typeface="Arial"/>
                <a:cs typeface="Arial"/>
              </a:rPr>
              <a:t> </a:t>
            </a:r>
            <a:r>
              <a:rPr sz="777" spc="-46" dirty="0">
                <a:latin typeface="Arial"/>
                <a:cs typeface="Arial"/>
              </a:rPr>
              <a:t>decirles</a:t>
            </a:r>
            <a:r>
              <a:rPr sz="777" spc="-57" dirty="0">
                <a:latin typeface="Arial"/>
                <a:cs typeface="Arial"/>
              </a:rPr>
              <a:t> </a:t>
            </a:r>
            <a:r>
              <a:rPr sz="777" spc="-35" dirty="0">
                <a:latin typeface="Arial"/>
                <a:cs typeface="Arial"/>
              </a:rPr>
              <a:t>la</a:t>
            </a:r>
            <a:r>
              <a:rPr sz="777" spc="-50" dirty="0">
                <a:latin typeface="Arial"/>
                <a:cs typeface="Arial"/>
              </a:rPr>
              <a:t> </a:t>
            </a:r>
            <a:r>
              <a:rPr sz="777" spc="-46" dirty="0">
                <a:latin typeface="Arial"/>
                <a:cs typeface="Arial"/>
              </a:rPr>
              <a:t>respuesta</a:t>
            </a:r>
            <a:r>
              <a:rPr sz="777" spc="-71" dirty="0">
                <a:latin typeface="Arial"/>
                <a:cs typeface="Arial"/>
              </a:rPr>
              <a:t> </a:t>
            </a:r>
            <a:r>
              <a:rPr sz="777" dirty="0">
                <a:latin typeface="Arial"/>
                <a:cs typeface="Arial"/>
              </a:rPr>
              <a:t>a</a:t>
            </a:r>
            <a:r>
              <a:rPr sz="777" spc="-50" dirty="0">
                <a:latin typeface="Arial"/>
                <a:cs typeface="Arial"/>
              </a:rPr>
              <a:t> </a:t>
            </a:r>
            <a:r>
              <a:rPr sz="777" spc="-35" dirty="0">
                <a:latin typeface="Arial"/>
                <a:cs typeface="Arial"/>
              </a:rPr>
              <a:t>los</a:t>
            </a:r>
            <a:r>
              <a:rPr sz="777" spc="-81" dirty="0">
                <a:latin typeface="Arial"/>
                <a:cs typeface="Arial"/>
              </a:rPr>
              <a:t> </a:t>
            </a:r>
            <a:r>
              <a:rPr sz="777" spc="-18" dirty="0">
                <a:latin typeface="Arial"/>
                <a:cs typeface="Arial"/>
              </a:rPr>
              <a:t>que </a:t>
            </a:r>
            <a:r>
              <a:rPr sz="777" spc="-46" dirty="0">
                <a:latin typeface="Arial"/>
                <a:cs typeface="Arial"/>
              </a:rPr>
              <a:t>tienen</a:t>
            </a:r>
            <a:r>
              <a:rPr sz="777" spc="-50" dirty="0">
                <a:latin typeface="Arial"/>
                <a:cs typeface="Arial"/>
              </a:rPr>
              <a:t> </a:t>
            </a:r>
            <a:r>
              <a:rPr sz="777" spc="-39" dirty="0">
                <a:latin typeface="Arial"/>
                <a:cs typeface="Arial"/>
              </a:rPr>
              <a:t>más</a:t>
            </a:r>
            <a:r>
              <a:rPr sz="777" spc="-78" dirty="0">
                <a:latin typeface="Arial"/>
                <a:cs typeface="Arial"/>
              </a:rPr>
              <a:t> </a:t>
            </a:r>
            <a:r>
              <a:rPr sz="777" spc="-6" dirty="0">
                <a:latin typeface="Arial"/>
                <a:cs typeface="Arial"/>
              </a:rPr>
              <a:t>dificultades.</a:t>
            </a:r>
            <a:endParaRPr sz="777">
              <a:latin typeface="Arial"/>
              <a:cs typeface="Arial"/>
            </a:endParaRPr>
          </a:p>
        </p:txBody>
      </p:sp>
      <p:pic>
        <p:nvPicPr>
          <p:cNvPr id="7" name="object 7"/>
          <p:cNvPicPr/>
          <p:nvPr/>
        </p:nvPicPr>
        <p:blipFill>
          <a:blip r:embed="rId3" cstate="print"/>
          <a:stretch>
            <a:fillRect/>
          </a:stretch>
        </p:blipFill>
        <p:spPr>
          <a:xfrm>
            <a:off x="7171606" y="2825786"/>
            <a:ext cx="2909193" cy="1236295"/>
          </a:xfrm>
          <a:prstGeom prst="rect">
            <a:avLst/>
          </a:prstGeom>
        </p:spPr>
      </p:pic>
      <p:sp>
        <p:nvSpPr>
          <p:cNvPr id="8" name="object 8"/>
          <p:cNvSpPr txBox="1"/>
          <p:nvPr/>
        </p:nvSpPr>
        <p:spPr>
          <a:xfrm>
            <a:off x="7302511" y="2860385"/>
            <a:ext cx="2088526" cy="1144806"/>
          </a:xfrm>
          <a:prstGeom prst="rect">
            <a:avLst/>
          </a:prstGeom>
        </p:spPr>
        <p:txBody>
          <a:bodyPr vert="horz" wrap="square" lIns="0" tIns="16617" rIns="0" bIns="0" rtlCol="0">
            <a:spAutoFit/>
          </a:bodyPr>
          <a:lstStyle/>
          <a:p>
            <a:pPr marL="8981" marR="3593" algn="ctr">
              <a:lnSpc>
                <a:spcPts val="897"/>
              </a:lnSpc>
              <a:spcBef>
                <a:spcPts val="132"/>
              </a:spcBef>
            </a:pPr>
            <a:r>
              <a:rPr sz="777" spc="-50" dirty="0">
                <a:latin typeface="Arial"/>
                <a:cs typeface="Arial"/>
              </a:rPr>
              <a:t>¿Construyen</a:t>
            </a:r>
            <a:r>
              <a:rPr sz="777" spc="-42" dirty="0">
                <a:latin typeface="Arial"/>
                <a:cs typeface="Arial"/>
              </a:rPr>
              <a:t> </a:t>
            </a:r>
            <a:r>
              <a:rPr sz="777" spc="-35" dirty="0">
                <a:latin typeface="Arial"/>
                <a:cs typeface="Arial"/>
              </a:rPr>
              <a:t>los</a:t>
            </a:r>
            <a:r>
              <a:rPr sz="777" spc="-74" dirty="0">
                <a:latin typeface="Arial"/>
                <a:cs typeface="Arial"/>
              </a:rPr>
              <a:t> </a:t>
            </a:r>
            <a:r>
              <a:rPr sz="777" spc="-42" dirty="0">
                <a:latin typeface="Arial"/>
                <a:cs typeface="Arial"/>
              </a:rPr>
              <a:t>alumnos</a:t>
            </a:r>
            <a:r>
              <a:rPr sz="777" spc="-53" dirty="0">
                <a:latin typeface="Arial"/>
                <a:cs typeface="Arial"/>
              </a:rPr>
              <a:t> </a:t>
            </a:r>
            <a:r>
              <a:rPr sz="777" spc="-39" dirty="0">
                <a:latin typeface="Arial"/>
                <a:cs typeface="Arial"/>
              </a:rPr>
              <a:t>sus</a:t>
            </a:r>
            <a:r>
              <a:rPr sz="777" spc="-50" dirty="0">
                <a:latin typeface="Arial"/>
                <a:cs typeface="Arial"/>
              </a:rPr>
              <a:t> </a:t>
            </a:r>
            <a:r>
              <a:rPr sz="777" spc="-46" dirty="0">
                <a:latin typeface="Arial"/>
                <a:cs typeface="Arial"/>
              </a:rPr>
              <a:t>ideas</a:t>
            </a:r>
            <a:r>
              <a:rPr sz="777" spc="-53" dirty="0">
                <a:latin typeface="Arial"/>
                <a:cs typeface="Arial"/>
              </a:rPr>
              <a:t> </a:t>
            </a:r>
            <a:r>
              <a:rPr sz="777" spc="-35" dirty="0">
                <a:latin typeface="Arial"/>
                <a:cs typeface="Arial"/>
              </a:rPr>
              <a:t>a </a:t>
            </a:r>
            <a:r>
              <a:rPr sz="777" spc="-46" dirty="0">
                <a:latin typeface="Arial"/>
                <a:cs typeface="Arial"/>
              </a:rPr>
              <a:t>partir</a:t>
            </a:r>
            <a:r>
              <a:rPr sz="777" spc="-67" dirty="0">
                <a:latin typeface="Arial"/>
                <a:cs typeface="Arial"/>
              </a:rPr>
              <a:t> </a:t>
            </a:r>
            <a:r>
              <a:rPr sz="777" spc="-29" dirty="0">
                <a:latin typeface="Arial"/>
                <a:cs typeface="Arial"/>
              </a:rPr>
              <a:t>de</a:t>
            </a:r>
            <a:r>
              <a:rPr sz="777" spc="-46" dirty="0">
                <a:latin typeface="Arial"/>
                <a:cs typeface="Arial"/>
              </a:rPr>
              <a:t> ideas</a:t>
            </a:r>
            <a:r>
              <a:rPr sz="777" spc="-78" dirty="0">
                <a:latin typeface="Arial"/>
                <a:cs typeface="Arial"/>
              </a:rPr>
              <a:t> </a:t>
            </a:r>
            <a:r>
              <a:rPr sz="777" spc="-29" dirty="0">
                <a:latin typeface="Arial"/>
                <a:cs typeface="Arial"/>
              </a:rPr>
              <a:t>de</a:t>
            </a:r>
            <a:r>
              <a:rPr sz="777" spc="-71" dirty="0">
                <a:latin typeface="Arial"/>
                <a:cs typeface="Arial"/>
              </a:rPr>
              <a:t> </a:t>
            </a:r>
            <a:r>
              <a:rPr sz="777" spc="-6" dirty="0">
                <a:latin typeface="Arial"/>
                <a:cs typeface="Arial"/>
              </a:rPr>
              <a:t>otros?</a:t>
            </a:r>
            <a:endParaRPr sz="777">
              <a:latin typeface="Arial"/>
              <a:cs typeface="Arial"/>
            </a:endParaRPr>
          </a:p>
          <a:p>
            <a:pPr algn="ctr">
              <a:lnSpc>
                <a:spcPts val="842"/>
              </a:lnSpc>
            </a:pPr>
            <a:r>
              <a:rPr sz="777" spc="-46" dirty="0">
                <a:latin typeface="Arial"/>
                <a:cs typeface="Arial"/>
              </a:rPr>
              <a:t>¿Todos</a:t>
            </a:r>
            <a:r>
              <a:rPr sz="777" spc="-53" dirty="0">
                <a:latin typeface="Arial"/>
                <a:cs typeface="Arial"/>
              </a:rPr>
              <a:t> </a:t>
            </a:r>
            <a:r>
              <a:rPr sz="777" spc="-35" dirty="0">
                <a:latin typeface="Arial"/>
                <a:cs typeface="Arial"/>
              </a:rPr>
              <a:t>los</a:t>
            </a:r>
            <a:r>
              <a:rPr sz="777" spc="-74" dirty="0">
                <a:latin typeface="Arial"/>
                <a:cs typeface="Arial"/>
              </a:rPr>
              <a:t> </a:t>
            </a:r>
            <a:r>
              <a:rPr sz="777" spc="-42" dirty="0">
                <a:latin typeface="Arial"/>
                <a:cs typeface="Arial"/>
              </a:rPr>
              <a:t>alumnos</a:t>
            </a:r>
            <a:r>
              <a:rPr sz="777" spc="-71" dirty="0">
                <a:latin typeface="Arial"/>
                <a:cs typeface="Arial"/>
              </a:rPr>
              <a:t> </a:t>
            </a:r>
            <a:r>
              <a:rPr sz="777" spc="-6" dirty="0">
                <a:latin typeface="Arial"/>
                <a:cs typeface="Arial"/>
              </a:rPr>
              <a:t>aportan?</a:t>
            </a:r>
            <a:endParaRPr sz="777">
              <a:latin typeface="Arial"/>
              <a:cs typeface="Arial"/>
            </a:endParaRPr>
          </a:p>
          <a:p>
            <a:pPr algn="ctr">
              <a:lnSpc>
                <a:spcPts val="897"/>
              </a:lnSpc>
            </a:pPr>
            <a:r>
              <a:rPr sz="777" spc="-50" dirty="0">
                <a:latin typeface="Arial"/>
                <a:cs typeface="Arial"/>
              </a:rPr>
              <a:t>¿Participan</a:t>
            </a:r>
            <a:r>
              <a:rPr sz="777" spc="-35" dirty="0">
                <a:latin typeface="Arial"/>
                <a:cs typeface="Arial"/>
              </a:rPr>
              <a:t> los</a:t>
            </a:r>
            <a:r>
              <a:rPr sz="777" spc="-67" dirty="0">
                <a:latin typeface="Arial"/>
                <a:cs typeface="Arial"/>
              </a:rPr>
              <a:t> </a:t>
            </a:r>
            <a:r>
              <a:rPr sz="777" spc="-42" dirty="0">
                <a:latin typeface="Arial"/>
                <a:cs typeface="Arial"/>
              </a:rPr>
              <a:t>alumnos</a:t>
            </a:r>
            <a:r>
              <a:rPr sz="777" spc="-64" dirty="0">
                <a:latin typeface="Arial"/>
                <a:cs typeface="Arial"/>
              </a:rPr>
              <a:t> </a:t>
            </a:r>
            <a:r>
              <a:rPr sz="777" spc="-6" dirty="0">
                <a:latin typeface="Arial"/>
                <a:cs typeface="Arial"/>
              </a:rPr>
              <a:t>silenciosos?</a:t>
            </a:r>
            <a:endParaRPr sz="777">
              <a:latin typeface="Arial"/>
              <a:cs typeface="Arial"/>
            </a:endParaRPr>
          </a:p>
          <a:p>
            <a:pPr marL="15268" marR="6287" algn="ctr">
              <a:lnSpc>
                <a:spcPts val="897"/>
              </a:lnSpc>
              <a:spcBef>
                <a:spcPts val="42"/>
              </a:spcBef>
            </a:pPr>
            <a:r>
              <a:rPr sz="777" spc="-42" dirty="0">
                <a:latin typeface="Arial"/>
                <a:cs typeface="Arial"/>
              </a:rPr>
              <a:t>¿Se</a:t>
            </a:r>
            <a:r>
              <a:rPr sz="777" spc="-46" dirty="0">
                <a:latin typeface="Arial"/>
                <a:cs typeface="Arial"/>
              </a:rPr>
              <a:t> cuestionan</a:t>
            </a:r>
            <a:r>
              <a:rPr sz="777" spc="-18" dirty="0">
                <a:latin typeface="Arial"/>
                <a:cs typeface="Arial"/>
              </a:rPr>
              <a:t> </a:t>
            </a:r>
            <a:r>
              <a:rPr sz="777" spc="-50" dirty="0">
                <a:latin typeface="Arial"/>
                <a:cs typeface="Arial"/>
              </a:rPr>
              <a:t>respetuosamente</a:t>
            </a:r>
            <a:r>
              <a:rPr sz="777" spc="-21" dirty="0">
                <a:latin typeface="Arial"/>
                <a:cs typeface="Arial"/>
              </a:rPr>
              <a:t> </a:t>
            </a:r>
            <a:r>
              <a:rPr sz="777" spc="-18" dirty="0">
                <a:latin typeface="Arial"/>
                <a:cs typeface="Arial"/>
              </a:rPr>
              <a:t>las </a:t>
            </a:r>
            <a:r>
              <a:rPr sz="777" spc="-6" dirty="0">
                <a:latin typeface="Arial"/>
                <a:cs typeface="Arial"/>
              </a:rPr>
              <a:t>ideas?</a:t>
            </a:r>
            <a:endParaRPr sz="777">
              <a:latin typeface="Arial"/>
              <a:cs typeface="Arial"/>
            </a:endParaRPr>
          </a:p>
          <a:p>
            <a:pPr algn="ctr">
              <a:lnSpc>
                <a:spcPts val="859"/>
              </a:lnSpc>
            </a:pPr>
            <a:r>
              <a:rPr sz="777" spc="-42" dirty="0">
                <a:latin typeface="Arial"/>
                <a:cs typeface="Arial"/>
              </a:rPr>
              <a:t>¿Se</a:t>
            </a:r>
            <a:r>
              <a:rPr sz="777" spc="-74" dirty="0">
                <a:latin typeface="Arial"/>
                <a:cs typeface="Arial"/>
              </a:rPr>
              <a:t> </a:t>
            </a:r>
            <a:r>
              <a:rPr sz="777" spc="-46" dirty="0">
                <a:latin typeface="Arial"/>
                <a:cs typeface="Arial"/>
              </a:rPr>
              <a:t>desarrollan</a:t>
            </a:r>
            <a:r>
              <a:rPr sz="777" spc="-53" dirty="0">
                <a:latin typeface="Arial"/>
                <a:cs typeface="Arial"/>
              </a:rPr>
              <a:t> </a:t>
            </a:r>
            <a:r>
              <a:rPr sz="777" spc="-35" dirty="0">
                <a:latin typeface="Arial"/>
                <a:cs typeface="Arial"/>
              </a:rPr>
              <a:t>las</a:t>
            </a:r>
            <a:r>
              <a:rPr sz="777" spc="-61" dirty="0">
                <a:latin typeface="Arial"/>
                <a:cs typeface="Arial"/>
              </a:rPr>
              <a:t> </a:t>
            </a:r>
            <a:r>
              <a:rPr sz="777" spc="-6" dirty="0">
                <a:latin typeface="Arial"/>
                <a:cs typeface="Arial"/>
              </a:rPr>
              <a:t>ideas?</a:t>
            </a:r>
            <a:endParaRPr sz="777">
              <a:latin typeface="Arial"/>
              <a:cs typeface="Arial"/>
            </a:endParaRPr>
          </a:p>
        </p:txBody>
      </p:sp>
      <p:pic>
        <p:nvPicPr>
          <p:cNvPr id="9" name="object 9"/>
          <p:cNvPicPr/>
          <p:nvPr/>
        </p:nvPicPr>
        <p:blipFill>
          <a:blip r:embed="rId4" cstate="print"/>
          <a:stretch>
            <a:fillRect/>
          </a:stretch>
        </p:blipFill>
        <p:spPr>
          <a:xfrm>
            <a:off x="7171606" y="4259902"/>
            <a:ext cx="2909193" cy="1236297"/>
          </a:xfrm>
          <a:prstGeom prst="rect">
            <a:avLst/>
          </a:prstGeom>
        </p:spPr>
      </p:pic>
      <p:sp>
        <p:nvSpPr>
          <p:cNvPr id="10" name="object 10"/>
          <p:cNvSpPr txBox="1"/>
          <p:nvPr/>
        </p:nvSpPr>
        <p:spPr>
          <a:xfrm>
            <a:off x="7281239" y="4447109"/>
            <a:ext cx="1895378" cy="843658"/>
          </a:xfrm>
          <a:prstGeom prst="rect">
            <a:avLst/>
          </a:prstGeom>
        </p:spPr>
        <p:txBody>
          <a:bodyPr vert="horz" wrap="square" lIns="0" tIns="12126" rIns="0" bIns="0" rtlCol="0">
            <a:spAutoFit/>
          </a:bodyPr>
          <a:lstStyle/>
          <a:p>
            <a:pPr marL="8981" marR="3593" indent="-897" algn="ctr">
              <a:lnSpc>
                <a:spcPct val="97700"/>
              </a:lnSpc>
              <a:spcBef>
                <a:spcPts val="96"/>
              </a:spcBef>
            </a:pPr>
            <a:r>
              <a:rPr sz="777" spc="-53" dirty="0">
                <a:latin typeface="Arial"/>
                <a:cs typeface="Arial"/>
              </a:rPr>
              <a:t>Observar</a:t>
            </a:r>
            <a:r>
              <a:rPr sz="777" spc="-103" dirty="0">
                <a:latin typeface="Arial"/>
                <a:cs typeface="Arial"/>
              </a:rPr>
              <a:t> </a:t>
            </a:r>
            <a:r>
              <a:rPr sz="777" dirty="0">
                <a:latin typeface="Arial"/>
                <a:cs typeface="Arial"/>
              </a:rPr>
              <a:t>a</a:t>
            </a:r>
            <a:r>
              <a:rPr sz="777" spc="-85" dirty="0">
                <a:latin typeface="Arial"/>
                <a:cs typeface="Arial"/>
              </a:rPr>
              <a:t> </a:t>
            </a:r>
            <a:r>
              <a:rPr sz="777" spc="-50" dirty="0">
                <a:latin typeface="Arial"/>
                <a:cs typeface="Arial"/>
              </a:rPr>
              <a:t>niños</a:t>
            </a:r>
            <a:r>
              <a:rPr sz="777" spc="-96" dirty="0">
                <a:latin typeface="Arial"/>
                <a:cs typeface="Arial"/>
              </a:rPr>
              <a:t> </a:t>
            </a:r>
            <a:r>
              <a:rPr sz="777" dirty="0">
                <a:latin typeface="Arial"/>
                <a:cs typeface="Arial"/>
              </a:rPr>
              <a:t>y</a:t>
            </a:r>
            <a:r>
              <a:rPr sz="777" spc="-96" dirty="0">
                <a:latin typeface="Arial"/>
                <a:cs typeface="Arial"/>
              </a:rPr>
              <a:t> </a:t>
            </a:r>
            <a:r>
              <a:rPr sz="777" spc="-50" dirty="0">
                <a:latin typeface="Arial"/>
                <a:cs typeface="Arial"/>
              </a:rPr>
              <a:t>niñas</a:t>
            </a:r>
            <a:r>
              <a:rPr sz="777" spc="-96" dirty="0">
                <a:latin typeface="Arial"/>
                <a:cs typeface="Arial"/>
              </a:rPr>
              <a:t> </a:t>
            </a:r>
            <a:r>
              <a:rPr sz="777" spc="-18" dirty="0">
                <a:latin typeface="Arial"/>
                <a:cs typeface="Arial"/>
              </a:rPr>
              <a:t>que </a:t>
            </a:r>
            <a:r>
              <a:rPr sz="777" spc="-53" dirty="0">
                <a:latin typeface="Arial"/>
                <a:cs typeface="Arial"/>
              </a:rPr>
              <a:t>trabajan</a:t>
            </a:r>
            <a:r>
              <a:rPr sz="777" spc="-91" dirty="0">
                <a:latin typeface="Arial"/>
                <a:cs typeface="Arial"/>
              </a:rPr>
              <a:t> </a:t>
            </a:r>
            <a:r>
              <a:rPr sz="777" spc="-32" dirty="0">
                <a:latin typeface="Arial"/>
                <a:cs typeface="Arial"/>
              </a:rPr>
              <a:t>en</a:t>
            </a:r>
            <a:r>
              <a:rPr sz="777" spc="-88" dirty="0">
                <a:latin typeface="Arial"/>
                <a:cs typeface="Arial"/>
              </a:rPr>
              <a:t> </a:t>
            </a:r>
            <a:r>
              <a:rPr sz="777" spc="-53" dirty="0">
                <a:latin typeface="Arial"/>
                <a:cs typeface="Arial"/>
              </a:rPr>
              <a:t>parejas</a:t>
            </a:r>
            <a:r>
              <a:rPr sz="777" spc="-96" dirty="0">
                <a:latin typeface="Arial"/>
                <a:cs typeface="Arial"/>
              </a:rPr>
              <a:t> </a:t>
            </a:r>
            <a:r>
              <a:rPr sz="777" spc="-32" dirty="0">
                <a:latin typeface="Arial"/>
                <a:cs typeface="Arial"/>
              </a:rPr>
              <a:t>de</a:t>
            </a:r>
            <a:r>
              <a:rPr sz="777" spc="-91" dirty="0">
                <a:latin typeface="Arial"/>
                <a:cs typeface="Arial"/>
              </a:rPr>
              <a:t> </a:t>
            </a:r>
            <a:r>
              <a:rPr sz="777" spc="-50" dirty="0">
                <a:latin typeface="Arial"/>
                <a:cs typeface="Arial"/>
              </a:rPr>
              <a:t>nivel</a:t>
            </a:r>
            <a:r>
              <a:rPr sz="777" spc="-78" dirty="0">
                <a:latin typeface="Arial"/>
                <a:cs typeface="Arial"/>
              </a:rPr>
              <a:t> </a:t>
            </a:r>
            <a:r>
              <a:rPr sz="777" spc="-6" dirty="0">
                <a:latin typeface="Arial"/>
                <a:cs typeface="Arial"/>
              </a:rPr>
              <a:t>mixto </a:t>
            </a:r>
            <a:r>
              <a:rPr sz="777" spc="-57" dirty="0">
                <a:latin typeface="Arial"/>
                <a:cs typeface="Arial"/>
              </a:rPr>
              <a:t>utilizando</a:t>
            </a:r>
            <a:r>
              <a:rPr sz="777" spc="-61" dirty="0">
                <a:latin typeface="Arial"/>
                <a:cs typeface="Arial"/>
              </a:rPr>
              <a:t> </a:t>
            </a:r>
            <a:r>
              <a:rPr sz="777" spc="-46" dirty="0">
                <a:latin typeface="Arial"/>
                <a:cs typeface="Arial"/>
              </a:rPr>
              <a:t>las</a:t>
            </a:r>
            <a:r>
              <a:rPr sz="777" spc="-91" dirty="0">
                <a:latin typeface="Arial"/>
                <a:cs typeface="Arial"/>
              </a:rPr>
              <a:t> </a:t>
            </a:r>
            <a:r>
              <a:rPr sz="777" spc="-57" dirty="0">
                <a:latin typeface="Arial"/>
                <a:cs typeface="Arial"/>
              </a:rPr>
              <a:t>herramientas</a:t>
            </a:r>
            <a:r>
              <a:rPr sz="777" spc="-91" dirty="0">
                <a:latin typeface="Arial"/>
                <a:cs typeface="Arial"/>
              </a:rPr>
              <a:t> </a:t>
            </a:r>
            <a:r>
              <a:rPr sz="777" spc="-39" dirty="0">
                <a:latin typeface="Arial"/>
                <a:cs typeface="Arial"/>
              </a:rPr>
              <a:t>2A</a:t>
            </a:r>
            <a:r>
              <a:rPr sz="777" spc="-64" dirty="0">
                <a:latin typeface="Arial"/>
                <a:cs typeface="Arial"/>
              </a:rPr>
              <a:t> </a:t>
            </a:r>
            <a:r>
              <a:rPr sz="777" dirty="0">
                <a:latin typeface="Arial"/>
                <a:cs typeface="Arial"/>
              </a:rPr>
              <a:t>y</a:t>
            </a:r>
            <a:r>
              <a:rPr sz="777" spc="-88" dirty="0">
                <a:latin typeface="Arial"/>
                <a:cs typeface="Arial"/>
              </a:rPr>
              <a:t> </a:t>
            </a:r>
            <a:r>
              <a:rPr sz="777" spc="-18" dirty="0">
                <a:latin typeface="Arial"/>
                <a:cs typeface="Arial"/>
              </a:rPr>
              <a:t>2C </a:t>
            </a:r>
            <a:r>
              <a:rPr sz="777" spc="-46" dirty="0">
                <a:latin typeface="Arial"/>
                <a:cs typeface="Arial"/>
              </a:rPr>
              <a:t>para</a:t>
            </a:r>
            <a:r>
              <a:rPr sz="777" spc="-78" dirty="0">
                <a:latin typeface="Arial"/>
                <a:cs typeface="Arial"/>
              </a:rPr>
              <a:t> </a:t>
            </a:r>
            <a:r>
              <a:rPr sz="777" spc="-53" dirty="0">
                <a:latin typeface="Arial"/>
                <a:cs typeface="Arial"/>
              </a:rPr>
              <a:t>estudiar</a:t>
            </a:r>
            <a:r>
              <a:rPr sz="777" spc="-91" dirty="0">
                <a:latin typeface="Arial"/>
                <a:cs typeface="Arial"/>
              </a:rPr>
              <a:t> </a:t>
            </a:r>
            <a:r>
              <a:rPr sz="777" spc="-35" dirty="0">
                <a:latin typeface="Arial"/>
                <a:cs typeface="Arial"/>
              </a:rPr>
              <a:t>la</a:t>
            </a:r>
            <a:r>
              <a:rPr sz="777" spc="-78" dirty="0">
                <a:latin typeface="Arial"/>
                <a:cs typeface="Arial"/>
              </a:rPr>
              <a:t> </a:t>
            </a:r>
            <a:r>
              <a:rPr sz="777" spc="-61" dirty="0">
                <a:latin typeface="Arial"/>
                <a:cs typeface="Arial"/>
              </a:rPr>
              <a:t>participación</a:t>
            </a:r>
            <a:r>
              <a:rPr sz="777" spc="-57" dirty="0">
                <a:latin typeface="Arial"/>
                <a:cs typeface="Arial"/>
              </a:rPr>
              <a:t> </a:t>
            </a:r>
            <a:r>
              <a:rPr sz="777" dirty="0">
                <a:latin typeface="Arial"/>
                <a:cs typeface="Arial"/>
              </a:rPr>
              <a:t>y</a:t>
            </a:r>
            <a:r>
              <a:rPr sz="777" spc="-85" dirty="0">
                <a:latin typeface="Arial"/>
                <a:cs typeface="Arial"/>
              </a:rPr>
              <a:t> </a:t>
            </a:r>
            <a:r>
              <a:rPr sz="777" spc="-24" dirty="0">
                <a:latin typeface="Arial"/>
                <a:cs typeface="Arial"/>
              </a:rPr>
              <a:t>la </a:t>
            </a:r>
            <a:r>
              <a:rPr sz="777" spc="-50" dirty="0">
                <a:latin typeface="Arial"/>
                <a:cs typeface="Arial"/>
              </a:rPr>
              <a:t>calidad</a:t>
            </a:r>
            <a:r>
              <a:rPr sz="777" spc="-109" dirty="0">
                <a:latin typeface="Arial"/>
                <a:cs typeface="Arial"/>
              </a:rPr>
              <a:t> </a:t>
            </a:r>
            <a:r>
              <a:rPr sz="777" spc="-32" dirty="0">
                <a:latin typeface="Arial"/>
                <a:cs typeface="Arial"/>
              </a:rPr>
              <a:t>del</a:t>
            </a:r>
            <a:r>
              <a:rPr sz="777" spc="-120" dirty="0">
                <a:latin typeface="Arial"/>
                <a:cs typeface="Arial"/>
              </a:rPr>
              <a:t> </a:t>
            </a:r>
            <a:r>
              <a:rPr sz="777" spc="-6" dirty="0">
                <a:latin typeface="Arial"/>
                <a:cs typeface="Arial"/>
              </a:rPr>
              <a:t>diálogo.</a:t>
            </a:r>
            <a:endParaRPr sz="777">
              <a:latin typeface="Arial"/>
              <a:cs typeface="Arial"/>
            </a:endParaRPr>
          </a:p>
        </p:txBody>
      </p:sp>
      <p:pic>
        <p:nvPicPr>
          <p:cNvPr id="11" name="object 11"/>
          <p:cNvPicPr/>
          <p:nvPr/>
        </p:nvPicPr>
        <p:blipFill>
          <a:blip r:embed="rId5" cstate="print"/>
          <a:stretch>
            <a:fillRect/>
          </a:stretch>
        </p:blipFill>
        <p:spPr>
          <a:xfrm>
            <a:off x="2541467" y="5821728"/>
            <a:ext cx="2909193" cy="1236297"/>
          </a:xfrm>
          <a:prstGeom prst="rect">
            <a:avLst/>
          </a:prstGeom>
        </p:spPr>
      </p:pic>
      <p:sp>
        <p:nvSpPr>
          <p:cNvPr id="12" name="object 12"/>
          <p:cNvSpPr txBox="1"/>
          <p:nvPr/>
        </p:nvSpPr>
        <p:spPr>
          <a:xfrm>
            <a:off x="3043896" y="5824093"/>
            <a:ext cx="2332336" cy="1152724"/>
          </a:xfrm>
          <a:prstGeom prst="rect">
            <a:avLst/>
          </a:prstGeom>
        </p:spPr>
        <p:txBody>
          <a:bodyPr vert="horz" wrap="square" lIns="0" tIns="13923" rIns="0" bIns="0" rtlCol="0">
            <a:spAutoFit/>
          </a:bodyPr>
          <a:lstStyle/>
          <a:p>
            <a:pPr marL="8981" marR="3593">
              <a:lnSpc>
                <a:spcPct val="96100"/>
              </a:lnSpc>
              <a:spcBef>
                <a:spcPts val="109"/>
              </a:spcBef>
            </a:pPr>
            <a:r>
              <a:rPr sz="777" spc="-24" dirty="0">
                <a:latin typeface="Arial"/>
                <a:cs typeface="Arial"/>
              </a:rPr>
              <a:t>Los</a:t>
            </a:r>
            <a:r>
              <a:rPr sz="777" spc="-64" dirty="0">
                <a:latin typeface="Arial"/>
                <a:cs typeface="Arial"/>
              </a:rPr>
              <a:t> </a:t>
            </a:r>
            <a:r>
              <a:rPr sz="777" spc="-39" dirty="0">
                <a:latin typeface="Arial"/>
                <a:cs typeface="Arial"/>
              </a:rPr>
              <a:t>niños</a:t>
            </a:r>
            <a:r>
              <a:rPr sz="777" spc="-42" dirty="0">
                <a:latin typeface="Arial"/>
                <a:cs typeface="Arial"/>
              </a:rPr>
              <a:t> </a:t>
            </a:r>
            <a:r>
              <a:rPr sz="777" dirty="0">
                <a:latin typeface="Arial"/>
                <a:cs typeface="Arial"/>
              </a:rPr>
              <a:t>y</a:t>
            </a:r>
            <a:r>
              <a:rPr sz="777" spc="-61" dirty="0">
                <a:latin typeface="Arial"/>
                <a:cs typeface="Arial"/>
              </a:rPr>
              <a:t> </a:t>
            </a:r>
            <a:r>
              <a:rPr sz="777" spc="-35" dirty="0">
                <a:latin typeface="Arial"/>
                <a:cs typeface="Arial"/>
              </a:rPr>
              <a:t>niñas</a:t>
            </a:r>
            <a:r>
              <a:rPr sz="777" spc="-64" dirty="0">
                <a:latin typeface="Arial"/>
                <a:cs typeface="Arial"/>
              </a:rPr>
              <a:t> </a:t>
            </a:r>
            <a:r>
              <a:rPr sz="777" spc="-29" dirty="0">
                <a:latin typeface="Arial"/>
                <a:cs typeface="Arial"/>
              </a:rPr>
              <a:t>rara</a:t>
            </a:r>
            <a:r>
              <a:rPr sz="777" spc="-53" dirty="0">
                <a:latin typeface="Arial"/>
                <a:cs typeface="Arial"/>
              </a:rPr>
              <a:t> </a:t>
            </a:r>
            <a:r>
              <a:rPr sz="777" spc="-32" dirty="0">
                <a:latin typeface="Arial"/>
                <a:cs typeface="Arial"/>
              </a:rPr>
              <a:t>vez</a:t>
            </a:r>
            <a:r>
              <a:rPr sz="777" spc="-64" dirty="0">
                <a:latin typeface="Arial"/>
                <a:cs typeface="Arial"/>
              </a:rPr>
              <a:t> </a:t>
            </a:r>
            <a:r>
              <a:rPr sz="777" spc="-39" dirty="0">
                <a:latin typeface="Arial"/>
                <a:cs typeface="Arial"/>
              </a:rPr>
              <a:t>desarrollan</a:t>
            </a:r>
            <a:r>
              <a:rPr sz="777" spc="-53" dirty="0">
                <a:latin typeface="Arial"/>
                <a:cs typeface="Arial"/>
              </a:rPr>
              <a:t> </a:t>
            </a:r>
            <a:r>
              <a:rPr sz="777" spc="-18" dirty="0">
                <a:latin typeface="Arial"/>
                <a:cs typeface="Arial"/>
              </a:rPr>
              <a:t>las </a:t>
            </a:r>
            <a:r>
              <a:rPr sz="777" spc="-35" dirty="0">
                <a:latin typeface="Arial"/>
                <a:cs typeface="Arial"/>
              </a:rPr>
              <a:t>ideas.</a:t>
            </a:r>
            <a:r>
              <a:rPr sz="777" spc="-64" dirty="0">
                <a:latin typeface="Arial"/>
                <a:cs typeface="Arial"/>
              </a:rPr>
              <a:t> </a:t>
            </a:r>
            <a:r>
              <a:rPr sz="777" spc="-24" dirty="0">
                <a:latin typeface="Arial"/>
                <a:cs typeface="Arial"/>
              </a:rPr>
              <a:t>Los</a:t>
            </a:r>
            <a:r>
              <a:rPr sz="777" spc="-67" dirty="0">
                <a:latin typeface="Arial"/>
                <a:cs typeface="Arial"/>
              </a:rPr>
              <a:t> </a:t>
            </a:r>
            <a:r>
              <a:rPr sz="777" spc="-14" dirty="0">
                <a:latin typeface="Arial"/>
                <a:cs typeface="Arial"/>
              </a:rPr>
              <a:t>de</a:t>
            </a:r>
            <a:r>
              <a:rPr sz="777" spc="-61" dirty="0">
                <a:latin typeface="Arial"/>
                <a:cs typeface="Arial"/>
              </a:rPr>
              <a:t> </a:t>
            </a:r>
            <a:r>
              <a:rPr sz="777" spc="-35" dirty="0">
                <a:latin typeface="Arial"/>
                <a:cs typeface="Arial"/>
              </a:rPr>
              <a:t>alto</a:t>
            </a:r>
            <a:r>
              <a:rPr sz="777" spc="-61" dirty="0">
                <a:latin typeface="Arial"/>
                <a:cs typeface="Arial"/>
              </a:rPr>
              <a:t> </a:t>
            </a:r>
            <a:r>
              <a:rPr sz="777" spc="-35" dirty="0">
                <a:latin typeface="Arial"/>
                <a:cs typeface="Arial"/>
              </a:rPr>
              <a:t>desempeño</a:t>
            </a:r>
            <a:r>
              <a:rPr sz="777" spc="-61" dirty="0">
                <a:latin typeface="Arial"/>
                <a:cs typeface="Arial"/>
              </a:rPr>
              <a:t> </a:t>
            </a:r>
            <a:r>
              <a:rPr sz="777" spc="-39" dirty="0">
                <a:latin typeface="Arial"/>
                <a:cs typeface="Arial"/>
              </a:rPr>
              <a:t>explican</a:t>
            </a:r>
            <a:r>
              <a:rPr sz="777" spc="-57" dirty="0">
                <a:latin typeface="Arial"/>
                <a:cs typeface="Arial"/>
              </a:rPr>
              <a:t> </a:t>
            </a:r>
            <a:r>
              <a:rPr sz="777" spc="-35" dirty="0">
                <a:latin typeface="Arial"/>
                <a:cs typeface="Arial"/>
              </a:rPr>
              <a:t>o </a:t>
            </a:r>
            <a:r>
              <a:rPr sz="777" spc="-39" dirty="0">
                <a:latin typeface="Arial"/>
                <a:cs typeface="Arial"/>
              </a:rPr>
              <a:t>enuncian</a:t>
            </a:r>
            <a:r>
              <a:rPr sz="777" spc="-24" dirty="0">
                <a:latin typeface="Arial"/>
                <a:cs typeface="Arial"/>
              </a:rPr>
              <a:t> </a:t>
            </a:r>
            <a:r>
              <a:rPr sz="777" spc="-35" dirty="0">
                <a:latin typeface="Arial"/>
                <a:cs typeface="Arial"/>
              </a:rPr>
              <a:t>las</a:t>
            </a:r>
            <a:r>
              <a:rPr sz="777" spc="-24" dirty="0">
                <a:latin typeface="Arial"/>
                <a:cs typeface="Arial"/>
              </a:rPr>
              <a:t> </a:t>
            </a:r>
            <a:r>
              <a:rPr sz="777" spc="-39" dirty="0">
                <a:latin typeface="Arial"/>
                <a:cs typeface="Arial"/>
              </a:rPr>
              <a:t>respuestas,</a:t>
            </a:r>
            <a:r>
              <a:rPr sz="777" spc="-42" dirty="0">
                <a:latin typeface="Arial"/>
                <a:cs typeface="Arial"/>
              </a:rPr>
              <a:t> </a:t>
            </a:r>
            <a:r>
              <a:rPr sz="777" spc="-39" dirty="0">
                <a:latin typeface="Arial"/>
                <a:cs typeface="Arial"/>
              </a:rPr>
              <a:t>dirigen </a:t>
            </a:r>
            <a:r>
              <a:rPr sz="777" spc="-18" dirty="0">
                <a:latin typeface="Arial"/>
                <a:cs typeface="Arial"/>
              </a:rPr>
              <a:t>las </a:t>
            </a:r>
            <a:r>
              <a:rPr sz="777" spc="-39" dirty="0">
                <a:latin typeface="Arial"/>
                <a:cs typeface="Arial"/>
              </a:rPr>
              <a:t>interacciones.</a:t>
            </a:r>
            <a:r>
              <a:rPr sz="777" spc="-35" dirty="0">
                <a:latin typeface="Arial"/>
                <a:cs typeface="Arial"/>
              </a:rPr>
              <a:t> </a:t>
            </a:r>
            <a:r>
              <a:rPr sz="777" spc="-29" dirty="0">
                <a:latin typeface="Arial"/>
                <a:cs typeface="Arial"/>
              </a:rPr>
              <a:t>Muy</a:t>
            </a:r>
            <a:r>
              <a:rPr sz="777" spc="-42" dirty="0">
                <a:latin typeface="Arial"/>
                <a:cs typeface="Arial"/>
              </a:rPr>
              <a:t> </a:t>
            </a:r>
            <a:r>
              <a:rPr sz="777" spc="-32" dirty="0">
                <a:latin typeface="Arial"/>
                <a:cs typeface="Arial"/>
              </a:rPr>
              <a:t>poca</a:t>
            </a:r>
            <a:r>
              <a:rPr sz="777" spc="-29" dirty="0">
                <a:latin typeface="Arial"/>
                <a:cs typeface="Arial"/>
              </a:rPr>
              <a:t> </a:t>
            </a:r>
            <a:r>
              <a:rPr sz="777" spc="-42" dirty="0">
                <a:latin typeface="Arial"/>
                <a:cs typeface="Arial"/>
              </a:rPr>
              <a:t>participación</a:t>
            </a:r>
            <a:r>
              <a:rPr sz="777" spc="-32" dirty="0">
                <a:latin typeface="Arial"/>
                <a:cs typeface="Arial"/>
              </a:rPr>
              <a:t> </a:t>
            </a:r>
            <a:r>
              <a:rPr sz="777" spc="-18" dirty="0">
                <a:latin typeface="Arial"/>
                <a:cs typeface="Arial"/>
              </a:rPr>
              <a:t>de </a:t>
            </a:r>
            <a:r>
              <a:rPr sz="777" spc="-29" dirty="0">
                <a:latin typeface="Arial"/>
                <a:cs typeface="Arial"/>
              </a:rPr>
              <a:t>los</a:t>
            </a:r>
            <a:r>
              <a:rPr sz="777" spc="-67" dirty="0">
                <a:latin typeface="Arial"/>
                <a:cs typeface="Arial"/>
              </a:rPr>
              <a:t> </a:t>
            </a:r>
            <a:r>
              <a:rPr sz="777" spc="-14" dirty="0">
                <a:latin typeface="Arial"/>
                <a:cs typeface="Arial"/>
              </a:rPr>
              <a:t>de</a:t>
            </a:r>
            <a:r>
              <a:rPr sz="777" spc="-61" dirty="0">
                <a:latin typeface="Arial"/>
                <a:cs typeface="Arial"/>
              </a:rPr>
              <a:t> </a:t>
            </a:r>
            <a:r>
              <a:rPr sz="777" spc="-35" dirty="0">
                <a:latin typeface="Arial"/>
                <a:cs typeface="Arial"/>
              </a:rPr>
              <a:t>bajo</a:t>
            </a:r>
            <a:r>
              <a:rPr sz="777" spc="-61" dirty="0">
                <a:latin typeface="Arial"/>
                <a:cs typeface="Arial"/>
              </a:rPr>
              <a:t> </a:t>
            </a:r>
            <a:r>
              <a:rPr sz="777" spc="-39" dirty="0">
                <a:latin typeface="Arial"/>
                <a:cs typeface="Arial"/>
              </a:rPr>
              <a:t>desempeño,</a:t>
            </a:r>
            <a:r>
              <a:rPr sz="777" spc="-64" dirty="0">
                <a:latin typeface="Arial"/>
                <a:cs typeface="Arial"/>
              </a:rPr>
              <a:t> </a:t>
            </a:r>
            <a:r>
              <a:rPr sz="777" spc="-18" dirty="0">
                <a:latin typeface="Arial"/>
                <a:cs typeface="Arial"/>
              </a:rPr>
              <a:t>ya</a:t>
            </a:r>
            <a:r>
              <a:rPr sz="777" spc="-57" dirty="0">
                <a:latin typeface="Arial"/>
                <a:cs typeface="Arial"/>
              </a:rPr>
              <a:t> </a:t>
            </a:r>
            <a:r>
              <a:rPr sz="777" spc="-32" dirty="0">
                <a:latin typeface="Arial"/>
                <a:cs typeface="Arial"/>
              </a:rPr>
              <a:t>sea</a:t>
            </a:r>
            <a:r>
              <a:rPr sz="777" spc="-61" dirty="0">
                <a:latin typeface="Arial"/>
                <a:cs typeface="Arial"/>
              </a:rPr>
              <a:t> </a:t>
            </a:r>
            <a:r>
              <a:rPr sz="777" spc="-29" dirty="0">
                <a:latin typeface="Arial"/>
                <a:cs typeface="Arial"/>
              </a:rPr>
              <a:t>de</a:t>
            </a:r>
            <a:r>
              <a:rPr sz="777" spc="-39" dirty="0">
                <a:latin typeface="Arial"/>
                <a:cs typeface="Arial"/>
              </a:rPr>
              <a:t> </a:t>
            </a:r>
            <a:r>
              <a:rPr sz="777" spc="-14" dirty="0">
                <a:latin typeface="Arial"/>
                <a:cs typeface="Arial"/>
              </a:rPr>
              <a:t>forma </a:t>
            </a:r>
            <a:r>
              <a:rPr sz="777" spc="-39" dirty="0">
                <a:latin typeface="Arial"/>
                <a:cs typeface="Arial"/>
              </a:rPr>
              <a:t>performativa</a:t>
            </a:r>
            <a:r>
              <a:rPr sz="777" spc="-57" dirty="0">
                <a:latin typeface="Arial"/>
                <a:cs typeface="Arial"/>
              </a:rPr>
              <a:t> </a:t>
            </a:r>
            <a:r>
              <a:rPr sz="777" dirty="0">
                <a:latin typeface="Arial"/>
                <a:cs typeface="Arial"/>
              </a:rPr>
              <a:t>o</a:t>
            </a:r>
            <a:r>
              <a:rPr sz="777" spc="-57" dirty="0">
                <a:latin typeface="Arial"/>
                <a:cs typeface="Arial"/>
              </a:rPr>
              <a:t> </a:t>
            </a:r>
            <a:r>
              <a:rPr sz="777" spc="-32" dirty="0">
                <a:latin typeface="Arial"/>
                <a:cs typeface="Arial"/>
              </a:rPr>
              <a:t>con</a:t>
            </a:r>
            <a:r>
              <a:rPr sz="777" spc="-57" dirty="0">
                <a:latin typeface="Arial"/>
                <a:cs typeface="Arial"/>
              </a:rPr>
              <a:t> </a:t>
            </a:r>
            <a:r>
              <a:rPr sz="777" spc="-24" dirty="0">
                <a:latin typeface="Arial"/>
                <a:cs typeface="Arial"/>
              </a:rPr>
              <a:t>una</a:t>
            </a:r>
            <a:r>
              <a:rPr sz="777" spc="-57" dirty="0">
                <a:latin typeface="Arial"/>
                <a:cs typeface="Arial"/>
              </a:rPr>
              <a:t> </a:t>
            </a:r>
            <a:r>
              <a:rPr sz="777" spc="-6" dirty="0">
                <a:latin typeface="Arial"/>
                <a:cs typeface="Arial"/>
              </a:rPr>
              <a:t>participación mínima.</a:t>
            </a:r>
            <a:endParaRPr sz="777">
              <a:latin typeface="Arial"/>
              <a:cs typeface="Arial"/>
            </a:endParaRPr>
          </a:p>
        </p:txBody>
      </p:sp>
      <p:pic>
        <p:nvPicPr>
          <p:cNvPr id="13" name="object 13"/>
          <p:cNvPicPr/>
          <p:nvPr/>
        </p:nvPicPr>
        <p:blipFill>
          <a:blip r:embed="rId6" cstate="print"/>
          <a:stretch>
            <a:fillRect/>
          </a:stretch>
        </p:blipFill>
        <p:spPr>
          <a:xfrm>
            <a:off x="5678136" y="5796066"/>
            <a:ext cx="2909193" cy="1236299"/>
          </a:xfrm>
          <a:prstGeom prst="rect">
            <a:avLst/>
          </a:prstGeom>
        </p:spPr>
      </p:pic>
      <p:sp>
        <p:nvSpPr>
          <p:cNvPr id="14" name="object 14"/>
          <p:cNvSpPr txBox="1"/>
          <p:nvPr/>
        </p:nvSpPr>
        <p:spPr>
          <a:xfrm>
            <a:off x="5968085" y="6079427"/>
            <a:ext cx="1790256" cy="511901"/>
          </a:xfrm>
          <a:prstGeom prst="rect">
            <a:avLst/>
          </a:prstGeom>
        </p:spPr>
        <p:txBody>
          <a:bodyPr vert="horz" wrap="square" lIns="0" tIns="16617" rIns="0" bIns="0" rtlCol="0">
            <a:spAutoFit/>
          </a:bodyPr>
          <a:lstStyle/>
          <a:p>
            <a:pPr marL="8981" marR="3593" indent="3593" algn="ctr">
              <a:lnSpc>
                <a:spcPts val="897"/>
              </a:lnSpc>
              <a:spcBef>
                <a:spcPts val="132"/>
              </a:spcBef>
            </a:pPr>
            <a:r>
              <a:rPr sz="777" spc="-39" dirty="0">
                <a:latin typeface="Arial"/>
                <a:cs typeface="Arial"/>
              </a:rPr>
              <a:t>Transcribir </a:t>
            </a:r>
            <a:r>
              <a:rPr sz="777" dirty="0">
                <a:latin typeface="Arial"/>
                <a:cs typeface="Arial"/>
              </a:rPr>
              <a:t>y</a:t>
            </a:r>
            <a:r>
              <a:rPr sz="777" spc="-50" dirty="0">
                <a:latin typeface="Arial"/>
                <a:cs typeface="Arial"/>
              </a:rPr>
              <a:t> </a:t>
            </a:r>
            <a:r>
              <a:rPr sz="777" spc="-39" dirty="0">
                <a:latin typeface="Arial"/>
                <a:cs typeface="Arial"/>
              </a:rPr>
              <a:t>codificar</a:t>
            </a:r>
            <a:r>
              <a:rPr sz="777" spc="-35" dirty="0">
                <a:latin typeface="Arial"/>
                <a:cs typeface="Arial"/>
              </a:rPr>
              <a:t> </a:t>
            </a:r>
            <a:r>
              <a:rPr sz="777" spc="-29" dirty="0">
                <a:latin typeface="Arial"/>
                <a:cs typeface="Arial"/>
              </a:rPr>
              <a:t>episodios </a:t>
            </a:r>
            <a:r>
              <a:rPr sz="777" spc="-35" dirty="0">
                <a:latin typeface="Arial"/>
                <a:cs typeface="Arial"/>
              </a:rPr>
              <a:t>cortos,</a:t>
            </a:r>
            <a:r>
              <a:rPr sz="777" spc="-21" dirty="0">
                <a:latin typeface="Arial"/>
                <a:cs typeface="Arial"/>
              </a:rPr>
              <a:t> </a:t>
            </a:r>
            <a:r>
              <a:rPr sz="777" spc="-42" dirty="0">
                <a:latin typeface="Arial"/>
                <a:cs typeface="Arial"/>
              </a:rPr>
              <a:t>identificando</a:t>
            </a:r>
            <a:r>
              <a:rPr sz="777" spc="-39" dirty="0">
                <a:latin typeface="Arial"/>
                <a:cs typeface="Arial"/>
              </a:rPr>
              <a:t> </a:t>
            </a:r>
            <a:r>
              <a:rPr sz="777" dirty="0">
                <a:latin typeface="Arial"/>
                <a:cs typeface="Arial"/>
              </a:rPr>
              <a:t>y</a:t>
            </a:r>
            <a:r>
              <a:rPr sz="777" spc="-21" dirty="0">
                <a:latin typeface="Arial"/>
                <a:cs typeface="Arial"/>
              </a:rPr>
              <a:t> </a:t>
            </a:r>
            <a:r>
              <a:rPr sz="777" spc="-32" dirty="0">
                <a:latin typeface="Arial"/>
                <a:cs typeface="Arial"/>
              </a:rPr>
              <a:t>contando </a:t>
            </a:r>
            <a:r>
              <a:rPr sz="777" spc="-39" dirty="0">
                <a:latin typeface="Arial"/>
                <a:cs typeface="Arial"/>
              </a:rPr>
              <a:t>ejemplos</a:t>
            </a:r>
            <a:r>
              <a:rPr sz="777" spc="-64" dirty="0">
                <a:latin typeface="Arial"/>
                <a:cs typeface="Arial"/>
              </a:rPr>
              <a:t> </a:t>
            </a:r>
            <a:r>
              <a:rPr sz="777" spc="-29" dirty="0">
                <a:latin typeface="Arial"/>
                <a:cs typeface="Arial"/>
              </a:rPr>
              <a:t>de</a:t>
            </a:r>
            <a:r>
              <a:rPr sz="777" spc="-39" dirty="0">
                <a:latin typeface="Arial"/>
                <a:cs typeface="Arial"/>
              </a:rPr>
              <a:t> </a:t>
            </a:r>
            <a:r>
              <a:rPr sz="777" spc="-32" dirty="0">
                <a:latin typeface="Arial"/>
                <a:cs typeface="Arial"/>
              </a:rPr>
              <a:t>cada</a:t>
            </a:r>
            <a:r>
              <a:rPr sz="777" spc="-53" dirty="0">
                <a:latin typeface="Arial"/>
                <a:cs typeface="Arial"/>
              </a:rPr>
              <a:t> </a:t>
            </a:r>
            <a:r>
              <a:rPr sz="777" spc="-6" dirty="0">
                <a:latin typeface="Arial"/>
                <a:cs typeface="Arial"/>
              </a:rPr>
              <a:t>código.</a:t>
            </a:r>
            <a:endParaRPr sz="777">
              <a:latin typeface="Arial"/>
              <a:cs typeface="Arial"/>
            </a:endParaRPr>
          </a:p>
        </p:txBody>
      </p:sp>
      <p:pic>
        <p:nvPicPr>
          <p:cNvPr id="15" name="object 15"/>
          <p:cNvPicPr/>
          <p:nvPr/>
        </p:nvPicPr>
        <p:blipFill>
          <a:blip r:embed="rId7" cstate="print"/>
          <a:stretch>
            <a:fillRect/>
          </a:stretch>
        </p:blipFill>
        <p:spPr>
          <a:xfrm>
            <a:off x="1027562" y="4283817"/>
            <a:ext cx="2909194" cy="1236297"/>
          </a:xfrm>
          <a:prstGeom prst="rect">
            <a:avLst/>
          </a:prstGeom>
        </p:spPr>
      </p:pic>
      <p:sp>
        <p:nvSpPr>
          <p:cNvPr id="16" name="object 16"/>
          <p:cNvSpPr txBox="1"/>
          <p:nvPr/>
        </p:nvSpPr>
        <p:spPr>
          <a:xfrm>
            <a:off x="1530128" y="4465347"/>
            <a:ext cx="2081561" cy="993327"/>
          </a:xfrm>
          <a:prstGeom prst="rect">
            <a:avLst/>
          </a:prstGeom>
        </p:spPr>
        <p:txBody>
          <a:bodyPr vert="horz" wrap="square" lIns="0" tIns="14371" rIns="0" bIns="0" rtlCol="0">
            <a:spAutoFit/>
          </a:bodyPr>
          <a:lstStyle/>
          <a:p>
            <a:pPr marL="8981" marR="3593" indent="449" algn="ctr">
              <a:lnSpc>
                <a:spcPct val="95800"/>
              </a:lnSpc>
              <a:spcBef>
                <a:spcPts val="114"/>
              </a:spcBef>
            </a:pPr>
            <a:r>
              <a:rPr sz="777" spc="-50" dirty="0">
                <a:latin typeface="Arial"/>
                <a:cs typeface="Arial"/>
              </a:rPr>
              <a:t>Establecer</a:t>
            </a:r>
            <a:r>
              <a:rPr sz="777" spc="-78" dirty="0">
                <a:latin typeface="Arial"/>
                <a:cs typeface="Arial"/>
              </a:rPr>
              <a:t> </a:t>
            </a:r>
            <a:r>
              <a:rPr sz="777" spc="-46" dirty="0">
                <a:latin typeface="Arial"/>
                <a:cs typeface="Arial"/>
              </a:rPr>
              <a:t>juntos</a:t>
            </a:r>
            <a:r>
              <a:rPr sz="777" spc="-64" dirty="0">
                <a:latin typeface="Arial"/>
                <a:cs typeface="Arial"/>
              </a:rPr>
              <a:t> </a:t>
            </a:r>
            <a:r>
              <a:rPr sz="777" spc="-35" dirty="0">
                <a:latin typeface="Arial"/>
                <a:cs typeface="Arial"/>
              </a:rPr>
              <a:t>las</a:t>
            </a:r>
            <a:r>
              <a:rPr sz="777" spc="-67" dirty="0">
                <a:latin typeface="Arial"/>
                <a:cs typeface="Arial"/>
              </a:rPr>
              <a:t> </a:t>
            </a:r>
            <a:r>
              <a:rPr sz="777" spc="-46" dirty="0">
                <a:latin typeface="Arial"/>
                <a:cs typeface="Arial"/>
              </a:rPr>
              <a:t>normas</a:t>
            </a:r>
            <a:r>
              <a:rPr sz="777" spc="-67" dirty="0">
                <a:latin typeface="Arial"/>
                <a:cs typeface="Arial"/>
              </a:rPr>
              <a:t> </a:t>
            </a:r>
            <a:r>
              <a:rPr sz="777" spc="-29" dirty="0">
                <a:latin typeface="Arial"/>
                <a:cs typeface="Arial"/>
              </a:rPr>
              <a:t>básicas. </a:t>
            </a:r>
            <a:r>
              <a:rPr sz="777" spc="-50" dirty="0">
                <a:latin typeface="Arial"/>
                <a:cs typeface="Arial"/>
              </a:rPr>
              <a:t>Hablar</a:t>
            </a:r>
            <a:r>
              <a:rPr sz="777" spc="-88" dirty="0">
                <a:latin typeface="Arial"/>
                <a:cs typeface="Arial"/>
              </a:rPr>
              <a:t> </a:t>
            </a:r>
            <a:r>
              <a:rPr sz="777" spc="-46" dirty="0">
                <a:latin typeface="Arial"/>
                <a:cs typeface="Arial"/>
              </a:rPr>
              <a:t>sobre</a:t>
            </a:r>
            <a:r>
              <a:rPr sz="777" spc="-74" dirty="0">
                <a:latin typeface="Arial"/>
                <a:cs typeface="Arial"/>
              </a:rPr>
              <a:t> </a:t>
            </a:r>
            <a:r>
              <a:rPr sz="777" spc="-39" dirty="0">
                <a:latin typeface="Arial"/>
                <a:cs typeface="Arial"/>
              </a:rPr>
              <a:t>cómo</a:t>
            </a:r>
            <a:r>
              <a:rPr sz="777" spc="-71" dirty="0">
                <a:latin typeface="Arial"/>
                <a:cs typeface="Arial"/>
              </a:rPr>
              <a:t> </a:t>
            </a:r>
            <a:r>
              <a:rPr sz="777" spc="-24" dirty="0">
                <a:latin typeface="Arial"/>
                <a:cs typeface="Arial"/>
              </a:rPr>
              <a:t>el</a:t>
            </a:r>
            <a:r>
              <a:rPr sz="777" spc="-85" dirty="0">
                <a:latin typeface="Arial"/>
                <a:cs typeface="Arial"/>
              </a:rPr>
              <a:t> </a:t>
            </a:r>
            <a:r>
              <a:rPr sz="777" spc="-46" dirty="0">
                <a:latin typeface="Arial"/>
                <a:cs typeface="Arial"/>
              </a:rPr>
              <a:t>diálogo</a:t>
            </a:r>
            <a:r>
              <a:rPr sz="777" spc="-71" dirty="0">
                <a:latin typeface="Arial"/>
                <a:cs typeface="Arial"/>
              </a:rPr>
              <a:t> </a:t>
            </a:r>
            <a:r>
              <a:rPr sz="777" spc="-14" dirty="0">
                <a:latin typeface="Arial"/>
                <a:cs typeface="Arial"/>
              </a:rPr>
              <a:t>puede </a:t>
            </a:r>
            <a:r>
              <a:rPr sz="777" spc="-46" dirty="0">
                <a:latin typeface="Arial"/>
                <a:cs typeface="Arial"/>
              </a:rPr>
              <a:t>ayudar</a:t>
            </a:r>
            <a:r>
              <a:rPr sz="777" spc="-88" dirty="0">
                <a:latin typeface="Arial"/>
                <a:cs typeface="Arial"/>
              </a:rPr>
              <a:t> </a:t>
            </a:r>
            <a:r>
              <a:rPr sz="777" dirty="0">
                <a:latin typeface="Arial"/>
                <a:cs typeface="Arial"/>
              </a:rPr>
              <a:t>a</a:t>
            </a:r>
            <a:r>
              <a:rPr sz="777" spc="-67" dirty="0">
                <a:latin typeface="Arial"/>
                <a:cs typeface="Arial"/>
              </a:rPr>
              <a:t> </a:t>
            </a:r>
            <a:r>
              <a:rPr sz="777" spc="-42" dirty="0">
                <a:latin typeface="Arial"/>
                <a:cs typeface="Arial"/>
              </a:rPr>
              <a:t>todos</a:t>
            </a:r>
            <a:r>
              <a:rPr sz="777" spc="-78" dirty="0">
                <a:latin typeface="Arial"/>
                <a:cs typeface="Arial"/>
              </a:rPr>
              <a:t> </a:t>
            </a:r>
            <a:r>
              <a:rPr sz="777" spc="-35" dirty="0">
                <a:latin typeface="Arial"/>
                <a:cs typeface="Arial"/>
              </a:rPr>
              <a:t>los</a:t>
            </a:r>
            <a:r>
              <a:rPr sz="777" spc="-74" dirty="0">
                <a:latin typeface="Arial"/>
                <a:cs typeface="Arial"/>
              </a:rPr>
              <a:t> </a:t>
            </a:r>
            <a:r>
              <a:rPr sz="777" spc="-50" dirty="0">
                <a:latin typeface="Arial"/>
                <a:cs typeface="Arial"/>
              </a:rPr>
              <a:t>alumnos.</a:t>
            </a:r>
            <a:r>
              <a:rPr sz="777" spc="-74" dirty="0">
                <a:latin typeface="Arial"/>
                <a:cs typeface="Arial"/>
              </a:rPr>
              <a:t> </a:t>
            </a:r>
            <a:r>
              <a:rPr sz="777" spc="-39" dirty="0">
                <a:latin typeface="Arial"/>
                <a:cs typeface="Arial"/>
              </a:rPr>
              <a:t>Introducir </a:t>
            </a:r>
            <a:r>
              <a:rPr sz="777" spc="-35" dirty="0">
                <a:latin typeface="Arial"/>
                <a:cs typeface="Arial"/>
              </a:rPr>
              <a:t>las</a:t>
            </a:r>
            <a:r>
              <a:rPr sz="777" spc="-81" dirty="0">
                <a:latin typeface="Arial"/>
                <a:cs typeface="Arial"/>
              </a:rPr>
              <a:t> </a:t>
            </a:r>
            <a:r>
              <a:rPr sz="777" spc="-46" dirty="0">
                <a:latin typeface="Arial"/>
                <a:cs typeface="Arial"/>
              </a:rPr>
              <a:t>frases</a:t>
            </a:r>
            <a:r>
              <a:rPr sz="777" spc="-81" dirty="0">
                <a:latin typeface="Arial"/>
                <a:cs typeface="Arial"/>
              </a:rPr>
              <a:t> </a:t>
            </a:r>
            <a:r>
              <a:rPr sz="777" spc="-35" dirty="0">
                <a:latin typeface="Arial"/>
                <a:cs typeface="Arial"/>
              </a:rPr>
              <a:t>que</a:t>
            </a:r>
            <a:r>
              <a:rPr sz="777" spc="-71" dirty="0">
                <a:latin typeface="Arial"/>
                <a:cs typeface="Arial"/>
              </a:rPr>
              <a:t> </a:t>
            </a:r>
            <a:r>
              <a:rPr sz="777" spc="-46" dirty="0">
                <a:latin typeface="Arial"/>
                <a:cs typeface="Arial"/>
              </a:rPr>
              <a:t>ayuden</a:t>
            </a:r>
            <a:r>
              <a:rPr sz="777" spc="-71" dirty="0">
                <a:latin typeface="Arial"/>
                <a:cs typeface="Arial"/>
              </a:rPr>
              <a:t> </a:t>
            </a:r>
            <a:r>
              <a:rPr sz="777" spc="-32" dirty="0">
                <a:latin typeface="Arial"/>
                <a:cs typeface="Arial"/>
              </a:rPr>
              <a:t>al</a:t>
            </a:r>
            <a:r>
              <a:rPr sz="777" spc="-85" dirty="0">
                <a:latin typeface="Arial"/>
                <a:cs typeface="Arial"/>
              </a:rPr>
              <a:t> </a:t>
            </a:r>
            <a:r>
              <a:rPr sz="777" spc="-6" dirty="0">
                <a:latin typeface="Arial"/>
                <a:cs typeface="Arial"/>
              </a:rPr>
              <a:t>diálogo.</a:t>
            </a:r>
            <a:endParaRPr sz="777">
              <a:latin typeface="Arial"/>
              <a:cs typeface="Arial"/>
            </a:endParaRPr>
          </a:p>
          <a:p>
            <a:pPr marL="45354" marR="38170" algn="ctr">
              <a:lnSpc>
                <a:spcPts val="897"/>
              </a:lnSpc>
              <a:spcBef>
                <a:spcPts val="24"/>
              </a:spcBef>
            </a:pPr>
            <a:r>
              <a:rPr sz="777" spc="-53" dirty="0">
                <a:latin typeface="Arial"/>
                <a:cs typeface="Arial"/>
              </a:rPr>
              <a:t>Desarrollar</a:t>
            </a:r>
            <a:r>
              <a:rPr sz="777" spc="-46" dirty="0">
                <a:latin typeface="Arial"/>
                <a:cs typeface="Arial"/>
              </a:rPr>
              <a:t> </a:t>
            </a:r>
            <a:r>
              <a:rPr sz="777" spc="-35" dirty="0">
                <a:latin typeface="Arial"/>
                <a:cs typeface="Arial"/>
              </a:rPr>
              <a:t>la</a:t>
            </a:r>
            <a:r>
              <a:rPr sz="777" spc="-50" dirty="0">
                <a:latin typeface="Arial"/>
                <a:cs typeface="Arial"/>
              </a:rPr>
              <a:t> </a:t>
            </a:r>
            <a:r>
              <a:rPr sz="777" spc="-53" dirty="0">
                <a:latin typeface="Arial"/>
                <a:cs typeface="Arial"/>
              </a:rPr>
              <a:t>metaconciencia</a:t>
            </a:r>
            <a:r>
              <a:rPr sz="777" spc="-50" dirty="0">
                <a:latin typeface="Arial"/>
                <a:cs typeface="Arial"/>
              </a:rPr>
              <a:t> </a:t>
            </a:r>
            <a:r>
              <a:rPr sz="777" spc="-29" dirty="0">
                <a:latin typeface="Arial"/>
                <a:cs typeface="Arial"/>
              </a:rPr>
              <a:t>de</a:t>
            </a:r>
            <a:r>
              <a:rPr sz="777" spc="-50" dirty="0">
                <a:latin typeface="Arial"/>
                <a:cs typeface="Arial"/>
              </a:rPr>
              <a:t> </a:t>
            </a:r>
            <a:r>
              <a:rPr sz="777" spc="-18" dirty="0">
                <a:latin typeface="Arial"/>
                <a:cs typeface="Arial"/>
              </a:rPr>
              <a:t>las </a:t>
            </a:r>
            <a:r>
              <a:rPr sz="777" spc="-50" dirty="0">
                <a:latin typeface="Arial"/>
                <a:cs typeface="Arial"/>
              </a:rPr>
              <a:t>ventajas</a:t>
            </a:r>
            <a:r>
              <a:rPr sz="777" spc="-74" dirty="0">
                <a:latin typeface="Arial"/>
                <a:cs typeface="Arial"/>
              </a:rPr>
              <a:t> </a:t>
            </a:r>
            <a:r>
              <a:rPr sz="777" spc="-32" dirty="0">
                <a:latin typeface="Arial"/>
                <a:cs typeface="Arial"/>
              </a:rPr>
              <a:t>del</a:t>
            </a:r>
            <a:r>
              <a:rPr sz="777" spc="-74" dirty="0">
                <a:latin typeface="Arial"/>
                <a:cs typeface="Arial"/>
              </a:rPr>
              <a:t> </a:t>
            </a:r>
            <a:r>
              <a:rPr sz="777" spc="-6" dirty="0">
                <a:latin typeface="Arial"/>
                <a:cs typeface="Arial"/>
              </a:rPr>
              <a:t>diálogo.</a:t>
            </a:r>
            <a:endParaRPr sz="777">
              <a:latin typeface="Arial"/>
              <a:cs typeface="Arial"/>
            </a:endParaRPr>
          </a:p>
        </p:txBody>
      </p:sp>
      <p:pic>
        <p:nvPicPr>
          <p:cNvPr id="17" name="object 17"/>
          <p:cNvPicPr/>
          <p:nvPr/>
        </p:nvPicPr>
        <p:blipFill>
          <a:blip r:embed="rId8" cstate="print"/>
          <a:stretch>
            <a:fillRect/>
          </a:stretch>
        </p:blipFill>
        <p:spPr>
          <a:xfrm>
            <a:off x="1027562" y="2825786"/>
            <a:ext cx="2909194" cy="1236297"/>
          </a:xfrm>
          <a:prstGeom prst="rect">
            <a:avLst/>
          </a:prstGeom>
        </p:spPr>
      </p:pic>
      <p:sp>
        <p:nvSpPr>
          <p:cNvPr id="18" name="object 18"/>
          <p:cNvSpPr txBox="1"/>
          <p:nvPr/>
        </p:nvSpPr>
        <p:spPr>
          <a:xfrm>
            <a:off x="1709469" y="2872545"/>
            <a:ext cx="2047998" cy="1152724"/>
          </a:xfrm>
          <a:prstGeom prst="rect">
            <a:avLst/>
          </a:prstGeom>
        </p:spPr>
        <p:txBody>
          <a:bodyPr vert="horz" wrap="square" lIns="0" tIns="13923" rIns="0" bIns="0" rtlCol="0">
            <a:spAutoFit/>
          </a:bodyPr>
          <a:lstStyle/>
          <a:p>
            <a:pPr marL="8981" marR="3593" indent="3144" algn="ctr">
              <a:lnSpc>
                <a:spcPct val="96100"/>
              </a:lnSpc>
              <a:spcBef>
                <a:spcPts val="109"/>
              </a:spcBef>
            </a:pPr>
            <a:r>
              <a:rPr sz="777" spc="-35" dirty="0">
                <a:latin typeface="Arial"/>
                <a:cs typeface="Arial"/>
              </a:rPr>
              <a:t>Mejora</a:t>
            </a:r>
            <a:r>
              <a:rPr sz="777" spc="-53" dirty="0">
                <a:latin typeface="Arial"/>
                <a:cs typeface="Arial"/>
              </a:rPr>
              <a:t> </a:t>
            </a:r>
            <a:r>
              <a:rPr sz="777" spc="-39" dirty="0">
                <a:latin typeface="Arial"/>
                <a:cs typeface="Arial"/>
              </a:rPr>
              <a:t>sustancial</a:t>
            </a:r>
            <a:r>
              <a:rPr sz="777" spc="-67" dirty="0">
                <a:latin typeface="Arial"/>
                <a:cs typeface="Arial"/>
              </a:rPr>
              <a:t> </a:t>
            </a:r>
            <a:r>
              <a:rPr sz="777" spc="-14" dirty="0">
                <a:latin typeface="Arial"/>
                <a:cs typeface="Arial"/>
              </a:rPr>
              <a:t>de</a:t>
            </a:r>
            <a:r>
              <a:rPr sz="777" spc="-50" dirty="0">
                <a:latin typeface="Arial"/>
                <a:cs typeface="Arial"/>
              </a:rPr>
              <a:t> </a:t>
            </a:r>
            <a:r>
              <a:rPr sz="777" spc="-21" dirty="0">
                <a:latin typeface="Arial"/>
                <a:cs typeface="Arial"/>
              </a:rPr>
              <a:t>la</a:t>
            </a:r>
            <a:r>
              <a:rPr sz="777" spc="-53" dirty="0">
                <a:latin typeface="Arial"/>
                <a:cs typeface="Arial"/>
              </a:rPr>
              <a:t> </a:t>
            </a:r>
            <a:r>
              <a:rPr sz="777" spc="-39" dirty="0">
                <a:latin typeface="Arial"/>
                <a:cs typeface="Arial"/>
              </a:rPr>
              <a:t>cantidad</a:t>
            </a:r>
            <a:r>
              <a:rPr sz="777" spc="-32" dirty="0">
                <a:latin typeface="Arial"/>
                <a:cs typeface="Arial"/>
              </a:rPr>
              <a:t> </a:t>
            </a:r>
            <a:r>
              <a:rPr sz="777" spc="-35" dirty="0">
                <a:latin typeface="Arial"/>
                <a:cs typeface="Arial"/>
              </a:rPr>
              <a:t>y </a:t>
            </a:r>
            <a:r>
              <a:rPr sz="777" spc="-32" dirty="0">
                <a:latin typeface="Arial"/>
                <a:cs typeface="Arial"/>
              </a:rPr>
              <a:t>calidad</a:t>
            </a:r>
            <a:r>
              <a:rPr sz="777" spc="-53" dirty="0">
                <a:latin typeface="Arial"/>
                <a:cs typeface="Arial"/>
              </a:rPr>
              <a:t> </a:t>
            </a:r>
            <a:r>
              <a:rPr sz="777" spc="-32" dirty="0">
                <a:latin typeface="Arial"/>
                <a:cs typeface="Arial"/>
              </a:rPr>
              <a:t>del</a:t>
            </a:r>
            <a:r>
              <a:rPr sz="777" spc="-61" dirty="0">
                <a:latin typeface="Arial"/>
                <a:cs typeface="Arial"/>
              </a:rPr>
              <a:t> </a:t>
            </a:r>
            <a:r>
              <a:rPr sz="777" spc="-39" dirty="0">
                <a:latin typeface="Arial"/>
                <a:cs typeface="Arial"/>
              </a:rPr>
              <a:t>diálogo,</a:t>
            </a:r>
            <a:r>
              <a:rPr sz="777" spc="-53" dirty="0">
                <a:latin typeface="Arial"/>
                <a:cs typeface="Arial"/>
              </a:rPr>
              <a:t> </a:t>
            </a:r>
            <a:r>
              <a:rPr sz="777" spc="-6" dirty="0">
                <a:latin typeface="Arial"/>
                <a:cs typeface="Arial"/>
              </a:rPr>
              <a:t>explicando </a:t>
            </a:r>
            <a:r>
              <a:rPr sz="777" spc="-39" dirty="0">
                <a:latin typeface="Arial"/>
                <a:cs typeface="Arial"/>
              </a:rPr>
              <a:t>razonamientos </a:t>
            </a:r>
            <a:r>
              <a:rPr sz="777" dirty="0">
                <a:latin typeface="Arial"/>
                <a:cs typeface="Arial"/>
              </a:rPr>
              <a:t>y</a:t>
            </a:r>
            <a:r>
              <a:rPr sz="777" spc="-57" dirty="0">
                <a:latin typeface="Arial"/>
                <a:cs typeface="Arial"/>
              </a:rPr>
              <a:t> </a:t>
            </a:r>
            <a:r>
              <a:rPr sz="777" spc="-6" dirty="0">
                <a:latin typeface="Arial"/>
                <a:cs typeface="Arial"/>
              </a:rPr>
              <a:t>desarrollando </a:t>
            </a:r>
            <a:r>
              <a:rPr sz="777" spc="-35" dirty="0">
                <a:latin typeface="Arial"/>
                <a:cs typeface="Arial"/>
              </a:rPr>
              <a:t>ideas.</a:t>
            </a:r>
            <a:r>
              <a:rPr sz="777" spc="-61" dirty="0">
                <a:latin typeface="Arial"/>
                <a:cs typeface="Arial"/>
              </a:rPr>
              <a:t> </a:t>
            </a:r>
            <a:r>
              <a:rPr sz="777" spc="-39" dirty="0">
                <a:latin typeface="Arial"/>
                <a:cs typeface="Arial"/>
              </a:rPr>
              <a:t>¿Influye</a:t>
            </a:r>
            <a:r>
              <a:rPr sz="777" spc="-50" dirty="0">
                <a:latin typeface="Arial"/>
                <a:cs typeface="Arial"/>
              </a:rPr>
              <a:t> </a:t>
            </a:r>
            <a:r>
              <a:rPr sz="777" spc="-32" dirty="0">
                <a:latin typeface="Arial"/>
                <a:cs typeface="Arial"/>
              </a:rPr>
              <a:t>esto</a:t>
            </a:r>
            <a:r>
              <a:rPr sz="777" spc="-50" dirty="0">
                <a:latin typeface="Arial"/>
                <a:cs typeface="Arial"/>
              </a:rPr>
              <a:t> </a:t>
            </a:r>
            <a:r>
              <a:rPr sz="777" spc="-29" dirty="0">
                <a:latin typeface="Arial"/>
                <a:cs typeface="Arial"/>
              </a:rPr>
              <a:t>en</a:t>
            </a:r>
            <a:r>
              <a:rPr sz="777" spc="-46" dirty="0">
                <a:latin typeface="Arial"/>
                <a:cs typeface="Arial"/>
              </a:rPr>
              <a:t> </a:t>
            </a:r>
            <a:r>
              <a:rPr sz="777" spc="-18" dirty="0">
                <a:latin typeface="Arial"/>
                <a:cs typeface="Arial"/>
              </a:rPr>
              <a:t>el </a:t>
            </a:r>
            <a:r>
              <a:rPr sz="777" spc="-42" dirty="0">
                <a:latin typeface="Arial"/>
                <a:cs typeface="Arial"/>
              </a:rPr>
              <a:t>aprendizaje?</a:t>
            </a:r>
            <a:r>
              <a:rPr sz="777" spc="-18" dirty="0">
                <a:latin typeface="Arial"/>
                <a:cs typeface="Arial"/>
              </a:rPr>
              <a:t> </a:t>
            </a:r>
            <a:r>
              <a:rPr sz="777" spc="-39" dirty="0">
                <a:latin typeface="Arial"/>
                <a:cs typeface="Arial"/>
              </a:rPr>
              <a:t>¿Serían</a:t>
            </a:r>
            <a:r>
              <a:rPr sz="777" spc="-35" dirty="0">
                <a:latin typeface="Arial"/>
                <a:cs typeface="Arial"/>
              </a:rPr>
              <a:t> los</a:t>
            </a:r>
            <a:r>
              <a:rPr sz="777" spc="-21" dirty="0">
                <a:latin typeface="Arial"/>
                <a:cs typeface="Arial"/>
              </a:rPr>
              <a:t> </a:t>
            </a:r>
            <a:r>
              <a:rPr sz="777" spc="-29" dirty="0">
                <a:latin typeface="Arial"/>
                <a:cs typeface="Arial"/>
              </a:rPr>
              <a:t>resultados </a:t>
            </a:r>
            <a:r>
              <a:rPr sz="777" spc="-39" dirty="0">
                <a:latin typeface="Arial"/>
                <a:cs typeface="Arial"/>
              </a:rPr>
              <a:t>diferentes</a:t>
            </a:r>
            <a:r>
              <a:rPr sz="777" spc="-61" dirty="0">
                <a:latin typeface="Arial"/>
                <a:cs typeface="Arial"/>
              </a:rPr>
              <a:t> </a:t>
            </a:r>
            <a:r>
              <a:rPr sz="777" spc="-14" dirty="0">
                <a:latin typeface="Arial"/>
                <a:cs typeface="Arial"/>
              </a:rPr>
              <a:t>en</a:t>
            </a:r>
            <a:r>
              <a:rPr sz="777" spc="-53" dirty="0">
                <a:latin typeface="Arial"/>
                <a:cs typeface="Arial"/>
              </a:rPr>
              <a:t> </a:t>
            </a:r>
            <a:r>
              <a:rPr sz="777" spc="-39" dirty="0">
                <a:latin typeface="Arial"/>
                <a:cs typeface="Arial"/>
              </a:rPr>
              <a:t>parejas</a:t>
            </a:r>
            <a:r>
              <a:rPr sz="777" spc="-57" dirty="0">
                <a:latin typeface="Arial"/>
                <a:cs typeface="Arial"/>
              </a:rPr>
              <a:t> </a:t>
            </a:r>
            <a:r>
              <a:rPr sz="777" spc="-14" dirty="0">
                <a:latin typeface="Arial"/>
                <a:cs typeface="Arial"/>
              </a:rPr>
              <a:t>de</a:t>
            </a:r>
            <a:r>
              <a:rPr sz="777" spc="-53" dirty="0">
                <a:latin typeface="Arial"/>
                <a:cs typeface="Arial"/>
              </a:rPr>
              <a:t> </a:t>
            </a:r>
            <a:r>
              <a:rPr sz="777" spc="-35" dirty="0">
                <a:latin typeface="Arial"/>
                <a:cs typeface="Arial"/>
              </a:rPr>
              <a:t>estudiantes </a:t>
            </a:r>
            <a:r>
              <a:rPr sz="777" spc="-14" dirty="0">
                <a:latin typeface="Arial"/>
                <a:cs typeface="Arial"/>
              </a:rPr>
              <a:t>de</a:t>
            </a:r>
            <a:r>
              <a:rPr sz="777" spc="-61" dirty="0">
                <a:latin typeface="Arial"/>
                <a:cs typeface="Arial"/>
              </a:rPr>
              <a:t> </a:t>
            </a:r>
            <a:r>
              <a:rPr sz="777" spc="-39" dirty="0">
                <a:latin typeface="Arial"/>
                <a:cs typeface="Arial"/>
              </a:rPr>
              <a:t>nivel</a:t>
            </a:r>
            <a:r>
              <a:rPr sz="777" spc="-53" dirty="0">
                <a:latin typeface="Arial"/>
                <a:cs typeface="Arial"/>
              </a:rPr>
              <a:t> </a:t>
            </a:r>
            <a:r>
              <a:rPr sz="777" spc="-6" dirty="0">
                <a:latin typeface="Arial"/>
                <a:cs typeface="Arial"/>
              </a:rPr>
              <a:t>similar?</a:t>
            </a:r>
            <a:endParaRPr sz="777">
              <a:latin typeface="Arial"/>
              <a:cs typeface="Arial"/>
            </a:endParaRPr>
          </a:p>
        </p:txBody>
      </p:sp>
      <p:sp>
        <p:nvSpPr>
          <p:cNvPr id="19" name="object 19"/>
          <p:cNvSpPr/>
          <p:nvPr/>
        </p:nvSpPr>
        <p:spPr>
          <a:xfrm>
            <a:off x="4521952" y="3440681"/>
            <a:ext cx="2065095" cy="2013800"/>
          </a:xfrm>
          <a:custGeom>
            <a:avLst/>
            <a:gdLst/>
            <a:ahLst/>
            <a:cxnLst/>
            <a:rect l="l" t="t" r="r" b="b"/>
            <a:pathLst>
              <a:path w="2070734" h="2019300">
                <a:moveTo>
                  <a:pt x="1211277" y="12700"/>
                </a:moveTo>
                <a:lnTo>
                  <a:pt x="1109868" y="12700"/>
                </a:lnTo>
                <a:lnTo>
                  <a:pt x="1159474" y="25400"/>
                </a:lnTo>
                <a:lnTo>
                  <a:pt x="1208539" y="25400"/>
                </a:lnTo>
                <a:lnTo>
                  <a:pt x="1397876" y="76200"/>
                </a:lnTo>
                <a:lnTo>
                  <a:pt x="1443094" y="101600"/>
                </a:lnTo>
                <a:lnTo>
                  <a:pt x="1487313" y="114300"/>
                </a:lnTo>
                <a:lnTo>
                  <a:pt x="1530455" y="139700"/>
                </a:lnTo>
                <a:lnTo>
                  <a:pt x="1572444" y="165100"/>
                </a:lnTo>
                <a:lnTo>
                  <a:pt x="1613202" y="190500"/>
                </a:lnTo>
                <a:lnTo>
                  <a:pt x="1652653" y="215900"/>
                </a:lnTo>
                <a:lnTo>
                  <a:pt x="1690719" y="254000"/>
                </a:lnTo>
                <a:lnTo>
                  <a:pt x="1727325" y="279400"/>
                </a:lnTo>
                <a:lnTo>
                  <a:pt x="1762394" y="317500"/>
                </a:lnTo>
                <a:lnTo>
                  <a:pt x="1795848" y="355600"/>
                </a:lnTo>
                <a:lnTo>
                  <a:pt x="1827612" y="393700"/>
                </a:lnTo>
                <a:lnTo>
                  <a:pt x="1857608" y="431800"/>
                </a:lnTo>
                <a:lnTo>
                  <a:pt x="1885762" y="469900"/>
                </a:lnTo>
                <a:lnTo>
                  <a:pt x="1911995" y="508000"/>
                </a:lnTo>
                <a:lnTo>
                  <a:pt x="1936231" y="546100"/>
                </a:lnTo>
                <a:lnTo>
                  <a:pt x="1958397" y="596900"/>
                </a:lnTo>
                <a:lnTo>
                  <a:pt x="1978412" y="635000"/>
                </a:lnTo>
                <a:lnTo>
                  <a:pt x="1996203" y="685800"/>
                </a:lnTo>
                <a:lnTo>
                  <a:pt x="2011695" y="736600"/>
                </a:lnTo>
                <a:lnTo>
                  <a:pt x="2024807" y="787399"/>
                </a:lnTo>
                <a:lnTo>
                  <a:pt x="2035345" y="838199"/>
                </a:lnTo>
                <a:lnTo>
                  <a:pt x="2043192" y="888999"/>
                </a:lnTo>
                <a:lnTo>
                  <a:pt x="2048398" y="939799"/>
                </a:lnTo>
                <a:lnTo>
                  <a:pt x="2051011" y="990599"/>
                </a:lnTo>
                <a:lnTo>
                  <a:pt x="2051079" y="1041399"/>
                </a:lnTo>
                <a:lnTo>
                  <a:pt x="2048649" y="1079499"/>
                </a:lnTo>
                <a:lnTo>
                  <a:pt x="2043770" y="1130299"/>
                </a:lnTo>
                <a:lnTo>
                  <a:pt x="2036489" y="1181099"/>
                </a:lnTo>
                <a:lnTo>
                  <a:pt x="2026853" y="1231899"/>
                </a:lnTo>
                <a:lnTo>
                  <a:pt x="2014912" y="1269999"/>
                </a:lnTo>
                <a:lnTo>
                  <a:pt x="2000711" y="1320799"/>
                </a:lnTo>
                <a:lnTo>
                  <a:pt x="1984297" y="1371599"/>
                </a:lnTo>
                <a:lnTo>
                  <a:pt x="1965719" y="1409699"/>
                </a:lnTo>
                <a:lnTo>
                  <a:pt x="1945026" y="1460499"/>
                </a:lnTo>
                <a:lnTo>
                  <a:pt x="1922263" y="1498599"/>
                </a:lnTo>
                <a:lnTo>
                  <a:pt x="1897479" y="1536699"/>
                </a:lnTo>
                <a:lnTo>
                  <a:pt x="1870720" y="1574799"/>
                </a:lnTo>
                <a:lnTo>
                  <a:pt x="1842035" y="1612899"/>
                </a:lnTo>
                <a:lnTo>
                  <a:pt x="1811474" y="1650999"/>
                </a:lnTo>
                <a:lnTo>
                  <a:pt x="1779080" y="1689099"/>
                </a:lnTo>
                <a:lnTo>
                  <a:pt x="1744906" y="1727199"/>
                </a:lnTo>
                <a:lnTo>
                  <a:pt x="1708995" y="1752599"/>
                </a:lnTo>
                <a:lnTo>
                  <a:pt x="1671398" y="1790699"/>
                </a:lnTo>
                <a:lnTo>
                  <a:pt x="1632162" y="1816099"/>
                </a:lnTo>
                <a:lnTo>
                  <a:pt x="1591332" y="1841499"/>
                </a:lnTo>
                <a:lnTo>
                  <a:pt x="1548959" y="1866899"/>
                </a:lnTo>
                <a:lnTo>
                  <a:pt x="1505089" y="1892299"/>
                </a:lnTo>
                <a:lnTo>
                  <a:pt x="1459769" y="1917699"/>
                </a:lnTo>
                <a:lnTo>
                  <a:pt x="1413047" y="1930399"/>
                </a:lnTo>
                <a:lnTo>
                  <a:pt x="1364970" y="1955799"/>
                </a:lnTo>
                <a:lnTo>
                  <a:pt x="1213688" y="1993899"/>
                </a:lnTo>
                <a:lnTo>
                  <a:pt x="1162524" y="1993899"/>
                </a:lnTo>
                <a:lnTo>
                  <a:pt x="1111521" y="2006599"/>
                </a:lnTo>
                <a:lnTo>
                  <a:pt x="858819" y="2006599"/>
                </a:lnTo>
                <a:lnTo>
                  <a:pt x="908799" y="2019299"/>
                </a:lnTo>
                <a:lnTo>
                  <a:pt x="1165362" y="2019299"/>
                </a:lnTo>
                <a:lnTo>
                  <a:pt x="1371470" y="1968499"/>
                </a:lnTo>
                <a:lnTo>
                  <a:pt x="1420427" y="1955799"/>
                </a:lnTo>
                <a:lnTo>
                  <a:pt x="1468009" y="1930399"/>
                </a:lnTo>
                <a:lnTo>
                  <a:pt x="1514165" y="1904999"/>
                </a:lnTo>
                <a:lnTo>
                  <a:pt x="1558846" y="1892299"/>
                </a:lnTo>
                <a:lnTo>
                  <a:pt x="1602003" y="1854199"/>
                </a:lnTo>
                <a:lnTo>
                  <a:pt x="1643587" y="1828799"/>
                </a:lnTo>
                <a:lnTo>
                  <a:pt x="1683550" y="1803399"/>
                </a:lnTo>
                <a:lnTo>
                  <a:pt x="1721841" y="1765299"/>
                </a:lnTo>
                <a:lnTo>
                  <a:pt x="1758415" y="1739899"/>
                </a:lnTo>
                <a:lnTo>
                  <a:pt x="1793220" y="1701799"/>
                </a:lnTo>
                <a:lnTo>
                  <a:pt x="1826211" y="1663699"/>
                </a:lnTo>
                <a:lnTo>
                  <a:pt x="1857335" y="1625599"/>
                </a:lnTo>
                <a:lnTo>
                  <a:pt x="1886548" y="1587499"/>
                </a:lnTo>
                <a:lnTo>
                  <a:pt x="1913797" y="1549399"/>
                </a:lnTo>
                <a:lnTo>
                  <a:pt x="1939037" y="1511299"/>
                </a:lnTo>
                <a:lnTo>
                  <a:pt x="1962217" y="1460499"/>
                </a:lnTo>
                <a:lnTo>
                  <a:pt x="1983289" y="1422399"/>
                </a:lnTo>
                <a:lnTo>
                  <a:pt x="2002204" y="1371599"/>
                </a:lnTo>
                <a:lnTo>
                  <a:pt x="2018915" y="1320799"/>
                </a:lnTo>
                <a:lnTo>
                  <a:pt x="2033371" y="1282699"/>
                </a:lnTo>
                <a:lnTo>
                  <a:pt x="2045524" y="1231899"/>
                </a:lnTo>
                <a:lnTo>
                  <a:pt x="2055324" y="1181099"/>
                </a:lnTo>
                <a:lnTo>
                  <a:pt x="2062725" y="1130299"/>
                </a:lnTo>
                <a:lnTo>
                  <a:pt x="2067676" y="1079499"/>
                </a:lnTo>
                <a:lnTo>
                  <a:pt x="2070129" y="1041399"/>
                </a:lnTo>
                <a:lnTo>
                  <a:pt x="2070035" y="990599"/>
                </a:lnTo>
                <a:lnTo>
                  <a:pt x="2067345" y="939799"/>
                </a:lnTo>
                <a:lnTo>
                  <a:pt x="2062012" y="888999"/>
                </a:lnTo>
                <a:lnTo>
                  <a:pt x="2053987" y="838199"/>
                </a:lnTo>
                <a:lnTo>
                  <a:pt x="2043224" y="787399"/>
                </a:lnTo>
                <a:lnTo>
                  <a:pt x="2029835" y="736600"/>
                </a:lnTo>
                <a:lnTo>
                  <a:pt x="2014023" y="685800"/>
                </a:lnTo>
                <a:lnTo>
                  <a:pt x="1995864" y="635000"/>
                </a:lnTo>
                <a:lnTo>
                  <a:pt x="1975438" y="584200"/>
                </a:lnTo>
                <a:lnTo>
                  <a:pt x="1952821" y="546100"/>
                </a:lnTo>
                <a:lnTo>
                  <a:pt x="1928096" y="495300"/>
                </a:lnTo>
                <a:lnTo>
                  <a:pt x="1901337" y="457200"/>
                </a:lnTo>
                <a:lnTo>
                  <a:pt x="1872625" y="419100"/>
                </a:lnTo>
                <a:lnTo>
                  <a:pt x="1842035" y="381000"/>
                </a:lnTo>
                <a:lnTo>
                  <a:pt x="1809650" y="342900"/>
                </a:lnTo>
                <a:lnTo>
                  <a:pt x="1775547" y="304800"/>
                </a:lnTo>
                <a:lnTo>
                  <a:pt x="1739803" y="266700"/>
                </a:lnTo>
                <a:lnTo>
                  <a:pt x="1702495" y="241300"/>
                </a:lnTo>
                <a:lnTo>
                  <a:pt x="1663703" y="203200"/>
                </a:lnTo>
                <a:lnTo>
                  <a:pt x="1623507" y="177800"/>
                </a:lnTo>
                <a:lnTo>
                  <a:pt x="1581979" y="152400"/>
                </a:lnTo>
                <a:lnTo>
                  <a:pt x="1539201" y="127000"/>
                </a:lnTo>
                <a:lnTo>
                  <a:pt x="1495252" y="101600"/>
                </a:lnTo>
                <a:lnTo>
                  <a:pt x="1450206" y="76200"/>
                </a:lnTo>
                <a:lnTo>
                  <a:pt x="1260631" y="25400"/>
                </a:lnTo>
                <a:lnTo>
                  <a:pt x="1211277" y="12700"/>
                </a:lnTo>
                <a:close/>
              </a:path>
              <a:path w="2070734" h="2019300">
                <a:moveTo>
                  <a:pt x="490108" y="147610"/>
                </a:moveTo>
                <a:lnTo>
                  <a:pt x="445952" y="177800"/>
                </a:lnTo>
                <a:lnTo>
                  <a:pt x="410837" y="203200"/>
                </a:lnTo>
                <a:lnTo>
                  <a:pt x="376990" y="228600"/>
                </a:lnTo>
                <a:lnTo>
                  <a:pt x="344435" y="254000"/>
                </a:lnTo>
                <a:lnTo>
                  <a:pt x="313195" y="279400"/>
                </a:lnTo>
                <a:lnTo>
                  <a:pt x="283295" y="317500"/>
                </a:lnTo>
                <a:lnTo>
                  <a:pt x="254755" y="342900"/>
                </a:lnTo>
                <a:lnTo>
                  <a:pt x="227600" y="381000"/>
                </a:lnTo>
                <a:lnTo>
                  <a:pt x="201852" y="406400"/>
                </a:lnTo>
                <a:lnTo>
                  <a:pt x="177534" y="444500"/>
                </a:lnTo>
                <a:lnTo>
                  <a:pt x="154670" y="482600"/>
                </a:lnTo>
                <a:lnTo>
                  <a:pt x="133282" y="508000"/>
                </a:lnTo>
                <a:lnTo>
                  <a:pt x="113393" y="546100"/>
                </a:lnTo>
                <a:lnTo>
                  <a:pt x="95025" y="584200"/>
                </a:lnTo>
                <a:lnTo>
                  <a:pt x="78202" y="622300"/>
                </a:lnTo>
                <a:lnTo>
                  <a:pt x="62948" y="660400"/>
                </a:lnTo>
                <a:lnTo>
                  <a:pt x="49284" y="698500"/>
                </a:lnTo>
                <a:lnTo>
                  <a:pt x="37235" y="736600"/>
                </a:lnTo>
                <a:lnTo>
                  <a:pt x="26821" y="787399"/>
                </a:lnTo>
                <a:lnTo>
                  <a:pt x="18067" y="825499"/>
                </a:lnTo>
                <a:lnTo>
                  <a:pt x="10996" y="863599"/>
                </a:lnTo>
                <a:lnTo>
                  <a:pt x="5631" y="901699"/>
                </a:lnTo>
                <a:lnTo>
                  <a:pt x="1995" y="939799"/>
                </a:lnTo>
                <a:lnTo>
                  <a:pt x="110" y="990599"/>
                </a:lnTo>
                <a:lnTo>
                  <a:pt x="0" y="1028699"/>
                </a:lnTo>
                <a:lnTo>
                  <a:pt x="1686" y="1066799"/>
                </a:lnTo>
                <a:lnTo>
                  <a:pt x="5194" y="1117599"/>
                </a:lnTo>
                <a:lnTo>
                  <a:pt x="10543" y="1155699"/>
                </a:lnTo>
                <a:lnTo>
                  <a:pt x="17759" y="1193799"/>
                </a:lnTo>
                <a:lnTo>
                  <a:pt x="26874" y="1244599"/>
                </a:lnTo>
                <a:lnTo>
                  <a:pt x="40261" y="1295399"/>
                </a:lnTo>
                <a:lnTo>
                  <a:pt x="56074" y="1346199"/>
                </a:lnTo>
                <a:lnTo>
                  <a:pt x="74232" y="1384299"/>
                </a:lnTo>
                <a:lnTo>
                  <a:pt x="94659" y="1435099"/>
                </a:lnTo>
                <a:lnTo>
                  <a:pt x="117275" y="1485899"/>
                </a:lnTo>
                <a:lnTo>
                  <a:pt x="142001" y="1523999"/>
                </a:lnTo>
                <a:lnTo>
                  <a:pt x="168760" y="1562099"/>
                </a:lnTo>
                <a:lnTo>
                  <a:pt x="197473" y="1612899"/>
                </a:lnTo>
                <a:lnTo>
                  <a:pt x="228061" y="1650999"/>
                </a:lnTo>
                <a:lnTo>
                  <a:pt x="260446" y="1689099"/>
                </a:lnTo>
                <a:lnTo>
                  <a:pt x="294549" y="1714499"/>
                </a:lnTo>
                <a:lnTo>
                  <a:pt x="330295" y="1752599"/>
                </a:lnTo>
                <a:lnTo>
                  <a:pt x="367601" y="1790699"/>
                </a:lnTo>
                <a:lnTo>
                  <a:pt x="406393" y="1816099"/>
                </a:lnTo>
                <a:lnTo>
                  <a:pt x="446591" y="1841499"/>
                </a:lnTo>
                <a:lnTo>
                  <a:pt x="488118" y="1866899"/>
                </a:lnTo>
                <a:lnTo>
                  <a:pt x="530895" y="1892299"/>
                </a:lnTo>
                <a:lnTo>
                  <a:pt x="574845" y="1917699"/>
                </a:lnTo>
                <a:lnTo>
                  <a:pt x="619890" y="1943099"/>
                </a:lnTo>
                <a:lnTo>
                  <a:pt x="665953" y="1955799"/>
                </a:lnTo>
                <a:lnTo>
                  <a:pt x="712956" y="1981199"/>
                </a:lnTo>
                <a:lnTo>
                  <a:pt x="809466" y="2006599"/>
                </a:lnTo>
                <a:lnTo>
                  <a:pt x="960229" y="2006599"/>
                </a:lnTo>
                <a:lnTo>
                  <a:pt x="910623" y="1993899"/>
                </a:lnTo>
                <a:lnTo>
                  <a:pt x="861557" y="1993899"/>
                </a:lnTo>
                <a:lnTo>
                  <a:pt x="672222" y="1943099"/>
                </a:lnTo>
                <a:lnTo>
                  <a:pt x="627002" y="1917699"/>
                </a:lnTo>
                <a:lnTo>
                  <a:pt x="582785" y="1904999"/>
                </a:lnTo>
                <a:lnTo>
                  <a:pt x="539642" y="1879599"/>
                </a:lnTo>
                <a:lnTo>
                  <a:pt x="497653" y="1854199"/>
                </a:lnTo>
                <a:lnTo>
                  <a:pt x="456895" y="1828799"/>
                </a:lnTo>
                <a:lnTo>
                  <a:pt x="417445" y="1803399"/>
                </a:lnTo>
                <a:lnTo>
                  <a:pt x="379378" y="1777999"/>
                </a:lnTo>
                <a:lnTo>
                  <a:pt x="342771" y="1739899"/>
                </a:lnTo>
                <a:lnTo>
                  <a:pt x="307703" y="1701799"/>
                </a:lnTo>
                <a:lnTo>
                  <a:pt x="274248" y="1676399"/>
                </a:lnTo>
                <a:lnTo>
                  <a:pt x="242486" y="1638299"/>
                </a:lnTo>
                <a:lnTo>
                  <a:pt x="212488" y="1600199"/>
                </a:lnTo>
                <a:lnTo>
                  <a:pt x="184336" y="1562099"/>
                </a:lnTo>
                <a:lnTo>
                  <a:pt x="158103" y="1511299"/>
                </a:lnTo>
                <a:lnTo>
                  <a:pt x="133865" y="1473199"/>
                </a:lnTo>
                <a:lnTo>
                  <a:pt x="111701" y="1422399"/>
                </a:lnTo>
                <a:lnTo>
                  <a:pt x="91685" y="1384299"/>
                </a:lnTo>
                <a:lnTo>
                  <a:pt x="73893" y="1333499"/>
                </a:lnTo>
                <a:lnTo>
                  <a:pt x="58403" y="1282699"/>
                </a:lnTo>
                <a:lnTo>
                  <a:pt x="45289" y="1231899"/>
                </a:lnTo>
                <a:lnTo>
                  <a:pt x="36385" y="1193799"/>
                </a:lnTo>
                <a:lnTo>
                  <a:pt x="29324" y="1155699"/>
                </a:lnTo>
                <a:lnTo>
                  <a:pt x="24094" y="1117599"/>
                </a:lnTo>
                <a:lnTo>
                  <a:pt x="20671" y="1066799"/>
                </a:lnTo>
                <a:lnTo>
                  <a:pt x="19034" y="1028699"/>
                </a:lnTo>
                <a:lnTo>
                  <a:pt x="19160" y="990599"/>
                </a:lnTo>
                <a:lnTo>
                  <a:pt x="21024" y="952499"/>
                </a:lnTo>
                <a:lnTo>
                  <a:pt x="24608" y="901699"/>
                </a:lnTo>
                <a:lnTo>
                  <a:pt x="29886" y="863599"/>
                </a:lnTo>
                <a:lnTo>
                  <a:pt x="36838" y="825499"/>
                </a:lnTo>
                <a:lnTo>
                  <a:pt x="45440" y="787399"/>
                </a:lnTo>
                <a:lnTo>
                  <a:pt x="55670" y="749300"/>
                </a:lnTo>
                <a:lnTo>
                  <a:pt x="67506" y="711200"/>
                </a:lnTo>
                <a:lnTo>
                  <a:pt x="80925" y="673100"/>
                </a:lnTo>
                <a:lnTo>
                  <a:pt x="95905" y="635000"/>
                </a:lnTo>
                <a:lnTo>
                  <a:pt x="112424" y="596900"/>
                </a:lnTo>
                <a:lnTo>
                  <a:pt x="130459" y="558800"/>
                </a:lnTo>
                <a:lnTo>
                  <a:pt x="149987" y="520700"/>
                </a:lnTo>
                <a:lnTo>
                  <a:pt x="170986" y="482600"/>
                </a:lnTo>
                <a:lnTo>
                  <a:pt x="193434" y="457200"/>
                </a:lnTo>
                <a:lnTo>
                  <a:pt x="217309" y="419100"/>
                </a:lnTo>
                <a:lnTo>
                  <a:pt x="242587" y="393700"/>
                </a:lnTo>
                <a:lnTo>
                  <a:pt x="269247" y="355600"/>
                </a:lnTo>
                <a:lnTo>
                  <a:pt x="297266" y="330200"/>
                </a:lnTo>
                <a:lnTo>
                  <a:pt x="326621" y="292100"/>
                </a:lnTo>
                <a:lnTo>
                  <a:pt x="357290" y="266700"/>
                </a:lnTo>
                <a:lnTo>
                  <a:pt x="389251" y="241300"/>
                </a:lnTo>
                <a:lnTo>
                  <a:pt x="422483" y="215900"/>
                </a:lnTo>
                <a:lnTo>
                  <a:pt x="456961" y="190500"/>
                </a:lnTo>
                <a:lnTo>
                  <a:pt x="492664" y="165100"/>
                </a:lnTo>
                <a:lnTo>
                  <a:pt x="498237" y="161520"/>
                </a:lnTo>
                <a:lnTo>
                  <a:pt x="490108" y="147610"/>
                </a:lnTo>
                <a:close/>
              </a:path>
              <a:path w="2070734" h="2019300">
                <a:moveTo>
                  <a:pt x="547171" y="139700"/>
                </a:moveTo>
                <a:lnTo>
                  <a:pt x="502980" y="139700"/>
                </a:lnTo>
                <a:lnTo>
                  <a:pt x="512439" y="152400"/>
                </a:lnTo>
                <a:lnTo>
                  <a:pt x="498237" y="161520"/>
                </a:lnTo>
                <a:lnTo>
                  <a:pt x="515172" y="190500"/>
                </a:lnTo>
                <a:lnTo>
                  <a:pt x="547171" y="139700"/>
                </a:lnTo>
                <a:close/>
              </a:path>
              <a:path w="2070734" h="2019300">
                <a:moveTo>
                  <a:pt x="502980" y="139700"/>
                </a:moveTo>
                <a:lnTo>
                  <a:pt x="490108" y="147610"/>
                </a:lnTo>
                <a:lnTo>
                  <a:pt x="498237" y="161520"/>
                </a:lnTo>
                <a:lnTo>
                  <a:pt x="512439" y="152400"/>
                </a:lnTo>
                <a:lnTo>
                  <a:pt x="502980" y="139700"/>
                </a:lnTo>
                <a:close/>
              </a:path>
              <a:path w="2070734" h="2019300">
                <a:moveTo>
                  <a:pt x="563171" y="114300"/>
                </a:moveTo>
                <a:lnTo>
                  <a:pt x="478063" y="127000"/>
                </a:lnTo>
                <a:lnTo>
                  <a:pt x="490108" y="147610"/>
                </a:lnTo>
                <a:lnTo>
                  <a:pt x="502980" y="139700"/>
                </a:lnTo>
                <a:lnTo>
                  <a:pt x="547171" y="139700"/>
                </a:lnTo>
                <a:lnTo>
                  <a:pt x="563171" y="114300"/>
                </a:lnTo>
                <a:close/>
              </a:path>
              <a:path w="2070734" h="2019300">
                <a:moveTo>
                  <a:pt x="1161298" y="0"/>
                </a:moveTo>
                <a:lnTo>
                  <a:pt x="904735" y="0"/>
                </a:lnTo>
                <a:lnTo>
                  <a:pt x="800931" y="25400"/>
                </a:lnTo>
                <a:lnTo>
                  <a:pt x="804701" y="38100"/>
                </a:lnTo>
                <a:lnTo>
                  <a:pt x="856409" y="25400"/>
                </a:lnTo>
                <a:lnTo>
                  <a:pt x="907572" y="25400"/>
                </a:lnTo>
                <a:lnTo>
                  <a:pt x="958575" y="12700"/>
                </a:lnTo>
                <a:lnTo>
                  <a:pt x="1211277" y="12700"/>
                </a:lnTo>
                <a:lnTo>
                  <a:pt x="1161298" y="0"/>
                </a:lnTo>
                <a:close/>
              </a:path>
            </a:pathLst>
          </a:custGeom>
          <a:solidFill>
            <a:srgbClr val="C4BD97"/>
          </a:solidFill>
        </p:spPr>
        <p:txBody>
          <a:bodyPr wrap="square" lIns="0" tIns="0" rIns="0" bIns="0" rtlCol="0"/>
          <a:lstStyle/>
          <a:p>
            <a:endParaRPr/>
          </a:p>
        </p:txBody>
      </p:sp>
      <p:pic>
        <p:nvPicPr>
          <p:cNvPr id="20" name="object 20"/>
          <p:cNvPicPr/>
          <p:nvPr/>
        </p:nvPicPr>
        <p:blipFill>
          <a:blip r:embed="rId9" cstate="print"/>
          <a:stretch>
            <a:fillRect/>
          </a:stretch>
        </p:blipFill>
        <p:spPr>
          <a:xfrm>
            <a:off x="9374899" y="2781936"/>
            <a:ext cx="1077201" cy="1085852"/>
          </a:xfrm>
          <a:prstGeom prst="rect">
            <a:avLst/>
          </a:prstGeom>
        </p:spPr>
      </p:pic>
      <p:grpSp>
        <p:nvGrpSpPr>
          <p:cNvPr id="21" name="object 21"/>
          <p:cNvGrpSpPr/>
          <p:nvPr/>
        </p:nvGrpSpPr>
        <p:grpSpPr>
          <a:xfrm>
            <a:off x="8041599" y="5641782"/>
            <a:ext cx="882779" cy="987903"/>
            <a:chOff x="8155751" y="5738829"/>
            <a:chExt cx="885190" cy="990600"/>
          </a:xfrm>
        </p:grpSpPr>
        <p:sp>
          <p:nvSpPr>
            <p:cNvPr id="22" name="object 22"/>
            <p:cNvSpPr/>
            <p:nvPr/>
          </p:nvSpPr>
          <p:spPr>
            <a:xfrm>
              <a:off x="8155751" y="5738829"/>
              <a:ext cx="885190" cy="864235"/>
            </a:xfrm>
            <a:custGeom>
              <a:avLst/>
              <a:gdLst/>
              <a:ahLst/>
              <a:cxnLst/>
              <a:rect l="l" t="t" r="r" b="b"/>
              <a:pathLst>
                <a:path w="885190" h="864234">
                  <a:moveTo>
                    <a:pt x="442283" y="0"/>
                  </a:moveTo>
                  <a:lnTo>
                    <a:pt x="394092" y="2535"/>
                  </a:lnTo>
                  <a:lnTo>
                    <a:pt x="347403" y="9966"/>
                  </a:lnTo>
                  <a:lnTo>
                    <a:pt x="302487" y="22028"/>
                  </a:lnTo>
                  <a:lnTo>
                    <a:pt x="259615" y="38459"/>
                  </a:lnTo>
                  <a:lnTo>
                    <a:pt x="219054" y="58993"/>
                  </a:lnTo>
                  <a:lnTo>
                    <a:pt x="181076" y="83369"/>
                  </a:lnTo>
                  <a:lnTo>
                    <a:pt x="145950" y="111322"/>
                  </a:lnTo>
                  <a:lnTo>
                    <a:pt x="113947" y="142589"/>
                  </a:lnTo>
                  <a:lnTo>
                    <a:pt x="85335" y="176906"/>
                  </a:lnTo>
                  <a:lnTo>
                    <a:pt x="60384" y="214009"/>
                  </a:lnTo>
                  <a:lnTo>
                    <a:pt x="39365" y="253635"/>
                  </a:lnTo>
                  <a:lnTo>
                    <a:pt x="22547" y="295521"/>
                  </a:lnTo>
                  <a:lnTo>
                    <a:pt x="10201" y="339402"/>
                  </a:lnTo>
                  <a:lnTo>
                    <a:pt x="2595" y="385015"/>
                  </a:lnTo>
                  <a:lnTo>
                    <a:pt x="0" y="432097"/>
                  </a:lnTo>
                  <a:lnTo>
                    <a:pt x="2595" y="479178"/>
                  </a:lnTo>
                  <a:lnTo>
                    <a:pt x="10201" y="524791"/>
                  </a:lnTo>
                  <a:lnTo>
                    <a:pt x="22547" y="568672"/>
                  </a:lnTo>
                  <a:lnTo>
                    <a:pt x="39365" y="610558"/>
                  </a:lnTo>
                  <a:lnTo>
                    <a:pt x="60384" y="650184"/>
                  </a:lnTo>
                  <a:lnTo>
                    <a:pt x="85335" y="687287"/>
                  </a:lnTo>
                  <a:lnTo>
                    <a:pt x="113947" y="721604"/>
                  </a:lnTo>
                  <a:lnTo>
                    <a:pt x="145950" y="752870"/>
                  </a:lnTo>
                  <a:lnTo>
                    <a:pt x="181076" y="780823"/>
                  </a:lnTo>
                  <a:lnTo>
                    <a:pt x="219054" y="805199"/>
                  </a:lnTo>
                  <a:lnTo>
                    <a:pt x="259615" y="825734"/>
                  </a:lnTo>
                  <a:lnTo>
                    <a:pt x="302487" y="842164"/>
                  </a:lnTo>
                  <a:lnTo>
                    <a:pt x="347403" y="854227"/>
                  </a:lnTo>
                  <a:lnTo>
                    <a:pt x="394092" y="861657"/>
                  </a:lnTo>
                  <a:lnTo>
                    <a:pt x="442283" y="864193"/>
                  </a:lnTo>
                  <a:lnTo>
                    <a:pt x="490475" y="861657"/>
                  </a:lnTo>
                  <a:lnTo>
                    <a:pt x="537163" y="854227"/>
                  </a:lnTo>
                  <a:lnTo>
                    <a:pt x="582079" y="842164"/>
                  </a:lnTo>
                  <a:lnTo>
                    <a:pt x="624951" y="825734"/>
                  </a:lnTo>
                  <a:lnTo>
                    <a:pt x="665512" y="805199"/>
                  </a:lnTo>
                  <a:lnTo>
                    <a:pt x="703489" y="780823"/>
                  </a:lnTo>
                  <a:lnTo>
                    <a:pt x="738615" y="752870"/>
                  </a:lnTo>
                  <a:lnTo>
                    <a:pt x="770619" y="721604"/>
                  </a:lnTo>
                  <a:lnTo>
                    <a:pt x="799231" y="687287"/>
                  </a:lnTo>
                  <a:lnTo>
                    <a:pt x="824181" y="650184"/>
                  </a:lnTo>
                  <a:lnTo>
                    <a:pt x="845200" y="610558"/>
                  </a:lnTo>
                  <a:lnTo>
                    <a:pt x="862018" y="568672"/>
                  </a:lnTo>
                  <a:lnTo>
                    <a:pt x="874365" y="524791"/>
                  </a:lnTo>
                  <a:lnTo>
                    <a:pt x="881971" y="479178"/>
                  </a:lnTo>
                  <a:lnTo>
                    <a:pt x="884566" y="432097"/>
                  </a:lnTo>
                  <a:lnTo>
                    <a:pt x="881971" y="385015"/>
                  </a:lnTo>
                  <a:lnTo>
                    <a:pt x="874365" y="339402"/>
                  </a:lnTo>
                  <a:lnTo>
                    <a:pt x="862018" y="295521"/>
                  </a:lnTo>
                  <a:lnTo>
                    <a:pt x="845200" y="253635"/>
                  </a:lnTo>
                  <a:lnTo>
                    <a:pt x="824181" y="214009"/>
                  </a:lnTo>
                  <a:lnTo>
                    <a:pt x="799231" y="176906"/>
                  </a:lnTo>
                  <a:lnTo>
                    <a:pt x="770619" y="142589"/>
                  </a:lnTo>
                  <a:lnTo>
                    <a:pt x="738615" y="111322"/>
                  </a:lnTo>
                  <a:lnTo>
                    <a:pt x="703489" y="83369"/>
                  </a:lnTo>
                  <a:lnTo>
                    <a:pt x="665512" y="58993"/>
                  </a:lnTo>
                  <a:lnTo>
                    <a:pt x="624951" y="38459"/>
                  </a:lnTo>
                  <a:lnTo>
                    <a:pt x="582079" y="22028"/>
                  </a:lnTo>
                  <a:lnTo>
                    <a:pt x="537163" y="9966"/>
                  </a:lnTo>
                  <a:lnTo>
                    <a:pt x="490475" y="2535"/>
                  </a:lnTo>
                  <a:lnTo>
                    <a:pt x="442283" y="0"/>
                  </a:lnTo>
                  <a:close/>
                </a:path>
              </a:pathLst>
            </a:custGeom>
            <a:solidFill>
              <a:srgbClr val="812C75"/>
            </a:solidFill>
          </p:spPr>
          <p:txBody>
            <a:bodyPr wrap="square" lIns="0" tIns="0" rIns="0" bIns="0" rtlCol="0"/>
            <a:lstStyle/>
            <a:p>
              <a:endParaRPr dirty="0"/>
            </a:p>
          </p:txBody>
        </p:sp>
        <p:sp>
          <p:nvSpPr>
            <p:cNvPr id="23" name="object 23"/>
            <p:cNvSpPr/>
            <p:nvPr/>
          </p:nvSpPr>
          <p:spPr>
            <a:xfrm>
              <a:off x="8350872" y="5954884"/>
              <a:ext cx="494665" cy="457834"/>
            </a:xfrm>
            <a:custGeom>
              <a:avLst/>
              <a:gdLst/>
              <a:ahLst/>
              <a:cxnLst/>
              <a:rect l="l" t="t" r="r" b="b"/>
              <a:pathLst>
                <a:path w="494665" h="457835">
                  <a:moveTo>
                    <a:pt x="111620" y="121018"/>
                  </a:moveTo>
                  <a:lnTo>
                    <a:pt x="108432" y="118071"/>
                  </a:lnTo>
                  <a:lnTo>
                    <a:pt x="35077" y="118071"/>
                  </a:lnTo>
                  <a:lnTo>
                    <a:pt x="31889" y="121018"/>
                  </a:lnTo>
                  <a:lnTo>
                    <a:pt x="31889" y="129870"/>
                  </a:lnTo>
                  <a:lnTo>
                    <a:pt x="35077" y="132829"/>
                  </a:lnTo>
                  <a:lnTo>
                    <a:pt x="39865" y="132829"/>
                  </a:lnTo>
                  <a:lnTo>
                    <a:pt x="108432" y="132829"/>
                  </a:lnTo>
                  <a:lnTo>
                    <a:pt x="111620" y="129870"/>
                  </a:lnTo>
                  <a:lnTo>
                    <a:pt x="111620" y="121018"/>
                  </a:lnTo>
                  <a:close/>
                </a:path>
                <a:path w="494665" h="457835">
                  <a:moveTo>
                    <a:pt x="111620" y="91503"/>
                  </a:moveTo>
                  <a:lnTo>
                    <a:pt x="108432" y="88544"/>
                  </a:lnTo>
                  <a:lnTo>
                    <a:pt x="35077" y="88544"/>
                  </a:lnTo>
                  <a:lnTo>
                    <a:pt x="31889" y="91503"/>
                  </a:lnTo>
                  <a:lnTo>
                    <a:pt x="31889" y="100355"/>
                  </a:lnTo>
                  <a:lnTo>
                    <a:pt x="35077" y="103314"/>
                  </a:lnTo>
                  <a:lnTo>
                    <a:pt x="39865" y="103314"/>
                  </a:lnTo>
                  <a:lnTo>
                    <a:pt x="108432" y="103314"/>
                  </a:lnTo>
                  <a:lnTo>
                    <a:pt x="111620" y="100355"/>
                  </a:lnTo>
                  <a:lnTo>
                    <a:pt x="111620" y="91503"/>
                  </a:lnTo>
                  <a:close/>
                </a:path>
                <a:path w="494665" h="457835">
                  <a:moveTo>
                    <a:pt x="111620" y="61988"/>
                  </a:moveTo>
                  <a:lnTo>
                    <a:pt x="108432" y="59029"/>
                  </a:lnTo>
                  <a:lnTo>
                    <a:pt x="35077" y="59029"/>
                  </a:lnTo>
                  <a:lnTo>
                    <a:pt x="31889" y="61988"/>
                  </a:lnTo>
                  <a:lnTo>
                    <a:pt x="31889" y="70840"/>
                  </a:lnTo>
                  <a:lnTo>
                    <a:pt x="35077" y="73787"/>
                  </a:lnTo>
                  <a:lnTo>
                    <a:pt x="39865" y="73787"/>
                  </a:lnTo>
                  <a:lnTo>
                    <a:pt x="108432" y="73787"/>
                  </a:lnTo>
                  <a:lnTo>
                    <a:pt x="111620" y="70840"/>
                  </a:lnTo>
                  <a:lnTo>
                    <a:pt x="111620" y="61988"/>
                  </a:lnTo>
                  <a:close/>
                </a:path>
                <a:path w="494665" h="457835">
                  <a:moveTo>
                    <a:pt x="111620" y="32473"/>
                  </a:moveTo>
                  <a:lnTo>
                    <a:pt x="108432" y="29514"/>
                  </a:lnTo>
                  <a:lnTo>
                    <a:pt x="35077" y="29514"/>
                  </a:lnTo>
                  <a:lnTo>
                    <a:pt x="31889" y="32473"/>
                  </a:lnTo>
                  <a:lnTo>
                    <a:pt x="31889" y="41325"/>
                  </a:lnTo>
                  <a:lnTo>
                    <a:pt x="35077" y="44272"/>
                  </a:lnTo>
                  <a:lnTo>
                    <a:pt x="39865" y="44272"/>
                  </a:lnTo>
                  <a:lnTo>
                    <a:pt x="108432" y="44272"/>
                  </a:lnTo>
                  <a:lnTo>
                    <a:pt x="111620" y="41325"/>
                  </a:lnTo>
                  <a:lnTo>
                    <a:pt x="111620" y="32473"/>
                  </a:lnTo>
                  <a:close/>
                </a:path>
                <a:path w="494665" h="457835">
                  <a:moveTo>
                    <a:pt x="191350" y="101828"/>
                  </a:moveTo>
                  <a:lnTo>
                    <a:pt x="188163" y="98882"/>
                  </a:lnTo>
                  <a:lnTo>
                    <a:pt x="178587" y="98882"/>
                  </a:lnTo>
                  <a:lnTo>
                    <a:pt x="175399" y="101828"/>
                  </a:lnTo>
                  <a:lnTo>
                    <a:pt x="175399" y="122491"/>
                  </a:lnTo>
                  <a:lnTo>
                    <a:pt x="178587" y="126187"/>
                  </a:lnTo>
                  <a:lnTo>
                    <a:pt x="183375" y="126187"/>
                  </a:lnTo>
                  <a:lnTo>
                    <a:pt x="188163" y="126187"/>
                  </a:lnTo>
                  <a:lnTo>
                    <a:pt x="191350" y="123240"/>
                  </a:lnTo>
                  <a:lnTo>
                    <a:pt x="191350" y="101828"/>
                  </a:lnTo>
                  <a:close/>
                </a:path>
                <a:path w="494665" h="457835">
                  <a:moveTo>
                    <a:pt x="287020" y="121018"/>
                  </a:moveTo>
                  <a:lnTo>
                    <a:pt x="283832" y="118071"/>
                  </a:lnTo>
                  <a:lnTo>
                    <a:pt x="210477" y="118071"/>
                  </a:lnTo>
                  <a:lnTo>
                    <a:pt x="207289" y="121018"/>
                  </a:lnTo>
                  <a:lnTo>
                    <a:pt x="207289" y="129870"/>
                  </a:lnTo>
                  <a:lnTo>
                    <a:pt x="210477" y="132829"/>
                  </a:lnTo>
                  <a:lnTo>
                    <a:pt x="215265" y="132829"/>
                  </a:lnTo>
                  <a:lnTo>
                    <a:pt x="283832" y="132829"/>
                  </a:lnTo>
                  <a:lnTo>
                    <a:pt x="287020" y="129870"/>
                  </a:lnTo>
                  <a:lnTo>
                    <a:pt x="287020" y="121018"/>
                  </a:lnTo>
                  <a:close/>
                </a:path>
                <a:path w="494665" h="457835">
                  <a:moveTo>
                    <a:pt x="287020" y="91503"/>
                  </a:moveTo>
                  <a:lnTo>
                    <a:pt x="283832" y="88544"/>
                  </a:lnTo>
                  <a:lnTo>
                    <a:pt x="210477" y="88544"/>
                  </a:lnTo>
                  <a:lnTo>
                    <a:pt x="207289" y="91503"/>
                  </a:lnTo>
                  <a:lnTo>
                    <a:pt x="207289" y="100355"/>
                  </a:lnTo>
                  <a:lnTo>
                    <a:pt x="210477" y="103314"/>
                  </a:lnTo>
                  <a:lnTo>
                    <a:pt x="215265" y="103314"/>
                  </a:lnTo>
                  <a:lnTo>
                    <a:pt x="283832" y="103314"/>
                  </a:lnTo>
                  <a:lnTo>
                    <a:pt x="287020" y="100355"/>
                  </a:lnTo>
                  <a:lnTo>
                    <a:pt x="287020" y="91503"/>
                  </a:lnTo>
                  <a:close/>
                </a:path>
                <a:path w="494665" h="457835">
                  <a:moveTo>
                    <a:pt x="287020" y="61988"/>
                  </a:moveTo>
                  <a:lnTo>
                    <a:pt x="283832" y="59029"/>
                  </a:lnTo>
                  <a:lnTo>
                    <a:pt x="210477" y="59029"/>
                  </a:lnTo>
                  <a:lnTo>
                    <a:pt x="207289" y="61988"/>
                  </a:lnTo>
                  <a:lnTo>
                    <a:pt x="207289" y="70840"/>
                  </a:lnTo>
                  <a:lnTo>
                    <a:pt x="210477" y="73787"/>
                  </a:lnTo>
                  <a:lnTo>
                    <a:pt x="215265" y="73787"/>
                  </a:lnTo>
                  <a:lnTo>
                    <a:pt x="283832" y="73787"/>
                  </a:lnTo>
                  <a:lnTo>
                    <a:pt x="287020" y="70840"/>
                  </a:lnTo>
                  <a:lnTo>
                    <a:pt x="287020" y="61988"/>
                  </a:lnTo>
                  <a:close/>
                </a:path>
                <a:path w="494665" h="457835">
                  <a:moveTo>
                    <a:pt x="287020" y="32473"/>
                  </a:moveTo>
                  <a:lnTo>
                    <a:pt x="283832" y="29514"/>
                  </a:lnTo>
                  <a:lnTo>
                    <a:pt x="210477" y="29514"/>
                  </a:lnTo>
                  <a:lnTo>
                    <a:pt x="207289" y="32473"/>
                  </a:lnTo>
                  <a:lnTo>
                    <a:pt x="207289" y="41325"/>
                  </a:lnTo>
                  <a:lnTo>
                    <a:pt x="210477" y="44272"/>
                  </a:lnTo>
                  <a:lnTo>
                    <a:pt x="215265" y="44272"/>
                  </a:lnTo>
                  <a:lnTo>
                    <a:pt x="283832" y="44272"/>
                  </a:lnTo>
                  <a:lnTo>
                    <a:pt x="287020" y="41325"/>
                  </a:lnTo>
                  <a:lnTo>
                    <a:pt x="287020" y="32473"/>
                  </a:lnTo>
                  <a:close/>
                </a:path>
                <a:path w="494665" h="457835">
                  <a:moveTo>
                    <a:pt x="382701" y="295173"/>
                  </a:moveTo>
                  <a:lnTo>
                    <a:pt x="381457" y="289661"/>
                  </a:lnTo>
                  <a:lnTo>
                    <a:pt x="372732" y="282067"/>
                  </a:lnTo>
                  <a:lnTo>
                    <a:pt x="366750" y="280085"/>
                  </a:lnTo>
                  <a:lnTo>
                    <a:pt x="366750" y="311404"/>
                  </a:lnTo>
                  <a:lnTo>
                    <a:pt x="366750" y="338709"/>
                  </a:lnTo>
                  <a:lnTo>
                    <a:pt x="336448" y="348297"/>
                  </a:lnTo>
                  <a:lnTo>
                    <a:pt x="333260" y="351993"/>
                  </a:lnTo>
                  <a:lnTo>
                    <a:pt x="334060" y="356412"/>
                  </a:lnTo>
                  <a:lnTo>
                    <a:pt x="335648" y="363054"/>
                  </a:lnTo>
                  <a:lnTo>
                    <a:pt x="342823" y="362318"/>
                  </a:lnTo>
                  <a:lnTo>
                    <a:pt x="343623" y="362318"/>
                  </a:lnTo>
                  <a:lnTo>
                    <a:pt x="353199" y="360845"/>
                  </a:lnTo>
                  <a:lnTo>
                    <a:pt x="360375" y="358635"/>
                  </a:lnTo>
                  <a:lnTo>
                    <a:pt x="365950" y="356412"/>
                  </a:lnTo>
                  <a:lnTo>
                    <a:pt x="365950" y="383717"/>
                  </a:lnTo>
                  <a:lnTo>
                    <a:pt x="355231" y="388327"/>
                  </a:lnTo>
                  <a:lnTo>
                    <a:pt x="331571" y="393407"/>
                  </a:lnTo>
                  <a:lnTo>
                    <a:pt x="295198" y="397522"/>
                  </a:lnTo>
                  <a:lnTo>
                    <a:pt x="246354" y="399211"/>
                  </a:lnTo>
                  <a:lnTo>
                    <a:pt x="197510" y="397522"/>
                  </a:lnTo>
                  <a:lnTo>
                    <a:pt x="161150" y="393407"/>
                  </a:lnTo>
                  <a:lnTo>
                    <a:pt x="137490" y="388327"/>
                  </a:lnTo>
                  <a:lnTo>
                    <a:pt x="126771" y="383717"/>
                  </a:lnTo>
                  <a:lnTo>
                    <a:pt x="126771" y="355676"/>
                  </a:lnTo>
                  <a:lnTo>
                    <a:pt x="156438" y="363474"/>
                  </a:lnTo>
                  <a:lnTo>
                    <a:pt x="191947" y="367677"/>
                  </a:lnTo>
                  <a:lnTo>
                    <a:pt x="224751" y="369379"/>
                  </a:lnTo>
                  <a:lnTo>
                    <a:pt x="246354" y="369697"/>
                  </a:lnTo>
                  <a:lnTo>
                    <a:pt x="263652" y="369557"/>
                  </a:lnTo>
                  <a:lnTo>
                    <a:pt x="312534" y="366750"/>
                  </a:lnTo>
                  <a:lnTo>
                    <a:pt x="319709" y="362318"/>
                  </a:lnTo>
                  <a:lnTo>
                    <a:pt x="319709" y="358635"/>
                  </a:lnTo>
                  <a:lnTo>
                    <a:pt x="319074" y="355676"/>
                  </a:lnTo>
                  <a:lnTo>
                    <a:pt x="318909" y="354939"/>
                  </a:lnTo>
                  <a:lnTo>
                    <a:pt x="315722" y="351993"/>
                  </a:lnTo>
                  <a:lnTo>
                    <a:pt x="310934" y="351993"/>
                  </a:lnTo>
                  <a:lnTo>
                    <a:pt x="296037" y="353390"/>
                  </a:lnTo>
                  <a:lnTo>
                    <a:pt x="280238" y="354291"/>
                  </a:lnTo>
                  <a:lnTo>
                    <a:pt x="263842" y="354787"/>
                  </a:lnTo>
                  <a:lnTo>
                    <a:pt x="247154" y="354939"/>
                  </a:lnTo>
                  <a:lnTo>
                    <a:pt x="198310" y="353250"/>
                  </a:lnTo>
                  <a:lnTo>
                    <a:pt x="161950" y="349135"/>
                  </a:lnTo>
                  <a:lnTo>
                    <a:pt x="138290" y="344043"/>
                  </a:lnTo>
                  <a:lnTo>
                    <a:pt x="127558" y="339445"/>
                  </a:lnTo>
                  <a:lnTo>
                    <a:pt x="127558" y="311404"/>
                  </a:lnTo>
                  <a:lnTo>
                    <a:pt x="157238" y="319201"/>
                  </a:lnTo>
                  <a:lnTo>
                    <a:pt x="192735" y="323392"/>
                  </a:lnTo>
                  <a:lnTo>
                    <a:pt x="225552" y="325107"/>
                  </a:lnTo>
                  <a:lnTo>
                    <a:pt x="247154" y="325424"/>
                  </a:lnTo>
                  <a:lnTo>
                    <a:pt x="268757" y="325107"/>
                  </a:lnTo>
                  <a:lnTo>
                    <a:pt x="301574" y="323392"/>
                  </a:lnTo>
                  <a:lnTo>
                    <a:pt x="337070" y="319201"/>
                  </a:lnTo>
                  <a:lnTo>
                    <a:pt x="366750" y="311404"/>
                  </a:lnTo>
                  <a:lnTo>
                    <a:pt x="366750" y="280085"/>
                  </a:lnTo>
                  <a:lnTo>
                    <a:pt x="349059" y="274205"/>
                  </a:lnTo>
                  <a:lnTo>
                    <a:pt x="302971" y="267868"/>
                  </a:lnTo>
                  <a:lnTo>
                    <a:pt x="298983" y="267868"/>
                  </a:lnTo>
                  <a:lnTo>
                    <a:pt x="328155" y="285724"/>
                  </a:lnTo>
                  <a:lnTo>
                    <a:pt x="347014" y="289179"/>
                  </a:lnTo>
                  <a:lnTo>
                    <a:pt x="359003" y="292481"/>
                  </a:lnTo>
                  <a:lnTo>
                    <a:pt x="365150" y="295173"/>
                  </a:lnTo>
                  <a:lnTo>
                    <a:pt x="352767" y="299974"/>
                  </a:lnTo>
                  <a:lnTo>
                    <a:pt x="328879" y="304761"/>
                  </a:lnTo>
                  <a:lnTo>
                    <a:pt x="293624" y="308457"/>
                  </a:lnTo>
                  <a:lnTo>
                    <a:pt x="247154" y="309930"/>
                  </a:lnTo>
                  <a:lnTo>
                    <a:pt x="200685" y="308457"/>
                  </a:lnTo>
                  <a:lnTo>
                    <a:pt x="165430" y="304761"/>
                  </a:lnTo>
                  <a:lnTo>
                    <a:pt x="141541" y="299974"/>
                  </a:lnTo>
                  <a:lnTo>
                    <a:pt x="129159" y="295173"/>
                  </a:lnTo>
                  <a:lnTo>
                    <a:pt x="135521" y="292481"/>
                  </a:lnTo>
                  <a:lnTo>
                    <a:pt x="147993" y="288899"/>
                  </a:lnTo>
                  <a:lnTo>
                    <a:pt x="166941" y="285419"/>
                  </a:lnTo>
                  <a:lnTo>
                    <a:pt x="193738" y="282625"/>
                  </a:lnTo>
                  <a:lnTo>
                    <a:pt x="198526" y="282625"/>
                  </a:lnTo>
                  <a:lnTo>
                    <a:pt x="201714" y="278930"/>
                  </a:lnTo>
                  <a:lnTo>
                    <a:pt x="200914" y="274510"/>
                  </a:lnTo>
                  <a:lnTo>
                    <a:pt x="200914" y="270814"/>
                  </a:lnTo>
                  <a:lnTo>
                    <a:pt x="196926" y="267131"/>
                  </a:lnTo>
                  <a:lnTo>
                    <a:pt x="192151" y="267868"/>
                  </a:lnTo>
                  <a:lnTo>
                    <a:pt x="145592" y="274205"/>
                  </a:lnTo>
                  <a:lnTo>
                    <a:pt x="121678" y="282067"/>
                  </a:lnTo>
                  <a:lnTo>
                    <a:pt x="112877" y="289661"/>
                  </a:lnTo>
                  <a:lnTo>
                    <a:pt x="111620" y="295173"/>
                  </a:lnTo>
                  <a:lnTo>
                    <a:pt x="111620" y="428002"/>
                  </a:lnTo>
                  <a:lnTo>
                    <a:pt x="113880" y="434657"/>
                  </a:lnTo>
                  <a:lnTo>
                    <a:pt x="120789" y="440359"/>
                  </a:lnTo>
                  <a:lnTo>
                    <a:pt x="132473" y="445223"/>
                  </a:lnTo>
                  <a:lnTo>
                    <a:pt x="149085" y="449402"/>
                  </a:lnTo>
                  <a:lnTo>
                    <a:pt x="149885" y="449402"/>
                  </a:lnTo>
                  <a:lnTo>
                    <a:pt x="156260" y="450875"/>
                  </a:lnTo>
                  <a:lnTo>
                    <a:pt x="158661" y="443496"/>
                  </a:lnTo>
                  <a:lnTo>
                    <a:pt x="159334" y="440359"/>
                  </a:lnTo>
                  <a:lnTo>
                    <a:pt x="159461" y="439801"/>
                  </a:lnTo>
                  <a:lnTo>
                    <a:pt x="157060" y="435381"/>
                  </a:lnTo>
                  <a:lnTo>
                    <a:pt x="152425" y="434657"/>
                  </a:lnTo>
                  <a:lnTo>
                    <a:pt x="140792" y="431914"/>
                  </a:lnTo>
                  <a:lnTo>
                    <a:pt x="133337" y="429475"/>
                  </a:lnTo>
                  <a:lnTo>
                    <a:pt x="129184" y="427583"/>
                  </a:lnTo>
                  <a:lnTo>
                    <a:pt x="127558" y="426516"/>
                  </a:lnTo>
                  <a:lnTo>
                    <a:pt x="127558" y="399211"/>
                  </a:lnTo>
                  <a:lnTo>
                    <a:pt x="157238" y="407009"/>
                  </a:lnTo>
                  <a:lnTo>
                    <a:pt x="192735" y="411213"/>
                  </a:lnTo>
                  <a:lnTo>
                    <a:pt x="225552" y="412915"/>
                  </a:lnTo>
                  <a:lnTo>
                    <a:pt x="247154" y="413232"/>
                  </a:lnTo>
                  <a:lnTo>
                    <a:pt x="268757" y="412915"/>
                  </a:lnTo>
                  <a:lnTo>
                    <a:pt x="301574" y="411213"/>
                  </a:lnTo>
                  <a:lnTo>
                    <a:pt x="337070" y="407009"/>
                  </a:lnTo>
                  <a:lnTo>
                    <a:pt x="366750" y="399211"/>
                  </a:lnTo>
                  <a:lnTo>
                    <a:pt x="366750" y="427253"/>
                  </a:lnTo>
                  <a:lnTo>
                    <a:pt x="355892" y="431914"/>
                  </a:lnTo>
                  <a:lnTo>
                    <a:pt x="355752" y="431914"/>
                  </a:lnTo>
                  <a:lnTo>
                    <a:pt x="332359" y="436943"/>
                  </a:lnTo>
                  <a:lnTo>
                    <a:pt x="295998" y="441058"/>
                  </a:lnTo>
                  <a:lnTo>
                    <a:pt x="247154" y="442760"/>
                  </a:lnTo>
                  <a:lnTo>
                    <a:pt x="230593" y="442607"/>
                  </a:lnTo>
                  <a:lnTo>
                    <a:pt x="214464" y="442112"/>
                  </a:lnTo>
                  <a:lnTo>
                    <a:pt x="198945" y="441198"/>
                  </a:lnTo>
                  <a:lnTo>
                    <a:pt x="184175" y="439801"/>
                  </a:lnTo>
                  <a:lnTo>
                    <a:pt x="179387" y="439064"/>
                  </a:lnTo>
                  <a:lnTo>
                    <a:pt x="177088" y="441198"/>
                  </a:lnTo>
                  <a:lnTo>
                    <a:pt x="176187" y="442112"/>
                  </a:lnTo>
                  <a:lnTo>
                    <a:pt x="174599" y="450875"/>
                  </a:lnTo>
                  <a:lnTo>
                    <a:pt x="177800" y="453821"/>
                  </a:lnTo>
                  <a:lnTo>
                    <a:pt x="230454" y="457365"/>
                  </a:lnTo>
                  <a:lnTo>
                    <a:pt x="247154" y="457517"/>
                  </a:lnTo>
                  <a:lnTo>
                    <a:pt x="276720" y="456869"/>
                  </a:lnTo>
                  <a:lnTo>
                    <a:pt x="277469" y="456869"/>
                  </a:lnTo>
                  <a:lnTo>
                    <a:pt x="323303" y="453275"/>
                  </a:lnTo>
                  <a:lnTo>
                    <a:pt x="364655" y="444436"/>
                  </a:lnTo>
                  <a:lnTo>
                    <a:pt x="366509" y="442760"/>
                  </a:lnTo>
                  <a:lnTo>
                    <a:pt x="382701" y="428002"/>
                  </a:lnTo>
                  <a:lnTo>
                    <a:pt x="382701" y="356412"/>
                  </a:lnTo>
                  <a:lnTo>
                    <a:pt x="382701" y="311404"/>
                  </a:lnTo>
                  <a:lnTo>
                    <a:pt x="382701" y="309930"/>
                  </a:lnTo>
                  <a:lnTo>
                    <a:pt x="382701" y="295173"/>
                  </a:lnTo>
                  <a:close/>
                </a:path>
                <a:path w="494665" h="457835">
                  <a:moveTo>
                    <a:pt x="462419" y="121018"/>
                  </a:moveTo>
                  <a:lnTo>
                    <a:pt x="459232" y="118071"/>
                  </a:lnTo>
                  <a:lnTo>
                    <a:pt x="454444" y="118071"/>
                  </a:lnTo>
                  <a:lnTo>
                    <a:pt x="385889" y="118071"/>
                  </a:lnTo>
                  <a:lnTo>
                    <a:pt x="382689" y="121018"/>
                  </a:lnTo>
                  <a:lnTo>
                    <a:pt x="382689" y="129870"/>
                  </a:lnTo>
                  <a:lnTo>
                    <a:pt x="385889" y="132829"/>
                  </a:lnTo>
                  <a:lnTo>
                    <a:pt x="459232" y="132829"/>
                  </a:lnTo>
                  <a:lnTo>
                    <a:pt x="462419" y="129870"/>
                  </a:lnTo>
                  <a:lnTo>
                    <a:pt x="462419" y="121018"/>
                  </a:lnTo>
                  <a:close/>
                </a:path>
                <a:path w="494665" h="457835">
                  <a:moveTo>
                    <a:pt x="462419" y="91503"/>
                  </a:moveTo>
                  <a:lnTo>
                    <a:pt x="459232" y="88544"/>
                  </a:lnTo>
                  <a:lnTo>
                    <a:pt x="454444" y="88544"/>
                  </a:lnTo>
                  <a:lnTo>
                    <a:pt x="385889" y="88544"/>
                  </a:lnTo>
                  <a:lnTo>
                    <a:pt x="382689" y="91503"/>
                  </a:lnTo>
                  <a:lnTo>
                    <a:pt x="382689" y="100355"/>
                  </a:lnTo>
                  <a:lnTo>
                    <a:pt x="385889" y="103314"/>
                  </a:lnTo>
                  <a:lnTo>
                    <a:pt x="459232" y="103314"/>
                  </a:lnTo>
                  <a:lnTo>
                    <a:pt x="462419" y="100355"/>
                  </a:lnTo>
                  <a:lnTo>
                    <a:pt x="462419" y="91503"/>
                  </a:lnTo>
                  <a:close/>
                </a:path>
                <a:path w="494665" h="457835">
                  <a:moveTo>
                    <a:pt x="462419" y="61988"/>
                  </a:moveTo>
                  <a:lnTo>
                    <a:pt x="459232" y="59029"/>
                  </a:lnTo>
                  <a:lnTo>
                    <a:pt x="454444" y="59029"/>
                  </a:lnTo>
                  <a:lnTo>
                    <a:pt x="385889" y="59029"/>
                  </a:lnTo>
                  <a:lnTo>
                    <a:pt x="382689" y="61988"/>
                  </a:lnTo>
                  <a:lnTo>
                    <a:pt x="382689" y="70840"/>
                  </a:lnTo>
                  <a:lnTo>
                    <a:pt x="385889" y="73787"/>
                  </a:lnTo>
                  <a:lnTo>
                    <a:pt x="459232" y="73787"/>
                  </a:lnTo>
                  <a:lnTo>
                    <a:pt x="462419" y="70840"/>
                  </a:lnTo>
                  <a:lnTo>
                    <a:pt x="462419" y="61988"/>
                  </a:lnTo>
                  <a:close/>
                </a:path>
                <a:path w="494665" h="457835">
                  <a:moveTo>
                    <a:pt x="462419" y="32473"/>
                  </a:moveTo>
                  <a:lnTo>
                    <a:pt x="459232" y="29514"/>
                  </a:lnTo>
                  <a:lnTo>
                    <a:pt x="454444" y="29514"/>
                  </a:lnTo>
                  <a:lnTo>
                    <a:pt x="385889" y="29514"/>
                  </a:lnTo>
                  <a:lnTo>
                    <a:pt x="382689" y="32473"/>
                  </a:lnTo>
                  <a:lnTo>
                    <a:pt x="382689" y="41325"/>
                  </a:lnTo>
                  <a:lnTo>
                    <a:pt x="385889" y="44272"/>
                  </a:lnTo>
                  <a:lnTo>
                    <a:pt x="459232" y="44272"/>
                  </a:lnTo>
                  <a:lnTo>
                    <a:pt x="462419" y="41325"/>
                  </a:lnTo>
                  <a:lnTo>
                    <a:pt x="462419" y="32473"/>
                  </a:lnTo>
                  <a:close/>
                </a:path>
                <a:path w="494665" h="457835">
                  <a:moveTo>
                    <a:pt x="494309" y="2946"/>
                  </a:moveTo>
                  <a:lnTo>
                    <a:pt x="491121" y="0"/>
                  </a:lnTo>
                  <a:lnTo>
                    <a:pt x="353987" y="0"/>
                  </a:lnTo>
                  <a:lnTo>
                    <a:pt x="350799" y="2946"/>
                  </a:lnTo>
                  <a:lnTo>
                    <a:pt x="350799" y="159385"/>
                  </a:lnTo>
                  <a:lnTo>
                    <a:pt x="353987" y="162344"/>
                  </a:lnTo>
                  <a:lnTo>
                    <a:pt x="414591" y="162344"/>
                  </a:lnTo>
                  <a:lnTo>
                    <a:pt x="414591" y="206616"/>
                  </a:lnTo>
                  <a:lnTo>
                    <a:pt x="255130" y="206616"/>
                  </a:lnTo>
                  <a:lnTo>
                    <a:pt x="255130" y="162344"/>
                  </a:lnTo>
                  <a:lnTo>
                    <a:pt x="315722" y="162344"/>
                  </a:lnTo>
                  <a:lnTo>
                    <a:pt x="318909" y="159385"/>
                  </a:lnTo>
                  <a:lnTo>
                    <a:pt x="318909" y="2946"/>
                  </a:lnTo>
                  <a:lnTo>
                    <a:pt x="315722" y="0"/>
                  </a:lnTo>
                  <a:lnTo>
                    <a:pt x="178587" y="0"/>
                  </a:lnTo>
                  <a:lnTo>
                    <a:pt x="175399" y="2946"/>
                  </a:lnTo>
                  <a:lnTo>
                    <a:pt x="175399" y="81165"/>
                  </a:lnTo>
                  <a:lnTo>
                    <a:pt x="178587" y="84124"/>
                  </a:lnTo>
                  <a:lnTo>
                    <a:pt x="188163" y="84124"/>
                  </a:lnTo>
                  <a:lnTo>
                    <a:pt x="191350" y="81165"/>
                  </a:lnTo>
                  <a:lnTo>
                    <a:pt x="191350" y="14757"/>
                  </a:lnTo>
                  <a:lnTo>
                    <a:pt x="302971" y="14757"/>
                  </a:lnTo>
                  <a:lnTo>
                    <a:pt x="302971" y="147586"/>
                  </a:lnTo>
                  <a:lnTo>
                    <a:pt x="191350" y="147586"/>
                  </a:lnTo>
                  <a:lnTo>
                    <a:pt x="191350" y="143154"/>
                  </a:lnTo>
                  <a:lnTo>
                    <a:pt x="188163" y="140208"/>
                  </a:lnTo>
                  <a:lnTo>
                    <a:pt x="178587" y="140208"/>
                  </a:lnTo>
                  <a:lnTo>
                    <a:pt x="175399" y="143154"/>
                  </a:lnTo>
                  <a:lnTo>
                    <a:pt x="175399" y="159385"/>
                  </a:lnTo>
                  <a:lnTo>
                    <a:pt x="178587" y="162344"/>
                  </a:lnTo>
                  <a:lnTo>
                    <a:pt x="239179" y="162344"/>
                  </a:lnTo>
                  <a:lnTo>
                    <a:pt x="239179" y="206616"/>
                  </a:lnTo>
                  <a:lnTo>
                    <a:pt x="79730" y="206616"/>
                  </a:lnTo>
                  <a:lnTo>
                    <a:pt x="79730" y="162344"/>
                  </a:lnTo>
                  <a:lnTo>
                    <a:pt x="140322" y="162344"/>
                  </a:lnTo>
                  <a:lnTo>
                    <a:pt x="143510" y="159385"/>
                  </a:lnTo>
                  <a:lnTo>
                    <a:pt x="143510" y="2946"/>
                  </a:lnTo>
                  <a:lnTo>
                    <a:pt x="140322" y="0"/>
                  </a:lnTo>
                  <a:lnTo>
                    <a:pt x="3187" y="0"/>
                  </a:lnTo>
                  <a:lnTo>
                    <a:pt x="0" y="2946"/>
                  </a:lnTo>
                  <a:lnTo>
                    <a:pt x="0" y="55346"/>
                  </a:lnTo>
                  <a:lnTo>
                    <a:pt x="3187" y="58293"/>
                  </a:lnTo>
                  <a:lnTo>
                    <a:pt x="12750" y="58293"/>
                  </a:lnTo>
                  <a:lnTo>
                    <a:pt x="15938" y="55346"/>
                  </a:lnTo>
                  <a:lnTo>
                    <a:pt x="15938" y="14757"/>
                  </a:lnTo>
                  <a:lnTo>
                    <a:pt x="127558" y="14757"/>
                  </a:lnTo>
                  <a:lnTo>
                    <a:pt x="127558" y="147586"/>
                  </a:lnTo>
                  <a:lnTo>
                    <a:pt x="15938" y="147586"/>
                  </a:lnTo>
                  <a:lnTo>
                    <a:pt x="15938" y="76746"/>
                  </a:lnTo>
                  <a:lnTo>
                    <a:pt x="12750" y="73787"/>
                  </a:lnTo>
                  <a:lnTo>
                    <a:pt x="3187" y="73787"/>
                  </a:lnTo>
                  <a:lnTo>
                    <a:pt x="0" y="76746"/>
                  </a:lnTo>
                  <a:lnTo>
                    <a:pt x="0" y="159385"/>
                  </a:lnTo>
                  <a:lnTo>
                    <a:pt x="3187" y="162344"/>
                  </a:lnTo>
                  <a:lnTo>
                    <a:pt x="63779" y="162344"/>
                  </a:lnTo>
                  <a:lnTo>
                    <a:pt x="63779" y="218427"/>
                  </a:lnTo>
                  <a:lnTo>
                    <a:pt x="66967" y="221373"/>
                  </a:lnTo>
                  <a:lnTo>
                    <a:pt x="239179" y="221373"/>
                  </a:lnTo>
                  <a:lnTo>
                    <a:pt x="239179" y="270078"/>
                  </a:lnTo>
                  <a:lnTo>
                    <a:pt x="217652" y="250151"/>
                  </a:lnTo>
                  <a:lnTo>
                    <a:pt x="212877" y="250151"/>
                  </a:lnTo>
                  <a:lnTo>
                    <a:pt x="206489" y="256057"/>
                  </a:lnTo>
                  <a:lnTo>
                    <a:pt x="206489" y="260489"/>
                  </a:lnTo>
                  <a:lnTo>
                    <a:pt x="241579" y="292950"/>
                  </a:lnTo>
                  <a:lnTo>
                    <a:pt x="247154" y="296646"/>
                  </a:lnTo>
                  <a:lnTo>
                    <a:pt x="251942" y="293687"/>
                  </a:lnTo>
                  <a:lnTo>
                    <a:pt x="287820" y="260489"/>
                  </a:lnTo>
                  <a:lnTo>
                    <a:pt x="287820" y="256057"/>
                  </a:lnTo>
                  <a:lnTo>
                    <a:pt x="281444" y="250151"/>
                  </a:lnTo>
                  <a:lnTo>
                    <a:pt x="276656" y="250151"/>
                  </a:lnTo>
                  <a:lnTo>
                    <a:pt x="255130" y="270078"/>
                  </a:lnTo>
                  <a:lnTo>
                    <a:pt x="255130" y="221373"/>
                  </a:lnTo>
                  <a:lnTo>
                    <a:pt x="427342" y="221373"/>
                  </a:lnTo>
                  <a:lnTo>
                    <a:pt x="430530" y="218427"/>
                  </a:lnTo>
                  <a:lnTo>
                    <a:pt x="430530" y="162344"/>
                  </a:lnTo>
                  <a:lnTo>
                    <a:pt x="491121" y="162344"/>
                  </a:lnTo>
                  <a:lnTo>
                    <a:pt x="494309" y="159385"/>
                  </a:lnTo>
                  <a:lnTo>
                    <a:pt x="494309" y="40576"/>
                  </a:lnTo>
                  <a:lnTo>
                    <a:pt x="491121" y="37630"/>
                  </a:lnTo>
                  <a:lnTo>
                    <a:pt x="481558" y="37630"/>
                  </a:lnTo>
                  <a:lnTo>
                    <a:pt x="478370" y="40576"/>
                  </a:lnTo>
                  <a:lnTo>
                    <a:pt x="478370" y="147574"/>
                  </a:lnTo>
                  <a:lnTo>
                    <a:pt x="366750" y="147574"/>
                  </a:lnTo>
                  <a:lnTo>
                    <a:pt x="366750" y="14757"/>
                  </a:lnTo>
                  <a:lnTo>
                    <a:pt x="478370" y="14757"/>
                  </a:lnTo>
                  <a:lnTo>
                    <a:pt x="478370" y="19177"/>
                  </a:lnTo>
                  <a:lnTo>
                    <a:pt x="481558" y="22136"/>
                  </a:lnTo>
                  <a:lnTo>
                    <a:pt x="486346" y="22136"/>
                  </a:lnTo>
                  <a:lnTo>
                    <a:pt x="491121" y="22136"/>
                  </a:lnTo>
                  <a:lnTo>
                    <a:pt x="494309" y="19189"/>
                  </a:lnTo>
                  <a:lnTo>
                    <a:pt x="494309" y="2946"/>
                  </a:lnTo>
                  <a:close/>
                </a:path>
              </a:pathLst>
            </a:custGeom>
            <a:solidFill>
              <a:srgbClr val="FFFFFF"/>
            </a:solidFill>
          </p:spPr>
          <p:txBody>
            <a:bodyPr wrap="square" lIns="0" tIns="0" rIns="0" bIns="0" rtlCol="0"/>
            <a:lstStyle/>
            <a:p>
              <a:endParaRPr/>
            </a:p>
          </p:txBody>
        </p:sp>
        <p:pic>
          <p:nvPicPr>
            <p:cNvPr id="24" name="object 24"/>
            <p:cNvPicPr/>
            <p:nvPr/>
          </p:nvPicPr>
          <p:blipFill>
            <a:blip r:embed="rId10" cstate="print"/>
            <a:stretch>
              <a:fillRect/>
            </a:stretch>
          </p:blipFill>
          <p:spPr>
            <a:xfrm>
              <a:off x="8406817" y="6611941"/>
              <a:ext cx="388471" cy="117186"/>
            </a:xfrm>
            <a:prstGeom prst="rect">
              <a:avLst/>
            </a:prstGeom>
          </p:spPr>
        </p:pic>
      </p:grpSp>
      <p:pic>
        <p:nvPicPr>
          <p:cNvPr id="25" name="object 25"/>
          <p:cNvPicPr/>
          <p:nvPr/>
        </p:nvPicPr>
        <p:blipFill>
          <a:blip r:embed="rId11" cstate="print"/>
          <a:stretch>
            <a:fillRect/>
          </a:stretch>
        </p:blipFill>
        <p:spPr>
          <a:xfrm>
            <a:off x="4872355" y="1025237"/>
            <a:ext cx="1420465" cy="1118662"/>
          </a:xfrm>
          <a:prstGeom prst="rect">
            <a:avLst/>
          </a:prstGeom>
        </p:spPr>
      </p:pic>
      <p:pic>
        <p:nvPicPr>
          <p:cNvPr id="26" name="object 26"/>
          <p:cNvPicPr/>
          <p:nvPr/>
        </p:nvPicPr>
        <p:blipFill>
          <a:blip r:embed="rId12" cstate="print"/>
          <a:stretch>
            <a:fillRect/>
          </a:stretch>
        </p:blipFill>
        <p:spPr>
          <a:xfrm>
            <a:off x="360137" y="2751536"/>
            <a:ext cx="1307658" cy="1073426"/>
          </a:xfrm>
          <a:prstGeom prst="rect">
            <a:avLst/>
          </a:prstGeom>
        </p:spPr>
      </p:pic>
      <p:pic>
        <p:nvPicPr>
          <p:cNvPr id="27" name="object 27"/>
          <p:cNvPicPr/>
          <p:nvPr/>
        </p:nvPicPr>
        <p:blipFill>
          <a:blip r:embed="rId13" cstate="print"/>
          <a:stretch>
            <a:fillRect/>
          </a:stretch>
        </p:blipFill>
        <p:spPr>
          <a:xfrm>
            <a:off x="516870" y="4210590"/>
            <a:ext cx="982049" cy="1030585"/>
          </a:xfrm>
          <a:prstGeom prst="rect">
            <a:avLst/>
          </a:prstGeom>
        </p:spPr>
      </p:pic>
      <p:pic>
        <p:nvPicPr>
          <p:cNvPr id="28" name="object 28"/>
          <p:cNvPicPr/>
          <p:nvPr/>
        </p:nvPicPr>
        <p:blipFill>
          <a:blip r:embed="rId14" cstate="print"/>
          <a:stretch>
            <a:fillRect/>
          </a:stretch>
        </p:blipFill>
        <p:spPr>
          <a:xfrm>
            <a:off x="9271025" y="4201729"/>
            <a:ext cx="1128095" cy="1030817"/>
          </a:xfrm>
          <a:prstGeom prst="rect">
            <a:avLst/>
          </a:prstGeom>
        </p:spPr>
      </p:pic>
      <p:pic>
        <p:nvPicPr>
          <p:cNvPr id="29" name="object 29"/>
          <p:cNvPicPr/>
          <p:nvPr/>
        </p:nvPicPr>
        <p:blipFill>
          <a:blip r:embed="rId15" cstate="print"/>
          <a:stretch>
            <a:fillRect/>
          </a:stretch>
        </p:blipFill>
        <p:spPr>
          <a:xfrm>
            <a:off x="2021280" y="5710172"/>
            <a:ext cx="945215" cy="1070279"/>
          </a:xfrm>
          <a:prstGeom prst="rect">
            <a:avLst/>
          </a:prstGeom>
        </p:spPr>
      </p:pic>
      <p:sp>
        <p:nvSpPr>
          <p:cNvPr id="30" name="TextBox 51">
            <a:extLst>
              <a:ext uri="{FF2B5EF4-FFF2-40B4-BE49-F238E27FC236}">
                <a16:creationId xmlns:a16="http://schemas.microsoft.com/office/drawing/2014/main" id="{4BD001C1-A4E9-000A-7EEA-3302B66CE725}"/>
              </a:ext>
            </a:extLst>
          </p:cNvPr>
          <p:cNvSpPr txBox="1"/>
          <p:nvPr/>
        </p:nvSpPr>
        <p:spPr>
          <a:xfrm>
            <a:off x="5575300" y="7178885"/>
            <a:ext cx="4505499" cy="276999"/>
          </a:xfrm>
          <a:prstGeom prst="rect">
            <a:avLst/>
          </a:prstGeom>
          <a:noFill/>
        </p:spPr>
        <p:txBody>
          <a:bodyPr wrap="square" lIns="91440" tIns="45720" rIns="91440" bIns="45720" rtlCol="0" anchor="t">
            <a:spAutoFit/>
          </a:bodyPr>
          <a:lstStyle/>
          <a:p>
            <a:r>
              <a:rPr lang="en-US" sz="1200" dirty="0">
                <a:highlight>
                  <a:srgbClr val="00FFFF"/>
                </a:highlight>
                <a:latin typeface="Arial"/>
                <a:cs typeface="Arial"/>
              </a:rPr>
              <a:t>Una </a:t>
            </a:r>
            <a:r>
              <a:rPr lang="en-US" sz="1200" dirty="0" err="1">
                <a:highlight>
                  <a:srgbClr val="00FFFF"/>
                </a:highlight>
                <a:latin typeface="Arial"/>
                <a:cs typeface="Arial"/>
              </a:rPr>
              <a:t>plantilla</a:t>
            </a:r>
            <a:r>
              <a:rPr lang="en-US" sz="1200" dirty="0">
                <a:highlight>
                  <a:srgbClr val="00FFFF"/>
                </a:highlight>
                <a:latin typeface="Arial"/>
                <a:cs typeface="Arial"/>
              </a:rPr>
              <a:t> </a:t>
            </a:r>
            <a:r>
              <a:rPr lang="en-US" sz="1200" dirty="0" err="1">
                <a:highlight>
                  <a:srgbClr val="00FFFF"/>
                </a:highlight>
                <a:latin typeface="Arial"/>
                <a:cs typeface="Arial"/>
              </a:rPr>
              <a:t>descargable</a:t>
            </a:r>
            <a:r>
              <a:rPr lang="en-US" sz="1200" dirty="0">
                <a:highlight>
                  <a:srgbClr val="00FFFF"/>
                </a:highlight>
                <a:latin typeface="Arial"/>
                <a:cs typeface="Arial"/>
              </a:rPr>
              <a:t> </a:t>
            </a:r>
            <a:r>
              <a:rPr lang="en-US" sz="1200" dirty="0" err="1">
                <a:highlight>
                  <a:srgbClr val="00FFFF"/>
                </a:highlight>
                <a:latin typeface="Arial"/>
                <a:cs typeface="Arial"/>
              </a:rPr>
              <a:t>está</a:t>
            </a:r>
            <a:r>
              <a:rPr lang="en-US" sz="1200" dirty="0">
                <a:highlight>
                  <a:srgbClr val="00FFFF"/>
                </a:highlight>
                <a:latin typeface="Arial"/>
                <a:cs typeface="Arial"/>
              </a:rPr>
              <a:t> disponible </a:t>
            </a:r>
            <a:r>
              <a:rPr lang="en-US" sz="1200" dirty="0" err="1">
                <a:highlight>
                  <a:srgbClr val="00FFFF"/>
                </a:highlight>
                <a:latin typeface="Arial"/>
                <a:cs typeface="Arial"/>
              </a:rPr>
              <a:t>en</a:t>
            </a:r>
            <a:r>
              <a:rPr lang="en-US" sz="1200" dirty="0">
                <a:highlight>
                  <a:srgbClr val="00FFFF"/>
                </a:highlight>
                <a:latin typeface="Arial"/>
                <a:cs typeface="Arial"/>
              </a:rPr>
              <a:t> </a:t>
            </a:r>
            <a:r>
              <a:rPr lang="en-US" sz="1200" dirty="0" err="1">
                <a:highlight>
                  <a:srgbClr val="00FFFF"/>
                </a:highlight>
                <a:latin typeface="Arial"/>
                <a:cs typeface="Arial"/>
              </a:rPr>
              <a:t>nuestro</a:t>
            </a:r>
            <a:r>
              <a:rPr lang="en-US" sz="1200" dirty="0">
                <a:highlight>
                  <a:srgbClr val="00FFFF"/>
                </a:highlight>
                <a:latin typeface="Arial"/>
                <a:cs typeface="Arial"/>
              </a:rPr>
              <a:t> </a:t>
            </a:r>
            <a:r>
              <a:rPr lang="en-US" sz="1200" dirty="0">
                <a:highlight>
                  <a:srgbClr val="00FFFF"/>
                </a:highlight>
                <a:latin typeface="Arial"/>
                <a:cs typeface="Arial"/>
                <a:hlinkClick r:id="rId16"/>
              </a:rPr>
              <a:t>website</a:t>
            </a:r>
            <a:r>
              <a:rPr lang="en-US" sz="1200" dirty="0">
                <a:highlight>
                  <a:srgbClr val="00FFFF"/>
                </a:highlight>
                <a:latin typeface="Arial"/>
                <a:cs typeface="Arial"/>
              </a:rPr>
              <a:t>.</a:t>
            </a:r>
            <a:endParaRPr lang="en-GB" sz="1200" dirty="0">
              <a:highlight>
                <a:srgbClr val="00FFFF"/>
              </a:highlight>
              <a:latin typeface="Arial"/>
              <a:cs typeface="Arial"/>
            </a:endParaRPr>
          </a:p>
        </p:txBody>
      </p:sp>
      <p:sp>
        <p:nvSpPr>
          <p:cNvPr id="31" name="object 4">
            <a:extLst>
              <a:ext uri="{FF2B5EF4-FFF2-40B4-BE49-F238E27FC236}">
                <a16:creationId xmlns:a16="http://schemas.microsoft.com/office/drawing/2014/main" id="{884BA3ED-83D9-B59F-0844-E901E8D654E2}"/>
              </a:ext>
            </a:extLst>
          </p:cNvPr>
          <p:cNvSpPr/>
          <p:nvPr/>
        </p:nvSpPr>
        <p:spPr>
          <a:xfrm>
            <a:off x="9849512" y="7201182"/>
            <a:ext cx="232403" cy="232403"/>
          </a:xfrm>
          <a:prstGeom prst="rect">
            <a:avLst/>
          </a:prstGeom>
          <a:blipFill>
            <a:blip r:embed="rId17" cstate="print"/>
            <a:stretch>
              <a:fillRect/>
            </a:stretch>
          </a:blipFill>
        </p:spPr>
        <p:txBody>
          <a:bodyPr wrap="square" lIns="0" tIns="0" rIns="0" bIns="0" rtlCol="0"/>
          <a:lstStyle/>
          <a:p>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19006" y="903431"/>
            <a:ext cx="2550160" cy="777875"/>
          </a:xfrm>
          <a:prstGeom prst="rect">
            <a:avLst/>
          </a:prstGeom>
          <a:solidFill>
            <a:srgbClr val="D9F1F6"/>
          </a:solidFill>
        </p:spPr>
        <p:txBody>
          <a:bodyPr vert="horz" wrap="square" lIns="0" tIns="16510" rIns="0" bIns="0" rtlCol="0">
            <a:spAutoFit/>
          </a:bodyPr>
          <a:lstStyle/>
          <a:p>
            <a:pPr marL="23495">
              <a:lnSpc>
                <a:spcPct val="100000"/>
              </a:lnSpc>
              <a:spcBef>
                <a:spcPts val="130"/>
              </a:spcBef>
            </a:pPr>
            <a:r>
              <a:rPr sz="1800" b="1" spc="-114" dirty="0">
                <a:solidFill>
                  <a:srgbClr val="1A616F"/>
                </a:solidFill>
                <a:latin typeface="Arial"/>
                <a:cs typeface="Arial"/>
              </a:rPr>
              <a:t>Parte</a:t>
            </a:r>
            <a:r>
              <a:rPr sz="1800" b="1" spc="-80" dirty="0">
                <a:solidFill>
                  <a:srgbClr val="1A616F"/>
                </a:solidFill>
                <a:latin typeface="Arial"/>
                <a:cs typeface="Arial"/>
              </a:rPr>
              <a:t> </a:t>
            </a:r>
            <a:r>
              <a:rPr sz="1800" b="1" spc="-85" dirty="0">
                <a:solidFill>
                  <a:srgbClr val="1A616F"/>
                </a:solidFill>
                <a:latin typeface="Arial"/>
                <a:cs typeface="Arial"/>
              </a:rPr>
              <a:t>f.</a:t>
            </a:r>
            <a:r>
              <a:rPr sz="1800" b="1" spc="-80" dirty="0">
                <a:solidFill>
                  <a:srgbClr val="1A616F"/>
                </a:solidFill>
                <a:latin typeface="Arial"/>
                <a:cs typeface="Arial"/>
              </a:rPr>
              <a:t> </a:t>
            </a:r>
            <a:r>
              <a:rPr sz="1800" b="1" spc="-215" dirty="0">
                <a:solidFill>
                  <a:srgbClr val="1A616F"/>
                </a:solidFill>
                <a:latin typeface="Arial"/>
                <a:cs typeface="Arial"/>
              </a:rPr>
              <a:t>Escoger</a:t>
            </a:r>
            <a:r>
              <a:rPr sz="1800" b="1" spc="-75" dirty="0">
                <a:solidFill>
                  <a:srgbClr val="1A616F"/>
                </a:solidFill>
                <a:latin typeface="Arial"/>
                <a:cs typeface="Arial"/>
              </a:rPr>
              <a:t> </a:t>
            </a:r>
            <a:r>
              <a:rPr sz="1800" b="1" spc="-150" dirty="0">
                <a:solidFill>
                  <a:srgbClr val="1A616F"/>
                </a:solidFill>
                <a:latin typeface="Arial"/>
                <a:cs typeface="Arial"/>
              </a:rPr>
              <a:t>un</a:t>
            </a:r>
            <a:r>
              <a:rPr sz="1800" b="1" spc="-80" dirty="0">
                <a:solidFill>
                  <a:srgbClr val="1A616F"/>
                </a:solidFill>
                <a:latin typeface="Arial"/>
                <a:cs typeface="Arial"/>
              </a:rPr>
              <a:t> </a:t>
            </a:r>
            <a:r>
              <a:rPr sz="1800" b="1" spc="-20" dirty="0">
                <a:solidFill>
                  <a:srgbClr val="1A616F"/>
                </a:solidFill>
                <a:latin typeface="Arial"/>
                <a:cs typeface="Arial"/>
              </a:rPr>
              <a:t>foco</a:t>
            </a:r>
            <a:endParaRPr sz="1800">
              <a:latin typeface="Arial"/>
              <a:cs typeface="Arial"/>
            </a:endParaRPr>
          </a:p>
          <a:p>
            <a:pPr marL="23495">
              <a:lnSpc>
                <a:spcPct val="100000"/>
              </a:lnSpc>
              <a:spcBef>
                <a:spcPts val="434"/>
              </a:spcBef>
            </a:pPr>
            <a:r>
              <a:rPr sz="1800" b="1" spc="-125" dirty="0">
                <a:solidFill>
                  <a:srgbClr val="1A616F"/>
                </a:solidFill>
                <a:latin typeface="Arial"/>
                <a:cs typeface="Arial"/>
              </a:rPr>
              <a:t>de</a:t>
            </a:r>
            <a:r>
              <a:rPr sz="1800" b="1" spc="-85" dirty="0">
                <a:solidFill>
                  <a:srgbClr val="1A616F"/>
                </a:solidFill>
                <a:latin typeface="Arial"/>
                <a:cs typeface="Arial"/>
              </a:rPr>
              <a:t> </a:t>
            </a:r>
            <a:r>
              <a:rPr sz="1800" b="1" spc="-75" dirty="0">
                <a:solidFill>
                  <a:srgbClr val="1A616F"/>
                </a:solidFill>
                <a:latin typeface="Arial"/>
                <a:cs typeface="Arial"/>
              </a:rPr>
              <a:t>investigación</a:t>
            </a:r>
            <a:endParaRPr sz="1800">
              <a:latin typeface="Arial"/>
              <a:cs typeface="Arial"/>
            </a:endParaRPr>
          </a:p>
        </p:txBody>
      </p:sp>
      <p:sp>
        <p:nvSpPr>
          <p:cNvPr id="3" name="object 3"/>
          <p:cNvSpPr txBox="1"/>
          <p:nvPr/>
        </p:nvSpPr>
        <p:spPr>
          <a:xfrm>
            <a:off x="637548" y="2223088"/>
            <a:ext cx="4662805" cy="1572260"/>
          </a:xfrm>
          <a:prstGeom prst="rect">
            <a:avLst/>
          </a:prstGeom>
          <a:ln w="31750">
            <a:solidFill>
              <a:srgbClr val="2791A6"/>
            </a:solidFill>
          </a:ln>
        </p:spPr>
        <p:txBody>
          <a:bodyPr vert="horz" wrap="square" lIns="0" tIns="55244" rIns="0" bIns="0" rtlCol="0">
            <a:spAutoFit/>
          </a:bodyPr>
          <a:lstStyle/>
          <a:p>
            <a:pPr marL="99695" marR="113030" algn="just">
              <a:lnSpc>
                <a:spcPct val="120700"/>
              </a:lnSpc>
              <a:spcBef>
                <a:spcPts val="434"/>
              </a:spcBef>
            </a:pPr>
            <a:r>
              <a:rPr sz="1200" spc="-60" dirty="0">
                <a:latin typeface="Arial"/>
                <a:cs typeface="Arial"/>
              </a:rPr>
              <a:t>Generar</a:t>
            </a:r>
            <a:r>
              <a:rPr sz="1200" spc="-95" dirty="0">
                <a:latin typeface="Arial"/>
                <a:cs typeface="Arial"/>
              </a:rPr>
              <a:t> </a:t>
            </a:r>
            <a:r>
              <a:rPr sz="1200" spc="-55" dirty="0">
                <a:latin typeface="Arial"/>
                <a:cs typeface="Arial"/>
              </a:rPr>
              <a:t>una</a:t>
            </a:r>
            <a:r>
              <a:rPr sz="1200" spc="-95" dirty="0">
                <a:latin typeface="Arial"/>
                <a:cs typeface="Arial"/>
              </a:rPr>
              <a:t> </a:t>
            </a:r>
            <a:r>
              <a:rPr sz="1200" spc="-35" dirty="0">
                <a:latin typeface="Arial"/>
                <a:cs typeface="Arial"/>
              </a:rPr>
              <a:t>pregunta</a:t>
            </a:r>
            <a:r>
              <a:rPr sz="1200" spc="-95" dirty="0">
                <a:latin typeface="Arial"/>
                <a:cs typeface="Arial"/>
              </a:rPr>
              <a:t> </a:t>
            </a:r>
            <a:r>
              <a:rPr sz="1200" spc="-50" dirty="0">
                <a:latin typeface="Arial"/>
                <a:cs typeface="Arial"/>
              </a:rPr>
              <a:t>de</a:t>
            </a:r>
            <a:r>
              <a:rPr sz="1200" spc="-95" dirty="0">
                <a:latin typeface="Arial"/>
                <a:cs typeface="Arial"/>
              </a:rPr>
              <a:t> </a:t>
            </a:r>
            <a:r>
              <a:rPr sz="1200" spc="-45" dirty="0">
                <a:latin typeface="Arial"/>
                <a:cs typeface="Arial"/>
              </a:rPr>
              <a:t>investigación</a:t>
            </a:r>
            <a:r>
              <a:rPr sz="1200" spc="-95" dirty="0">
                <a:latin typeface="Arial"/>
                <a:cs typeface="Arial"/>
              </a:rPr>
              <a:t> </a:t>
            </a:r>
            <a:r>
              <a:rPr sz="1200" spc="-50" dirty="0">
                <a:latin typeface="Arial"/>
                <a:cs typeface="Arial"/>
              </a:rPr>
              <a:t>puede</a:t>
            </a:r>
            <a:r>
              <a:rPr sz="1200" spc="-95" dirty="0">
                <a:latin typeface="Arial"/>
                <a:cs typeface="Arial"/>
              </a:rPr>
              <a:t> </a:t>
            </a:r>
            <a:r>
              <a:rPr sz="1200" spc="-65" dirty="0">
                <a:latin typeface="Arial"/>
                <a:cs typeface="Arial"/>
              </a:rPr>
              <a:t>ser</a:t>
            </a:r>
            <a:r>
              <a:rPr sz="1200" spc="-95" dirty="0">
                <a:latin typeface="Arial"/>
                <a:cs typeface="Arial"/>
              </a:rPr>
              <a:t> </a:t>
            </a:r>
            <a:r>
              <a:rPr sz="1200" spc="-35" dirty="0">
                <a:latin typeface="Arial"/>
                <a:cs typeface="Arial"/>
              </a:rPr>
              <a:t>un</a:t>
            </a:r>
            <a:r>
              <a:rPr sz="1200" spc="-95" dirty="0">
                <a:latin typeface="Arial"/>
                <a:cs typeface="Arial"/>
              </a:rPr>
              <a:t> </a:t>
            </a:r>
            <a:r>
              <a:rPr sz="1200" spc="-60" dirty="0">
                <a:latin typeface="Arial"/>
                <a:cs typeface="Arial"/>
              </a:rPr>
              <a:t>desafío</a:t>
            </a:r>
            <a:r>
              <a:rPr sz="1200" spc="-95" dirty="0">
                <a:latin typeface="Arial"/>
                <a:cs typeface="Arial"/>
              </a:rPr>
              <a:t> </a:t>
            </a:r>
            <a:r>
              <a:rPr sz="1200" spc="-35" dirty="0">
                <a:latin typeface="Arial"/>
                <a:cs typeface="Arial"/>
              </a:rPr>
              <a:t>porque</a:t>
            </a:r>
            <a:r>
              <a:rPr sz="1200" spc="-95" dirty="0">
                <a:latin typeface="Arial"/>
                <a:cs typeface="Arial"/>
              </a:rPr>
              <a:t> </a:t>
            </a:r>
            <a:r>
              <a:rPr sz="1200" spc="-65" dirty="0">
                <a:latin typeface="Arial"/>
                <a:cs typeface="Arial"/>
              </a:rPr>
              <a:t>hay</a:t>
            </a:r>
            <a:r>
              <a:rPr sz="1200" spc="-45" dirty="0">
                <a:latin typeface="Arial"/>
                <a:cs typeface="Arial"/>
              </a:rPr>
              <a:t> </a:t>
            </a:r>
            <a:r>
              <a:rPr sz="1200" spc="-55" dirty="0">
                <a:latin typeface="Arial"/>
                <a:cs typeface="Arial"/>
              </a:rPr>
              <a:t>mucho</a:t>
            </a:r>
            <a:r>
              <a:rPr sz="1200" spc="-40" dirty="0">
                <a:latin typeface="Arial"/>
                <a:cs typeface="Arial"/>
              </a:rPr>
              <a:t> </a:t>
            </a:r>
            <a:r>
              <a:rPr sz="1200" spc="-45" dirty="0">
                <a:latin typeface="Arial"/>
                <a:cs typeface="Arial"/>
              </a:rPr>
              <a:t>que usted</a:t>
            </a:r>
            <a:r>
              <a:rPr sz="1200" spc="-40" dirty="0">
                <a:latin typeface="Arial"/>
                <a:cs typeface="Arial"/>
              </a:rPr>
              <a:t> </a:t>
            </a:r>
            <a:r>
              <a:rPr sz="1200" i="1" spc="-40" dirty="0">
                <a:latin typeface="Arial"/>
                <a:cs typeface="Arial"/>
              </a:rPr>
              <a:t>podría </a:t>
            </a:r>
            <a:r>
              <a:rPr sz="1200" spc="-50" dirty="0">
                <a:latin typeface="Arial"/>
                <a:cs typeface="Arial"/>
              </a:rPr>
              <a:t>hacer:</a:t>
            </a:r>
            <a:r>
              <a:rPr sz="1200" spc="-40" dirty="0">
                <a:latin typeface="Arial"/>
                <a:cs typeface="Arial"/>
              </a:rPr>
              <a:t> </a:t>
            </a:r>
            <a:r>
              <a:rPr sz="1200" spc="-55" dirty="0">
                <a:latin typeface="Arial"/>
                <a:cs typeface="Arial"/>
              </a:rPr>
              <a:t>una</a:t>
            </a:r>
            <a:r>
              <a:rPr sz="1200" spc="-40" dirty="0">
                <a:latin typeface="Arial"/>
                <a:cs typeface="Arial"/>
              </a:rPr>
              <a:t> </a:t>
            </a:r>
            <a:r>
              <a:rPr sz="1200" spc="-50" dirty="0">
                <a:latin typeface="Arial"/>
                <a:cs typeface="Arial"/>
              </a:rPr>
              <a:t>regla</a:t>
            </a:r>
            <a:r>
              <a:rPr sz="1200" spc="-40" dirty="0">
                <a:latin typeface="Arial"/>
                <a:cs typeface="Arial"/>
              </a:rPr>
              <a:t> </a:t>
            </a:r>
            <a:r>
              <a:rPr sz="1200" spc="-50" dirty="0">
                <a:latin typeface="Arial"/>
                <a:cs typeface="Arial"/>
              </a:rPr>
              <a:t>general</a:t>
            </a:r>
            <a:r>
              <a:rPr sz="1200" spc="-40" dirty="0">
                <a:latin typeface="Arial"/>
                <a:cs typeface="Arial"/>
              </a:rPr>
              <a:t> </a:t>
            </a:r>
            <a:r>
              <a:rPr sz="1200" spc="-55" dirty="0">
                <a:latin typeface="Arial"/>
                <a:cs typeface="Arial"/>
              </a:rPr>
              <a:t>para</a:t>
            </a:r>
            <a:r>
              <a:rPr sz="1200" spc="-40" dirty="0">
                <a:latin typeface="Arial"/>
                <a:cs typeface="Arial"/>
              </a:rPr>
              <a:t> </a:t>
            </a:r>
            <a:r>
              <a:rPr sz="1200" spc="-75" dirty="0">
                <a:latin typeface="Arial"/>
                <a:cs typeface="Arial"/>
              </a:rPr>
              <a:t>las</a:t>
            </a:r>
            <a:r>
              <a:rPr sz="1200" spc="-40" dirty="0">
                <a:latin typeface="Arial"/>
                <a:cs typeface="Arial"/>
              </a:rPr>
              <a:t> </a:t>
            </a:r>
            <a:r>
              <a:rPr sz="1200" spc="-50" dirty="0">
                <a:latin typeface="Arial"/>
                <a:cs typeface="Arial"/>
              </a:rPr>
              <a:t>preguntas</a:t>
            </a:r>
            <a:r>
              <a:rPr sz="1200" spc="-40" dirty="0">
                <a:latin typeface="Arial"/>
                <a:cs typeface="Arial"/>
              </a:rPr>
              <a:t> </a:t>
            </a:r>
            <a:r>
              <a:rPr sz="1200" spc="-50" dirty="0">
                <a:latin typeface="Arial"/>
                <a:cs typeface="Arial"/>
              </a:rPr>
              <a:t>de</a:t>
            </a:r>
            <a:r>
              <a:rPr sz="1200" spc="-35" dirty="0">
                <a:latin typeface="Arial"/>
                <a:cs typeface="Arial"/>
              </a:rPr>
              <a:t> </a:t>
            </a:r>
            <a:r>
              <a:rPr sz="1200" spc="-45" dirty="0">
                <a:latin typeface="Arial"/>
                <a:cs typeface="Arial"/>
              </a:rPr>
              <a:t>investigación</a:t>
            </a:r>
            <a:r>
              <a:rPr sz="1200" spc="-95" dirty="0">
                <a:latin typeface="Arial"/>
                <a:cs typeface="Arial"/>
              </a:rPr>
              <a:t> </a:t>
            </a:r>
            <a:r>
              <a:rPr sz="1200" spc="-100" dirty="0">
                <a:latin typeface="Arial"/>
                <a:cs typeface="Arial"/>
              </a:rPr>
              <a:t>es</a:t>
            </a:r>
            <a:r>
              <a:rPr sz="1200" spc="-95" dirty="0">
                <a:latin typeface="Arial"/>
                <a:cs typeface="Arial"/>
              </a:rPr>
              <a:t> </a:t>
            </a:r>
            <a:r>
              <a:rPr sz="1200" spc="-5" dirty="0">
                <a:latin typeface="Arial"/>
                <a:cs typeface="Arial"/>
              </a:rPr>
              <a:t>limitar</a:t>
            </a:r>
            <a:r>
              <a:rPr sz="1200" spc="-95" dirty="0">
                <a:latin typeface="Arial"/>
                <a:cs typeface="Arial"/>
              </a:rPr>
              <a:t> </a:t>
            </a:r>
            <a:r>
              <a:rPr sz="1200" spc="-85" dirty="0">
                <a:latin typeface="Arial"/>
                <a:cs typeface="Arial"/>
              </a:rPr>
              <a:t>su</a:t>
            </a:r>
            <a:r>
              <a:rPr sz="1200" spc="-95" dirty="0">
                <a:latin typeface="Arial"/>
                <a:cs typeface="Arial"/>
              </a:rPr>
              <a:t> </a:t>
            </a:r>
            <a:r>
              <a:rPr sz="1200" spc="-45" dirty="0">
                <a:latin typeface="Arial"/>
                <a:cs typeface="Arial"/>
              </a:rPr>
              <a:t>pensamiento</a:t>
            </a:r>
            <a:r>
              <a:rPr sz="1200" spc="-95" dirty="0">
                <a:latin typeface="Arial"/>
                <a:cs typeface="Arial"/>
              </a:rPr>
              <a:t> a </a:t>
            </a:r>
            <a:r>
              <a:rPr sz="1200" spc="-60" dirty="0">
                <a:latin typeface="Arial"/>
                <a:cs typeface="Arial"/>
              </a:rPr>
              <a:t>algo</a:t>
            </a:r>
            <a:r>
              <a:rPr sz="1200" spc="-95" dirty="0">
                <a:latin typeface="Arial"/>
                <a:cs typeface="Arial"/>
              </a:rPr>
              <a:t> </a:t>
            </a:r>
            <a:r>
              <a:rPr sz="1200" spc="-45" dirty="0">
                <a:latin typeface="Arial"/>
                <a:cs typeface="Arial"/>
              </a:rPr>
              <a:t>que</a:t>
            </a:r>
            <a:r>
              <a:rPr sz="1200" spc="-95" dirty="0">
                <a:latin typeface="Arial"/>
                <a:cs typeface="Arial"/>
              </a:rPr>
              <a:t> </a:t>
            </a:r>
            <a:r>
              <a:rPr sz="1200" spc="-45" dirty="0">
                <a:latin typeface="Arial"/>
                <a:cs typeface="Arial"/>
              </a:rPr>
              <a:t>usted</a:t>
            </a:r>
            <a:r>
              <a:rPr sz="1200" spc="-95" dirty="0">
                <a:latin typeface="Arial"/>
                <a:cs typeface="Arial"/>
              </a:rPr>
              <a:t> </a:t>
            </a:r>
            <a:r>
              <a:rPr sz="1200" spc="-55" dirty="0">
                <a:latin typeface="Arial"/>
                <a:cs typeface="Arial"/>
              </a:rPr>
              <a:t>pueda</a:t>
            </a:r>
            <a:r>
              <a:rPr sz="1200" spc="-95" dirty="0">
                <a:latin typeface="Arial"/>
                <a:cs typeface="Arial"/>
              </a:rPr>
              <a:t> </a:t>
            </a:r>
            <a:r>
              <a:rPr sz="1200" spc="-40" dirty="0">
                <a:latin typeface="Arial"/>
                <a:cs typeface="Arial"/>
              </a:rPr>
              <a:t>abordar. </a:t>
            </a:r>
            <a:r>
              <a:rPr sz="1200" spc="-175" dirty="0">
                <a:latin typeface="Arial"/>
                <a:cs typeface="Arial"/>
              </a:rPr>
              <a:t>Es</a:t>
            </a:r>
            <a:r>
              <a:rPr sz="1200" spc="345" dirty="0">
                <a:latin typeface="Arial"/>
                <a:cs typeface="Arial"/>
              </a:rPr>
              <a:t> </a:t>
            </a:r>
            <a:r>
              <a:rPr sz="1200" spc="-45" dirty="0">
                <a:latin typeface="Arial"/>
                <a:cs typeface="Arial"/>
              </a:rPr>
              <a:t>posible</a:t>
            </a:r>
            <a:r>
              <a:rPr sz="1200" spc="345" dirty="0">
                <a:latin typeface="Arial"/>
                <a:cs typeface="Arial"/>
              </a:rPr>
              <a:t> </a:t>
            </a:r>
            <a:r>
              <a:rPr sz="1200" spc="-45" dirty="0">
                <a:latin typeface="Arial"/>
                <a:cs typeface="Arial"/>
              </a:rPr>
              <a:t>que</a:t>
            </a:r>
            <a:r>
              <a:rPr sz="1200" spc="345" dirty="0">
                <a:latin typeface="Arial"/>
                <a:cs typeface="Arial"/>
              </a:rPr>
              <a:t> </a:t>
            </a:r>
            <a:r>
              <a:rPr sz="1200" spc="-50" dirty="0">
                <a:latin typeface="Arial"/>
                <a:cs typeface="Arial"/>
              </a:rPr>
              <a:t>tenga</a:t>
            </a:r>
            <a:r>
              <a:rPr sz="1200" spc="345" dirty="0">
                <a:latin typeface="Arial"/>
                <a:cs typeface="Arial"/>
              </a:rPr>
              <a:t> </a:t>
            </a:r>
            <a:r>
              <a:rPr sz="1200" spc="-30" dirty="0">
                <a:latin typeface="Arial"/>
                <a:cs typeface="Arial"/>
              </a:rPr>
              <a:t>el</a:t>
            </a:r>
            <a:r>
              <a:rPr sz="1200" spc="345" dirty="0">
                <a:latin typeface="Arial"/>
                <a:cs typeface="Arial"/>
              </a:rPr>
              <a:t> </a:t>
            </a:r>
            <a:r>
              <a:rPr sz="1200" spc="-20" dirty="0">
                <a:latin typeface="Arial"/>
                <a:cs typeface="Arial"/>
              </a:rPr>
              <a:t>objetivo</a:t>
            </a:r>
            <a:r>
              <a:rPr sz="1200" spc="345" dirty="0">
                <a:latin typeface="Arial"/>
                <a:cs typeface="Arial"/>
              </a:rPr>
              <a:t> </a:t>
            </a:r>
            <a:r>
              <a:rPr sz="1200" spc="-50" dirty="0">
                <a:latin typeface="Arial"/>
                <a:cs typeface="Arial"/>
              </a:rPr>
              <a:t>general</a:t>
            </a:r>
            <a:r>
              <a:rPr sz="1200" spc="345" dirty="0">
                <a:latin typeface="Arial"/>
                <a:cs typeface="Arial"/>
              </a:rPr>
              <a:t> </a:t>
            </a:r>
            <a:r>
              <a:rPr sz="1200" spc="-50" dirty="0">
                <a:latin typeface="Arial"/>
                <a:cs typeface="Arial"/>
              </a:rPr>
              <a:t>de</a:t>
            </a:r>
            <a:r>
              <a:rPr sz="1200" spc="345" dirty="0">
                <a:latin typeface="Arial"/>
                <a:cs typeface="Arial"/>
              </a:rPr>
              <a:t> </a:t>
            </a:r>
            <a:r>
              <a:rPr sz="1200" spc="-45" dirty="0">
                <a:latin typeface="Arial"/>
                <a:cs typeface="Arial"/>
              </a:rPr>
              <a:t>que</a:t>
            </a:r>
            <a:r>
              <a:rPr sz="1200" spc="345" dirty="0">
                <a:latin typeface="Arial"/>
                <a:cs typeface="Arial"/>
              </a:rPr>
              <a:t> </a:t>
            </a:r>
            <a:r>
              <a:rPr sz="1200" spc="-40" dirty="0">
                <a:latin typeface="Arial"/>
                <a:cs typeface="Arial"/>
              </a:rPr>
              <a:t>todos</a:t>
            </a:r>
            <a:r>
              <a:rPr sz="1200" spc="345" dirty="0">
                <a:latin typeface="Arial"/>
                <a:cs typeface="Arial"/>
              </a:rPr>
              <a:t> </a:t>
            </a:r>
            <a:r>
              <a:rPr sz="1200" spc="-55" dirty="0">
                <a:latin typeface="Arial"/>
                <a:cs typeface="Arial"/>
              </a:rPr>
              <a:t>los</a:t>
            </a:r>
            <a:r>
              <a:rPr sz="1200" spc="345" dirty="0">
                <a:latin typeface="Arial"/>
                <a:cs typeface="Arial"/>
              </a:rPr>
              <a:t> </a:t>
            </a:r>
            <a:r>
              <a:rPr sz="1200" spc="-60" dirty="0">
                <a:latin typeface="Arial"/>
                <a:cs typeface="Arial"/>
              </a:rPr>
              <a:t>y</a:t>
            </a:r>
            <a:r>
              <a:rPr sz="1200" spc="345" dirty="0">
                <a:latin typeface="Arial"/>
                <a:cs typeface="Arial"/>
              </a:rPr>
              <a:t> </a:t>
            </a:r>
            <a:r>
              <a:rPr sz="1200" spc="-80" dirty="0">
                <a:latin typeface="Arial"/>
                <a:cs typeface="Arial"/>
              </a:rPr>
              <a:t>las</a:t>
            </a:r>
            <a:r>
              <a:rPr sz="1200" spc="-70" dirty="0">
                <a:latin typeface="Arial"/>
                <a:cs typeface="Arial"/>
              </a:rPr>
              <a:t> </a:t>
            </a:r>
            <a:r>
              <a:rPr sz="1200" spc="-45" dirty="0">
                <a:latin typeface="Arial"/>
                <a:cs typeface="Arial"/>
              </a:rPr>
              <a:t>estudiantes</a:t>
            </a:r>
            <a:r>
              <a:rPr sz="1200" spc="-40" dirty="0">
                <a:latin typeface="Arial"/>
                <a:cs typeface="Arial"/>
              </a:rPr>
              <a:t> </a:t>
            </a:r>
            <a:r>
              <a:rPr sz="1200" spc="-50" dirty="0">
                <a:latin typeface="Arial"/>
                <a:cs typeface="Arial"/>
              </a:rPr>
              <a:t>de</a:t>
            </a:r>
            <a:r>
              <a:rPr sz="1200" spc="-40" dirty="0">
                <a:latin typeface="Arial"/>
                <a:cs typeface="Arial"/>
              </a:rPr>
              <a:t> </a:t>
            </a:r>
            <a:r>
              <a:rPr sz="1200" spc="-85" dirty="0">
                <a:latin typeface="Arial"/>
                <a:cs typeface="Arial"/>
              </a:rPr>
              <a:t>su</a:t>
            </a:r>
            <a:r>
              <a:rPr sz="1200" spc="-40" dirty="0">
                <a:latin typeface="Arial"/>
                <a:cs typeface="Arial"/>
              </a:rPr>
              <a:t> </a:t>
            </a:r>
            <a:r>
              <a:rPr sz="1200" spc="-80" dirty="0">
                <a:latin typeface="Arial"/>
                <a:cs typeface="Arial"/>
              </a:rPr>
              <a:t>clase</a:t>
            </a:r>
            <a:r>
              <a:rPr sz="1200" spc="-40" dirty="0">
                <a:latin typeface="Arial"/>
                <a:cs typeface="Arial"/>
              </a:rPr>
              <a:t> </a:t>
            </a:r>
            <a:r>
              <a:rPr sz="1200" spc="-30" dirty="0">
                <a:latin typeface="Arial"/>
                <a:cs typeface="Arial"/>
              </a:rPr>
              <a:t>participen,</a:t>
            </a:r>
            <a:r>
              <a:rPr sz="1200" spc="-40" dirty="0">
                <a:latin typeface="Arial"/>
                <a:cs typeface="Arial"/>
              </a:rPr>
              <a:t> </a:t>
            </a:r>
            <a:r>
              <a:rPr sz="1200" spc="-100" dirty="0">
                <a:latin typeface="Arial"/>
                <a:cs typeface="Arial"/>
              </a:rPr>
              <a:t>se</a:t>
            </a:r>
            <a:r>
              <a:rPr sz="1200" spc="-40" dirty="0">
                <a:latin typeface="Arial"/>
                <a:cs typeface="Arial"/>
              </a:rPr>
              <a:t> </a:t>
            </a:r>
            <a:r>
              <a:rPr sz="1200" spc="-75" dirty="0">
                <a:latin typeface="Arial"/>
                <a:cs typeface="Arial"/>
              </a:rPr>
              <a:t>basen</a:t>
            </a:r>
            <a:r>
              <a:rPr sz="1200" spc="-40" dirty="0">
                <a:latin typeface="Arial"/>
                <a:cs typeface="Arial"/>
              </a:rPr>
              <a:t> </a:t>
            </a:r>
            <a:r>
              <a:rPr sz="1200" spc="-50" dirty="0">
                <a:latin typeface="Arial"/>
                <a:cs typeface="Arial"/>
              </a:rPr>
              <a:t>en</a:t>
            </a:r>
            <a:r>
              <a:rPr sz="1200" spc="-40" dirty="0">
                <a:latin typeface="Arial"/>
                <a:cs typeface="Arial"/>
              </a:rPr>
              <a:t> </a:t>
            </a:r>
            <a:r>
              <a:rPr sz="1200" spc="-75" dirty="0">
                <a:latin typeface="Arial"/>
                <a:cs typeface="Arial"/>
              </a:rPr>
              <a:t>las</a:t>
            </a:r>
            <a:r>
              <a:rPr sz="1200" spc="-40" dirty="0">
                <a:latin typeface="Arial"/>
                <a:cs typeface="Arial"/>
              </a:rPr>
              <a:t> </a:t>
            </a:r>
            <a:r>
              <a:rPr sz="1200" spc="-65" dirty="0">
                <a:latin typeface="Arial"/>
                <a:cs typeface="Arial"/>
              </a:rPr>
              <a:t>ideas</a:t>
            </a:r>
            <a:r>
              <a:rPr sz="1200" spc="-40" dirty="0">
                <a:latin typeface="Arial"/>
                <a:cs typeface="Arial"/>
              </a:rPr>
              <a:t> </a:t>
            </a:r>
            <a:r>
              <a:rPr sz="1200" spc="-50" dirty="0">
                <a:latin typeface="Arial"/>
                <a:cs typeface="Arial"/>
              </a:rPr>
              <a:t>de</a:t>
            </a:r>
            <a:r>
              <a:rPr sz="1200" spc="-40" dirty="0">
                <a:latin typeface="Arial"/>
                <a:cs typeface="Arial"/>
              </a:rPr>
              <a:t> </a:t>
            </a:r>
            <a:r>
              <a:rPr sz="1200" spc="-55" dirty="0">
                <a:latin typeface="Arial"/>
                <a:cs typeface="Arial"/>
              </a:rPr>
              <a:t>los</a:t>
            </a:r>
            <a:r>
              <a:rPr sz="1200" spc="-40" dirty="0">
                <a:latin typeface="Arial"/>
                <a:cs typeface="Arial"/>
              </a:rPr>
              <a:t> </a:t>
            </a:r>
            <a:r>
              <a:rPr sz="1200" spc="-80" dirty="0">
                <a:latin typeface="Arial"/>
                <a:cs typeface="Arial"/>
              </a:rPr>
              <a:t>demás</a:t>
            </a:r>
            <a:r>
              <a:rPr sz="1200" spc="-40" dirty="0">
                <a:latin typeface="Arial"/>
                <a:cs typeface="Arial"/>
              </a:rPr>
              <a:t> </a:t>
            </a:r>
            <a:r>
              <a:rPr sz="1200" spc="-60" dirty="0">
                <a:latin typeface="Arial"/>
                <a:cs typeface="Arial"/>
              </a:rPr>
              <a:t>y</a:t>
            </a:r>
            <a:r>
              <a:rPr sz="1200" spc="-35" dirty="0">
                <a:latin typeface="Arial"/>
                <a:cs typeface="Arial"/>
              </a:rPr>
              <a:t> </a:t>
            </a:r>
            <a:r>
              <a:rPr sz="1200" spc="-100" dirty="0">
                <a:latin typeface="Arial"/>
                <a:cs typeface="Arial"/>
              </a:rPr>
              <a:t>se</a:t>
            </a:r>
            <a:r>
              <a:rPr sz="1200" spc="-65" dirty="0">
                <a:latin typeface="Arial"/>
                <a:cs typeface="Arial"/>
              </a:rPr>
              <a:t> </a:t>
            </a:r>
            <a:r>
              <a:rPr sz="1200" spc="-60" dirty="0">
                <a:latin typeface="Arial"/>
                <a:cs typeface="Arial"/>
              </a:rPr>
              <a:t>desafíen</a:t>
            </a:r>
            <a:r>
              <a:rPr sz="1200" spc="-65" dirty="0">
                <a:latin typeface="Arial"/>
                <a:cs typeface="Arial"/>
              </a:rPr>
              <a:t> </a:t>
            </a:r>
            <a:r>
              <a:rPr sz="1200" spc="-20" dirty="0">
                <a:latin typeface="Arial"/>
                <a:cs typeface="Arial"/>
              </a:rPr>
              <a:t>entre</a:t>
            </a:r>
            <a:r>
              <a:rPr sz="1200" spc="-65" dirty="0">
                <a:latin typeface="Arial"/>
                <a:cs typeface="Arial"/>
              </a:rPr>
              <a:t> </a:t>
            </a:r>
            <a:r>
              <a:rPr sz="1200" spc="-80" dirty="0">
                <a:latin typeface="Arial"/>
                <a:cs typeface="Arial"/>
              </a:rPr>
              <a:t>sí,</a:t>
            </a:r>
            <a:r>
              <a:rPr sz="1200" spc="-65" dirty="0">
                <a:latin typeface="Arial"/>
                <a:cs typeface="Arial"/>
              </a:rPr>
              <a:t> </a:t>
            </a:r>
            <a:r>
              <a:rPr sz="1200" spc="-30" dirty="0">
                <a:latin typeface="Arial"/>
                <a:cs typeface="Arial"/>
              </a:rPr>
              <a:t>¡pero</a:t>
            </a:r>
            <a:r>
              <a:rPr sz="1200" spc="-65" dirty="0">
                <a:latin typeface="Arial"/>
                <a:cs typeface="Arial"/>
              </a:rPr>
              <a:t> </a:t>
            </a:r>
            <a:r>
              <a:rPr sz="1200" spc="-80" dirty="0">
                <a:latin typeface="Arial"/>
                <a:cs typeface="Arial"/>
              </a:rPr>
              <a:t>eso</a:t>
            </a:r>
            <a:r>
              <a:rPr sz="1200" spc="-65" dirty="0">
                <a:latin typeface="Arial"/>
                <a:cs typeface="Arial"/>
              </a:rPr>
              <a:t> </a:t>
            </a:r>
            <a:r>
              <a:rPr sz="1200" spc="-100" dirty="0">
                <a:latin typeface="Arial"/>
                <a:cs typeface="Arial"/>
              </a:rPr>
              <a:t>es</a:t>
            </a:r>
            <a:r>
              <a:rPr sz="1200" spc="-65" dirty="0">
                <a:latin typeface="Arial"/>
                <a:cs typeface="Arial"/>
              </a:rPr>
              <a:t> </a:t>
            </a:r>
            <a:r>
              <a:rPr sz="1200" spc="-50" dirty="0">
                <a:latin typeface="Arial"/>
                <a:cs typeface="Arial"/>
              </a:rPr>
              <a:t>mucho</a:t>
            </a:r>
            <a:r>
              <a:rPr sz="1200" spc="-65" dirty="0">
                <a:latin typeface="Arial"/>
                <a:cs typeface="Arial"/>
              </a:rPr>
              <a:t> </a:t>
            </a:r>
            <a:r>
              <a:rPr sz="1200" spc="-50" dirty="0">
                <a:latin typeface="Arial"/>
                <a:cs typeface="Arial"/>
              </a:rPr>
              <a:t>en</a:t>
            </a:r>
            <a:r>
              <a:rPr sz="1200" spc="-65" dirty="0">
                <a:latin typeface="Arial"/>
                <a:cs typeface="Arial"/>
              </a:rPr>
              <a:t> </a:t>
            </a:r>
            <a:r>
              <a:rPr sz="1200" spc="-15" dirty="0">
                <a:latin typeface="Arial"/>
                <a:cs typeface="Arial"/>
              </a:rPr>
              <a:t>lo</a:t>
            </a:r>
            <a:r>
              <a:rPr sz="1200" spc="-65" dirty="0">
                <a:latin typeface="Arial"/>
                <a:cs typeface="Arial"/>
              </a:rPr>
              <a:t> </a:t>
            </a:r>
            <a:r>
              <a:rPr sz="1200" spc="-45" dirty="0">
                <a:latin typeface="Arial"/>
                <a:cs typeface="Arial"/>
              </a:rPr>
              <a:t>que</a:t>
            </a:r>
            <a:r>
              <a:rPr sz="1200" spc="-65" dirty="0">
                <a:latin typeface="Arial"/>
                <a:cs typeface="Arial"/>
              </a:rPr>
              <a:t> </a:t>
            </a:r>
            <a:r>
              <a:rPr sz="1200" spc="-40" dirty="0">
                <a:latin typeface="Arial"/>
                <a:cs typeface="Arial"/>
              </a:rPr>
              <a:t>concentrarse!</a:t>
            </a:r>
            <a:endParaRPr sz="1200">
              <a:latin typeface="Arial"/>
              <a:cs typeface="Arial"/>
            </a:endParaRPr>
          </a:p>
        </p:txBody>
      </p:sp>
      <p:sp>
        <p:nvSpPr>
          <p:cNvPr id="4" name="object 4"/>
          <p:cNvSpPr txBox="1"/>
          <p:nvPr/>
        </p:nvSpPr>
        <p:spPr>
          <a:xfrm>
            <a:off x="4347094" y="1031425"/>
            <a:ext cx="1874520" cy="519430"/>
          </a:xfrm>
          <a:prstGeom prst="rect">
            <a:avLst/>
          </a:prstGeom>
        </p:spPr>
        <p:txBody>
          <a:bodyPr vert="horz" wrap="square" lIns="0" tIns="12700" rIns="0" bIns="0" rtlCol="0">
            <a:spAutoFit/>
          </a:bodyPr>
          <a:lstStyle/>
          <a:p>
            <a:pPr marL="456565" marR="5080" indent="-444500">
              <a:lnSpc>
                <a:spcPct val="115700"/>
              </a:lnSpc>
              <a:spcBef>
                <a:spcPts val="100"/>
              </a:spcBef>
            </a:pPr>
            <a:r>
              <a:rPr sz="1400" b="1" spc="-105" dirty="0">
                <a:latin typeface="Arial"/>
                <a:cs typeface="Arial"/>
              </a:rPr>
              <a:t>Generar</a:t>
            </a:r>
            <a:r>
              <a:rPr sz="1400" b="1" spc="-55" dirty="0">
                <a:latin typeface="Arial"/>
                <a:cs typeface="Arial"/>
              </a:rPr>
              <a:t> </a:t>
            </a:r>
            <a:r>
              <a:rPr sz="1400" b="1" spc="-105" dirty="0">
                <a:latin typeface="Arial"/>
                <a:cs typeface="Arial"/>
              </a:rPr>
              <a:t>una</a:t>
            </a:r>
            <a:r>
              <a:rPr sz="1400" b="1" spc="-55" dirty="0">
                <a:latin typeface="Arial"/>
                <a:cs typeface="Arial"/>
              </a:rPr>
              <a:t> </a:t>
            </a:r>
            <a:r>
              <a:rPr sz="1400" b="1" spc="-100" dirty="0">
                <a:latin typeface="Arial"/>
                <a:cs typeface="Arial"/>
              </a:rPr>
              <a:t>pregunta</a:t>
            </a:r>
            <a:r>
              <a:rPr sz="1400" b="1" spc="-55" dirty="0">
                <a:latin typeface="Arial"/>
                <a:cs typeface="Arial"/>
              </a:rPr>
              <a:t> </a:t>
            </a:r>
            <a:r>
              <a:rPr sz="1400" b="1" spc="-25" dirty="0">
                <a:latin typeface="Arial"/>
                <a:cs typeface="Arial"/>
              </a:rPr>
              <a:t>de </a:t>
            </a:r>
            <a:r>
              <a:rPr sz="1400" b="1" spc="-40" dirty="0">
                <a:latin typeface="Arial"/>
                <a:cs typeface="Arial"/>
              </a:rPr>
              <a:t>investigación</a:t>
            </a:r>
            <a:endParaRPr sz="1400">
              <a:latin typeface="Arial"/>
              <a:cs typeface="Arial"/>
            </a:endParaRPr>
          </a:p>
        </p:txBody>
      </p:sp>
      <p:sp>
        <p:nvSpPr>
          <p:cNvPr id="5" name="object 5"/>
          <p:cNvSpPr txBox="1"/>
          <p:nvPr/>
        </p:nvSpPr>
        <p:spPr>
          <a:xfrm>
            <a:off x="8414900" y="1919612"/>
            <a:ext cx="1710055" cy="179070"/>
          </a:xfrm>
          <a:prstGeom prst="rect">
            <a:avLst/>
          </a:prstGeom>
        </p:spPr>
        <p:txBody>
          <a:bodyPr vert="horz" wrap="square" lIns="0" tIns="13335" rIns="0" bIns="0" rtlCol="0">
            <a:spAutoFit/>
          </a:bodyPr>
          <a:lstStyle/>
          <a:p>
            <a:pPr marL="12700">
              <a:lnSpc>
                <a:spcPct val="100000"/>
              </a:lnSpc>
              <a:spcBef>
                <a:spcPts val="105"/>
              </a:spcBef>
            </a:pPr>
            <a:r>
              <a:rPr sz="1000" i="1" spc="-85" dirty="0">
                <a:latin typeface="Arial"/>
                <a:cs typeface="Arial"/>
              </a:rPr>
              <a:t>Sección</a:t>
            </a:r>
            <a:r>
              <a:rPr sz="1000" i="1" spc="-35" dirty="0">
                <a:latin typeface="Arial"/>
                <a:cs typeface="Arial"/>
              </a:rPr>
              <a:t> </a:t>
            </a:r>
            <a:r>
              <a:rPr sz="1000" i="1" spc="-40" dirty="0">
                <a:latin typeface="Arial"/>
                <a:cs typeface="Arial"/>
              </a:rPr>
              <a:t>del</a:t>
            </a:r>
            <a:r>
              <a:rPr sz="1000" i="1" spc="-25" dirty="0">
                <a:latin typeface="Arial"/>
                <a:cs typeface="Arial"/>
              </a:rPr>
              <a:t> </a:t>
            </a:r>
            <a:r>
              <a:rPr sz="1000" i="1" spc="-50" dirty="0">
                <a:latin typeface="Arial"/>
                <a:cs typeface="Arial"/>
              </a:rPr>
              <a:t>ciclo</a:t>
            </a:r>
            <a:r>
              <a:rPr sz="1000" i="1" spc="-30" dirty="0">
                <a:latin typeface="Arial"/>
                <a:cs typeface="Arial"/>
              </a:rPr>
              <a:t> </a:t>
            </a:r>
            <a:r>
              <a:rPr sz="1000" i="1" spc="-60" dirty="0">
                <a:latin typeface="Arial"/>
                <a:cs typeface="Arial"/>
              </a:rPr>
              <a:t>de</a:t>
            </a:r>
            <a:r>
              <a:rPr sz="1000" i="1" spc="-30" dirty="0">
                <a:latin typeface="Arial"/>
                <a:cs typeface="Arial"/>
              </a:rPr>
              <a:t> investigación</a:t>
            </a:r>
            <a:endParaRPr sz="1000">
              <a:latin typeface="Arial"/>
              <a:cs typeface="Arial"/>
            </a:endParaRPr>
          </a:p>
        </p:txBody>
      </p:sp>
      <p:sp>
        <p:nvSpPr>
          <p:cNvPr id="6" name="object 6"/>
          <p:cNvSpPr txBox="1"/>
          <p:nvPr/>
        </p:nvSpPr>
        <p:spPr>
          <a:xfrm>
            <a:off x="646437" y="4050624"/>
            <a:ext cx="4654550" cy="1994136"/>
          </a:xfrm>
          <a:prstGeom prst="rect">
            <a:avLst/>
          </a:prstGeom>
          <a:ln w="31750">
            <a:solidFill>
              <a:srgbClr val="2791A6"/>
            </a:solidFill>
          </a:ln>
        </p:spPr>
        <p:txBody>
          <a:bodyPr vert="horz" wrap="square" lIns="0" tIns="52705" rIns="0" bIns="0" rtlCol="0">
            <a:spAutoFit/>
          </a:bodyPr>
          <a:lstStyle/>
          <a:p>
            <a:pPr marL="96520" marR="115570" algn="just">
              <a:lnSpc>
                <a:spcPct val="121000"/>
              </a:lnSpc>
              <a:spcBef>
                <a:spcPts val="415"/>
              </a:spcBef>
            </a:pPr>
            <a:r>
              <a:rPr sz="1200" spc="-80" dirty="0">
                <a:latin typeface="Arial"/>
                <a:cs typeface="Arial"/>
              </a:rPr>
              <a:t>Cuando</a:t>
            </a:r>
            <a:r>
              <a:rPr sz="1200" spc="260" dirty="0">
                <a:latin typeface="Arial"/>
                <a:cs typeface="Arial"/>
              </a:rPr>
              <a:t> </a:t>
            </a:r>
            <a:r>
              <a:rPr sz="1200" spc="-55" dirty="0">
                <a:latin typeface="Arial"/>
                <a:cs typeface="Arial"/>
              </a:rPr>
              <a:t>piense</a:t>
            </a:r>
            <a:r>
              <a:rPr sz="1200" spc="260" dirty="0">
                <a:latin typeface="Arial"/>
                <a:cs typeface="Arial"/>
              </a:rPr>
              <a:t> </a:t>
            </a:r>
            <a:r>
              <a:rPr sz="1200" spc="-50" dirty="0">
                <a:latin typeface="Arial"/>
                <a:cs typeface="Arial"/>
              </a:rPr>
              <a:t>en</a:t>
            </a:r>
            <a:r>
              <a:rPr sz="1200" spc="260" dirty="0">
                <a:latin typeface="Arial"/>
                <a:cs typeface="Arial"/>
              </a:rPr>
              <a:t> </a:t>
            </a:r>
            <a:r>
              <a:rPr sz="1200" spc="-15" dirty="0">
                <a:latin typeface="Arial"/>
                <a:cs typeface="Arial"/>
              </a:rPr>
              <a:t>lo</a:t>
            </a:r>
            <a:r>
              <a:rPr sz="1200" spc="260" dirty="0">
                <a:latin typeface="Arial"/>
                <a:cs typeface="Arial"/>
              </a:rPr>
              <a:t> </a:t>
            </a:r>
            <a:r>
              <a:rPr sz="1200" spc="-45" dirty="0">
                <a:latin typeface="Arial"/>
                <a:cs typeface="Arial"/>
              </a:rPr>
              <a:t>que</a:t>
            </a:r>
            <a:r>
              <a:rPr sz="1200" spc="260" dirty="0">
                <a:latin typeface="Arial"/>
                <a:cs typeface="Arial"/>
              </a:rPr>
              <a:t> </a:t>
            </a:r>
            <a:r>
              <a:rPr sz="1200" spc="-50" dirty="0">
                <a:latin typeface="Arial"/>
                <a:cs typeface="Arial"/>
              </a:rPr>
              <a:t>puede</a:t>
            </a:r>
            <a:r>
              <a:rPr sz="1200" spc="260" dirty="0">
                <a:latin typeface="Arial"/>
                <a:cs typeface="Arial"/>
              </a:rPr>
              <a:t> </a:t>
            </a:r>
            <a:r>
              <a:rPr sz="1200" spc="-70" dirty="0">
                <a:latin typeface="Arial"/>
                <a:cs typeface="Arial"/>
              </a:rPr>
              <a:t>hacer,</a:t>
            </a:r>
            <a:r>
              <a:rPr sz="1200" spc="260" dirty="0">
                <a:latin typeface="Arial"/>
                <a:cs typeface="Arial"/>
              </a:rPr>
              <a:t> </a:t>
            </a:r>
            <a:r>
              <a:rPr sz="1200" spc="-50" dirty="0">
                <a:latin typeface="Arial"/>
                <a:cs typeface="Arial"/>
              </a:rPr>
              <a:t>puede</a:t>
            </a:r>
            <a:r>
              <a:rPr sz="1200" spc="260" dirty="0">
                <a:latin typeface="Arial"/>
                <a:cs typeface="Arial"/>
              </a:rPr>
              <a:t> </a:t>
            </a:r>
            <a:r>
              <a:rPr sz="1200" spc="-65" dirty="0">
                <a:latin typeface="Arial"/>
                <a:cs typeface="Arial"/>
              </a:rPr>
              <a:t>ser</a:t>
            </a:r>
            <a:r>
              <a:rPr sz="1200" spc="260" dirty="0">
                <a:latin typeface="Arial"/>
                <a:cs typeface="Arial"/>
              </a:rPr>
              <a:t> </a:t>
            </a:r>
            <a:r>
              <a:rPr sz="1200" spc="10" dirty="0">
                <a:latin typeface="Arial"/>
                <a:cs typeface="Arial"/>
              </a:rPr>
              <a:t>útil</a:t>
            </a:r>
            <a:r>
              <a:rPr sz="1200" spc="260" dirty="0">
                <a:latin typeface="Arial"/>
                <a:cs typeface="Arial"/>
              </a:rPr>
              <a:t> </a:t>
            </a:r>
            <a:r>
              <a:rPr sz="1200" spc="-60" dirty="0">
                <a:latin typeface="Arial"/>
                <a:cs typeface="Arial"/>
              </a:rPr>
              <a:t>preguntarse</a:t>
            </a:r>
            <a:r>
              <a:rPr sz="1200" spc="-35" dirty="0">
                <a:latin typeface="Arial"/>
                <a:cs typeface="Arial"/>
              </a:rPr>
              <a:t> </a:t>
            </a:r>
            <a:r>
              <a:rPr sz="1200" spc="-80" dirty="0">
                <a:latin typeface="Arial"/>
                <a:cs typeface="Arial"/>
              </a:rPr>
              <a:t>"¿Cómo</a:t>
            </a:r>
            <a:r>
              <a:rPr sz="1200" spc="-40" dirty="0">
                <a:latin typeface="Arial"/>
                <a:cs typeface="Arial"/>
              </a:rPr>
              <a:t> </a:t>
            </a:r>
            <a:r>
              <a:rPr sz="1200" spc="-60" dirty="0">
                <a:latin typeface="Arial"/>
                <a:cs typeface="Arial"/>
              </a:rPr>
              <a:t>voy</a:t>
            </a:r>
            <a:r>
              <a:rPr sz="1200" spc="-40" dirty="0">
                <a:latin typeface="Arial"/>
                <a:cs typeface="Arial"/>
              </a:rPr>
              <a:t> </a:t>
            </a:r>
            <a:r>
              <a:rPr sz="1200" spc="-95" dirty="0">
                <a:latin typeface="Arial"/>
                <a:cs typeface="Arial"/>
              </a:rPr>
              <a:t>a</a:t>
            </a:r>
            <a:r>
              <a:rPr sz="1200" spc="-40" dirty="0">
                <a:latin typeface="Arial"/>
                <a:cs typeface="Arial"/>
              </a:rPr>
              <a:t> estudiar </a:t>
            </a:r>
            <a:r>
              <a:rPr sz="1200" spc="-20" dirty="0">
                <a:latin typeface="Arial"/>
                <a:cs typeface="Arial"/>
              </a:rPr>
              <a:t>mi</a:t>
            </a:r>
            <a:r>
              <a:rPr sz="1200" spc="-40" dirty="0">
                <a:latin typeface="Arial"/>
                <a:cs typeface="Arial"/>
              </a:rPr>
              <a:t> </a:t>
            </a:r>
            <a:r>
              <a:rPr sz="1200" spc="-45" dirty="0">
                <a:latin typeface="Arial"/>
                <a:cs typeface="Arial"/>
              </a:rPr>
              <a:t>pregunta</a:t>
            </a:r>
            <a:r>
              <a:rPr sz="1200" spc="-40" dirty="0">
                <a:latin typeface="Arial"/>
                <a:cs typeface="Arial"/>
              </a:rPr>
              <a:t> </a:t>
            </a:r>
            <a:r>
              <a:rPr sz="1200" spc="-50" dirty="0">
                <a:latin typeface="Arial"/>
                <a:cs typeface="Arial"/>
              </a:rPr>
              <a:t>de</a:t>
            </a:r>
            <a:r>
              <a:rPr sz="1200" spc="-40" dirty="0">
                <a:latin typeface="Arial"/>
                <a:cs typeface="Arial"/>
              </a:rPr>
              <a:t> </a:t>
            </a:r>
            <a:r>
              <a:rPr sz="1200" spc="-50" dirty="0">
                <a:latin typeface="Arial"/>
                <a:cs typeface="Arial"/>
              </a:rPr>
              <a:t>investigación?"</a:t>
            </a:r>
            <a:r>
              <a:rPr sz="1200" spc="-40" dirty="0">
                <a:latin typeface="Arial"/>
                <a:cs typeface="Arial"/>
              </a:rPr>
              <a:t> </a:t>
            </a:r>
            <a:r>
              <a:rPr sz="1200" spc="-60" dirty="0">
                <a:latin typeface="Arial"/>
                <a:cs typeface="Arial"/>
              </a:rPr>
              <a:t>para</a:t>
            </a:r>
            <a:r>
              <a:rPr sz="1200" spc="-40" dirty="0">
                <a:latin typeface="Arial"/>
                <a:cs typeface="Arial"/>
              </a:rPr>
              <a:t> </a:t>
            </a:r>
            <a:r>
              <a:rPr sz="1200" spc="-45" dirty="0">
                <a:latin typeface="Arial"/>
                <a:cs typeface="Arial"/>
              </a:rPr>
              <a:t>llegar</a:t>
            </a:r>
            <a:r>
              <a:rPr sz="1200" spc="-40" dirty="0">
                <a:latin typeface="Arial"/>
                <a:cs typeface="Arial"/>
              </a:rPr>
              <a:t> </a:t>
            </a:r>
            <a:r>
              <a:rPr sz="1200" spc="-95" dirty="0">
                <a:latin typeface="Arial"/>
                <a:cs typeface="Arial"/>
              </a:rPr>
              <a:t>a</a:t>
            </a:r>
            <a:r>
              <a:rPr sz="1200" spc="-40" dirty="0">
                <a:latin typeface="Arial"/>
                <a:cs typeface="Arial"/>
              </a:rPr>
              <a:t> </a:t>
            </a:r>
            <a:r>
              <a:rPr sz="1200" spc="-55" dirty="0">
                <a:latin typeface="Arial"/>
                <a:cs typeface="Arial"/>
              </a:rPr>
              <a:t>una</a:t>
            </a:r>
            <a:r>
              <a:rPr sz="1200" spc="-50" dirty="0">
                <a:latin typeface="Arial"/>
                <a:cs typeface="Arial"/>
              </a:rPr>
              <a:t> </a:t>
            </a:r>
            <a:r>
              <a:rPr sz="1200" spc="-45" dirty="0">
                <a:latin typeface="Arial"/>
                <a:cs typeface="Arial"/>
              </a:rPr>
              <a:t>pregunta</a:t>
            </a:r>
            <a:r>
              <a:rPr sz="1200" spc="-105" dirty="0">
                <a:latin typeface="Arial"/>
                <a:cs typeface="Arial"/>
              </a:rPr>
              <a:t> </a:t>
            </a:r>
            <a:r>
              <a:rPr sz="1200" spc="-50" dirty="0">
                <a:latin typeface="Arial"/>
                <a:cs typeface="Arial"/>
              </a:rPr>
              <a:t>de</a:t>
            </a:r>
            <a:r>
              <a:rPr sz="1200" spc="-105" dirty="0">
                <a:latin typeface="Arial"/>
                <a:cs typeface="Arial"/>
              </a:rPr>
              <a:t> </a:t>
            </a:r>
            <a:r>
              <a:rPr sz="1200" spc="-50" dirty="0">
                <a:latin typeface="Arial"/>
                <a:cs typeface="Arial"/>
              </a:rPr>
              <a:t>investigación</a:t>
            </a:r>
            <a:r>
              <a:rPr sz="1200" spc="-105" dirty="0">
                <a:latin typeface="Arial"/>
                <a:cs typeface="Arial"/>
              </a:rPr>
              <a:t> </a:t>
            </a:r>
            <a:r>
              <a:rPr sz="1200" spc="-45" dirty="0">
                <a:latin typeface="Arial"/>
                <a:cs typeface="Arial"/>
              </a:rPr>
              <a:t>que</a:t>
            </a:r>
            <a:r>
              <a:rPr sz="1200" spc="-105" dirty="0">
                <a:latin typeface="Arial"/>
                <a:cs typeface="Arial"/>
              </a:rPr>
              <a:t> </a:t>
            </a:r>
            <a:r>
              <a:rPr sz="1200" spc="-100" dirty="0">
                <a:latin typeface="Arial"/>
                <a:cs typeface="Arial"/>
              </a:rPr>
              <a:t>sea</a:t>
            </a:r>
            <a:r>
              <a:rPr sz="1200" spc="-105" dirty="0">
                <a:latin typeface="Arial"/>
                <a:cs typeface="Arial"/>
              </a:rPr>
              <a:t> </a:t>
            </a:r>
            <a:r>
              <a:rPr sz="1200" spc="-50" dirty="0">
                <a:latin typeface="Arial"/>
                <a:cs typeface="Arial"/>
              </a:rPr>
              <a:t>manejable.</a:t>
            </a:r>
            <a:r>
              <a:rPr sz="1200" spc="-105" dirty="0">
                <a:latin typeface="Arial"/>
                <a:cs typeface="Arial"/>
              </a:rPr>
              <a:t> </a:t>
            </a:r>
            <a:r>
              <a:rPr sz="1200" spc="-135" dirty="0">
                <a:latin typeface="Arial"/>
                <a:cs typeface="Arial"/>
              </a:rPr>
              <a:t>Las</a:t>
            </a:r>
            <a:r>
              <a:rPr sz="1200" spc="-105" dirty="0">
                <a:latin typeface="Arial"/>
                <a:cs typeface="Arial"/>
              </a:rPr>
              <a:t> </a:t>
            </a:r>
            <a:r>
              <a:rPr sz="1200" spc="-75" dirty="0">
                <a:latin typeface="Arial"/>
                <a:cs typeface="Arial"/>
              </a:rPr>
              <a:t>secciones</a:t>
            </a:r>
            <a:r>
              <a:rPr sz="1200" spc="-105" dirty="0">
                <a:latin typeface="Arial"/>
                <a:cs typeface="Arial"/>
              </a:rPr>
              <a:t> </a:t>
            </a:r>
            <a:r>
              <a:rPr sz="1200" spc="-60" dirty="0">
                <a:latin typeface="Arial"/>
                <a:cs typeface="Arial"/>
              </a:rPr>
              <a:t>1</a:t>
            </a:r>
            <a:r>
              <a:rPr sz="1200" spc="-105" dirty="0">
                <a:latin typeface="Arial"/>
                <a:cs typeface="Arial"/>
              </a:rPr>
              <a:t> </a:t>
            </a:r>
            <a:r>
              <a:rPr sz="1200" spc="-60" dirty="0">
                <a:latin typeface="Arial"/>
                <a:cs typeface="Arial"/>
              </a:rPr>
              <a:t>y</a:t>
            </a:r>
            <a:r>
              <a:rPr sz="1200" spc="-105" dirty="0">
                <a:latin typeface="Arial"/>
                <a:cs typeface="Arial"/>
              </a:rPr>
              <a:t> </a:t>
            </a:r>
            <a:r>
              <a:rPr sz="1200" spc="-60" dirty="0">
                <a:latin typeface="Arial"/>
                <a:cs typeface="Arial"/>
              </a:rPr>
              <a:t>2</a:t>
            </a:r>
            <a:r>
              <a:rPr sz="1200" spc="-105" dirty="0">
                <a:latin typeface="Arial"/>
                <a:cs typeface="Arial"/>
              </a:rPr>
              <a:t> </a:t>
            </a:r>
            <a:r>
              <a:rPr sz="1200" spc="-50" dirty="0">
                <a:latin typeface="Arial"/>
                <a:cs typeface="Arial"/>
              </a:rPr>
              <a:t>de</a:t>
            </a:r>
            <a:r>
              <a:rPr sz="1200" spc="-105" dirty="0">
                <a:latin typeface="Arial"/>
                <a:cs typeface="Arial"/>
              </a:rPr>
              <a:t> </a:t>
            </a:r>
            <a:r>
              <a:rPr sz="1200" spc="-60" dirty="0">
                <a:latin typeface="Arial"/>
                <a:cs typeface="Arial"/>
              </a:rPr>
              <a:t>este</a:t>
            </a:r>
            <a:r>
              <a:rPr sz="1200" spc="-35" dirty="0">
                <a:latin typeface="Arial"/>
                <a:cs typeface="Arial"/>
              </a:rPr>
              <a:t> </a:t>
            </a:r>
            <a:r>
              <a:rPr sz="1200" spc="5" dirty="0">
                <a:latin typeface="Arial"/>
                <a:cs typeface="Arial"/>
              </a:rPr>
              <a:t>kit</a:t>
            </a:r>
            <a:r>
              <a:rPr sz="1200" spc="100" dirty="0">
                <a:latin typeface="Arial"/>
                <a:cs typeface="Arial"/>
              </a:rPr>
              <a:t> </a:t>
            </a:r>
            <a:r>
              <a:rPr sz="1200" spc="-30" dirty="0">
                <a:latin typeface="Arial"/>
                <a:cs typeface="Arial"/>
              </a:rPr>
              <a:t>le</a:t>
            </a:r>
            <a:r>
              <a:rPr sz="1200" spc="95" dirty="0">
                <a:latin typeface="Arial"/>
                <a:cs typeface="Arial"/>
              </a:rPr>
              <a:t> </a:t>
            </a:r>
            <a:r>
              <a:rPr sz="1200" spc="-35" dirty="0">
                <a:latin typeface="Arial"/>
                <a:cs typeface="Arial"/>
              </a:rPr>
              <a:t>brindan</a:t>
            </a:r>
            <a:r>
              <a:rPr sz="1200" spc="95" dirty="0">
                <a:latin typeface="Arial"/>
                <a:cs typeface="Arial"/>
              </a:rPr>
              <a:t> </a:t>
            </a:r>
            <a:r>
              <a:rPr sz="1200" spc="-45" dirty="0">
                <a:latin typeface="Arial"/>
                <a:cs typeface="Arial"/>
              </a:rPr>
              <a:t>ejemplos</a:t>
            </a:r>
            <a:r>
              <a:rPr sz="1200" spc="95" dirty="0">
                <a:latin typeface="Arial"/>
                <a:cs typeface="Arial"/>
              </a:rPr>
              <a:t> </a:t>
            </a:r>
            <a:r>
              <a:rPr sz="1200" spc="-50" dirty="0">
                <a:latin typeface="Arial"/>
                <a:cs typeface="Arial"/>
              </a:rPr>
              <a:t>de</a:t>
            </a:r>
            <a:r>
              <a:rPr sz="1200" spc="95" dirty="0">
                <a:latin typeface="Arial"/>
                <a:cs typeface="Arial"/>
              </a:rPr>
              <a:t> </a:t>
            </a:r>
            <a:r>
              <a:rPr sz="1200" spc="-65" dirty="0">
                <a:latin typeface="Arial"/>
                <a:cs typeface="Arial"/>
              </a:rPr>
              <a:t>códigos</a:t>
            </a:r>
            <a:r>
              <a:rPr sz="1200" spc="95" dirty="0">
                <a:latin typeface="Arial"/>
                <a:cs typeface="Arial"/>
              </a:rPr>
              <a:t> </a:t>
            </a:r>
            <a:r>
              <a:rPr sz="1200" spc="-145" dirty="0">
                <a:latin typeface="Arial"/>
                <a:cs typeface="Arial"/>
              </a:rPr>
              <a:t>T-</a:t>
            </a:r>
            <a:r>
              <a:rPr sz="1200" spc="-155" dirty="0">
                <a:latin typeface="Arial"/>
                <a:cs typeface="Arial"/>
              </a:rPr>
              <a:t>SEDA,</a:t>
            </a:r>
            <a:r>
              <a:rPr sz="1200" spc="95" dirty="0">
                <a:latin typeface="Arial"/>
                <a:cs typeface="Arial"/>
              </a:rPr>
              <a:t> </a:t>
            </a:r>
            <a:r>
              <a:rPr sz="1200" spc="-60" dirty="0">
                <a:latin typeface="Arial"/>
                <a:cs typeface="Arial"/>
              </a:rPr>
              <a:t>técnicas</a:t>
            </a:r>
            <a:r>
              <a:rPr sz="1200" spc="95" dirty="0">
                <a:latin typeface="Arial"/>
                <a:cs typeface="Arial"/>
              </a:rPr>
              <a:t> </a:t>
            </a:r>
            <a:r>
              <a:rPr sz="1200" spc="-50" dirty="0">
                <a:latin typeface="Arial"/>
                <a:cs typeface="Arial"/>
              </a:rPr>
              <a:t>de</a:t>
            </a:r>
            <a:r>
              <a:rPr sz="1200" spc="95" dirty="0">
                <a:latin typeface="Arial"/>
                <a:cs typeface="Arial"/>
              </a:rPr>
              <a:t> </a:t>
            </a:r>
            <a:r>
              <a:rPr sz="1200" spc="-55" dirty="0">
                <a:latin typeface="Arial"/>
                <a:cs typeface="Arial"/>
              </a:rPr>
              <a:t>observación</a:t>
            </a:r>
            <a:r>
              <a:rPr sz="1200" spc="95" dirty="0">
                <a:latin typeface="Arial"/>
                <a:cs typeface="Arial"/>
              </a:rPr>
              <a:t> </a:t>
            </a:r>
            <a:r>
              <a:rPr sz="1200" spc="-60" dirty="0">
                <a:latin typeface="Arial"/>
                <a:cs typeface="Arial"/>
              </a:rPr>
              <a:t>y</a:t>
            </a:r>
            <a:r>
              <a:rPr sz="1200" spc="-35" dirty="0">
                <a:latin typeface="Arial"/>
                <a:cs typeface="Arial"/>
              </a:rPr>
              <a:t> plantillas:</a:t>
            </a:r>
            <a:r>
              <a:rPr sz="1200" spc="190" dirty="0">
                <a:latin typeface="Arial"/>
                <a:cs typeface="Arial"/>
              </a:rPr>
              <a:t> </a:t>
            </a:r>
            <a:r>
              <a:rPr sz="1200" spc="-60" dirty="0">
                <a:latin typeface="Arial"/>
                <a:cs typeface="Arial"/>
              </a:rPr>
              <a:t>vale</a:t>
            </a:r>
            <a:r>
              <a:rPr sz="1200" spc="190" dirty="0">
                <a:latin typeface="Arial"/>
                <a:cs typeface="Arial"/>
              </a:rPr>
              <a:t> </a:t>
            </a:r>
            <a:r>
              <a:rPr sz="1200" spc="-45" dirty="0">
                <a:latin typeface="Arial"/>
                <a:cs typeface="Arial"/>
              </a:rPr>
              <a:t>la</a:t>
            </a:r>
            <a:r>
              <a:rPr sz="1200" spc="190" dirty="0">
                <a:latin typeface="Arial"/>
                <a:cs typeface="Arial"/>
              </a:rPr>
              <a:t> </a:t>
            </a:r>
            <a:r>
              <a:rPr sz="1200" spc="-60" dirty="0">
                <a:latin typeface="Arial"/>
                <a:cs typeface="Arial"/>
              </a:rPr>
              <a:t>pena</a:t>
            </a:r>
            <a:r>
              <a:rPr sz="1200" spc="195" dirty="0">
                <a:latin typeface="Arial"/>
                <a:cs typeface="Arial"/>
              </a:rPr>
              <a:t> </a:t>
            </a:r>
            <a:r>
              <a:rPr sz="1200" spc="-50" dirty="0">
                <a:latin typeface="Arial"/>
                <a:cs typeface="Arial"/>
              </a:rPr>
              <a:t>revisarlos</a:t>
            </a:r>
            <a:r>
              <a:rPr sz="1200" spc="190" dirty="0">
                <a:latin typeface="Arial"/>
                <a:cs typeface="Arial"/>
              </a:rPr>
              <a:t> </a:t>
            </a:r>
            <a:r>
              <a:rPr sz="1200" spc="-45" dirty="0">
                <a:latin typeface="Arial"/>
                <a:cs typeface="Arial"/>
              </a:rPr>
              <a:t>mientras</a:t>
            </a:r>
            <a:r>
              <a:rPr sz="1200" spc="190" dirty="0">
                <a:latin typeface="Arial"/>
                <a:cs typeface="Arial"/>
              </a:rPr>
              <a:t> </a:t>
            </a:r>
            <a:r>
              <a:rPr sz="1200" spc="-35" dirty="0">
                <a:latin typeface="Arial"/>
                <a:cs typeface="Arial"/>
              </a:rPr>
              <a:t>planifica</a:t>
            </a:r>
            <a:r>
              <a:rPr sz="1200" spc="190" dirty="0">
                <a:latin typeface="Arial"/>
                <a:cs typeface="Arial"/>
              </a:rPr>
              <a:t> </a:t>
            </a:r>
            <a:r>
              <a:rPr sz="1200" spc="-85" dirty="0">
                <a:latin typeface="Arial"/>
                <a:cs typeface="Arial"/>
              </a:rPr>
              <a:t>su</a:t>
            </a:r>
            <a:r>
              <a:rPr sz="1200" spc="190" dirty="0">
                <a:latin typeface="Arial"/>
                <a:cs typeface="Arial"/>
              </a:rPr>
              <a:t> </a:t>
            </a:r>
            <a:r>
              <a:rPr sz="1200" spc="-50" dirty="0">
                <a:latin typeface="Arial"/>
                <a:cs typeface="Arial"/>
              </a:rPr>
              <a:t>investigación.</a:t>
            </a:r>
            <a:r>
              <a:rPr sz="1200" spc="-40" dirty="0">
                <a:latin typeface="Arial"/>
                <a:cs typeface="Arial"/>
              </a:rPr>
              <a:t> </a:t>
            </a:r>
            <a:r>
              <a:rPr sz="1200" spc="-75" dirty="0">
                <a:latin typeface="Arial"/>
                <a:cs typeface="Arial"/>
              </a:rPr>
              <a:t>También</a:t>
            </a:r>
            <a:r>
              <a:rPr sz="1200" spc="-65" dirty="0">
                <a:latin typeface="Arial"/>
                <a:cs typeface="Arial"/>
              </a:rPr>
              <a:t> </a:t>
            </a:r>
            <a:r>
              <a:rPr sz="1200" spc="-50" dirty="0">
                <a:latin typeface="Arial"/>
                <a:cs typeface="Arial"/>
              </a:rPr>
              <a:t>puede</a:t>
            </a:r>
            <a:r>
              <a:rPr sz="1200" spc="-65" dirty="0">
                <a:latin typeface="Arial"/>
                <a:cs typeface="Arial"/>
              </a:rPr>
              <a:t> </a:t>
            </a:r>
            <a:r>
              <a:rPr sz="1200" spc="-45" dirty="0">
                <a:latin typeface="Arial"/>
                <a:cs typeface="Arial"/>
              </a:rPr>
              <a:t>ver</a:t>
            </a:r>
            <a:r>
              <a:rPr sz="1200" spc="-65" dirty="0">
                <a:latin typeface="Arial"/>
                <a:cs typeface="Arial"/>
              </a:rPr>
              <a:t> </a:t>
            </a:r>
            <a:r>
              <a:rPr sz="1200" spc="-70" dirty="0">
                <a:latin typeface="Arial"/>
                <a:cs typeface="Arial"/>
              </a:rPr>
              <a:t>estos</a:t>
            </a:r>
            <a:r>
              <a:rPr sz="1200" spc="-65" dirty="0">
                <a:latin typeface="Arial"/>
                <a:cs typeface="Arial"/>
              </a:rPr>
              <a:t> </a:t>
            </a:r>
            <a:r>
              <a:rPr sz="1200" spc="-50" dirty="0">
                <a:latin typeface="Arial"/>
                <a:cs typeface="Arial"/>
              </a:rPr>
              <a:t>videos:</a:t>
            </a:r>
            <a:endParaRPr sz="1200" dirty="0">
              <a:latin typeface="Arial"/>
              <a:cs typeface="Arial"/>
            </a:endParaRPr>
          </a:p>
          <a:p>
            <a:pPr marL="544830">
              <a:lnSpc>
                <a:spcPct val="100000"/>
              </a:lnSpc>
              <a:spcBef>
                <a:spcPts val="890"/>
              </a:spcBef>
            </a:pPr>
            <a:r>
              <a:rPr sz="1200" b="1" u="sng" spc="-85" dirty="0">
                <a:solidFill>
                  <a:srgbClr val="0000FF"/>
                </a:solidFill>
                <a:uFill>
                  <a:solidFill>
                    <a:srgbClr val="0000FF"/>
                  </a:solidFill>
                </a:uFill>
                <a:latin typeface="Arial"/>
                <a:cs typeface="Arial"/>
                <a:hlinkClick r:id="rId2"/>
              </a:rPr>
              <a:t>Video</a:t>
            </a:r>
            <a:r>
              <a:rPr sz="1200" b="1" u="sng" spc="-40" dirty="0">
                <a:solidFill>
                  <a:srgbClr val="0000FF"/>
                </a:solidFill>
                <a:uFill>
                  <a:solidFill>
                    <a:srgbClr val="0000FF"/>
                  </a:solidFill>
                </a:uFill>
                <a:latin typeface="Arial"/>
                <a:cs typeface="Arial"/>
                <a:hlinkClick r:id="rId2"/>
              </a:rPr>
              <a:t> </a:t>
            </a:r>
            <a:r>
              <a:rPr sz="1200" b="1" u="sng" spc="-75" dirty="0">
                <a:solidFill>
                  <a:srgbClr val="0000FF"/>
                </a:solidFill>
                <a:uFill>
                  <a:solidFill>
                    <a:srgbClr val="0000FF"/>
                  </a:solidFill>
                </a:uFill>
                <a:latin typeface="Arial"/>
                <a:cs typeface="Arial"/>
                <a:hlinkClick r:id="rId2"/>
              </a:rPr>
              <a:t>7:</a:t>
            </a:r>
            <a:r>
              <a:rPr sz="1200" b="1" u="sng" spc="-40" dirty="0">
                <a:solidFill>
                  <a:srgbClr val="0000FF"/>
                </a:solidFill>
                <a:uFill>
                  <a:solidFill>
                    <a:srgbClr val="0000FF"/>
                  </a:solidFill>
                </a:uFill>
                <a:latin typeface="Arial"/>
                <a:cs typeface="Arial"/>
                <a:hlinkClick r:id="rId2"/>
              </a:rPr>
              <a:t> </a:t>
            </a:r>
            <a:r>
              <a:rPr sz="1200" b="1" u="sng" spc="-85" dirty="0">
                <a:solidFill>
                  <a:srgbClr val="0000FF"/>
                </a:solidFill>
                <a:uFill>
                  <a:solidFill>
                    <a:srgbClr val="0000FF"/>
                  </a:solidFill>
                </a:uFill>
                <a:latin typeface="Arial"/>
                <a:cs typeface="Arial"/>
                <a:hlinkClick r:id="rId2"/>
              </a:rPr>
              <a:t>Completar</a:t>
            </a:r>
            <a:r>
              <a:rPr sz="1200" b="1" u="sng" spc="-40" dirty="0">
                <a:solidFill>
                  <a:srgbClr val="0000FF"/>
                </a:solidFill>
                <a:uFill>
                  <a:solidFill>
                    <a:srgbClr val="0000FF"/>
                  </a:solidFill>
                </a:uFill>
                <a:latin typeface="Arial"/>
                <a:cs typeface="Arial"/>
                <a:hlinkClick r:id="rId2"/>
              </a:rPr>
              <a:t> </a:t>
            </a:r>
            <a:r>
              <a:rPr sz="1200" b="1" u="sng" spc="-150" dirty="0">
                <a:solidFill>
                  <a:srgbClr val="0000FF"/>
                </a:solidFill>
                <a:uFill>
                  <a:solidFill>
                    <a:srgbClr val="0000FF"/>
                  </a:solidFill>
                </a:uFill>
                <a:latin typeface="Arial"/>
                <a:cs typeface="Arial"/>
                <a:hlinkClick r:id="rId2"/>
              </a:rPr>
              <a:t>su</a:t>
            </a:r>
            <a:r>
              <a:rPr sz="1200" b="1" u="sng" spc="-40" dirty="0">
                <a:solidFill>
                  <a:srgbClr val="0000FF"/>
                </a:solidFill>
                <a:uFill>
                  <a:solidFill>
                    <a:srgbClr val="0000FF"/>
                  </a:solidFill>
                </a:uFill>
                <a:latin typeface="Arial"/>
                <a:cs typeface="Arial"/>
                <a:hlinkClick r:id="rId2"/>
              </a:rPr>
              <a:t> </a:t>
            </a:r>
            <a:r>
              <a:rPr sz="1200" b="1" u="sng" spc="-110" dirty="0" err="1">
                <a:solidFill>
                  <a:srgbClr val="0000FF"/>
                </a:solidFill>
                <a:uFill>
                  <a:solidFill>
                    <a:srgbClr val="0000FF"/>
                  </a:solidFill>
                </a:uFill>
                <a:latin typeface="Arial"/>
                <a:cs typeface="Arial"/>
                <a:hlinkClick r:id="rId2"/>
              </a:rPr>
              <a:t>ciclo</a:t>
            </a:r>
            <a:r>
              <a:rPr sz="1200" b="1" u="sng" spc="-40" dirty="0">
                <a:solidFill>
                  <a:srgbClr val="0000FF"/>
                </a:solidFill>
                <a:uFill>
                  <a:solidFill>
                    <a:srgbClr val="0000FF"/>
                  </a:solidFill>
                </a:uFill>
                <a:latin typeface="Arial"/>
                <a:cs typeface="Arial"/>
                <a:hlinkClick r:id="rId2"/>
              </a:rPr>
              <a:t> </a:t>
            </a:r>
            <a:r>
              <a:rPr sz="1200" b="1" u="sng" spc="-10" dirty="0" err="1">
                <a:solidFill>
                  <a:srgbClr val="0000FF"/>
                </a:solidFill>
                <a:uFill>
                  <a:solidFill>
                    <a:srgbClr val="0000FF"/>
                  </a:solidFill>
                </a:uFill>
                <a:latin typeface="Arial"/>
                <a:cs typeface="Arial"/>
                <a:hlinkClick r:id="rId2"/>
              </a:rPr>
              <a:t>reflexiv</a:t>
            </a:r>
            <a:r>
              <a:rPr lang="en-GB" sz="1200" b="1" u="sng" spc="-10" dirty="0">
                <a:solidFill>
                  <a:srgbClr val="0000FF"/>
                </a:solidFill>
                <a:uFill>
                  <a:solidFill>
                    <a:srgbClr val="0000FF"/>
                  </a:solidFill>
                </a:uFill>
                <a:latin typeface="Arial"/>
                <a:cs typeface="Arial"/>
                <a:hlinkClick r:id="rId2"/>
              </a:rPr>
              <a:t>e</a:t>
            </a:r>
            <a:endParaRPr lang="en-GB" sz="1200" b="1" u="sng" spc="-10" dirty="0">
              <a:solidFill>
                <a:srgbClr val="0000FF"/>
              </a:solidFill>
              <a:uFill>
                <a:solidFill>
                  <a:srgbClr val="0000FF"/>
                </a:solidFill>
              </a:uFill>
              <a:latin typeface="Arial"/>
              <a:cs typeface="Arial"/>
            </a:endParaRPr>
          </a:p>
          <a:p>
            <a:pPr marL="544830">
              <a:lnSpc>
                <a:spcPct val="100000"/>
              </a:lnSpc>
              <a:spcBef>
                <a:spcPts val="890"/>
              </a:spcBef>
            </a:pPr>
            <a:endParaRPr sz="1200" dirty="0">
              <a:latin typeface="Arial"/>
              <a:cs typeface="Arial"/>
            </a:endParaRPr>
          </a:p>
        </p:txBody>
      </p:sp>
      <p:pic>
        <p:nvPicPr>
          <p:cNvPr id="7" name="object 7"/>
          <p:cNvPicPr/>
          <p:nvPr/>
        </p:nvPicPr>
        <p:blipFill>
          <a:blip r:embed="rId3" cstate="print"/>
          <a:stretch>
            <a:fillRect/>
          </a:stretch>
        </p:blipFill>
        <p:spPr>
          <a:xfrm>
            <a:off x="671074" y="5440830"/>
            <a:ext cx="417194" cy="417194"/>
          </a:xfrm>
          <a:prstGeom prst="rect">
            <a:avLst/>
          </a:prstGeom>
        </p:spPr>
      </p:pic>
      <p:pic>
        <p:nvPicPr>
          <p:cNvPr id="10" name="object 10"/>
          <p:cNvPicPr/>
          <p:nvPr/>
        </p:nvPicPr>
        <p:blipFill>
          <a:blip r:embed="rId4" cstate="print"/>
          <a:stretch>
            <a:fillRect/>
          </a:stretch>
        </p:blipFill>
        <p:spPr>
          <a:xfrm>
            <a:off x="7734814" y="923754"/>
            <a:ext cx="2680335" cy="1021079"/>
          </a:xfrm>
          <a:prstGeom prst="rect">
            <a:avLst/>
          </a:prstGeom>
        </p:spPr>
      </p:pic>
      <p:sp>
        <p:nvSpPr>
          <p:cNvPr id="11" name="object 11"/>
          <p:cNvSpPr txBox="1"/>
          <p:nvPr/>
        </p:nvSpPr>
        <p:spPr>
          <a:xfrm>
            <a:off x="5592451" y="2224731"/>
            <a:ext cx="4784090" cy="4989195"/>
          </a:xfrm>
          <a:prstGeom prst="rect">
            <a:avLst/>
          </a:prstGeom>
          <a:ln w="31750">
            <a:solidFill>
              <a:srgbClr val="2791A6"/>
            </a:solidFill>
          </a:ln>
        </p:spPr>
        <p:txBody>
          <a:bodyPr vert="horz" wrap="square" lIns="0" tIns="52705" rIns="0" bIns="0" rtlCol="0">
            <a:spAutoFit/>
          </a:bodyPr>
          <a:lstStyle/>
          <a:p>
            <a:pPr marL="97790" marR="149860">
              <a:lnSpc>
                <a:spcPct val="121100"/>
              </a:lnSpc>
              <a:spcBef>
                <a:spcPts val="415"/>
              </a:spcBef>
            </a:pPr>
            <a:r>
              <a:rPr sz="1200" spc="-140" dirty="0">
                <a:latin typeface="Arial"/>
                <a:cs typeface="Arial"/>
              </a:rPr>
              <a:t>Las</a:t>
            </a:r>
            <a:r>
              <a:rPr sz="1200" spc="-35" dirty="0">
                <a:latin typeface="Arial"/>
                <a:cs typeface="Arial"/>
              </a:rPr>
              <a:t> </a:t>
            </a:r>
            <a:r>
              <a:rPr sz="1200" spc="-55" dirty="0">
                <a:latin typeface="Arial"/>
                <a:cs typeface="Arial"/>
              </a:rPr>
              <a:t>siguientes</a:t>
            </a:r>
            <a:r>
              <a:rPr sz="1200" spc="-30" dirty="0">
                <a:latin typeface="Arial"/>
                <a:cs typeface="Arial"/>
              </a:rPr>
              <a:t> </a:t>
            </a:r>
            <a:r>
              <a:rPr sz="1200" spc="-70" dirty="0">
                <a:latin typeface="Arial"/>
                <a:cs typeface="Arial"/>
              </a:rPr>
              <a:t>páginas</a:t>
            </a:r>
            <a:r>
              <a:rPr sz="1200" spc="-30" dirty="0">
                <a:latin typeface="Arial"/>
                <a:cs typeface="Arial"/>
              </a:rPr>
              <a:t> </a:t>
            </a:r>
            <a:r>
              <a:rPr sz="1200" spc="-45" dirty="0">
                <a:latin typeface="Arial"/>
                <a:cs typeface="Arial"/>
              </a:rPr>
              <a:t>ofrecen</a:t>
            </a:r>
            <a:r>
              <a:rPr sz="1200" spc="-30" dirty="0">
                <a:latin typeface="Arial"/>
                <a:cs typeface="Arial"/>
              </a:rPr>
              <a:t> </a:t>
            </a:r>
            <a:r>
              <a:rPr sz="1200" spc="-35" dirty="0">
                <a:latin typeface="Arial"/>
                <a:cs typeface="Arial"/>
              </a:rPr>
              <a:t>orientación</a:t>
            </a:r>
            <a:r>
              <a:rPr sz="1200" spc="-30" dirty="0">
                <a:latin typeface="Arial"/>
                <a:cs typeface="Arial"/>
              </a:rPr>
              <a:t> </a:t>
            </a:r>
            <a:r>
              <a:rPr sz="1200" spc="-60" dirty="0">
                <a:latin typeface="Arial"/>
                <a:cs typeface="Arial"/>
              </a:rPr>
              <a:t>sobre</a:t>
            </a:r>
            <a:r>
              <a:rPr sz="1200" spc="-30" dirty="0">
                <a:latin typeface="Arial"/>
                <a:cs typeface="Arial"/>
              </a:rPr>
              <a:t> </a:t>
            </a:r>
            <a:r>
              <a:rPr sz="1200" spc="-40" dirty="0">
                <a:latin typeface="Arial"/>
                <a:cs typeface="Arial"/>
              </a:rPr>
              <a:t>diferentes</a:t>
            </a:r>
            <a:r>
              <a:rPr sz="1200" spc="-30" dirty="0">
                <a:latin typeface="Arial"/>
                <a:cs typeface="Arial"/>
              </a:rPr>
              <a:t> </a:t>
            </a:r>
            <a:r>
              <a:rPr sz="1200" spc="-55" dirty="0">
                <a:latin typeface="Arial"/>
                <a:cs typeface="Arial"/>
              </a:rPr>
              <a:t>formas</a:t>
            </a:r>
            <a:r>
              <a:rPr sz="1200" spc="-35" dirty="0">
                <a:latin typeface="Arial"/>
                <a:cs typeface="Arial"/>
              </a:rPr>
              <a:t> </a:t>
            </a:r>
            <a:r>
              <a:rPr sz="1200" spc="-25" dirty="0">
                <a:latin typeface="Arial"/>
                <a:cs typeface="Arial"/>
              </a:rPr>
              <a:t>de </a:t>
            </a:r>
            <a:r>
              <a:rPr sz="1200" spc="-55" dirty="0">
                <a:latin typeface="Arial"/>
                <a:cs typeface="Arial"/>
              </a:rPr>
              <a:t>generar</a:t>
            </a:r>
            <a:r>
              <a:rPr sz="1200" spc="-45" dirty="0">
                <a:latin typeface="Arial"/>
                <a:cs typeface="Arial"/>
              </a:rPr>
              <a:t> </a:t>
            </a:r>
            <a:r>
              <a:rPr sz="1200" spc="-55" dirty="0">
                <a:latin typeface="Arial"/>
                <a:cs typeface="Arial"/>
              </a:rPr>
              <a:t>una</a:t>
            </a:r>
            <a:r>
              <a:rPr sz="1200" spc="-45" dirty="0">
                <a:latin typeface="Arial"/>
                <a:cs typeface="Arial"/>
              </a:rPr>
              <a:t> pregunta</a:t>
            </a:r>
            <a:r>
              <a:rPr sz="1200" spc="-40" dirty="0">
                <a:latin typeface="Arial"/>
                <a:cs typeface="Arial"/>
              </a:rPr>
              <a:t> </a:t>
            </a:r>
            <a:r>
              <a:rPr sz="1200" spc="-50" dirty="0">
                <a:latin typeface="Arial"/>
                <a:cs typeface="Arial"/>
              </a:rPr>
              <a:t>de</a:t>
            </a:r>
            <a:r>
              <a:rPr sz="1200" spc="-45" dirty="0">
                <a:latin typeface="Arial"/>
                <a:cs typeface="Arial"/>
              </a:rPr>
              <a:t> </a:t>
            </a:r>
            <a:r>
              <a:rPr sz="1200" spc="-55" dirty="0">
                <a:latin typeface="Arial"/>
                <a:cs typeface="Arial"/>
              </a:rPr>
              <a:t>investigación,</a:t>
            </a:r>
            <a:r>
              <a:rPr sz="1200" spc="-40" dirty="0">
                <a:latin typeface="Arial"/>
                <a:cs typeface="Arial"/>
              </a:rPr>
              <a:t> </a:t>
            </a:r>
            <a:r>
              <a:rPr sz="1200" spc="-60" dirty="0">
                <a:latin typeface="Arial"/>
                <a:cs typeface="Arial"/>
              </a:rPr>
              <a:t>y</a:t>
            </a:r>
            <a:r>
              <a:rPr sz="1200" spc="-45" dirty="0">
                <a:latin typeface="Arial"/>
                <a:cs typeface="Arial"/>
              </a:rPr>
              <a:t> </a:t>
            </a:r>
            <a:r>
              <a:rPr sz="1200" spc="-105" dirty="0">
                <a:latin typeface="Arial"/>
                <a:cs typeface="Arial"/>
              </a:rPr>
              <a:t>es</a:t>
            </a:r>
            <a:r>
              <a:rPr sz="1200" spc="-40" dirty="0">
                <a:latin typeface="Arial"/>
                <a:cs typeface="Arial"/>
              </a:rPr>
              <a:t> </a:t>
            </a:r>
            <a:r>
              <a:rPr sz="1200" spc="-45" dirty="0">
                <a:latin typeface="Arial"/>
                <a:cs typeface="Arial"/>
              </a:rPr>
              <a:t>bueno recordar</a:t>
            </a:r>
            <a:r>
              <a:rPr sz="1200" spc="-40" dirty="0">
                <a:latin typeface="Arial"/>
                <a:cs typeface="Arial"/>
              </a:rPr>
              <a:t> </a:t>
            </a:r>
            <a:r>
              <a:rPr sz="1200" spc="-45" dirty="0">
                <a:latin typeface="Arial"/>
                <a:cs typeface="Arial"/>
              </a:rPr>
              <a:t>que </a:t>
            </a:r>
            <a:r>
              <a:rPr sz="1200" spc="-40" dirty="0">
                <a:latin typeface="Arial"/>
                <a:cs typeface="Arial"/>
              </a:rPr>
              <a:t>no </a:t>
            </a:r>
            <a:r>
              <a:rPr sz="1200" spc="-45" dirty="0">
                <a:latin typeface="Arial"/>
                <a:cs typeface="Arial"/>
              </a:rPr>
              <a:t>existe </a:t>
            </a:r>
            <a:r>
              <a:rPr sz="1200" spc="-55" dirty="0">
                <a:latin typeface="Arial"/>
                <a:cs typeface="Arial"/>
              </a:rPr>
              <a:t>una</a:t>
            </a:r>
            <a:r>
              <a:rPr sz="1200" spc="-50" dirty="0">
                <a:latin typeface="Arial"/>
                <a:cs typeface="Arial"/>
              </a:rPr>
              <a:t> </a:t>
            </a:r>
            <a:r>
              <a:rPr sz="1200" spc="-55" dirty="0">
                <a:latin typeface="Arial"/>
                <a:cs typeface="Arial"/>
              </a:rPr>
              <a:t>única</a:t>
            </a:r>
            <a:r>
              <a:rPr sz="1200" spc="-50" dirty="0">
                <a:latin typeface="Arial"/>
                <a:cs typeface="Arial"/>
              </a:rPr>
              <a:t> </a:t>
            </a:r>
            <a:r>
              <a:rPr sz="1200" spc="-35" dirty="0">
                <a:latin typeface="Arial"/>
                <a:cs typeface="Arial"/>
              </a:rPr>
              <a:t>forma</a:t>
            </a:r>
            <a:r>
              <a:rPr sz="1200" spc="-45" dirty="0">
                <a:latin typeface="Arial"/>
                <a:cs typeface="Arial"/>
              </a:rPr>
              <a:t> correcta</a:t>
            </a:r>
            <a:r>
              <a:rPr sz="1200" spc="-50" dirty="0">
                <a:latin typeface="Arial"/>
                <a:cs typeface="Arial"/>
              </a:rPr>
              <a:t> de</a:t>
            </a:r>
            <a:r>
              <a:rPr sz="1200" spc="-45" dirty="0">
                <a:latin typeface="Arial"/>
                <a:cs typeface="Arial"/>
              </a:rPr>
              <a:t> hacerlo.</a:t>
            </a:r>
            <a:r>
              <a:rPr sz="1200" spc="-50" dirty="0">
                <a:latin typeface="Arial"/>
                <a:cs typeface="Arial"/>
              </a:rPr>
              <a:t> </a:t>
            </a:r>
            <a:r>
              <a:rPr sz="1200" spc="-95" dirty="0">
                <a:latin typeface="Arial"/>
                <a:cs typeface="Arial"/>
              </a:rPr>
              <a:t>Sin</a:t>
            </a:r>
            <a:r>
              <a:rPr sz="1200" spc="-45" dirty="0">
                <a:latin typeface="Arial"/>
                <a:cs typeface="Arial"/>
              </a:rPr>
              <a:t> </a:t>
            </a:r>
            <a:r>
              <a:rPr sz="1200" spc="-60" dirty="0">
                <a:latin typeface="Arial"/>
                <a:cs typeface="Arial"/>
              </a:rPr>
              <a:t>embargo,</a:t>
            </a:r>
            <a:r>
              <a:rPr sz="1200" spc="-50" dirty="0">
                <a:latin typeface="Arial"/>
                <a:cs typeface="Arial"/>
              </a:rPr>
              <a:t> </a:t>
            </a:r>
            <a:r>
              <a:rPr sz="1200" spc="-80" dirty="0">
                <a:latin typeface="Arial"/>
                <a:cs typeface="Arial"/>
              </a:rPr>
              <a:t>hay</a:t>
            </a:r>
            <a:r>
              <a:rPr sz="1200" spc="-45" dirty="0">
                <a:latin typeface="Arial"/>
                <a:cs typeface="Arial"/>
              </a:rPr>
              <a:t> </a:t>
            </a:r>
            <a:r>
              <a:rPr sz="1200" spc="-65" dirty="0">
                <a:latin typeface="Arial"/>
                <a:cs typeface="Arial"/>
              </a:rPr>
              <a:t>algunos</a:t>
            </a:r>
            <a:r>
              <a:rPr sz="1200" spc="-50" dirty="0">
                <a:latin typeface="Arial"/>
                <a:cs typeface="Arial"/>
              </a:rPr>
              <a:t> </a:t>
            </a:r>
            <a:r>
              <a:rPr sz="1200" spc="-10" dirty="0">
                <a:latin typeface="Arial"/>
                <a:cs typeface="Arial"/>
              </a:rPr>
              <a:t>principios </a:t>
            </a:r>
            <a:r>
              <a:rPr sz="1200" spc="-45" dirty="0">
                <a:latin typeface="Arial"/>
                <a:cs typeface="Arial"/>
              </a:rPr>
              <a:t>que</a:t>
            </a:r>
            <a:r>
              <a:rPr sz="1200" spc="-50" dirty="0">
                <a:latin typeface="Arial"/>
                <a:cs typeface="Arial"/>
              </a:rPr>
              <a:t> </a:t>
            </a:r>
            <a:r>
              <a:rPr sz="1200" spc="-105" dirty="0">
                <a:latin typeface="Arial"/>
                <a:cs typeface="Arial"/>
              </a:rPr>
              <a:t>se</a:t>
            </a:r>
            <a:r>
              <a:rPr sz="1200" spc="-50" dirty="0">
                <a:latin typeface="Arial"/>
                <a:cs typeface="Arial"/>
              </a:rPr>
              <a:t> deben </a:t>
            </a:r>
            <a:r>
              <a:rPr sz="1200" spc="-25" dirty="0">
                <a:latin typeface="Arial"/>
                <a:cs typeface="Arial"/>
              </a:rPr>
              <a:t>tener</a:t>
            </a:r>
            <a:r>
              <a:rPr sz="1200" spc="-50" dirty="0">
                <a:latin typeface="Arial"/>
                <a:cs typeface="Arial"/>
              </a:rPr>
              <a:t> en cuenta</a:t>
            </a:r>
            <a:r>
              <a:rPr sz="1200" spc="-45" dirty="0">
                <a:latin typeface="Arial"/>
                <a:cs typeface="Arial"/>
              </a:rPr>
              <a:t> </a:t>
            </a:r>
            <a:r>
              <a:rPr sz="1200" spc="-50" dirty="0">
                <a:latin typeface="Arial"/>
                <a:cs typeface="Arial"/>
              </a:rPr>
              <a:t>al </a:t>
            </a:r>
            <a:r>
              <a:rPr sz="1200" spc="-40" dirty="0">
                <a:latin typeface="Arial"/>
                <a:cs typeface="Arial"/>
              </a:rPr>
              <a:t>plantear</a:t>
            </a:r>
            <a:r>
              <a:rPr sz="1200" spc="-50" dirty="0">
                <a:latin typeface="Arial"/>
                <a:cs typeface="Arial"/>
              </a:rPr>
              <a:t> </a:t>
            </a:r>
            <a:r>
              <a:rPr sz="1200" spc="-55" dirty="0">
                <a:latin typeface="Arial"/>
                <a:cs typeface="Arial"/>
              </a:rPr>
              <a:t>una</a:t>
            </a:r>
            <a:r>
              <a:rPr sz="1200" spc="-50" dirty="0">
                <a:latin typeface="Arial"/>
                <a:cs typeface="Arial"/>
              </a:rPr>
              <a:t> </a:t>
            </a:r>
            <a:r>
              <a:rPr sz="1200" spc="-45" dirty="0">
                <a:latin typeface="Arial"/>
                <a:cs typeface="Arial"/>
              </a:rPr>
              <a:t>pregunta</a:t>
            </a:r>
            <a:r>
              <a:rPr sz="1200" spc="-50" dirty="0">
                <a:latin typeface="Arial"/>
                <a:cs typeface="Arial"/>
              </a:rPr>
              <a:t> de </a:t>
            </a:r>
            <a:r>
              <a:rPr sz="1200" spc="-10" dirty="0">
                <a:latin typeface="Arial"/>
                <a:cs typeface="Arial"/>
              </a:rPr>
              <a:t>investigación:</a:t>
            </a:r>
            <a:endParaRPr sz="1200">
              <a:latin typeface="Arial"/>
              <a:cs typeface="Arial"/>
            </a:endParaRPr>
          </a:p>
          <a:p>
            <a:pPr marL="208279" marR="137160" indent="-110489">
              <a:lnSpc>
                <a:spcPct val="120000"/>
              </a:lnSpc>
              <a:spcBef>
                <a:spcPts val="815"/>
              </a:spcBef>
              <a:buChar char="•"/>
              <a:tabLst>
                <a:tab pos="277495" algn="l"/>
              </a:tabLst>
            </a:pPr>
            <a:r>
              <a:rPr sz="1200" spc="-75" dirty="0">
                <a:latin typeface="Arial"/>
                <a:cs typeface="Arial"/>
              </a:rPr>
              <a:t>Debe</a:t>
            </a:r>
            <a:r>
              <a:rPr sz="1200" spc="-55" dirty="0">
                <a:latin typeface="Arial"/>
                <a:cs typeface="Arial"/>
              </a:rPr>
              <a:t> </a:t>
            </a:r>
            <a:r>
              <a:rPr sz="1200" spc="-85" dirty="0">
                <a:latin typeface="Arial"/>
                <a:cs typeface="Arial"/>
              </a:rPr>
              <a:t>basarse</a:t>
            </a:r>
            <a:r>
              <a:rPr sz="1200" spc="-50" dirty="0">
                <a:latin typeface="Arial"/>
                <a:cs typeface="Arial"/>
              </a:rPr>
              <a:t> en </a:t>
            </a:r>
            <a:r>
              <a:rPr sz="1200" spc="-40" dirty="0">
                <a:latin typeface="Arial"/>
                <a:cs typeface="Arial"/>
              </a:rPr>
              <a:t>un</a:t>
            </a:r>
            <a:r>
              <a:rPr sz="1200" spc="-50" dirty="0">
                <a:latin typeface="Arial"/>
                <a:cs typeface="Arial"/>
              </a:rPr>
              <a:t> </a:t>
            </a:r>
            <a:r>
              <a:rPr sz="1200" spc="-45" dirty="0">
                <a:latin typeface="Arial"/>
                <a:cs typeface="Arial"/>
              </a:rPr>
              <a:t>problema</a:t>
            </a:r>
            <a:r>
              <a:rPr sz="1200" spc="-50" dirty="0">
                <a:latin typeface="Arial"/>
                <a:cs typeface="Arial"/>
              </a:rPr>
              <a:t> </a:t>
            </a:r>
            <a:r>
              <a:rPr sz="1200" spc="-40" dirty="0">
                <a:latin typeface="Arial"/>
                <a:cs typeface="Arial"/>
              </a:rPr>
              <a:t>real</a:t>
            </a:r>
            <a:r>
              <a:rPr sz="1200" spc="-50" dirty="0">
                <a:latin typeface="Arial"/>
                <a:cs typeface="Arial"/>
              </a:rPr>
              <a:t> </a:t>
            </a:r>
            <a:r>
              <a:rPr sz="1200" spc="-45" dirty="0">
                <a:latin typeface="Arial"/>
                <a:cs typeface="Arial"/>
              </a:rPr>
              <a:t>que</a:t>
            </a:r>
            <a:r>
              <a:rPr sz="1200" spc="-55" dirty="0">
                <a:latin typeface="Arial"/>
                <a:cs typeface="Arial"/>
              </a:rPr>
              <a:t> </a:t>
            </a:r>
            <a:r>
              <a:rPr sz="1200" spc="-85" dirty="0">
                <a:latin typeface="Arial"/>
                <a:cs typeface="Arial"/>
              </a:rPr>
              <a:t>haya</a:t>
            </a:r>
            <a:r>
              <a:rPr sz="1200" spc="-50" dirty="0">
                <a:latin typeface="Arial"/>
                <a:cs typeface="Arial"/>
              </a:rPr>
              <a:t> </a:t>
            </a:r>
            <a:r>
              <a:rPr sz="1200" spc="-35" dirty="0">
                <a:latin typeface="Arial"/>
                <a:cs typeface="Arial"/>
              </a:rPr>
              <a:t>notado</a:t>
            </a:r>
            <a:r>
              <a:rPr sz="1200" spc="-50" dirty="0">
                <a:latin typeface="Arial"/>
                <a:cs typeface="Arial"/>
              </a:rPr>
              <a:t> en </a:t>
            </a:r>
            <a:r>
              <a:rPr sz="1200" spc="-90" dirty="0">
                <a:latin typeface="Arial"/>
                <a:cs typeface="Arial"/>
              </a:rPr>
              <a:t>su</a:t>
            </a:r>
            <a:r>
              <a:rPr sz="1200" spc="-50" dirty="0">
                <a:latin typeface="Arial"/>
                <a:cs typeface="Arial"/>
              </a:rPr>
              <a:t> </a:t>
            </a:r>
            <a:r>
              <a:rPr sz="1200" spc="-55" dirty="0">
                <a:latin typeface="Arial"/>
                <a:cs typeface="Arial"/>
              </a:rPr>
              <a:t>aula</a:t>
            </a:r>
            <a:r>
              <a:rPr sz="1200" spc="-50" dirty="0">
                <a:latin typeface="Arial"/>
                <a:cs typeface="Arial"/>
              </a:rPr>
              <a:t> </a:t>
            </a:r>
            <a:r>
              <a:rPr sz="1200" spc="-60" dirty="0">
                <a:latin typeface="Arial"/>
                <a:cs typeface="Arial"/>
              </a:rPr>
              <a:t>para</a:t>
            </a:r>
            <a:r>
              <a:rPr sz="1200" spc="-55" dirty="0">
                <a:latin typeface="Arial"/>
                <a:cs typeface="Arial"/>
              </a:rPr>
              <a:t> </a:t>
            </a:r>
            <a:r>
              <a:rPr sz="1200" spc="-25" dirty="0">
                <a:latin typeface="Arial"/>
                <a:cs typeface="Arial"/>
              </a:rPr>
              <a:t>que 	</a:t>
            </a:r>
            <a:r>
              <a:rPr sz="1200" spc="-50" dirty="0">
                <a:latin typeface="Arial"/>
                <a:cs typeface="Arial"/>
              </a:rPr>
              <a:t>la</a:t>
            </a:r>
            <a:r>
              <a:rPr sz="1200" spc="-30" dirty="0">
                <a:latin typeface="Arial"/>
                <a:cs typeface="Arial"/>
              </a:rPr>
              <a:t> </a:t>
            </a:r>
            <a:r>
              <a:rPr sz="1200" spc="-55" dirty="0">
                <a:latin typeface="Arial"/>
                <a:cs typeface="Arial"/>
              </a:rPr>
              <a:t>investigación</a:t>
            </a:r>
            <a:r>
              <a:rPr sz="1200" spc="-30" dirty="0">
                <a:latin typeface="Arial"/>
                <a:cs typeface="Arial"/>
              </a:rPr>
              <a:t> </a:t>
            </a:r>
            <a:r>
              <a:rPr sz="1200" spc="-100" dirty="0">
                <a:latin typeface="Arial"/>
                <a:cs typeface="Arial"/>
              </a:rPr>
              <a:t>sea</a:t>
            </a:r>
            <a:r>
              <a:rPr sz="1200" spc="-30" dirty="0">
                <a:latin typeface="Arial"/>
                <a:cs typeface="Arial"/>
              </a:rPr>
              <a:t> </a:t>
            </a:r>
            <a:r>
              <a:rPr sz="1200" spc="-50" dirty="0">
                <a:latin typeface="Arial"/>
                <a:cs typeface="Arial"/>
              </a:rPr>
              <a:t>relevante</a:t>
            </a:r>
            <a:r>
              <a:rPr sz="1200" spc="-25" dirty="0">
                <a:latin typeface="Arial"/>
                <a:cs typeface="Arial"/>
              </a:rPr>
              <a:t> </a:t>
            </a:r>
            <a:r>
              <a:rPr sz="1200" spc="-60" dirty="0">
                <a:latin typeface="Arial"/>
                <a:cs typeface="Arial"/>
              </a:rPr>
              <a:t>para</a:t>
            </a:r>
            <a:r>
              <a:rPr sz="1200" spc="-30" dirty="0">
                <a:latin typeface="Arial"/>
                <a:cs typeface="Arial"/>
              </a:rPr>
              <a:t> </a:t>
            </a:r>
            <a:r>
              <a:rPr sz="1200" spc="-10" dirty="0">
                <a:latin typeface="Arial"/>
                <a:cs typeface="Arial"/>
              </a:rPr>
              <a:t>usted.</a:t>
            </a:r>
            <a:endParaRPr sz="1200">
              <a:latin typeface="Arial"/>
              <a:cs typeface="Arial"/>
            </a:endParaRPr>
          </a:p>
          <a:p>
            <a:pPr marL="208279" marR="120014" indent="-110489">
              <a:lnSpc>
                <a:spcPct val="120800"/>
              </a:lnSpc>
              <a:spcBef>
                <a:spcPts val="805"/>
              </a:spcBef>
              <a:buChar char="•"/>
              <a:tabLst>
                <a:tab pos="277495" algn="l"/>
              </a:tabLst>
            </a:pPr>
            <a:r>
              <a:rPr sz="1200" spc="-55" dirty="0">
                <a:latin typeface="Arial"/>
                <a:cs typeface="Arial"/>
              </a:rPr>
              <a:t>Hablar</a:t>
            </a:r>
            <a:r>
              <a:rPr sz="1200" spc="-40" dirty="0">
                <a:latin typeface="Arial"/>
                <a:cs typeface="Arial"/>
              </a:rPr>
              <a:t> </a:t>
            </a:r>
            <a:r>
              <a:rPr sz="1200" spc="-50" dirty="0">
                <a:latin typeface="Arial"/>
                <a:cs typeface="Arial"/>
              </a:rPr>
              <a:t>de</a:t>
            </a:r>
            <a:r>
              <a:rPr sz="1200" spc="-35" dirty="0">
                <a:latin typeface="Arial"/>
                <a:cs typeface="Arial"/>
              </a:rPr>
              <a:t> </a:t>
            </a:r>
            <a:r>
              <a:rPr sz="1200" spc="-100" dirty="0">
                <a:latin typeface="Arial"/>
                <a:cs typeface="Arial"/>
              </a:rPr>
              <a:t>sus</a:t>
            </a:r>
            <a:r>
              <a:rPr sz="1200" spc="-35" dirty="0">
                <a:latin typeface="Arial"/>
                <a:cs typeface="Arial"/>
              </a:rPr>
              <a:t> </a:t>
            </a:r>
            <a:r>
              <a:rPr sz="1200" spc="-60" dirty="0">
                <a:latin typeface="Arial"/>
                <a:cs typeface="Arial"/>
              </a:rPr>
              <a:t>pensamientos</a:t>
            </a:r>
            <a:r>
              <a:rPr sz="1200" spc="-35" dirty="0">
                <a:latin typeface="Arial"/>
                <a:cs typeface="Arial"/>
              </a:rPr>
              <a:t> </a:t>
            </a:r>
            <a:r>
              <a:rPr sz="1200" spc="-60" dirty="0">
                <a:latin typeface="Arial"/>
                <a:cs typeface="Arial"/>
              </a:rPr>
              <a:t>con</a:t>
            </a:r>
            <a:r>
              <a:rPr sz="1200" spc="-35" dirty="0">
                <a:latin typeface="Arial"/>
                <a:cs typeface="Arial"/>
              </a:rPr>
              <a:t> otros </a:t>
            </a:r>
            <a:r>
              <a:rPr sz="1200" spc="-85" dirty="0">
                <a:latin typeface="Arial"/>
                <a:cs typeface="Arial"/>
              </a:rPr>
              <a:t>colegas</a:t>
            </a:r>
            <a:r>
              <a:rPr sz="1200" spc="-35" dirty="0">
                <a:latin typeface="Arial"/>
                <a:cs typeface="Arial"/>
              </a:rPr>
              <a:t> </a:t>
            </a:r>
            <a:r>
              <a:rPr sz="1200" spc="-50" dirty="0">
                <a:latin typeface="Arial"/>
                <a:cs typeface="Arial"/>
              </a:rPr>
              <a:t>puede</a:t>
            </a:r>
            <a:r>
              <a:rPr sz="1200" spc="-35" dirty="0">
                <a:latin typeface="Arial"/>
                <a:cs typeface="Arial"/>
              </a:rPr>
              <a:t> </a:t>
            </a:r>
            <a:r>
              <a:rPr sz="1200" spc="-55" dirty="0">
                <a:latin typeface="Arial"/>
                <a:cs typeface="Arial"/>
              </a:rPr>
              <a:t>ayudarle</a:t>
            </a:r>
            <a:r>
              <a:rPr sz="1200" spc="-40" dirty="0">
                <a:latin typeface="Arial"/>
                <a:cs typeface="Arial"/>
              </a:rPr>
              <a:t> </a:t>
            </a:r>
            <a:r>
              <a:rPr sz="1200" spc="-50" dirty="0">
                <a:latin typeface="Arial"/>
                <a:cs typeface="Arial"/>
              </a:rPr>
              <a:t>a 	</a:t>
            </a:r>
            <a:r>
              <a:rPr sz="1200" spc="-25" dirty="0">
                <a:latin typeface="Arial"/>
                <a:cs typeface="Arial"/>
              </a:rPr>
              <a:t>formular</a:t>
            </a:r>
            <a:r>
              <a:rPr sz="1200" spc="-50" dirty="0">
                <a:latin typeface="Arial"/>
                <a:cs typeface="Arial"/>
              </a:rPr>
              <a:t> </a:t>
            </a:r>
            <a:r>
              <a:rPr sz="1200" spc="-55" dirty="0">
                <a:latin typeface="Arial"/>
                <a:cs typeface="Arial"/>
              </a:rPr>
              <a:t>una</a:t>
            </a:r>
            <a:r>
              <a:rPr sz="1200" spc="-45" dirty="0">
                <a:latin typeface="Arial"/>
                <a:cs typeface="Arial"/>
              </a:rPr>
              <a:t> pregunta; </a:t>
            </a:r>
            <a:r>
              <a:rPr sz="1200" spc="-20" dirty="0">
                <a:latin typeface="Arial"/>
                <a:cs typeface="Arial"/>
              </a:rPr>
              <a:t>por</a:t>
            </a:r>
            <a:r>
              <a:rPr sz="1200" spc="-45" dirty="0">
                <a:latin typeface="Arial"/>
                <a:cs typeface="Arial"/>
              </a:rPr>
              <a:t> </a:t>
            </a:r>
            <a:r>
              <a:rPr sz="1200" spc="-40" dirty="0">
                <a:latin typeface="Arial"/>
                <a:cs typeface="Arial"/>
              </a:rPr>
              <a:t>ejemplo,</a:t>
            </a:r>
            <a:r>
              <a:rPr sz="1200" spc="-45" dirty="0">
                <a:latin typeface="Arial"/>
                <a:cs typeface="Arial"/>
              </a:rPr>
              <a:t> </a:t>
            </a:r>
            <a:r>
              <a:rPr sz="1200" spc="-105" dirty="0">
                <a:latin typeface="Arial"/>
                <a:cs typeface="Arial"/>
              </a:rPr>
              <a:t>es</a:t>
            </a:r>
            <a:r>
              <a:rPr sz="1200" spc="-45" dirty="0">
                <a:latin typeface="Arial"/>
                <a:cs typeface="Arial"/>
              </a:rPr>
              <a:t> posible</a:t>
            </a:r>
            <a:r>
              <a:rPr sz="1200" spc="-50" dirty="0">
                <a:latin typeface="Arial"/>
                <a:cs typeface="Arial"/>
              </a:rPr>
              <a:t> </a:t>
            </a:r>
            <a:r>
              <a:rPr sz="1200" spc="-45" dirty="0">
                <a:latin typeface="Arial"/>
                <a:cs typeface="Arial"/>
              </a:rPr>
              <a:t>que </a:t>
            </a:r>
            <a:r>
              <a:rPr sz="1200" spc="-105" dirty="0">
                <a:latin typeface="Arial"/>
                <a:cs typeface="Arial"/>
              </a:rPr>
              <a:t>se</a:t>
            </a:r>
            <a:r>
              <a:rPr sz="1200" spc="-45" dirty="0">
                <a:latin typeface="Arial"/>
                <a:cs typeface="Arial"/>
              </a:rPr>
              <a:t> </a:t>
            </a:r>
            <a:r>
              <a:rPr sz="1200" spc="-50" dirty="0">
                <a:latin typeface="Arial"/>
                <a:cs typeface="Arial"/>
              </a:rPr>
              <a:t>dé</a:t>
            </a:r>
            <a:r>
              <a:rPr sz="1200" spc="-45" dirty="0">
                <a:latin typeface="Arial"/>
                <a:cs typeface="Arial"/>
              </a:rPr>
              <a:t> </a:t>
            </a:r>
            <a:r>
              <a:rPr sz="1200" spc="-50" dirty="0">
                <a:latin typeface="Arial"/>
                <a:cs typeface="Arial"/>
              </a:rPr>
              <a:t>cuenta</a:t>
            </a:r>
            <a:r>
              <a:rPr sz="1200" spc="-45" dirty="0">
                <a:latin typeface="Arial"/>
                <a:cs typeface="Arial"/>
              </a:rPr>
              <a:t> </a:t>
            </a:r>
            <a:r>
              <a:rPr sz="1200" spc="-25" dirty="0">
                <a:latin typeface="Arial"/>
                <a:cs typeface="Arial"/>
              </a:rPr>
              <a:t>de 	</a:t>
            </a:r>
            <a:r>
              <a:rPr sz="1200" spc="-55" dirty="0">
                <a:latin typeface="Arial"/>
                <a:cs typeface="Arial"/>
              </a:rPr>
              <a:t>que</a:t>
            </a:r>
            <a:r>
              <a:rPr sz="1200" spc="-40" dirty="0">
                <a:latin typeface="Arial"/>
                <a:cs typeface="Arial"/>
              </a:rPr>
              <a:t> </a:t>
            </a:r>
            <a:r>
              <a:rPr sz="1200" spc="-20" dirty="0">
                <a:latin typeface="Arial"/>
                <a:cs typeface="Arial"/>
              </a:rPr>
              <a:t>todo</a:t>
            </a:r>
            <a:r>
              <a:rPr sz="1200" spc="-40" dirty="0">
                <a:latin typeface="Arial"/>
                <a:cs typeface="Arial"/>
              </a:rPr>
              <a:t> el</a:t>
            </a:r>
            <a:r>
              <a:rPr sz="1200" spc="-35" dirty="0">
                <a:latin typeface="Arial"/>
                <a:cs typeface="Arial"/>
              </a:rPr>
              <a:t> </a:t>
            </a:r>
            <a:r>
              <a:rPr sz="1200" spc="-40" dirty="0">
                <a:latin typeface="Arial"/>
                <a:cs typeface="Arial"/>
              </a:rPr>
              <a:t>equipo </a:t>
            </a:r>
            <a:r>
              <a:rPr sz="1200" spc="-50" dirty="0">
                <a:latin typeface="Arial"/>
                <a:cs typeface="Arial"/>
              </a:rPr>
              <a:t>docente</a:t>
            </a:r>
            <a:r>
              <a:rPr sz="1200" spc="-30" dirty="0">
                <a:latin typeface="Arial"/>
                <a:cs typeface="Arial"/>
              </a:rPr>
              <a:t> </a:t>
            </a:r>
            <a:r>
              <a:rPr sz="1200" spc="-50" dirty="0">
                <a:latin typeface="Arial"/>
                <a:cs typeface="Arial"/>
              </a:rPr>
              <a:t>coincide</a:t>
            </a:r>
            <a:r>
              <a:rPr sz="1200" spc="-40" dirty="0">
                <a:latin typeface="Arial"/>
                <a:cs typeface="Arial"/>
              </a:rPr>
              <a:t> </a:t>
            </a:r>
            <a:r>
              <a:rPr sz="1200" spc="-50" dirty="0">
                <a:latin typeface="Arial"/>
                <a:cs typeface="Arial"/>
              </a:rPr>
              <a:t>en</a:t>
            </a:r>
            <a:r>
              <a:rPr sz="1200" spc="-35" dirty="0">
                <a:latin typeface="Arial"/>
                <a:cs typeface="Arial"/>
              </a:rPr>
              <a:t> </a:t>
            </a:r>
            <a:r>
              <a:rPr sz="1200" spc="-25" dirty="0">
                <a:latin typeface="Arial"/>
                <a:cs typeface="Arial"/>
              </a:rPr>
              <a:t>identificar</a:t>
            </a:r>
            <a:r>
              <a:rPr sz="1200" spc="-40" dirty="0">
                <a:latin typeface="Arial"/>
                <a:cs typeface="Arial"/>
              </a:rPr>
              <a:t> el</a:t>
            </a:r>
            <a:r>
              <a:rPr sz="1200" spc="-35" dirty="0">
                <a:latin typeface="Arial"/>
                <a:cs typeface="Arial"/>
              </a:rPr>
              <a:t> </a:t>
            </a:r>
            <a:r>
              <a:rPr sz="1200" spc="-55" dirty="0">
                <a:latin typeface="Arial"/>
                <a:cs typeface="Arial"/>
              </a:rPr>
              <a:t>mismo</a:t>
            </a:r>
            <a:r>
              <a:rPr sz="1200" spc="-40" dirty="0">
                <a:latin typeface="Arial"/>
                <a:cs typeface="Arial"/>
              </a:rPr>
              <a:t> </a:t>
            </a:r>
            <a:r>
              <a:rPr sz="1200" spc="-25" dirty="0">
                <a:latin typeface="Arial"/>
                <a:cs typeface="Arial"/>
              </a:rPr>
              <a:t>problema.</a:t>
            </a:r>
            <a:endParaRPr sz="1200">
              <a:latin typeface="Arial"/>
              <a:cs typeface="Arial"/>
            </a:endParaRPr>
          </a:p>
          <a:p>
            <a:pPr marL="208279" marR="374015" indent="-110489">
              <a:lnSpc>
                <a:spcPct val="120000"/>
              </a:lnSpc>
              <a:spcBef>
                <a:spcPts val="820"/>
              </a:spcBef>
              <a:buChar char="•"/>
              <a:tabLst>
                <a:tab pos="277495" algn="l"/>
              </a:tabLst>
            </a:pPr>
            <a:r>
              <a:rPr sz="1200" spc="-75" dirty="0">
                <a:latin typeface="Arial"/>
                <a:cs typeface="Arial"/>
              </a:rPr>
              <a:t>Debe</a:t>
            </a:r>
            <a:r>
              <a:rPr sz="1200" spc="-50" dirty="0">
                <a:latin typeface="Arial"/>
                <a:cs typeface="Arial"/>
              </a:rPr>
              <a:t> </a:t>
            </a:r>
            <a:r>
              <a:rPr sz="1200" spc="-70" dirty="0">
                <a:latin typeface="Arial"/>
                <a:cs typeface="Arial"/>
              </a:rPr>
              <a:t>ser</a:t>
            </a:r>
            <a:r>
              <a:rPr sz="1200" spc="-45" dirty="0">
                <a:latin typeface="Arial"/>
                <a:cs typeface="Arial"/>
              </a:rPr>
              <a:t> </a:t>
            </a:r>
            <a:r>
              <a:rPr sz="1200" spc="-50" dirty="0">
                <a:latin typeface="Arial"/>
                <a:cs typeface="Arial"/>
              </a:rPr>
              <a:t>manejable </a:t>
            </a:r>
            <a:r>
              <a:rPr sz="1200" spc="-60" dirty="0">
                <a:latin typeface="Arial"/>
                <a:cs typeface="Arial"/>
              </a:rPr>
              <a:t>para</a:t>
            </a:r>
            <a:r>
              <a:rPr sz="1200" spc="-45" dirty="0">
                <a:latin typeface="Arial"/>
                <a:cs typeface="Arial"/>
              </a:rPr>
              <a:t> </a:t>
            </a:r>
            <a:r>
              <a:rPr sz="1200" spc="-50" dirty="0">
                <a:latin typeface="Arial"/>
                <a:cs typeface="Arial"/>
              </a:rPr>
              <a:t>usted</a:t>
            </a:r>
            <a:r>
              <a:rPr sz="1200" spc="-45" dirty="0">
                <a:latin typeface="Arial"/>
                <a:cs typeface="Arial"/>
              </a:rPr>
              <a:t> </a:t>
            </a:r>
            <a:r>
              <a:rPr sz="1200" spc="-50" dirty="0">
                <a:latin typeface="Arial"/>
                <a:cs typeface="Arial"/>
              </a:rPr>
              <a:t>en </a:t>
            </a:r>
            <a:r>
              <a:rPr sz="1200" spc="-90" dirty="0">
                <a:latin typeface="Arial"/>
                <a:cs typeface="Arial"/>
              </a:rPr>
              <a:t>su</a:t>
            </a:r>
            <a:r>
              <a:rPr sz="1200" spc="-45" dirty="0">
                <a:latin typeface="Arial"/>
                <a:cs typeface="Arial"/>
              </a:rPr>
              <a:t> </a:t>
            </a:r>
            <a:r>
              <a:rPr sz="1200" spc="-55" dirty="0">
                <a:latin typeface="Arial"/>
                <a:cs typeface="Arial"/>
              </a:rPr>
              <a:t>aula</a:t>
            </a:r>
            <a:r>
              <a:rPr sz="1200" spc="-45" dirty="0">
                <a:latin typeface="Arial"/>
                <a:cs typeface="Arial"/>
              </a:rPr>
              <a:t> </a:t>
            </a:r>
            <a:r>
              <a:rPr sz="1200" spc="-75" dirty="0">
                <a:latin typeface="Arial"/>
                <a:cs typeface="Arial"/>
              </a:rPr>
              <a:t>(basado</a:t>
            </a:r>
            <a:r>
              <a:rPr sz="1200" spc="-50" dirty="0">
                <a:latin typeface="Arial"/>
                <a:cs typeface="Arial"/>
              </a:rPr>
              <a:t> en</a:t>
            </a:r>
            <a:r>
              <a:rPr sz="1200" spc="-45" dirty="0">
                <a:latin typeface="Arial"/>
                <a:cs typeface="Arial"/>
              </a:rPr>
              <a:t> </a:t>
            </a:r>
            <a:r>
              <a:rPr sz="1200" spc="-35" dirty="0">
                <a:latin typeface="Arial"/>
                <a:cs typeface="Arial"/>
              </a:rPr>
              <a:t>el</a:t>
            </a:r>
            <a:r>
              <a:rPr sz="1200" spc="-45" dirty="0">
                <a:latin typeface="Arial"/>
                <a:cs typeface="Arial"/>
              </a:rPr>
              <a:t> </a:t>
            </a:r>
            <a:r>
              <a:rPr sz="1200" spc="-25" dirty="0">
                <a:latin typeface="Arial"/>
                <a:cs typeface="Arial"/>
              </a:rPr>
              <a:t>tiempo</a:t>
            </a:r>
            <a:r>
              <a:rPr sz="1200" spc="-50" dirty="0">
                <a:latin typeface="Arial"/>
                <a:cs typeface="Arial"/>
              </a:rPr>
              <a:t> </a:t>
            </a:r>
            <a:r>
              <a:rPr sz="1200" spc="-25" dirty="0">
                <a:latin typeface="Arial"/>
                <a:cs typeface="Arial"/>
              </a:rPr>
              <a:t>que 	tiene</a:t>
            </a:r>
            <a:r>
              <a:rPr sz="1200" spc="-45" dirty="0">
                <a:latin typeface="Arial"/>
                <a:cs typeface="Arial"/>
              </a:rPr>
              <a:t> </a:t>
            </a:r>
            <a:r>
              <a:rPr sz="1200" spc="-60" dirty="0">
                <a:latin typeface="Arial"/>
                <a:cs typeface="Arial"/>
              </a:rPr>
              <a:t>y</a:t>
            </a:r>
            <a:r>
              <a:rPr sz="1200" spc="-40" dirty="0">
                <a:latin typeface="Arial"/>
                <a:cs typeface="Arial"/>
              </a:rPr>
              <a:t> </a:t>
            </a:r>
            <a:r>
              <a:rPr sz="1200" spc="-70" dirty="0">
                <a:latin typeface="Arial"/>
                <a:cs typeface="Arial"/>
              </a:rPr>
              <a:t>si</a:t>
            </a:r>
            <a:r>
              <a:rPr sz="1200" spc="-40" dirty="0">
                <a:latin typeface="Arial"/>
                <a:cs typeface="Arial"/>
              </a:rPr>
              <a:t> </a:t>
            </a:r>
            <a:r>
              <a:rPr sz="1200" spc="-80" dirty="0">
                <a:latin typeface="Arial"/>
                <a:cs typeface="Arial"/>
              </a:rPr>
              <a:t>hay</a:t>
            </a:r>
            <a:r>
              <a:rPr sz="1200" spc="-40" dirty="0">
                <a:latin typeface="Arial"/>
                <a:cs typeface="Arial"/>
              </a:rPr>
              <a:t> </a:t>
            </a:r>
            <a:r>
              <a:rPr sz="1200" spc="-45" dirty="0">
                <a:latin typeface="Arial"/>
                <a:cs typeface="Arial"/>
              </a:rPr>
              <a:t>otras</a:t>
            </a:r>
            <a:r>
              <a:rPr sz="1200" spc="-40" dirty="0">
                <a:latin typeface="Arial"/>
                <a:cs typeface="Arial"/>
              </a:rPr>
              <a:t> </a:t>
            </a:r>
            <a:r>
              <a:rPr sz="1200" spc="-75" dirty="0">
                <a:latin typeface="Arial"/>
                <a:cs typeface="Arial"/>
              </a:rPr>
              <a:t>personas</a:t>
            </a:r>
            <a:r>
              <a:rPr sz="1200" spc="-45" dirty="0">
                <a:latin typeface="Arial"/>
                <a:cs typeface="Arial"/>
              </a:rPr>
              <a:t> </a:t>
            </a:r>
            <a:r>
              <a:rPr sz="1200" spc="-55" dirty="0">
                <a:latin typeface="Arial"/>
                <a:cs typeface="Arial"/>
              </a:rPr>
              <a:t>adultas</a:t>
            </a:r>
            <a:r>
              <a:rPr sz="1200" spc="-40" dirty="0">
                <a:latin typeface="Arial"/>
                <a:cs typeface="Arial"/>
              </a:rPr>
              <a:t> </a:t>
            </a:r>
            <a:r>
              <a:rPr sz="1200" spc="-60" dirty="0">
                <a:latin typeface="Arial"/>
                <a:cs typeface="Arial"/>
              </a:rPr>
              <a:t>para</a:t>
            </a:r>
            <a:r>
              <a:rPr sz="1200" spc="-40" dirty="0">
                <a:latin typeface="Arial"/>
                <a:cs typeface="Arial"/>
              </a:rPr>
              <a:t> </a:t>
            </a:r>
            <a:r>
              <a:rPr sz="1200" spc="-70" dirty="0">
                <a:latin typeface="Arial"/>
                <a:cs typeface="Arial"/>
              </a:rPr>
              <a:t>ayudar,</a:t>
            </a:r>
            <a:r>
              <a:rPr sz="1200" spc="-40" dirty="0">
                <a:latin typeface="Arial"/>
                <a:cs typeface="Arial"/>
              </a:rPr>
              <a:t> </a:t>
            </a:r>
            <a:r>
              <a:rPr sz="1200" spc="-20" dirty="0">
                <a:latin typeface="Arial"/>
                <a:cs typeface="Arial"/>
              </a:rPr>
              <a:t>por</a:t>
            </a:r>
            <a:r>
              <a:rPr sz="1200" spc="-40" dirty="0">
                <a:latin typeface="Arial"/>
                <a:cs typeface="Arial"/>
              </a:rPr>
              <a:t> </a:t>
            </a:r>
            <a:r>
              <a:rPr sz="1200" spc="-10" dirty="0">
                <a:latin typeface="Arial"/>
                <a:cs typeface="Arial"/>
              </a:rPr>
              <a:t>ejemplo).</a:t>
            </a:r>
            <a:endParaRPr sz="1200">
              <a:latin typeface="Arial"/>
              <a:cs typeface="Arial"/>
            </a:endParaRPr>
          </a:p>
          <a:p>
            <a:pPr marL="208279" indent="-110489">
              <a:lnSpc>
                <a:spcPct val="100000"/>
              </a:lnSpc>
              <a:spcBef>
                <a:spcPts val="1100"/>
              </a:spcBef>
              <a:buChar char="•"/>
              <a:tabLst>
                <a:tab pos="208279" algn="l"/>
              </a:tabLst>
            </a:pPr>
            <a:r>
              <a:rPr sz="1200" spc="-80" dirty="0">
                <a:latin typeface="Arial"/>
                <a:cs typeface="Arial"/>
              </a:rPr>
              <a:t>Debe</a:t>
            </a:r>
            <a:r>
              <a:rPr sz="1200" spc="-45" dirty="0">
                <a:latin typeface="Arial"/>
                <a:cs typeface="Arial"/>
              </a:rPr>
              <a:t> </a:t>
            </a:r>
            <a:r>
              <a:rPr sz="1200" spc="-10" dirty="0">
                <a:latin typeface="Arial"/>
                <a:cs typeface="Arial"/>
              </a:rPr>
              <a:t>permitir</a:t>
            </a:r>
            <a:r>
              <a:rPr sz="1200" spc="-40" dirty="0">
                <a:latin typeface="Arial"/>
                <a:cs typeface="Arial"/>
              </a:rPr>
              <a:t> </a:t>
            </a:r>
            <a:r>
              <a:rPr sz="1200" spc="-45" dirty="0">
                <a:latin typeface="Arial"/>
                <a:cs typeface="Arial"/>
              </a:rPr>
              <a:t>comprender</a:t>
            </a:r>
            <a:r>
              <a:rPr sz="1200" spc="-40" dirty="0">
                <a:latin typeface="Arial"/>
                <a:cs typeface="Arial"/>
              </a:rPr>
              <a:t> </a:t>
            </a:r>
            <a:r>
              <a:rPr sz="1200" spc="-50" dirty="0">
                <a:latin typeface="Arial"/>
                <a:cs typeface="Arial"/>
              </a:rPr>
              <a:t>la</a:t>
            </a:r>
            <a:r>
              <a:rPr sz="1200" spc="-40" dirty="0">
                <a:latin typeface="Arial"/>
                <a:cs typeface="Arial"/>
              </a:rPr>
              <a:t> </a:t>
            </a:r>
            <a:r>
              <a:rPr sz="1200" spc="-50" dirty="0">
                <a:latin typeface="Arial"/>
                <a:cs typeface="Arial"/>
              </a:rPr>
              <a:t>práctica,</a:t>
            </a:r>
            <a:r>
              <a:rPr sz="1200" spc="-40" dirty="0">
                <a:latin typeface="Arial"/>
                <a:cs typeface="Arial"/>
              </a:rPr>
              <a:t> </a:t>
            </a:r>
            <a:r>
              <a:rPr sz="1200" spc="-25" dirty="0">
                <a:latin typeface="Arial"/>
                <a:cs typeface="Arial"/>
              </a:rPr>
              <a:t>tomar</a:t>
            </a:r>
            <a:r>
              <a:rPr sz="1200" spc="-40" dirty="0">
                <a:latin typeface="Arial"/>
                <a:cs typeface="Arial"/>
              </a:rPr>
              <a:t> </a:t>
            </a:r>
            <a:r>
              <a:rPr sz="1200" spc="-55" dirty="0">
                <a:latin typeface="Arial"/>
                <a:cs typeface="Arial"/>
              </a:rPr>
              <a:t>una</a:t>
            </a:r>
            <a:r>
              <a:rPr sz="1200" spc="-45" dirty="0">
                <a:latin typeface="Arial"/>
                <a:cs typeface="Arial"/>
              </a:rPr>
              <a:t> </a:t>
            </a:r>
            <a:r>
              <a:rPr sz="1200" spc="-60" dirty="0">
                <a:latin typeface="Arial"/>
                <a:cs typeface="Arial"/>
              </a:rPr>
              <a:t>acción,</a:t>
            </a:r>
            <a:r>
              <a:rPr sz="1200" spc="-40" dirty="0">
                <a:latin typeface="Arial"/>
                <a:cs typeface="Arial"/>
              </a:rPr>
              <a:t> </a:t>
            </a:r>
            <a:r>
              <a:rPr sz="1200" spc="-35" dirty="0">
                <a:latin typeface="Arial"/>
                <a:cs typeface="Arial"/>
              </a:rPr>
              <a:t>probar</a:t>
            </a:r>
            <a:r>
              <a:rPr sz="1200" spc="-40" dirty="0">
                <a:latin typeface="Arial"/>
                <a:cs typeface="Arial"/>
              </a:rPr>
              <a:t> </a:t>
            </a:r>
            <a:r>
              <a:rPr sz="1200" spc="-60" dirty="0">
                <a:latin typeface="Arial"/>
                <a:cs typeface="Arial"/>
              </a:rPr>
              <a:t>algo</a:t>
            </a:r>
            <a:r>
              <a:rPr sz="1200" spc="-40" dirty="0">
                <a:latin typeface="Arial"/>
                <a:cs typeface="Arial"/>
              </a:rPr>
              <a:t> </a:t>
            </a:r>
            <a:r>
              <a:rPr sz="1200" spc="-50" dirty="0">
                <a:latin typeface="Arial"/>
                <a:cs typeface="Arial"/>
              </a:rPr>
              <a:t>y</a:t>
            </a:r>
            <a:endParaRPr sz="1200">
              <a:latin typeface="Arial"/>
              <a:cs typeface="Arial"/>
            </a:endParaRPr>
          </a:p>
          <a:p>
            <a:pPr marL="277495">
              <a:lnSpc>
                <a:spcPct val="100000"/>
              </a:lnSpc>
              <a:spcBef>
                <a:spcPts val="315"/>
              </a:spcBef>
            </a:pPr>
            <a:r>
              <a:rPr sz="1200" spc="120" dirty="0">
                <a:latin typeface="Arial"/>
                <a:cs typeface="Arial"/>
              </a:rPr>
              <a:t>/</a:t>
            </a:r>
            <a:r>
              <a:rPr sz="1200" spc="-45" dirty="0">
                <a:latin typeface="Arial"/>
                <a:cs typeface="Arial"/>
              </a:rPr>
              <a:t> </a:t>
            </a:r>
            <a:r>
              <a:rPr sz="1200" spc="-40" dirty="0">
                <a:latin typeface="Arial"/>
                <a:cs typeface="Arial"/>
              </a:rPr>
              <a:t>o</a:t>
            </a:r>
            <a:r>
              <a:rPr sz="1200" spc="-45" dirty="0">
                <a:latin typeface="Arial"/>
                <a:cs typeface="Arial"/>
              </a:rPr>
              <a:t> </a:t>
            </a:r>
            <a:r>
              <a:rPr sz="1200" spc="-35" dirty="0">
                <a:latin typeface="Arial"/>
                <a:cs typeface="Arial"/>
              </a:rPr>
              <a:t>mejorar</a:t>
            </a:r>
            <a:r>
              <a:rPr sz="1200" spc="-45" dirty="0">
                <a:latin typeface="Arial"/>
                <a:cs typeface="Arial"/>
              </a:rPr>
              <a:t> </a:t>
            </a:r>
            <a:r>
              <a:rPr sz="1200" spc="-55" dirty="0">
                <a:latin typeface="Arial"/>
                <a:cs typeface="Arial"/>
              </a:rPr>
              <a:t>una</a:t>
            </a:r>
            <a:r>
              <a:rPr sz="1200" spc="-40" dirty="0">
                <a:latin typeface="Arial"/>
                <a:cs typeface="Arial"/>
              </a:rPr>
              <a:t> </a:t>
            </a:r>
            <a:r>
              <a:rPr sz="1200" spc="-45" dirty="0">
                <a:latin typeface="Arial"/>
                <a:cs typeface="Arial"/>
              </a:rPr>
              <a:t>situación </a:t>
            </a:r>
            <a:r>
              <a:rPr sz="1200" spc="-50" dirty="0">
                <a:latin typeface="Arial"/>
                <a:cs typeface="Arial"/>
              </a:rPr>
              <a:t>de</a:t>
            </a:r>
            <a:r>
              <a:rPr sz="1200" spc="-45" dirty="0">
                <a:latin typeface="Arial"/>
                <a:cs typeface="Arial"/>
              </a:rPr>
              <a:t> </a:t>
            </a:r>
            <a:r>
              <a:rPr sz="1200" spc="-85" dirty="0">
                <a:latin typeface="Arial"/>
                <a:cs typeface="Arial"/>
              </a:rPr>
              <a:t>enseñanza</a:t>
            </a:r>
            <a:r>
              <a:rPr sz="1200" spc="-45" dirty="0">
                <a:latin typeface="Arial"/>
                <a:cs typeface="Arial"/>
              </a:rPr>
              <a:t> </a:t>
            </a:r>
            <a:r>
              <a:rPr sz="1200" spc="120" dirty="0">
                <a:latin typeface="Arial"/>
                <a:cs typeface="Arial"/>
              </a:rPr>
              <a:t>/</a:t>
            </a:r>
            <a:r>
              <a:rPr sz="1200" spc="-40" dirty="0">
                <a:latin typeface="Arial"/>
                <a:cs typeface="Arial"/>
              </a:rPr>
              <a:t> </a:t>
            </a:r>
            <a:r>
              <a:rPr sz="1200" spc="-10" dirty="0">
                <a:latin typeface="Arial"/>
                <a:cs typeface="Arial"/>
              </a:rPr>
              <a:t>aprendizaje.</a:t>
            </a:r>
            <a:endParaRPr sz="1200">
              <a:latin typeface="Arial"/>
              <a:cs typeface="Arial"/>
            </a:endParaRPr>
          </a:p>
          <a:p>
            <a:pPr marL="208279" marR="172720" indent="-110489">
              <a:lnSpc>
                <a:spcPct val="121100"/>
              </a:lnSpc>
              <a:spcBef>
                <a:spcPts val="775"/>
              </a:spcBef>
              <a:buChar char="•"/>
              <a:tabLst>
                <a:tab pos="277495" algn="l"/>
              </a:tabLst>
            </a:pPr>
            <a:r>
              <a:rPr sz="1200" spc="-70" dirty="0">
                <a:latin typeface="Arial"/>
                <a:cs typeface="Arial"/>
              </a:rPr>
              <a:t>No</a:t>
            </a:r>
            <a:r>
              <a:rPr sz="1200" spc="-50" dirty="0">
                <a:latin typeface="Arial"/>
                <a:cs typeface="Arial"/>
              </a:rPr>
              <a:t> debe</a:t>
            </a:r>
            <a:r>
              <a:rPr sz="1200" spc="-45" dirty="0">
                <a:latin typeface="Arial"/>
                <a:cs typeface="Arial"/>
              </a:rPr>
              <a:t> dar </a:t>
            </a:r>
            <a:r>
              <a:rPr sz="1200" spc="-50" dirty="0">
                <a:latin typeface="Arial"/>
                <a:cs typeface="Arial"/>
              </a:rPr>
              <a:t>lugar</a:t>
            </a:r>
            <a:r>
              <a:rPr sz="1200" spc="-45" dirty="0">
                <a:latin typeface="Arial"/>
                <a:cs typeface="Arial"/>
              </a:rPr>
              <a:t> </a:t>
            </a:r>
            <a:r>
              <a:rPr sz="1200" spc="-100" dirty="0">
                <a:latin typeface="Arial"/>
                <a:cs typeface="Arial"/>
              </a:rPr>
              <a:t>a</a:t>
            </a:r>
            <a:r>
              <a:rPr sz="1200" spc="-50" dirty="0">
                <a:latin typeface="Arial"/>
                <a:cs typeface="Arial"/>
              </a:rPr>
              <a:t> </a:t>
            </a:r>
            <a:r>
              <a:rPr sz="1200" spc="-55" dirty="0">
                <a:latin typeface="Arial"/>
                <a:cs typeface="Arial"/>
              </a:rPr>
              <a:t>una</a:t>
            </a:r>
            <a:r>
              <a:rPr sz="1200" spc="-45" dirty="0">
                <a:latin typeface="Arial"/>
                <a:cs typeface="Arial"/>
              </a:rPr>
              <a:t> </a:t>
            </a:r>
            <a:r>
              <a:rPr sz="1200" spc="-50" dirty="0">
                <a:latin typeface="Arial"/>
                <a:cs typeface="Arial"/>
              </a:rPr>
              <a:t>simple</a:t>
            </a:r>
            <a:r>
              <a:rPr sz="1200" spc="-45" dirty="0">
                <a:latin typeface="Arial"/>
                <a:cs typeface="Arial"/>
              </a:rPr>
              <a:t> </a:t>
            </a:r>
            <a:r>
              <a:rPr sz="1200" spc="-65" dirty="0">
                <a:latin typeface="Arial"/>
                <a:cs typeface="Arial"/>
              </a:rPr>
              <a:t>respuesta</a:t>
            </a:r>
            <a:r>
              <a:rPr sz="1200" spc="-45" dirty="0">
                <a:latin typeface="Arial"/>
                <a:cs typeface="Arial"/>
              </a:rPr>
              <a:t> </a:t>
            </a:r>
            <a:r>
              <a:rPr sz="1200" spc="-60" dirty="0">
                <a:latin typeface="Arial"/>
                <a:cs typeface="Arial"/>
              </a:rPr>
              <a:t>como</a:t>
            </a:r>
            <a:r>
              <a:rPr sz="1200" spc="-50" dirty="0">
                <a:latin typeface="Arial"/>
                <a:cs typeface="Arial"/>
              </a:rPr>
              <a:t> </a:t>
            </a:r>
            <a:r>
              <a:rPr sz="1200" spc="-25" dirty="0">
                <a:latin typeface="Arial"/>
                <a:cs typeface="Arial"/>
              </a:rPr>
              <a:t>"sí"</a:t>
            </a:r>
            <a:r>
              <a:rPr sz="1200" spc="-45" dirty="0">
                <a:latin typeface="Arial"/>
                <a:cs typeface="Arial"/>
              </a:rPr>
              <a:t> </a:t>
            </a:r>
            <a:r>
              <a:rPr sz="1200" spc="-40" dirty="0">
                <a:latin typeface="Arial"/>
                <a:cs typeface="Arial"/>
              </a:rPr>
              <a:t>o</a:t>
            </a:r>
            <a:r>
              <a:rPr sz="1200" spc="-45" dirty="0">
                <a:latin typeface="Arial"/>
                <a:cs typeface="Arial"/>
              </a:rPr>
              <a:t> </a:t>
            </a:r>
            <a:r>
              <a:rPr sz="1200" dirty="0">
                <a:latin typeface="Arial"/>
                <a:cs typeface="Arial"/>
              </a:rPr>
              <a:t>"no".</a:t>
            </a:r>
            <a:r>
              <a:rPr sz="1200" spc="-45" dirty="0">
                <a:latin typeface="Arial"/>
                <a:cs typeface="Arial"/>
              </a:rPr>
              <a:t> </a:t>
            </a:r>
            <a:r>
              <a:rPr sz="1200" spc="-140" dirty="0">
                <a:latin typeface="Arial"/>
                <a:cs typeface="Arial"/>
              </a:rPr>
              <a:t>Las</a:t>
            </a:r>
            <a:r>
              <a:rPr sz="1200" spc="-50" dirty="0">
                <a:latin typeface="Arial"/>
                <a:cs typeface="Arial"/>
              </a:rPr>
              <a:t> </a:t>
            </a:r>
            <a:r>
              <a:rPr sz="1200" spc="-35" dirty="0">
                <a:latin typeface="Arial"/>
                <a:cs typeface="Arial"/>
              </a:rPr>
              <a:t>buenas 	</a:t>
            </a:r>
            <a:r>
              <a:rPr sz="1200" spc="-55" dirty="0">
                <a:latin typeface="Arial"/>
                <a:cs typeface="Arial"/>
              </a:rPr>
              <a:t>preguntas</a:t>
            </a:r>
            <a:r>
              <a:rPr sz="1200" spc="-35" dirty="0">
                <a:latin typeface="Arial"/>
                <a:cs typeface="Arial"/>
              </a:rPr>
              <a:t> </a:t>
            </a:r>
            <a:r>
              <a:rPr sz="1200" spc="-50" dirty="0">
                <a:latin typeface="Arial"/>
                <a:cs typeface="Arial"/>
              </a:rPr>
              <a:t>de</a:t>
            </a:r>
            <a:r>
              <a:rPr sz="1200" spc="-35" dirty="0">
                <a:latin typeface="Arial"/>
                <a:cs typeface="Arial"/>
              </a:rPr>
              <a:t> </a:t>
            </a:r>
            <a:r>
              <a:rPr sz="1200" spc="-55" dirty="0">
                <a:latin typeface="Arial"/>
                <a:cs typeface="Arial"/>
              </a:rPr>
              <a:t>investigación</a:t>
            </a:r>
            <a:r>
              <a:rPr sz="1200" spc="-30" dirty="0">
                <a:latin typeface="Arial"/>
                <a:cs typeface="Arial"/>
              </a:rPr>
              <a:t> </a:t>
            </a:r>
            <a:r>
              <a:rPr sz="1200" spc="-70" dirty="0">
                <a:latin typeface="Arial"/>
                <a:cs typeface="Arial"/>
              </a:rPr>
              <a:t>comienzan</a:t>
            </a:r>
            <a:r>
              <a:rPr sz="1200" spc="-35" dirty="0">
                <a:latin typeface="Arial"/>
                <a:cs typeface="Arial"/>
              </a:rPr>
              <a:t> </a:t>
            </a:r>
            <a:r>
              <a:rPr sz="1200" spc="-60" dirty="0">
                <a:latin typeface="Arial"/>
                <a:cs typeface="Arial"/>
              </a:rPr>
              <a:t>con</a:t>
            </a:r>
            <a:r>
              <a:rPr sz="1200" spc="-30" dirty="0">
                <a:latin typeface="Arial"/>
                <a:cs typeface="Arial"/>
              </a:rPr>
              <a:t> </a:t>
            </a:r>
            <a:r>
              <a:rPr sz="1200" spc="-70" dirty="0">
                <a:latin typeface="Arial"/>
                <a:cs typeface="Arial"/>
              </a:rPr>
              <a:t>palabras</a:t>
            </a:r>
            <a:r>
              <a:rPr sz="1200" spc="-35" dirty="0">
                <a:latin typeface="Arial"/>
                <a:cs typeface="Arial"/>
              </a:rPr>
              <a:t> </a:t>
            </a:r>
            <a:r>
              <a:rPr sz="1200" spc="-60" dirty="0">
                <a:latin typeface="Arial"/>
                <a:cs typeface="Arial"/>
              </a:rPr>
              <a:t>como</a:t>
            </a:r>
            <a:r>
              <a:rPr sz="1200" spc="-30" dirty="0">
                <a:latin typeface="Arial"/>
                <a:cs typeface="Arial"/>
              </a:rPr>
              <a:t> </a:t>
            </a:r>
            <a:r>
              <a:rPr sz="1200" spc="-85" dirty="0">
                <a:latin typeface="Arial"/>
                <a:cs typeface="Arial"/>
              </a:rPr>
              <a:t>"¿Cómo</a:t>
            </a:r>
            <a:r>
              <a:rPr sz="1200" spc="-35" dirty="0">
                <a:latin typeface="Arial"/>
                <a:cs typeface="Arial"/>
              </a:rPr>
              <a:t> </a:t>
            </a:r>
            <a:r>
              <a:rPr sz="1200" spc="-10" dirty="0">
                <a:latin typeface="Arial"/>
                <a:cs typeface="Arial"/>
              </a:rPr>
              <a:t>..."; 	</a:t>
            </a:r>
            <a:r>
              <a:rPr sz="1200" spc="-80" dirty="0">
                <a:latin typeface="Arial"/>
                <a:cs typeface="Arial"/>
              </a:rPr>
              <a:t>'¿Qué</a:t>
            </a:r>
            <a:r>
              <a:rPr sz="1200" spc="-50" dirty="0">
                <a:latin typeface="Arial"/>
                <a:cs typeface="Arial"/>
              </a:rPr>
              <a:t> </a:t>
            </a:r>
            <a:r>
              <a:rPr sz="1200" spc="-90" dirty="0">
                <a:latin typeface="Arial"/>
                <a:cs typeface="Arial"/>
              </a:rPr>
              <a:t>pasa</a:t>
            </a:r>
            <a:r>
              <a:rPr sz="1200" spc="-45" dirty="0">
                <a:latin typeface="Arial"/>
                <a:cs typeface="Arial"/>
              </a:rPr>
              <a:t> </a:t>
            </a:r>
            <a:r>
              <a:rPr sz="1200" spc="-85" dirty="0">
                <a:latin typeface="Arial"/>
                <a:cs typeface="Arial"/>
              </a:rPr>
              <a:t>cuando…'.</a:t>
            </a:r>
            <a:r>
              <a:rPr sz="1200" spc="-45" dirty="0">
                <a:latin typeface="Arial"/>
                <a:cs typeface="Arial"/>
              </a:rPr>
              <a:t> </a:t>
            </a:r>
            <a:r>
              <a:rPr sz="1200" spc="-110" dirty="0">
                <a:latin typeface="Arial"/>
                <a:cs typeface="Arial"/>
              </a:rPr>
              <a:t>Son</a:t>
            </a:r>
            <a:r>
              <a:rPr sz="1200" spc="-45" dirty="0">
                <a:latin typeface="Arial"/>
                <a:cs typeface="Arial"/>
              </a:rPr>
              <a:t> </a:t>
            </a:r>
            <a:r>
              <a:rPr sz="1200" spc="-55" dirty="0">
                <a:latin typeface="Arial"/>
                <a:cs typeface="Arial"/>
              </a:rPr>
              <a:t>preguntas</a:t>
            </a:r>
            <a:r>
              <a:rPr sz="1200" spc="-45" dirty="0">
                <a:latin typeface="Arial"/>
                <a:cs typeface="Arial"/>
              </a:rPr>
              <a:t> </a:t>
            </a:r>
            <a:r>
              <a:rPr sz="1200" spc="-50" dirty="0">
                <a:latin typeface="Arial"/>
                <a:cs typeface="Arial"/>
              </a:rPr>
              <a:t>abiertas </a:t>
            </a:r>
            <a:r>
              <a:rPr sz="1200" spc="-60" dirty="0">
                <a:latin typeface="Arial"/>
                <a:cs typeface="Arial"/>
              </a:rPr>
              <a:t>para</a:t>
            </a:r>
            <a:r>
              <a:rPr sz="1200" spc="-45" dirty="0">
                <a:latin typeface="Arial"/>
                <a:cs typeface="Arial"/>
              </a:rPr>
              <a:t> que </a:t>
            </a:r>
            <a:r>
              <a:rPr sz="1200" spc="-10" dirty="0">
                <a:latin typeface="Arial"/>
                <a:cs typeface="Arial"/>
              </a:rPr>
              <a:t>surjan 	</a:t>
            </a:r>
            <a:r>
              <a:rPr sz="1200" spc="-40" dirty="0">
                <a:latin typeface="Arial"/>
                <a:cs typeface="Arial"/>
              </a:rPr>
              <a:t>diferentes</a:t>
            </a:r>
            <a:r>
              <a:rPr sz="1200" spc="-25" dirty="0">
                <a:latin typeface="Arial"/>
                <a:cs typeface="Arial"/>
              </a:rPr>
              <a:t> </a:t>
            </a:r>
            <a:r>
              <a:rPr sz="1200" spc="-10" dirty="0">
                <a:latin typeface="Arial"/>
                <a:cs typeface="Arial"/>
              </a:rPr>
              <a:t>respuestas.</a:t>
            </a:r>
            <a:endParaRPr sz="1200">
              <a:latin typeface="Arial"/>
              <a:cs typeface="Arial"/>
            </a:endParaRPr>
          </a:p>
        </p:txBody>
      </p:sp>
      <p:sp>
        <p:nvSpPr>
          <p:cNvPr id="12" name="object 12"/>
          <p:cNvSpPr txBox="1"/>
          <p:nvPr/>
        </p:nvSpPr>
        <p:spPr>
          <a:xfrm>
            <a:off x="8547614" y="1203733"/>
            <a:ext cx="1635760" cy="476884"/>
          </a:xfrm>
          <a:prstGeom prst="rect">
            <a:avLst/>
          </a:prstGeom>
          <a:solidFill>
            <a:srgbClr val="FFFFFF"/>
          </a:solidFill>
          <a:ln w="6350">
            <a:solidFill>
              <a:srgbClr val="000000"/>
            </a:solidFill>
          </a:ln>
        </p:spPr>
        <p:txBody>
          <a:bodyPr vert="horz" wrap="square" lIns="0" tIns="10160" rIns="0" bIns="0" rtlCol="0">
            <a:spAutoFit/>
          </a:bodyPr>
          <a:lstStyle/>
          <a:p>
            <a:pPr marL="83820" marR="503555">
              <a:lnSpc>
                <a:spcPts val="1460"/>
              </a:lnSpc>
              <a:spcBef>
                <a:spcPts val="80"/>
              </a:spcBef>
            </a:pPr>
            <a:r>
              <a:rPr sz="1000" spc="-75" dirty="0">
                <a:latin typeface="Arial"/>
                <a:cs typeface="Arial"/>
              </a:rPr>
              <a:t>Foco</a:t>
            </a:r>
            <a:r>
              <a:rPr sz="1000" spc="-35" dirty="0">
                <a:latin typeface="Arial"/>
                <a:cs typeface="Arial"/>
              </a:rPr>
              <a:t> </a:t>
            </a:r>
            <a:r>
              <a:rPr sz="1000" spc="-45" dirty="0">
                <a:latin typeface="Arial"/>
                <a:cs typeface="Arial"/>
              </a:rPr>
              <a:t>y</a:t>
            </a:r>
            <a:r>
              <a:rPr sz="1000" spc="-35" dirty="0">
                <a:latin typeface="Arial"/>
                <a:cs typeface="Arial"/>
              </a:rPr>
              <a:t> </a:t>
            </a:r>
            <a:r>
              <a:rPr sz="1000" spc="-45" dirty="0">
                <a:latin typeface="Arial"/>
                <a:cs typeface="Arial"/>
              </a:rPr>
              <a:t>preguntas</a:t>
            </a:r>
            <a:r>
              <a:rPr sz="1000" spc="-25" dirty="0">
                <a:latin typeface="Arial"/>
                <a:cs typeface="Arial"/>
              </a:rPr>
              <a:t> </a:t>
            </a:r>
            <a:r>
              <a:rPr sz="1000" spc="-35" dirty="0">
                <a:latin typeface="Arial"/>
                <a:cs typeface="Arial"/>
              </a:rPr>
              <a:t>de </a:t>
            </a:r>
            <a:r>
              <a:rPr sz="1000" spc="-10" dirty="0">
                <a:latin typeface="Arial"/>
                <a:cs typeface="Arial"/>
              </a:rPr>
              <a:t>inves_gación</a:t>
            </a:r>
            <a:endParaRPr sz="1000">
              <a:latin typeface="Arial"/>
              <a:cs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42499" y="517532"/>
            <a:ext cx="9726930" cy="7156446"/>
          </a:xfrm>
          <a:prstGeom prst="rect">
            <a:avLst/>
          </a:prstGeom>
        </p:spPr>
        <p:txBody>
          <a:bodyPr vert="horz" wrap="square" lIns="0" tIns="13335" rIns="0" bIns="0" rtlCol="0">
            <a:spAutoFit/>
          </a:bodyPr>
          <a:lstStyle/>
          <a:p>
            <a:pPr marL="126364" algn="ctr">
              <a:lnSpc>
                <a:spcPct val="100000"/>
              </a:lnSpc>
              <a:spcBef>
                <a:spcPts val="105"/>
              </a:spcBef>
            </a:pPr>
            <a:r>
              <a:rPr sz="1600" spc="-145" dirty="0">
                <a:solidFill>
                  <a:srgbClr val="1A616F"/>
                </a:solidFill>
                <a:latin typeface="Arial"/>
                <a:cs typeface="Arial"/>
              </a:rPr>
              <a:t>El</a:t>
            </a:r>
            <a:r>
              <a:rPr sz="1600" spc="-55" dirty="0">
                <a:solidFill>
                  <a:srgbClr val="1A616F"/>
                </a:solidFill>
                <a:latin typeface="Arial"/>
                <a:cs typeface="Arial"/>
              </a:rPr>
              <a:t> colectivo</a:t>
            </a:r>
            <a:r>
              <a:rPr sz="1600" spc="-50" dirty="0">
                <a:solidFill>
                  <a:srgbClr val="1A616F"/>
                </a:solidFill>
                <a:latin typeface="Arial"/>
                <a:cs typeface="Arial"/>
              </a:rPr>
              <a:t> </a:t>
            </a:r>
            <a:r>
              <a:rPr sz="1600" spc="-195" dirty="0">
                <a:solidFill>
                  <a:srgbClr val="1A616F"/>
                </a:solidFill>
                <a:latin typeface="Arial"/>
                <a:cs typeface="Arial"/>
              </a:rPr>
              <a:t>T-</a:t>
            </a:r>
            <a:r>
              <a:rPr sz="1600" spc="-20" dirty="0">
                <a:solidFill>
                  <a:srgbClr val="1A616F"/>
                </a:solidFill>
                <a:latin typeface="Arial"/>
                <a:cs typeface="Arial"/>
              </a:rPr>
              <a:t>SEDA</a:t>
            </a:r>
            <a:endParaRPr sz="1600" dirty="0">
              <a:latin typeface="Arial"/>
              <a:cs typeface="Arial"/>
            </a:endParaRPr>
          </a:p>
          <a:p>
            <a:pPr marL="12700" marR="5080" algn="just">
              <a:lnSpc>
                <a:spcPct val="120700"/>
              </a:lnSpc>
              <a:spcBef>
                <a:spcPts val="1685"/>
              </a:spcBef>
            </a:pPr>
            <a:r>
              <a:rPr sz="1200" spc="-105" dirty="0">
                <a:latin typeface="Arial"/>
                <a:cs typeface="Arial"/>
              </a:rPr>
              <a:t>El</a:t>
            </a:r>
            <a:r>
              <a:rPr sz="1200" dirty="0">
                <a:latin typeface="Arial"/>
                <a:cs typeface="Arial"/>
              </a:rPr>
              <a:t> </a:t>
            </a:r>
            <a:r>
              <a:rPr sz="1200" spc="-35" dirty="0">
                <a:latin typeface="Arial"/>
                <a:cs typeface="Arial"/>
              </a:rPr>
              <a:t>desarrollo</a:t>
            </a:r>
            <a:r>
              <a:rPr sz="1200" dirty="0">
                <a:latin typeface="Arial"/>
                <a:cs typeface="Arial"/>
              </a:rPr>
              <a:t> </a:t>
            </a:r>
            <a:r>
              <a:rPr sz="1200" spc="-50" dirty="0">
                <a:latin typeface="Arial"/>
                <a:cs typeface="Arial"/>
              </a:rPr>
              <a:t>de</a:t>
            </a:r>
            <a:r>
              <a:rPr sz="1200" dirty="0">
                <a:latin typeface="Arial"/>
                <a:cs typeface="Arial"/>
              </a:rPr>
              <a:t> </a:t>
            </a:r>
            <a:r>
              <a:rPr sz="1200" spc="-100" dirty="0">
                <a:latin typeface="Arial"/>
                <a:cs typeface="Arial"/>
              </a:rPr>
              <a:t>T-</a:t>
            </a:r>
            <a:r>
              <a:rPr sz="1200" spc="-180" dirty="0">
                <a:latin typeface="Arial"/>
                <a:cs typeface="Arial"/>
              </a:rPr>
              <a:t>SEDA</a:t>
            </a:r>
            <a:r>
              <a:rPr sz="1200" dirty="0">
                <a:latin typeface="Arial"/>
                <a:cs typeface="Arial"/>
              </a:rPr>
              <a:t> </a:t>
            </a:r>
            <a:r>
              <a:rPr sz="1200" spc="-65" dirty="0">
                <a:latin typeface="Arial"/>
                <a:cs typeface="Arial"/>
              </a:rPr>
              <a:t>ha</a:t>
            </a:r>
            <a:r>
              <a:rPr sz="1200" dirty="0">
                <a:latin typeface="Arial"/>
                <a:cs typeface="Arial"/>
              </a:rPr>
              <a:t> </a:t>
            </a:r>
            <a:r>
              <a:rPr sz="1200" spc="-50" dirty="0">
                <a:latin typeface="Arial"/>
                <a:cs typeface="Arial"/>
              </a:rPr>
              <a:t>sido</a:t>
            </a:r>
            <a:r>
              <a:rPr sz="1200" dirty="0">
                <a:latin typeface="Arial"/>
                <a:cs typeface="Arial"/>
              </a:rPr>
              <a:t> </a:t>
            </a:r>
            <a:r>
              <a:rPr sz="1200" spc="-50" dirty="0">
                <a:latin typeface="Arial"/>
                <a:cs typeface="Arial"/>
              </a:rPr>
              <a:t>en</a:t>
            </a:r>
            <a:r>
              <a:rPr sz="1200" dirty="0">
                <a:latin typeface="Arial"/>
                <a:cs typeface="Arial"/>
              </a:rPr>
              <a:t> </a:t>
            </a:r>
            <a:r>
              <a:rPr sz="1200" spc="-60" dirty="0">
                <a:latin typeface="Arial"/>
                <a:cs typeface="Arial"/>
              </a:rPr>
              <a:t>gran</a:t>
            </a:r>
            <a:r>
              <a:rPr sz="1200" dirty="0">
                <a:latin typeface="Arial"/>
                <a:cs typeface="Arial"/>
              </a:rPr>
              <a:t> </a:t>
            </a:r>
            <a:r>
              <a:rPr sz="1200" spc="-45" dirty="0">
                <a:latin typeface="Arial"/>
                <a:cs typeface="Arial"/>
              </a:rPr>
              <a:t>medida</a:t>
            </a:r>
            <a:r>
              <a:rPr sz="1200" dirty="0">
                <a:latin typeface="Arial"/>
                <a:cs typeface="Arial"/>
              </a:rPr>
              <a:t> </a:t>
            </a:r>
            <a:r>
              <a:rPr sz="1200" spc="-35" dirty="0">
                <a:latin typeface="Arial"/>
                <a:cs typeface="Arial"/>
              </a:rPr>
              <a:t>un</a:t>
            </a:r>
            <a:r>
              <a:rPr sz="1200" dirty="0">
                <a:latin typeface="Arial"/>
                <a:cs typeface="Arial"/>
              </a:rPr>
              <a:t> </a:t>
            </a:r>
            <a:r>
              <a:rPr sz="1200" spc="-55" dirty="0">
                <a:latin typeface="Arial"/>
                <a:cs typeface="Arial"/>
              </a:rPr>
              <a:t>esfuerzo</a:t>
            </a:r>
            <a:r>
              <a:rPr sz="1200" dirty="0">
                <a:latin typeface="Arial"/>
                <a:cs typeface="Arial"/>
              </a:rPr>
              <a:t> </a:t>
            </a:r>
            <a:r>
              <a:rPr sz="1200" spc="-50" dirty="0">
                <a:latin typeface="Arial"/>
                <a:cs typeface="Arial"/>
              </a:rPr>
              <a:t>de</a:t>
            </a:r>
            <a:r>
              <a:rPr sz="1200" dirty="0">
                <a:latin typeface="Arial"/>
                <a:cs typeface="Arial"/>
              </a:rPr>
              <a:t> </a:t>
            </a:r>
            <a:r>
              <a:rPr sz="1200" spc="-35" dirty="0">
                <a:latin typeface="Arial"/>
                <a:cs typeface="Arial"/>
              </a:rPr>
              <a:t>equipo,</a:t>
            </a:r>
            <a:r>
              <a:rPr sz="1200" dirty="0">
                <a:latin typeface="Arial"/>
                <a:cs typeface="Arial"/>
              </a:rPr>
              <a:t> </a:t>
            </a:r>
            <a:r>
              <a:rPr sz="1200" spc="-45" dirty="0">
                <a:latin typeface="Arial"/>
                <a:cs typeface="Arial"/>
              </a:rPr>
              <a:t>que</a:t>
            </a:r>
            <a:r>
              <a:rPr sz="1200" dirty="0">
                <a:latin typeface="Arial"/>
                <a:cs typeface="Arial"/>
              </a:rPr>
              <a:t> </a:t>
            </a:r>
            <a:r>
              <a:rPr sz="1200" spc="-40" dirty="0">
                <a:latin typeface="Arial"/>
                <a:cs typeface="Arial"/>
              </a:rPr>
              <a:t>incluye</a:t>
            </a:r>
            <a:r>
              <a:rPr sz="1200" dirty="0">
                <a:latin typeface="Arial"/>
                <a:cs typeface="Arial"/>
              </a:rPr>
              <a:t> </a:t>
            </a:r>
            <a:r>
              <a:rPr sz="1200" spc="-55" dirty="0">
                <a:latin typeface="Arial"/>
                <a:cs typeface="Arial"/>
              </a:rPr>
              <a:t>a:</a:t>
            </a:r>
            <a:r>
              <a:rPr sz="1200" dirty="0">
                <a:latin typeface="Arial"/>
                <a:cs typeface="Arial"/>
              </a:rPr>
              <a:t> </a:t>
            </a:r>
            <a:r>
              <a:rPr sz="1200" spc="-60" dirty="0">
                <a:latin typeface="Arial"/>
                <a:cs typeface="Arial"/>
              </a:rPr>
              <a:t>Ruth</a:t>
            </a:r>
            <a:r>
              <a:rPr sz="1200" dirty="0">
                <a:latin typeface="Arial"/>
                <a:cs typeface="Arial"/>
              </a:rPr>
              <a:t> </a:t>
            </a:r>
            <a:r>
              <a:rPr sz="1200" spc="-60" dirty="0">
                <a:latin typeface="Arial"/>
                <a:cs typeface="Arial"/>
              </a:rPr>
              <a:t>Kershner,</a:t>
            </a:r>
            <a:r>
              <a:rPr sz="1200" dirty="0">
                <a:latin typeface="Arial"/>
                <a:cs typeface="Arial"/>
              </a:rPr>
              <a:t> </a:t>
            </a:r>
            <a:r>
              <a:rPr sz="1200" spc="-110" dirty="0">
                <a:latin typeface="Arial"/>
                <a:cs typeface="Arial"/>
              </a:rPr>
              <a:t>Sara</a:t>
            </a:r>
            <a:r>
              <a:rPr sz="1200" dirty="0">
                <a:latin typeface="Arial"/>
                <a:cs typeface="Arial"/>
              </a:rPr>
              <a:t> </a:t>
            </a:r>
            <a:r>
              <a:rPr sz="1200" spc="-80" dirty="0">
                <a:latin typeface="Arial"/>
                <a:cs typeface="Arial"/>
              </a:rPr>
              <a:t>Hennessy,</a:t>
            </a:r>
            <a:r>
              <a:rPr sz="1200" dirty="0">
                <a:latin typeface="Arial"/>
                <a:cs typeface="Arial"/>
              </a:rPr>
              <a:t> </a:t>
            </a:r>
            <a:r>
              <a:rPr sz="1200" spc="-85" dirty="0">
                <a:latin typeface="Arial"/>
                <a:cs typeface="Arial"/>
              </a:rPr>
              <a:t>Elisa</a:t>
            </a:r>
            <a:r>
              <a:rPr sz="1200" dirty="0">
                <a:latin typeface="Arial"/>
                <a:cs typeface="Arial"/>
              </a:rPr>
              <a:t> </a:t>
            </a:r>
            <a:r>
              <a:rPr sz="1200" spc="-75" dirty="0">
                <a:latin typeface="Arial"/>
                <a:cs typeface="Arial"/>
              </a:rPr>
              <a:t>Calcagni,</a:t>
            </a:r>
            <a:r>
              <a:rPr sz="1200" dirty="0">
                <a:latin typeface="Arial"/>
                <a:cs typeface="Arial"/>
              </a:rPr>
              <a:t> </a:t>
            </a:r>
            <a:r>
              <a:rPr sz="1200" spc="-85" dirty="0">
                <a:latin typeface="Arial"/>
                <a:cs typeface="Arial"/>
              </a:rPr>
              <a:t>Farah</a:t>
            </a:r>
            <a:r>
              <a:rPr sz="1200" dirty="0">
                <a:latin typeface="Arial"/>
                <a:cs typeface="Arial"/>
              </a:rPr>
              <a:t> </a:t>
            </a:r>
            <a:r>
              <a:rPr sz="1200" spc="-60" dirty="0">
                <a:latin typeface="Arial"/>
                <a:cs typeface="Arial"/>
              </a:rPr>
              <a:t>Ahmed,</a:t>
            </a:r>
            <a:r>
              <a:rPr sz="1200" dirty="0">
                <a:latin typeface="Arial"/>
                <a:cs typeface="Arial"/>
              </a:rPr>
              <a:t> </a:t>
            </a:r>
            <a:r>
              <a:rPr sz="1200" spc="-45" dirty="0">
                <a:latin typeface="Arial"/>
                <a:cs typeface="Arial"/>
              </a:rPr>
              <a:t>Victoria</a:t>
            </a:r>
            <a:r>
              <a:rPr sz="1200" spc="-50" dirty="0">
                <a:latin typeface="Arial"/>
                <a:cs typeface="Arial"/>
              </a:rPr>
              <a:t> </a:t>
            </a:r>
            <a:r>
              <a:rPr sz="1200" spc="-85" dirty="0">
                <a:latin typeface="Arial"/>
                <a:cs typeface="Arial"/>
              </a:rPr>
              <a:t>Cook,</a:t>
            </a:r>
            <a:r>
              <a:rPr sz="1200" spc="-80" dirty="0">
                <a:latin typeface="Arial"/>
                <a:cs typeface="Arial"/>
              </a:rPr>
              <a:t> </a:t>
            </a:r>
            <a:r>
              <a:rPr sz="1200" spc="-75" dirty="0">
                <a:latin typeface="Arial"/>
                <a:cs typeface="Arial"/>
              </a:rPr>
              <a:t>Laura</a:t>
            </a:r>
            <a:r>
              <a:rPr sz="1200" spc="-80" dirty="0">
                <a:latin typeface="Arial"/>
                <a:cs typeface="Arial"/>
              </a:rPr>
              <a:t> </a:t>
            </a:r>
            <a:r>
              <a:rPr sz="1200" spc="-70" dirty="0">
                <a:latin typeface="Arial"/>
                <a:cs typeface="Arial"/>
              </a:rPr>
              <a:t>Kerslake,</a:t>
            </a:r>
            <a:r>
              <a:rPr sz="1200" spc="-80" dirty="0">
                <a:latin typeface="Arial"/>
                <a:cs typeface="Arial"/>
              </a:rPr>
              <a:t> </a:t>
            </a:r>
            <a:r>
              <a:rPr sz="1200" spc="-95" dirty="0">
                <a:latin typeface="Arial"/>
                <a:cs typeface="Arial"/>
              </a:rPr>
              <a:t>Lisa</a:t>
            </a:r>
            <a:r>
              <a:rPr sz="1200" spc="-80" dirty="0">
                <a:latin typeface="Arial"/>
                <a:cs typeface="Arial"/>
              </a:rPr>
              <a:t> </a:t>
            </a:r>
            <a:r>
              <a:rPr sz="1200" spc="-100" dirty="0">
                <a:latin typeface="Arial"/>
                <a:cs typeface="Arial"/>
              </a:rPr>
              <a:t>Lee</a:t>
            </a:r>
            <a:r>
              <a:rPr sz="1200" spc="-80" dirty="0">
                <a:latin typeface="Arial"/>
                <a:cs typeface="Arial"/>
              </a:rPr>
              <a:t> </a:t>
            </a:r>
            <a:r>
              <a:rPr sz="1200" spc="-60" dirty="0">
                <a:latin typeface="Arial"/>
                <a:cs typeface="Arial"/>
              </a:rPr>
              <a:t>y</a:t>
            </a:r>
            <a:r>
              <a:rPr sz="1200" spc="-80" dirty="0">
                <a:latin typeface="Arial"/>
                <a:cs typeface="Arial"/>
              </a:rPr>
              <a:t> </a:t>
            </a:r>
            <a:r>
              <a:rPr sz="1200" spc="-30" dirty="0">
                <a:latin typeface="Arial"/>
                <a:cs typeface="Arial"/>
              </a:rPr>
              <a:t>Maria</a:t>
            </a:r>
            <a:r>
              <a:rPr sz="1200" spc="-80" dirty="0">
                <a:latin typeface="Arial"/>
                <a:cs typeface="Arial"/>
              </a:rPr>
              <a:t> </a:t>
            </a:r>
            <a:r>
              <a:rPr sz="1200" spc="-35" dirty="0">
                <a:latin typeface="Arial"/>
                <a:cs typeface="Arial"/>
              </a:rPr>
              <a:t>Vrikki</a:t>
            </a:r>
            <a:r>
              <a:rPr sz="1200" spc="-80" dirty="0">
                <a:latin typeface="Arial"/>
                <a:cs typeface="Arial"/>
              </a:rPr>
              <a:t> </a:t>
            </a:r>
            <a:r>
              <a:rPr sz="1200" spc="-50" dirty="0">
                <a:latin typeface="Arial"/>
                <a:cs typeface="Arial"/>
              </a:rPr>
              <a:t>de</a:t>
            </a:r>
            <a:r>
              <a:rPr sz="1200" spc="-80" dirty="0">
                <a:latin typeface="Arial"/>
                <a:cs typeface="Arial"/>
              </a:rPr>
              <a:t> </a:t>
            </a:r>
            <a:r>
              <a:rPr sz="1200" spc="-45" dirty="0">
                <a:latin typeface="Arial"/>
                <a:cs typeface="Arial"/>
              </a:rPr>
              <a:t>la</a:t>
            </a:r>
            <a:r>
              <a:rPr sz="1200" spc="-80" dirty="0">
                <a:latin typeface="Arial"/>
                <a:cs typeface="Arial"/>
              </a:rPr>
              <a:t> </a:t>
            </a:r>
            <a:r>
              <a:rPr sz="1200" spc="-60" dirty="0">
                <a:latin typeface="Arial"/>
                <a:cs typeface="Arial"/>
              </a:rPr>
              <a:t>Facultad</a:t>
            </a:r>
            <a:r>
              <a:rPr sz="1200" spc="-80" dirty="0">
                <a:latin typeface="Arial"/>
                <a:cs typeface="Arial"/>
              </a:rPr>
              <a:t> </a:t>
            </a:r>
            <a:r>
              <a:rPr sz="1200" spc="-50" dirty="0">
                <a:latin typeface="Arial"/>
                <a:cs typeface="Arial"/>
              </a:rPr>
              <a:t>de</a:t>
            </a:r>
            <a:r>
              <a:rPr sz="1200" spc="-80" dirty="0">
                <a:latin typeface="Arial"/>
                <a:cs typeface="Arial"/>
              </a:rPr>
              <a:t> </a:t>
            </a:r>
            <a:r>
              <a:rPr sz="1200" spc="-70" dirty="0">
                <a:latin typeface="Arial"/>
                <a:cs typeface="Arial"/>
              </a:rPr>
              <a:t>Educación</a:t>
            </a:r>
            <a:r>
              <a:rPr sz="1200" spc="-80" dirty="0">
                <a:latin typeface="Arial"/>
                <a:cs typeface="Arial"/>
              </a:rPr>
              <a:t> </a:t>
            </a:r>
            <a:r>
              <a:rPr sz="1200" spc="-50" dirty="0">
                <a:latin typeface="Arial"/>
                <a:cs typeface="Arial"/>
              </a:rPr>
              <a:t>de</a:t>
            </a:r>
            <a:r>
              <a:rPr sz="1200" spc="-80" dirty="0">
                <a:latin typeface="Arial"/>
                <a:cs typeface="Arial"/>
              </a:rPr>
              <a:t> </a:t>
            </a:r>
            <a:r>
              <a:rPr sz="1200" spc="-45" dirty="0">
                <a:latin typeface="Arial"/>
                <a:cs typeface="Arial"/>
              </a:rPr>
              <a:t>la</a:t>
            </a:r>
            <a:r>
              <a:rPr sz="1200" spc="-80" dirty="0">
                <a:latin typeface="Arial"/>
                <a:cs typeface="Arial"/>
              </a:rPr>
              <a:t> </a:t>
            </a:r>
            <a:r>
              <a:rPr sz="1200" spc="-50" dirty="0">
                <a:latin typeface="Arial" panose="020B0604020202020204" pitchFamily="34" charset="0"/>
                <a:cs typeface="Arial" panose="020B0604020202020204" pitchFamily="34" charset="0"/>
              </a:rPr>
              <a:t>Universidad</a:t>
            </a:r>
            <a:r>
              <a:rPr sz="1200" spc="-80" dirty="0">
                <a:latin typeface="Arial" panose="020B0604020202020204" pitchFamily="34" charset="0"/>
                <a:cs typeface="Arial" panose="020B0604020202020204" pitchFamily="34" charset="0"/>
              </a:rPr>
              <a:t> </a:t>
            </a:r>
            <a:r>
              <a:rPr sz="1200" spc="-50" dirty="0">
                <a:latin typeface="Arial" panose="020B0604020202020204" pitchFamily="34" charset="0"/>
                <a:cs typeface="Arial" panose="020B0604020202020204" pitchFamily="34" charset="0"/>
              </a:rPr>
              <a:t>de</a:t>
            </a:r>
            <a:r>
              <a:rPr sz="1200" spc="-80" dirty="0">
                <a:latin typeface="Arial" panose="020B0604020202020204" pitchFamily="34" charset="0"/>
                <a:cs typeface="Arial" panose="020B0604020202020204" pitchFamily="34" charset="0"/>
              </a:rPr>
              <a:t> </a:t>
            </a:r>
            <a:r>
              <a:rPr sz="1200" spc="-65" dirty="0">
                <a:latin typeface="Arial" panose="020B0604020202020204" pitchFamily="34" charset="0"/>
                <a:cs typeface="Arial" panose="020B0604020202020204" pitchFamily="34" charset="0"/>
              </a:rPr>
              <a:t>Cambridge,</a:t>
            </a:r>
            <a:r>
              <a:rPr sz="1200" spc="-80" dirty="0">
                <a:latin typeface="Arial" panose="020B0604020202020204" pitchFamily="34" charset="0"/>
                <a:cs typeface="Arial" panose="020B0604020202020204" pitchFamily="34" charset="0"/>
              </a:rPr>
              <a:t> </a:t>
            </a:r>
            <a:r>
              <a:rPr sz="1200" spc="-60" dirty="0">
                <a:latin typeface="Arial" panose="020B0604020202020204" pitchFamily="34" charset="0"/>
                <a:cs typeface="Arial" panose="020B0604020202020204" pitchFamily="34" charset="0"/>
              </a:rPr>
              <a:t>y</a:t>
            </a:r>
            <a:r>
              <a:rPr sz="1200" spc="-80" dirty="0">
                <a:latin typeface="Arial" panose="020B0604020202020204" pitchFamily="34" charset="0"/>
                <a:cs typeface="Arial" panose="020B0604020202020204" pitchFamily="34" charset="0"/>
              </a:rPr>
              <a:t> </a:t>
            </a:r>
            <a:r>
              <a:rPr sz="1200" spc="-60" dirty="0">
                <a:latin typeface="Arial" panose="020B0604020202020204" pitchFamily="34" charset="0"/>
                <a:cs typeface="Arial" panose="020B0604020202020204" pitchFamily="34" charset="0"/>
              </a:rPr>
              <a:t>Nube</a:t>
            </a:r>
            <a:r>
              <a:rPr sz="1200" spc="-80" dirty="0">
                <a:latin typeface="Arial" panose="020B0604020202020204" pitchFamily="34" charset="0"/>
                <a:cs typeface="Arial" panose="020B0604020202020204" pitchFamily="34" charset="0"/>
              </a:rPr>
              <a:t> </a:t>
            </a:r>
            <a:r>
              <a:rPr sz="1200" spc="-75" dirty="0">
                <a:latin typeface="Arial" panose="020B0604020202020204" pitchFamily="34" charset="0"/>
                <a:cs typeface="Arial" panose="020B0604020202020204" pitchFamily="34" charset="0"/>
              </a:rPr>
              <a:t>Estrada</a:t>
            </a:r>
            <a:r>
              <a:rPr sz="1200" spc="-80" dirty="0">
                <a:latin typeface="Arial" panose="020B0604020202020204" pitchFamily="34" charset="0"/>
                <a:cs typeface="Arial" panose="020B0604020202020204" pitchFamily="34" charset="0"/>
              </a:rPr>
              <a:t> </a:t>
            </a:r>
            <a:r>
              <a:rPr sz="1200" spc="-60" dirty="0">
                <a:latin typeface="Arial" panose="020B0604020202020204" pitchFamily="34" charset="0"/>
                <a:cs typeface="Arial" panose="020B0604020202020204" pitchFamily="34" charset="0"/>
              </a:rPr>
              <a:t>y</a:t>
            </a:r>
            <a:r>
              <a:rPr sz="1200" spc="-80" dirty="0">
                <a:latin typeface="Arial" panose="020B0604020202020204" pitchFamily="34" charset="0"/>
                <a:cs typeface="Arial" panose="020B0604020202020204" pitchFamily="34" charset="0"/>
              </a:rPr>
              <a:t> </a:t>
            </a:r>
            <a:r>
              <a:rPr sz="1200" spc="-60" dirty="0">
                <a:latin typeface="Arial" panose="020B0604020202020204" pitchFamily="34" charset="0"/>
                <a:cs typeface="Arial" panose="020B0604020202020204" pitchFamily="34" charset="0"/>
              </a:rPr>
              <a:t>Flora</a:t>
            </a:r>
            <a:r>
              <a:rPr sz="1200" spc="-80" dirty="0">
                <a:latin typeface="Arial" panose="020B0604020202020204" pitchFamily="34" charset="0"/>
                <a:cs typeface="Arial" panose="020B0604020202020204" pitchFamily="34" charset="0"/>
              </a:rPr>
              <a:t> </a:t>
            </a:r>
            <a:r>
              <a:rPr sz="1200" spc="-65" dirty="0">
                <a:latin typeface="Arial" panose="020B0604020202020204" pitchFamily="34" charset="0"/>
                <a:cs typeface="Arial" panose="020B0604020202020204" pitchFamily="34" charset="0"/>
              </a:rPr>
              <a:t>Hernández</a:t>
            </a:r>
            <a:r>
              <a:rPr sz="1200" spc="-80" dirty="0">
                <a:latin typeface="Arial" panose="020B0604020202020204" pitchFamily="34" charset="0"/>
                <a:cs typeface="Arial" panose="020B0604020202020204" pitchFamily="34" charset="0"/>
              </a:rPr>
              <a:t> </a:t>
            </a:r>
            <a:r>
              <a:rPr sz="1200" spc="-50" dirty="0">
                <a:latin typeface="Arial" panose="020B0604020202020204" pitchFamily="34" charset="0"/>
                <a:cs typeface="Arial" panose="020B0604020202020204" pitchFamily="34" charset="0"/>
              </a:rPr>
              <a:t>de</a:t>
            </a:r>
            <a:r>
              <a:rPr sz="1200" spc="-80" dirty="0">
                <a:latin typeface="Arial" panose="020B0604020202020204" pitchFamily="34" charset="0"/>
                <a:cs typeface="Arial" panose="020B0604020202020204" pitchFamily="34" charset="0"/>
              </a:rPr>
              <a:t> </a:t>
            </a:r>
            <a:r>
              <a:rPr sz="1200" spc="-45" dirty="0">
                <a:latin typeface="Arial" panose="020B0604020202020204" pitchFamily="34" charset="0"/>
                <a:cs typeface="Arial" panose="020B0604020202020204" pitchFamily="34" charset="0"/>
              </a:rPr>
              <a:t>la</a:t>
            </a:r>
            <a:r>
              <a:rPr sz="1200" spc="-80" dirty="0">
                <a:latin typeface="Arial" panose="020B0604020202020204" pitchFamily="34" charset="0"/>
                <a:cs typeface="Arial" panose="020B0604020202020204" pitchFamily="34" charset="0"/>
              </a:rPr>
              <a:t> </a:t>
            </a:r>
            <a:r>
              <a:rPr sz="1200" spc="-50" dirty="0">
                <a:latin typeface="Arial" panose="020B0604020202020204" pitchFamily="34" charset="0"/>
                <a:cs typeface="Arial" panose="020B0604020202020204" pitchFamily="34" charset="0"/>
              </a:rPr>
              <a:t>Universidad</a:t>
            </a:r>
            <a:r>
              <a:rPr sz="1200" spc="-40" dirty="0">
                <a:latin typeface="Arial" panose="020B0604020202020204" pitchFamily="34" charset="0"/>
                <a:cs typeface="Arial" panose="020B0604020202020204" pitchFamily="34" charset="0"/>
              </a:rPr>
              <a:t> </a:t>
            </a:r>
            <a:r>
              <a:rPr sz="1200" spc="-55" dirty="0">
                <a:latin typeface="Arial" panose="020B0604020202020204" pitchFamily="34" charset="0"/>
                <a:cs typeface="Arial" panose="020B0604020202020204" pitchFamily="34" charset="0"/>
              </a:rPr>
              <a:t>Nacional</a:t>
            </a:r>
            <a:r>
              <a:rPr sz="1200" spc="-15" dirty="0">
                <a:latin typeface="Arial" panose="020B0604020202020204" pitchFamily="34" charset="0"/>
                <a:cs typeface="Arial" panose="020B0604020202020204" pitchFamily="34" charset="0"/>
              </a:rPr>
              <a:t> </a:t>
            </a:r>
            <a:r>
              <a:rPr sz="1200" spc="-45" dirty="0">
                <a:latin typeface="Arial" panose="020B0604020202020204" pitchFamily="34" charset="0"/>
                <a:cs typeface="Arial" panose="020B0604020202020204" pitchFamily="34" charset="0"/>
              </a:rPr>
              <a:t>Autónoma</a:t>
            </a:r>
            <a:r>
              <a:rPr sz="1200" spc="-15" dirty="0">
                <a:latin typeface="Arial" panose="020B0604020202020204" pitchFamily="34" charset="0"/>
                <a:cs typeface="Arial" panose="020B0604020202020204" pitchFamily="34" charset="0"/>
              </a:rPr>
              <a:t> </a:t>
            </a:r>
            <a:r>
              <a:rPr sz="1200" spc="-50" dirty="0">
                <a:latin typeface="Arial" panose="020B0604020202020204" pitchFamily="34" charset="0"/>
                <a:cs typeface="Arial" panose="020B0604020202020204" pitchFamily="34" charset="0"/>
              </a:rPr>
              <a:t>de</a:t>
            </a:r>
            <a:r>
              <a:rPr sz="1200" spc="-15" dirty="0">
                <a:latin typeface="Arial" panose="020B0604020202020204" pitchFamily="34" charset="0"/>
                <a:cs typeface="Arial" panose="020B0604020202020204" pitchFamily="34" charset="0"/>
              </a:rPr>
              <a:t> </a:t>
            </a:r>
            <a:r>
              <a:rPr sz="1200" spc="-45" dirty="0">
                <a:latin typeface="Arial" panose="020B0604020202020204" pitchFamily="34" charset="0"/>
                <a:cs typeface="Arial" panose="020B0604020202020204" pitchFamily="34" charset="0"/>
              </a:rPr>
              <a:t>México.</a:t>
            </a:r>
            <a:r>
              <a:rPr sz="1200" spc="-15" dirty="0">
                <a:latin typeface="Arial" panose="020B0604020202020204" pitchFamily="34" charset="0"/>
                <a:cs typeface="Arial" panose="020B0604020202020204" pitchFamily="34" charset="0"/>
              </a:rPr>
              <a:t> </a:t>
            </a:r>
            <a:r>
              <a:rPr sz="1200" spc="-60" dirty="0">
                <a:latin typeface="Arial" panose="020B0604020202020204" pitchFamily="34" charset="0"/>
                <a:cs typeface="Arial" panose="020B0604020202020204" pitchFamily="34" charset="0"/>
              </a:rPr>
              <a:t>También</a:t>
            </a:r>
            <a:r>
              <a:rPr sz="1200" spc="-15" dirty="0">
                <a:latin typeface="Arial" panose="020B0604020202020204" pitchFamily="34" charset="0"/>
                <a:cs typeface="Arial" panose="020B0604020202020204" pitchFamily="34" charset="0"/>
              </a:rPr>
              <a:t> </a:t>
            </a:r>
            <a:r>
              <a:rPr sz="1200" spc="-65" dirty="0">
                <a:latin typeface="Arial" panose="020B0604020202020204" pitchFamily="34" charset="0"/>
                <a:cs typeface="Arial" panose="020B0604020202020204" pitchFamily="34" charset="0"/>
              </a:rPr>
              <a:t>estamos</a:t>
            </a:r>
            <a:r>
              <a:rPr sz="1200" spc="-15" dirty="0">
                <a:latin typeface="Arial" panose="020B0604020202020204" pitchFamily="34" charset="0"/>
                <a:cs typeface="Arial" panose="020B0604020202020204" pitchFamily="34" charset="0"/>
              </a:rPr>
              <a:t> </a:t>
            </a:r>
            <a:r>
              <a:rPr sz="1200" spc="-50" dirty="0">
                <a:latin typeface="Arial" panose="020B0604020202020204" pitchFamily="34" charset="0"/>
                <a:cs typeface="Arial" panose="020B0604020202020204" pitchFamily="34" charset="0"/>
              </a:rPr>
              <a:t>muy</a:t>
            </a:r>
            <a:r>
              <a:rPr sz="1200" spc="-15" dirty="0">
                <a:latin typeface="Arial" panose="020B0604020202020204" pitchFamily="34" charset="0"/>
                <a:cs typeface="Arial" panose="020B0604020202020204" pitchFamily="34" charset="0"/>
              </a:rPr>
              <a:t> </a:t>
            </a:r>
            <a:r>
              <a:rPr sz="1200" spc="-65" dirty="0">
                <a:latin typeface="Arial" panose="020B0604020202020204" pitchFamily="34" charset="0"/>
                <a:cs typeface="Arial" panose="020B0604020202020204" pitchFamily="34" charset="0"/>
              </a:rPr>
              <a:t>agradecidos</a:t>
            </a:r>
            <a:r>
              <a:rPr sz="1200" spc="-15" dirty="0">
                <a:latin typeface="Arial" panose="020B0604020202020204" pitchFamily="34" charset="0"/>
                <a:cs typeface="Arial" panose="020B0604020202020204" pitchFamily="34" charset="0"/>
              </a:rPr>
              <a:t> </a:t>
            </a:r>
            <a:r>
              <a:rPr sz="1200" spc="-60" dirty="0">
                <a:latin typeface="Arial" panose="020B0604020202020204" pitchFamily="34" charset="0"/>
                <a:cs typeface="Arial" panose="020B0604020202020204" pitchFamily="34" charset="0"/>
              </a:rPr>
              <a:t>con</a:t>
            </a:r>
            <a:r>
              <a:rPr sz="1200" spc="-15" dirty="0">
                <a:latin typeface="Arial" panose="020B0604020202020204" pitchFamily="34" charset="0"/>
                <a:cs typeface="Arial" panose="020B0604020202020204" pitchFamily="34" charset="0"/>
              </a:rPr>
              <a:t> </a:t>
            </a:r>
            <a:r>
              <a:rPr sz="1200" spc="-55" dirty="0">
                <a:latin typeface="Arial" panose="020B0604020202020204" pitchFamily="34" charset="0"/>
                <a:cs typeface="Arial" panose="020B0604020202020204" pitchFamily="34" charset="0"/>
              </a:rPr>
              <a:t>los</a:t>
            </a:r>
            <a:r>
              <a:rPr sz="1200" spc="-15" dirty="0">
                <a:latin typeface="Arial" panose="020B0604020202020204" pitchFamily="34" charset="0"/>
                <a:cs typeface="Arial" panose="020B0604020202020204" pitchFamily="34" charset="0"/>
              </a:rPr>
              <a:t> </a:t>
            </a:r>
            <a:r>
              <a:rPr sz="1200" spc="-60" dirty="0">
                <a:latin typeface="Arial" panose="020B0604020202020204" pitchFamily="34" charset="0"/>
                <a:cs typeface="Arial" panose="020B0604020202020204" pitchFamily="34" charset="0"/>
              </a:rPr>
              <a:t>numerosos</a:t>
            </a:r>
            <a:r>
              <a:rPr sz="1200" spc="-15" dirty="0">
                <a:latin typeface="Arial" panose="020B0604020202020204" pitchFamily="34" charset="0"/>
                <a:cs typeface="Arial" panose="020B0604020202020204" pitchFamily="34" charset="0"/>
              </a:rPr>
              <a:t> </a:t>
            </a:r>
            <a:r>
              <a:rPr sz="1200" spc="-75" dirty="0">
                <a:latin typeface="Arial" panose="020B0604020202020204" pitchFamily="34" charset="0"/>
                <a:cs typeface="Arial" panose="020B0604020202020204" pitchFamily="34" charset="0"/>
              </a:rPr>
              <a:t>colegas</a:t>
            </a:r>
            <a:r>
              <a:rPr sz="1200" spc="-15" dirty="0">
                <a:latin typeface="Arial" panose="020B0604020202020204" pitchFamily="34" charset="0"/>
                <a:cs typeface="Arial" panose="020B0604020202020204" pitchFamily="34" charset="0"/>
              </a:rPr>
              <a:t> </a:t>
            </a:r>
            <a:r>
              <a:rPr sz="1200" spc="-45" dirty="0">
                <a:latin typeface="Arial" panose="020B0604020202020204" pitchFamily="34" charset="0"/>
                <a:cs typeface="Arial" panose="020B0604020202020204" pitchFamily="34" charset="0"/>
              </a:rPr>
              <a:t>que</a:t>
            </a:r>
            <a:r>
              <a:rPr sz="1200" spc="-15" dirty="0">
                <a:latin typeface="Arial" panose="020B0604020202020204" pitchFamily="34" charset="0"/>
                <a:cs typeface="Arial" panose="020B0604020202020204" pitchFamily="34" charset="0"/>
              </a:rPr>
              <a:t> </a:t>
            </a:r>
            <a:r>
              <a:rPr sz="1200" spc="-60" dirty="0">
                <a:latin typeface="Arial" panose="020B0604020202020204" pitchFamily="34" charset="0"/>
                <a:cs typeface="Arial" panose="020B0604020202020204" pitchFamily="34" charset="0"/>
              </a:rPr>
              <a:t>han</a:t>
            </a:r>
            <a:r>
              <a:rPr sz="1200" spc="-15" dirty="0">
                <a:latin typeface="Arial" panose="020B0604020202020204" pitchFamily="34" charset="0"/>
                <a:cs typeface="Arial" panose="020B0604020202020204" pitchFamily="34" charset="0"/>
              </a:rPr>
              <a:t> </a:t>
            </a:r>
            <a:r>
              <a:rPr sz="1200" spc="-20" dirty="0">
                <a:latin typeface="Arial" panose="020B0604020202020204" pitchFamily="34" charset="0"/>
                <a:cs typeface="Arial" panose="020B0604020202020204" pitchFamily="34" charset="0"/>
              </a:rPr>
              <a:t>contribuido</a:t>
            </a:r>
            <a:r>
              <a:rPr sz="1200" spc="-15" dirty="0">
                <a:latin typeface="Arial" panose="020B0604020202020204" pitchFamily="34" charset="0"/>
                <a:cs typeface="Arial" panose="020B0604020202020204" pitchFamily="34" charset="0"/>
              </a:rPr>
              <a:t> </a:t>
            </a:r>
            <a:r>
              <a:rPr sz="1200" spc="-50" dirty="0">
                <a:latin typeface="Arial" panose="020B0604020202020204" pitchFamily="34" charset="0"/>
                <a:cs typeface="Arial" panose="020B0604020202020204" pitchFamily="34" charset="0"/>
              </a:rPr>
              <a:t>de</a:t>
            </a:r>
            <a:r>
              <a:rPr sz="1200" spc="-15" dirty="0">
                <a:latin typeface="Arial" panose="020B0604020202020204" pitchFamily="34" charset="0"/>
                <a:cs typeface="Arial" panose="020B0604020202020204" pitchFamily="34" charset="0"/>
              </a:rPr>
              <a:t> </a:t>
            </a:r>
            <a:r>
              <a:rPr sz="1200" spc="-55" dirty="0">
                <a:latin typeface="Arial" panose="020B0604020202020204" pitchFamily="34" charset="0"/>
                <a:cs typeface="Arial" panose="020B0604020202020204" pitchFamily="34" charset="0"/>
              </a:rPr>
              <a:t>una</a:t>
            </a:r>
            <a:r>
              <a:rPr sz="1200" spc="-15" dirty="0">
                <a:latin typeface="Arial" panose="020B0604020202020204" pitchFamily="34" charset="0"/>
                <a:cs typeface="Arial" panose="020B0604020202020204" pitchFamily="34" charset="0"/>
              </a:rPr>
              <a:t> </a:t>
            </a:r>
            <a:r>
              <a:rPr sz="1200" spc="-30" dirty="0">
                <a:latin typeface="Arial" panose="020B0604020202020204" pitchFamily="34" charset="0"/>
                <a:cs typeface="Arial" panose="020B0604020202020204" pitchFamily="34" charset="0"/>
              </a:rPr>
              <a:t>forma</a:t>
            </a:r>
            <a:r>
              <a:rPr sz="1200" spc="-15" dirty="0">
                <a:latin typeface="Arial" panose="020B0604020202020204" pitchFamily="34" charset="0"/>
                <a:cs typeface="Arial" panose="020B0604020202020204" pitchFamily="34" charset="0"/>
              </a:rPr>
              <a:t> </a:t>
            </a:r>
            <a:r>
              <a:rPr sz="1200" spc="-35" dirty="0">
                <a:latin typeface="Arial" panose="020B0604020202020204" pitchFamily="34" charset="0"/>
                <a:cs typeface="Arial" panose="020B0604020202020204" pitchFamily="34" charset="0"/>
              </a:rPr>
              <a:t>u</a:t>
            </a:r>
            <a:r>
              <a:rPr sz="1200" spc="-15" dirty="0">
                <a:latin typeface="Arial" panose="020B0604020202020204" pitchFamily="34" charset="0"/>
                <a:cs typeface="Arial" panose="020B0604020202020204" pitchFamily="34" charset="0"/>
              </a:rPr>
              <a:t> otra </a:t>
            </a:r>
            <a:r>
              <a:rPr sz="1200" spc="-45" dirty="0">
                <a:latin typeface="Arial" panose="020B0604020202020204" pitchFamily="34" charset="0"/>
                <a:cs typeface="Arial" panose="020B0604020202020204" pitchFamily="34" charset="0"/>
              </a:rPr>
              <a:t>al</a:t>
            </a:r>
            <a:r>
              <a:rPr sz="1200" spc="-15" dirty="0">
                <a:latin typeface="Arial" panose="020B0604020202020204" pitchFamily="34" charset="0"/>
                <a:cs typeface="Arial" panose="020B0604020202020204" pitchFamily="34" charset="0"/>
              </a:rPr>
              <a:t> </a:t>
            </a:r>
            <a:r>
              <a:rPr sz="1200" spc="-35" dirty="0">
                <a:latin typeface="Arial" panose="020B0604020202020204" pitchFamily="34" charset="0"/>
                <a:cs typeface="Arial" panose="020B0604020202020204" pitchFamily="34" charset="0"/>
              </a:rPr>
              <a:t>desarrollo</a:t>
            </a:r>
            <a:r>
              <a:rPr sz="1200" spc="-15" dirty="0">
                <a:latin typeface="Arial" panose="020B0604020202020204" pitchFamily="34" charset="0"/>
                <a:cs typeface="Arial" panose="020B0604020202020204" pitchFamily="34" charset="0"/>
              </a:rPr>
              <a:t> </a:t>
            </a:r>
            <a:r>
              <a:rPr sz="1200" spc="-50" dirty="0">
                <a:latin typeface="Arial" panose="020B0604020202020204" pitchFamily="34" charset="0"/>
                <a:cs typeface="Arial" panose="020B0604020202020204" pitchFamily="34" charset="0"/>
              </a:rPr>
              <a:t>de</a:t>
            </a:r>
            <a:r>
              <a:rPr sz="1200" spc="-15" dirty="0">
                <a:latin typeface="Arial" panose="020B0604020202020204" pitchFamily="34" charset="0"/>
                <a:cs typeface="Arial" panose="020B0604020202020204" pitchFamily="34" charset="0"/>
              </a:rPr>
              <a:t> </a:t>
            </a:r>
            <a:r>
              <a:rPr sz="1200" spc="-100" dirty="0">
                <a:latin typeface="Arial" panose="020B0604020202020204" pitchFamily="34" charset="0"/>
                <a:cs typeface="Arial" panose="020B0604020202020204" pitchFamily="34" charset="0"/>
              </a:rPr>
              <a:t>T-</a:t>
            </a:r>
            <a:r>
              <a:rPr sz="1200" spc="-35" dirty="0">
                <a:latin typeface="Arial" panose="020B0604020202020204" pitchFamily="34" charset="0"/>
                <a:cs typeface="Arial" panose="020B0604020202020204" pitchFamily="34" charset="0"/>
              </a:rPr>
              <a:t> </a:t>
            </a:r>
            <a:r>
              <a:rPr sz="1200" spc="-180" dirty="0">
                <a:latin typeface="Arial" panose="020B0604020202020204" pitchFamily="34" charset="0"/>
                <a:cs typeface="Arial" panose="020B0604020202020204" pitchFamily="34" charset="0"/>
              </a:rPr>
              <a:t>SEDA</a:t>
            </a:r>
            <a:r>
              <a:rPr sz="1200" spc="-70" dirty="0">
                <a:latin typeface="Arial" panose="020B0604020202020204" pitchFamily="34" charset="0"/>
                <a:cs typeface="Arial" panose="020B0604020202020204" pitchFamily="34" charset="0"/>
              </a:rPr>
              <a:t> </a:t>
            </a:r>
            <a:r>
              <a:rPr sz="1200" spc="-30" dirty="0">
                <a:latin typeface="Arial" panose="020B0604020202020204" pitchFamily="34" charset="0"/>
                <a:cs typeface="Arial" panose="020B0604020202020204" pitchFamily="34" charset="0"/>
              </a:rPr>
              <a:t>durante</a:t>
            </a:r>
            <a:r>
              <a:rPr sz="1200" spc="-70" dirty="0">
                <a:latin typeface="Arial" panose="020B0604020202020204" pitchFamily="34" charset="0"/>
                <a:cs typeface="Arial" panose="020B0604020202020204" pitchFamily="34" charset="0"/>
              </a:rPr>
              <a:t> </a:t>
            </a:r>
            <a:r>
              <a:rPr sz="1200" spc="-55" dirty="0">
                <a:latin typeface="Arial" panose="020B0604020202020204" pitchFamily="34" charset="0"/>
                <a:cs typeface="Arial" panose="020B0604020202020204" pitchFamily="34" charset="0"/>
              </a:rPr>
              <a:t>los</a:t>
            </a:r>
            <a:r>
              <a:rPr sz="1200" spc="-70" dirty="0">
                <a:latin typeface="Arial" panose="020B0604020202020204" pitchFamily="34" charset="0"/>
                <a:cs typeface="Arial" panose="020B0604020202020204" pitchFamily="34" charset="0"/>
              </a:rPr>
              <a:t> </a:t>
            </a:r>
            <a:r>
              <a:rPr sz="1200" spc="-30" dirty="0">
                <a:latin typeface="Arial" panose="020B0604020202020204" pitchFamily="34" charset="0"/>
                <a:cs typeface="Arial" panose="020B0604020202020204" pitchFamily="34" charset="0"/>
              </a:rPr>
              <a:t>últimos</a:t>
            </a:r>
            <a:r>
              <a:rPr sz="1200" spc="-70" dirty="0">
                <a:latin typeface="Arial" panose="020B0604020202020204" pitchFamily="34" charset="0"/>
                <a:cs typeface="Arial" panose="020B0604020202020204" pitchFamily="34" charset="0"/>
              </a:rPr>
              <a:t> años. </a:t>
            </a:r>
            <a:r>
              <a:rPr sz="1200" spc="-85" dirty="0">
                <a:latin typeface="Arial" panose="020B0604020202020204" pitchFamily="34" charset="0"/>
                <a:cs typeface="Arial" panose="020B0604020202020204" pitchFamily="34" charset="0"/>
              </a:rPr>
              <a:t>Esto</a:t>
            </a:r>
            <a:r>
              <a:rPr sz="1200" spc="-70" dirty="0">
                <a:latin typeface="Arial" panose="020B0604020202020204" pitchFamily="34" charset="0"/>
                <a:cs typeface="Arial" panose="020B0604020202020204" pitchFamily="34" charset="0"/>
              </a:rPr>
              <a:t> </a:t>
            </a:r>
            <a:r>
              <a:rPr sz="1200" spc="-40" dirty="0">
                <a:latin typeface="Arial" panose="020B0604020202020204" pitchFamily="34" charset="0"/>
                <a:cs typeface="Arial" panose="020B0604020202020204" pitchFamily="34" charset="0"/>
              </a:rPr>
              <a:t>incluye</a:t>
            </a:r>
            <a:r>
              <a:rPr sz="1200" spc="-70" dirty="0">
                <a:latin typeface="Arial" panose="020B0604020202020204" pitchFamily="34" charset="0"/>
                <a:cs typeface="Arial" panose="020B0604020202020204" pitchFamily="34" charset="0"/>
              </a:rPr>
              <a:t> </a:t>
            </a:r>
            <a:r>
              <a:rPr sz="1200" spc="-95" dirty="0">
                <a:latin typeface="Arial" panose="020B0604020202020204" pitchFamily="34" charset="0"/>
                <a:cs typeface="Arial" panose="020B0604020202020204" pitchFamily="34" charset="0"/>
              </a:rPr>
              <a:t>a</a:t>
            </a:r>
            <a:r>
              <a:rPr sz="1200" spc="-70" dirty="0">
                <a:latin typeface="Arial" panose="020B0604020202020204" pitchFamily="34" charset="0"/>
                <a:cs typeface="Arial" panose="020B0604020202020204" pitchFamily="34" charset="0"/>
              </a:rPr>
              <a:t> </a:t>
            </a:r>
            <a:r>
              <a:rPr sz="1200" spc="-55" dirty="0">
                <a:latin typeface="Arial" panose="020B0604020202020204" pitchFamily="34" charset="0"/>
                <a:cs typeface="Arial" panose="020B0604020202020204" pitchFamily="34" charset="0"/>
              </a:rPr>
              <a:t>quienes</a:t>
            </a:r>
            <a:r>
              <a:rPr sz="1200" spc="-70" dirty="0">
                <a:latin typeface="Arial" panose="020B0604020202020204" pitchFamily="34" charset="0"/>
                <a:cs typeface="Arial" panose="020B0604020202020204" pitchFamily="34" charset="0"/>
              </a:rPr>
              <a:t> </a:t>
            </a:r>
            <a:r>
              <a:rPr sz="1200" spc="-50" dirty="0">
                <a:latin typeface="Arial" panose="020B0604020202020204" pitchFamily="34" charset="0"/>
                <a:cs typeface="Arial" panose="020B0604020202020204" pitchFamily="34" charset="0"/>
              </a:rPr>
              <a:t>ayudaron</a:t>
            </a:r>
            <a:r>
              <a:rPr sz="1200" spc="-70" dirty="0">
                <a:latin typeface="Arial" panose="020B0604020202020204" pitchFamily="34" charset="0"/>
                <a:cs typeface="Arial" panose="020B0604020202020204" pitchFamily="34" charset="0"/>
              </a:rPr>
              <a:t> </a:t>
            </a:r>
            <a:r>
              <a:rPr sz="1200" spc="-60" dirty="0">
                <a:latin typeface="Arial" panose="020B0604020202020204" pitchFamily="34" charset="0"/>
                <a:cs typeface="Arial" panose="020B0604020202020204" pitchFamily="34" charset="0"/>
              </a:rPr>
              <a:t>con</a:t>
            </a:r>
            <a:r>
              <a:rPr sz="1200" spc="-70" dirty="0">
                <a:latin typeface="Arial" panose="020B0604020202020204" pitchFamily="34" charset="0"/>
                <a:cs typeface="Arial" panose="020B0604020202020204" pitchFamily="34" charset="0"/>
              </a:rPr>
              <a:t> </a:t>
            </a:r>
            <a:r>
              <a:rPr sz="1200" spc="-45" dirty="0">
                <a:latin typeface="Arial" panose="020B0604020202020204" pitchFamily="34" charset="0"/>
                <a:cs typeface="Arial" panose="020B0604020202020204" pitchFamily="34" charset="0"/>
              </a:rPr>
              <a:t>la</a:t>
            </a:r>
            <a:r>
              <a:rPr sz="1200" spc="-70" dirty="0">
                <a:latin typeface="Arial" panose="020B0604020202020204" pitchFamily="34" charset="0"/>
                <a:cs typeface="Arial" panose="020B0604020202020204" pitchFamily="34" charset="0"/>
              </a:rPr>
              <a:t> </a:t>
            </a:r>
            <a:r>
              <a:rPr sz="1200" spc="-35" dirty="0">
                <a:latin typeface="Arial" panose="020B0604020202020204" pitchFamily="34" charset="0"/>
                <a:cs typeface="Arial" panose="020B0604020202020204" pitchFamily="34" charset="0"/>
              </a:rPr>
              <a:t>traducción</a:t>
            </a:r>
            <a:r>
              <a:rPr sz="1200" spc="-70" dirty="0">
                <a:latin typeface="Arial" panose="020B0604020202020204" pitchFamily="34" charset="0"/>
                <a:cs typeface="Arial" panose="020B0604020202020204" pitchFamily="34" charset="0"/>
              </a:rPr>
              <a:t> </a:t>
            </a:r>
            <a:r>
              <a:rPr sz="1200" spc="-45" dirty="0">
                <a:latin typeface="Arial" panose="020B0604020202020204" pitchFamily="34" charset="0"/>
                <a:cs typeface="Arial" panose="020B0604020202020204" pitchFamily="34" charset="0"/>
              </a:rPr>
              <a:t>al</a:t>
            </a:r>
            <a:r>
              <a:rPr sz="1200" spc="-70" dirty="0">
                <a:latin typeface="Arial" panose="020B0604020202020204" pitchFamily="34" charset="0"/>
                <a:cs typeface="Arial" panose="020B0604020202020204" pitchFamily="34" charset="0"/>
              </a:rPr>
              <a:t> </a:t>
            </a:r>
            <a:r>
              <a:rPr sz="1200" spc="-55" dirty="0" err="1">
                <a:latin typeface="Arial" panose="020B0604020202020204" pitchFamily="34" charset="0"/>
                <a:cs typeface="Arial" panose="020B0604020202020204" pitchFamily="34" charset="0"/>
              </a:rPr>
              <a:t>español</a:t>
            </a:r>
            <a:r>
              <a:rPr sz="1200" spc="-55" dirty="0">
                <a:latin typeface="Arial" panose="020B0604020202020204" pitchFamily="34" charset="0"/>
                <a:cs typeface="Arial" panose="020B0604020202020204" pitchFamily="34" charset="0"/>
              </a:rPr>
              <a:t>,</a:t>
            </a:r>
            <a:r>
              <a:rPr sz="1200" spc="-70" dirty="0">
                <a:latin typeface="Arial" panose="020B0604020202020204" pitchFamily="34" charset="0"/>
                <a:cs typeface="Arial" panose="020B0604020202020204" pitchFamily="34" charset="0"/>
              </a:rPr>
              <a:t> </a:t>
            </a:r>
            <a:r>
              <a:rPr sz="1200" spc="-40" dirty="0">
                <a:latin typeface="Arial" panose="020B0604020202020204" pitchFamily="34" charset="0"/>
                <a:cs typeface="Arial" panose="020B0604020202020204" pitchFamily="34" charset="0"/>
              </a:rPr>
              <a:t>chino,</a:t>
            </a:r>
            <a:r>
              <a:rPr sz="1200" spc="-70" dirty="0">
                <a:latin typeface="Arial" panose="020B0604020202020204" pitchFamily="34" charset="0"/>
                <a:cs typeface="Arial" panose="020B0604020202020204" pitchFamily="34" charset="0"/>
              </a:rPr>
              <a:t> </a:t>
            </a:r>
            <a:r>
              <a:rPr sz="1200" spc="-60" dirty="0" err="1">
                <a:latin typeface="Arial" panose="020B0604020202020204" pitchFamily="34" charset="0"/>
                <a:cs typeface="Arial" panose="020B0604020202020204" pitchFamily="34" charset="0"/>
              </a:rPr>
              <a:t>francés</a:t>
            </a:r>
            <a:r>
              <a:rPr lang="es-ES" sz="1200" spc="-70" dirty="0">
                <a:latin typeface="Arial" panose="020B0604020202020204" pitchFamily="34" charset="0"/>
                <a:cs typeface="Arial" panose="020B0604020202020204" pitchFamily="34" charset="0"/>
              </a:rPr>
              <a:t>,</a:t>
            </a:r>
            <a:r>
              <a:rPr sz="1200" spc="-70" dirty="0">
                <a:latin typeface="Arial" panose="020B0604020202020204" pitchFamily="34" charset="0"/>
                <a:cs typeface="Arial" panose="020B0604020202020204" pitchFamily="34" charset="0"/>
              </a:rPr>
              <a:t> </a:t>
            </a:r>
            <a:r>
              <a:rPr sz="1200" spc="-40" dirty="0" err="1">
                <a:latin typeface="Arial" panose="020B0604020202020204" pitchFamily="34" charset="0"/>
                <a:cs typeface="Arial" panose="020B0604020202020204" pitchFamily="34" charset="0"/>
              </a:rPr>
              <a:t>hebreo</a:t>
            </a:r>
            <a:r>
              <a:rPr lang="es-ES" sz="1200" spc="-40" dirty="0">
                <a:latin typeface="Arial" panose="020B0604020202020204" pitchFamily="34" charset="0"/>
                <a:cs typeface="Arial" panose="020B0604020202020204" pitchFamily="34" charset="0"/>
              </a:rPr>
              <a:t>, </a:t>
            </a:r>
            <a:r>
              <a:rPr lang="es-GB" sz="1200" spc="-70" dirty="0">
                <a:latin typeface="Arial" panose="020B0604020202020204" pitchFamily="34" charset="0"/>
                <a:cs typeface="Arial" panose="020B0604020202020204" pitchFamily="34" charset="0"/>
              </a:rPr>
              <a:t>árabe, japonés, italiano</a:t>
            </a:r>
            <a:r>
              <a:rPr lang="es-GB" sz="1200" spc="-70">
                <a:latin typeface="Arial" panose="020B0604020202020204" pitchFamily="34" charset="0"/>
                <a:cs typeface="Arial" panose="020B0604020202020204" pitchFamily="34" charset="0"/>
              </a:rPr>
              <a:t>, </a:t>
            </a:r>
            <a:r>
              <a:rPr lang="es-ES" sz="1200" dirty="0"/>
              <a:t>holandés,</a:t>
            </a:r>
            <a:r>
              <a:rPr lang="es-GB" sz="1200" spc="-70">
                <a:latin typeface="Arial" panose="020B0604020202020204" pitchFamily="34" charset="0"/>
                <a:cs typeface="Arial" panose="020B0604020202020204" pitchFamily="34" charset="0"/>
              </a:rPr>
              <a:t> </a:t>
            </a:r>
            <a:r>
              <a:rPr lang="es-GB" sz="1200" spc="-70" dirty="0">
                <a:latin typeface="Arial" panose="020B0604020202020204" pitchFamily="34" charset="0"/>
                <a:cs typeface="Arial" panose="020B0604020202020204" pitchFamily="34" charset="0"/>
              </a:rPr>
              <a:t>noruego y portugués</a:t>
            </a:r>
            <a:r>
              <a:rPr sz="1200" spc="-70" dirty="0">
                <a:latin typeface="Arial" panose="020B0604020202020204" pitchFamily="34" charset="0"/>
                <a:cs typeface="Arial" panose="020B0604020202020204" pitchFamily="34" charset="0"/>
              </a:rPr>
              <a:t> (</a:t>
            </a:r>
            <a:r>
              <a:rPr lang="en-GB" sz="1200" kern="0" dirty="0">
                <a:latin typeface="Arial" panose="020B0604020202020204" pitchFamily="34" charset="0"/>
                <a:cs typeface="Arial" panose="020B0604020202020204" pitchFamily="34" charset="0"/>
              </a:rPr>
              <a:t>Ana Laura Trigo </a:t>
            </a:r>
            <a:r>
              <a:rPr lang="en-GB" sz="1200" kern="0" dirty="0" err="1">
                <a:latin typeface="Arial" panose="020B0604020202020204" pitchFamily="34" charset="0"/>
                <a:cs typeface="Arial" panose="020B0604020202020204" pitchFamily="34" charset="0"/>
              </a:rPr>
              <a:t>Clapés</a:t>
            </a:r>
            <a:r>
              <a:rPr lang="en-GB" sz="1200" kern="0" dirty="0">
                <a:latin typeface="Arial" panose="020B0604020202020204" pitchFamily="34" charset="0"/>
                <a:cs typeface="Arial" panose="020B0604020202020204" pitchFamily="34" charset="0"/>
              </a:rPr>
              <a:t>, Elisa de Padua, Elisa Izquierdo, Qian Liu, Yun Long, Ji Ying, Ying Ji, Chih Ching Chang, Delphine </a:t>
            </a:r>
            <a:r>
              <a:rPr lang="en-GB" sz="1200" kern="0" dirty="0" err="1">
                <a:latin typeface="Arial" panose="020B0604020202020204" pitchFamily="34" charset="0"/>
                <a:cs typeface="Arial" panose="020B0604020202020204" pitchFamily="34" charset="0"/>
              </a:rPr>
              <a:t>Cestonaro</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Benzi</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Slakmon</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Orianne</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Monashe</a:t>
            </a:r>
            <a:r>
              <a:rPr lang="en-GB" sz="1200" kern="0" dirty="0">
                <a:latin typeface="Arial" panose="020B0604020202020204" pitchFamily="34" charset="0"/>
                <a:cs typeface="Arial" panose="020B0604020202020204" pitchFamily="34" charset="0"/>
              </a:rPr>
              <a:t>, Orly Shapira, </a:t>
            </a:r>
            <a:r>
              <a:rPr lang="en-GB" sz="1200" b="0" i="0" u="none" strike="noStrike" dirty="0" err="1">
                <a:solidFill>
                  <a:srgbClr val="000000"/>
                </a:solidFill>
                <a:effectLst/>
                <a:latin typeface="Arial" panose="020B0604020202020204" pitchFamily="34" charset="0"/>
                <a:ea typeface="Arial Unicode MS" panose="020B0604020202020204" pitchFamily="34" charset="-128"/>
                <a:cs typeface="Arial" panose="020B0604020202020204" pitchFamily="34" charset="0"/>
              </a:rPr>
              <a:t>Haydeé</a:t>
            </a:r>
            <a:r>
              <a:rPr lang="en-GB" sz="1200" kern="0" dirty="0">
                <a:latin typeface="Arial" panose="020B0604020202020204" pitchFamily="34" charset="0"/>
                <a:cs typeface="Arial" panose="020B0604020202020204" pitchFamily="34" charset="0"/>
              </a:rPr>
              <a:t> Ceballos, Keiko </a:t>
            </a:r>
            <a:r>
              <a:rPr lang="en-GB" sz="1200" kern="0" dirty="0" err="1">
                <a:latin typeface="Arial" panose="020B0604020202020204" pitchFamily="34" charset="0"/>
                <a:cs typeface="Arial" panose="020B0604020202020204" pitchFamily="34" charset="0"/>
              </a:rPr>
              <a:t>Aramaki</a:t>
            </a:r>
            <a:r>
              <a:rPr lang="en-GB" sz="1200" kern="0" dirty="0">
                <a:latin typeface="Arial" panose="020B0604020202020204" pitchFamily="34" charset="0"/>
                <a:cs typeface="Arial" panose="020B0604020202020204" pitchFamily="34" charset="0"/>
              </a:rPr>
              <a:t>, Tomonori </a:t>
            </a:r>
            <a:r>
              <a:rPr lang="en-GB" sz="1200" kern="0" dirty="0" err="1">
                <a:latin typeface="Arial" panose="020B0604020202020204" pitchFamily="34" charset="0"/>
                <a:cs typeface="Arial" panose="020B0604020202020204" pitchFamily="34" charset="0"/>
              </a:rPr>
              <a:t>Ichiyanagi</a:t>
            </a:r>
            <a:r>
              <a:rPr lang="en-GB" sz="1200" kern="0" dirty="0">
                <a:latin typeface="Arial" panose="020B0604020202020204" pitchFamily="34" charset="0"/>
                <a:cs typeface="Arial" panose="020B0604020202020204" pitchFamily="34" charset="0"/>
              </a:rPr>
              <a:t>, Ayano Ikeda, Kaori Kanai, Naomi Kagawa, Kiyomi Shijo, Lu </a:t>
            </a:r>
            <a:r>
              <a:rPr lang="en-GB" sz="1200" kern="0" dirty="0" err="1">
                <a:latin typeface="Arial" panose="020B0604020202020204" pitchFamily="34" charset="0"/>
                <a:cs typeface="Arial" panose="020B0604020202020204" pitchFamily="34" charset="0"/>
              </a:rPr>
              <a:t>Xiaoyun</a:t>
            </a:r>
            <a:r>
              <a:rPr lang="en-GB" sz="1200" kern="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Arwa Al Qassim, </a:t>
            </a:r>
            <a:r>
              <a:rPr lang="en-GB" sz="1200" kern="0" dirty="0">
                <a:latin typeface="Arial" panose="020B0604020202020204" pitchFamily="34" charset="0"/>
                <a:cs typeface="Arial" panose="020B0604020202020204" pitchFamily="34" charset="0"/>
              </a:rPr>
              <a:t>Chiara </a:t>
            </a:r>
            <a:r>
              <a:rPr lang="en-GB" sz="1200" kern="0" dirty="0" err="1">
                <a:latin typeface="Arial" panose="020B0604020202020204" pitchFamily="34" charset="0"/>
                <a:cs typeface="Arial" panose="020B0604020202020204" pitchFamily="34" charset="0"/>
              </a:rPr>
              <a:t>Piccini</a:t>
            </a:r>
            <a:r>
              <a:rPr lang="en-GB" sz="1200" kern="0" dirty="0">
                <a:latin typeface="Arial" panose="020B0604020202020204" pitchFamily="34" charset="0"/>
                <a:cs typeface="Arial" panose="020B0604020202020204" pitchFamily="34" charset="0"/>
              </a:rPr>
              <a:t>, Patricia Brooks, </a:t>
            </a:r>
            <a:r>
              <a:rPr lang="nb-NO" sz="1200" b="0" i="0" strike="noStrike" cap="none" spc="0" baseline="0" dirty="0">
                <a:solidFill>
                  <a:srgbClr val="000000"/>
                </a:solidFill>
                <a:effectLst/>
                <a:latin typeface="Arial" panose="020B0604020202020204" pitchFamily="34" charset="0"/>
                <a:ea typeface="Arial Unicode MS"/>
                <a:cs typeface="Arial" panose="020B0604020202020204" pitchFamily="34" charset="0"/>
              </a:rPr>
              <a:t>Ingvill Rasmussen, </a:t>
            </a:r>
            <a:r>
              <a:rPr lang="nb-NO" sz="1200" b="0" i="0" strike="noStrike" cap="none" spc="0" baseline="0" dirty="0" err="1">
                <a:solidFill>
                  <a:srgbClr val="000000"/>
                </a:solidFill>
                <a:effectLst/>
                <a:latin typeface="Arial" panose="020B0604020202020204" pitchFamily="34" charset="0"/>
                <a:ea typeface="Arial Unicode MS"/>
                <a:cs typeface="Arial" panose="020B0604020202020204" pitchFamily="34" charset="0"/>
              </a:rPr>
              <a:t>Leonie</a:t>
            </a:r>
            <a:r>
              <a:rPr lang="nb-NO" sz="1200" b="0" i="0" strike="noStrike" cap="none" spc="0" baseline="0" dirty="0">
                <a:solidFill>
                  <a:srgbClr val="000000"/>
                </a:solidFill>
                <a:effectLst/>
                <a:latin typeface="Arial" panose="020B0604020202020204" pitchFamily="34" charset="0"/>
                <a:ea typeface="Arial Unicode MS"/>
                <a:cs typeface="Arial" panose="020B0604020202020204" pitchFamily="34" charset="0"/>
              </a:rPr>
              <a:t> Johann y </a:t>
            </a:r>
            <a:r>
              <a:rPr lang="nb-NO" sz="1200" b="0" i="0" strike="noStrike" cap="none" spc="0" baseline="0" dirty="0" err="1">
                <a:solidFill>
                  <a:srgbClr val="000000"/>
                </a:solidFill>
                <a:effectLst/>
                <a:latin typeface="Arial" panose="020B0604020202020204" pitchFamily="34" charset="0"/>
                <a:ea typeface="Arial Unicode MS"/>
                <a:cs typeface="Arial" panose="020B0604020202020204" pitchFamily="34" charset="0"/>
              </a:rPr>
              <a:t>Luwei</a:t>
            </a:r>
            <a:r>
              <a:rPr lang="nb-NO" sz="1200" b="0" i="0" strike="noStrike" cap="none" spc="0" baseline="0" dirty="0">
                <a:solidFill>
                  <a:srgbClr val="000000"/>
                </a:solidFill>
                <a:effectLst/>
                <a:latin typeface="Arial" panose="020B0604020202020204" pitchFamily="34" charset="0"/>
                <a:ea typeface="Arial Unicode MS"/>
                <a:cs typeface="Arial" panose="020B0604020202020204" pitchFamily="34" charset="0"/>
              </a:rPr>
              <a:t> Bai</a:t>
            </a:r>
            <a:r>
              <a:rPr sz="1200" spc="-55" dirty="0">
                <a:latin typeface="Arial" panose="020B0604020202020204" pitchFamily="34" charset="0"/>
                <a:cs typeface="Arial" panose="020B0604020202020204" pitchFamily="34" charset="0"/>
              </a:rPr>
              <a:t>).</a:t>
            </a:r>
            <a:endParaRPr sz="1200" dirty="0">
              <a:latin typeface="Arial" panose="020B0604020202020204" pitchFamily="34" charset="0"/>
              <a:cs typeface="Arial" panose="020B0604020202020204" pitchFamily="34" charset="0"/>
            </a:endParaRPr>
          </a:p>
          <a:p>
            <a:pPr>
              <a:lnSpc>
                <a:spcPct val="100000"/>
              </a:lnSpc>
              <a:spcBef>
                <a:spcPts val="695"/>
              </a:spcBef>
            </a:pPr>
            <a:endParaRPr sz="1200" dirty="0">
              <a:latin typeface="Arial"/>
              <a:cs typeface="Arial"/>
            </a:endParaRPr>
          </a:p>
          <a:p>
            <a:pPr marL="125730" algn="ctr">
              <a:lnSpc>
                <a:spcPct val="100000"/>
              </a:lnSpc>
            </a:pPr>
            <a:r>
              <a:rPr sz="1600" spc="-10" dirty="0">
                <a:solidFill>
                  <a:srgbClr val="1A616F"/>
                </a:solidFill>
                <a:latin typeface="Arial"/>
                <a:cs typeface="Arial"/>
              </a:rPr>
              <a:t>Agradecimientos</a:t>
            </a:r>
            <a:endParaRPr sz="1600" dirty="0">
              <a:latin typeface="Arial"/>
              <a:cs typeface="Arial"/>
            </a:endParaRPr>
          </a:p>
          <a:p>
            <a:pPr marL="12700" marR="5080" algn="just">
              <a:lnSpc>
                <a:spcPct val="120800"/>
              </a:lnSpc>
              <a:spcBef>
                <a:spcPts val="170"/>
              </a:spcBef>
            </a:pPr>
            <a:r>
              <a:rPr sz="1200" spc="-105" dirty="0">
                <a:latin typeface="Arial"/>
                <a:cs typeface="Arial"/>
              </a:rPr>
              <a:t>El</a:t>
            </a:r>
            <a:r>
              <a:rPr sz="1200" spc="70" dirty="0">
                <a:latin typeface="Arial"/>
                <a:cs typeface="Arial"/>
              </a:rPr>
              <a:t> </a:t>
            </a:r>
            <a:r>
              <a:rPr sz="1200" spc="-25" dirty="0">
                <a:latin typeface="Arial"/>
                <a:cs typeface="Arial"/>
              </a:rPr>
              <a:t>trabajo</a:t>
            </a:r>
            <a:r>
              <a:rPr sz="1200" spc="70" dirty="0">
                <a:latin typeface="Arial"/>
                <a:cs typeface="Arial"/>
              </a:rPr>
              <a:t> </a:t>
            </a:r>
            <a:r>
              <a:rPr sz="1200" spc="-30" dirty="0">
                <a:latin typeface="Arial"/>
                <a:cs typeface="Arial"/>
              </a:rPr>
              <a:t>original</a:t>
            </a:r>
            <a:r>
              <a:rPr sz="1200" spc="70" dirty="0">
                <a:latin typeface="Arial"/>
                <a:cs typeface="Arial"/>
              </a:rPr>
              <a:t> </a:t>
            </a:r>
            <a:r>
              <a:rPr sz="1200" spc="-55" dirty="0">
                <a:latin typeface="Arial"/>
                <a:cs typeface="Arial"/>
              </a:rPr>
              <a:t>de</a:t>
            </a:r>
            <a:r>
              <a:rPr sz="1200" spc="70" dirty="0">
                <a:latin typeface="Arial"/>
                <a:cs typeface="Arial"/>
              </a:rPr>
              <a:t> </a:t>
            </a:r>
            <a:r>
              <a:rPr sz="1200" spc="-100" dirty="0">
                <a:latin typeface="Arial"/>
                <a:cs typeface="Arial"/>
              </a:rPr>
              <a:t>T-</a:t>
            </a:r>
            <a:r>
              <a:rPr sz="1200" spc="-180" dirty="0">
                <a:latin typeface="Arial"/>
                <a:cs typeface="Arial"/>
              </a:rPr>
              <a:t>SEDA</a:t>
            </a:r>
            <a:r>
              <a:rPr sz="1200" spc="70" dirty="0">
                <a:latin typeface="Arial"/>
                <a:cs typeface="Arial"/>
              </a:rPr>
              <a:t> </a:t>
            </a:r>
            <a:r>
              <a:rPr sz="1200" spc="-50" dirty="0">
                <a:latin typeface="Arial"/>
                <a:cs typeface="Arial"/>
              </a:rPr>
              <a:t>(y</a:t>
            </a:r>
            <a:r>
              <a:rPr sz="1200" spc="70" dirty="0">
                <a:latin typeface="Arial"/>
                <a:cs typeface="Arial"/>
              </a:rPr>
              <a:t> </a:t>
            </a:r>
            <a:r>
              <a:rPr sz="1200" spc="-85" dirty="0">
                <a:latin typeface="Arial"/>
                <a:cs typeface="Arial"/>
              </a:rPr>
              <a:t>su</a:t>
            </a:r>
            <a:r>
              <a:rPr sz="1200" spc="70" dirty="0">
                <a:latin typeface="Arial"/>
                <a:cs typeface="Arial"/>
              </a:rPr>
              <a:t> </a:t>
            </a:r>
            <a:r>
              <a:rPr sz="1200" spc="-40" dirty="0">
                <a:latin typeface="Arial"/>
                <a:cs typeface="Arial"/>
              </a:rPr>
              <a:t>precursor</a:t>
            </a:r>
            <a:r>
              <a:rPr sz="1200" spc="70" dirty="0">
                <a:latin typeface="Arial"/>
                <a:cs typeface="Arial"/>
              </a:rPr>
              <a:t> </a:t>
            </a:r>
            <a:r>
              <a:rPr sz="1200" spc="-155" dirty="0">
                <a:latin typeface="Arial"/>
                <a:cs typeface="Arial"/>
              </a:rPr>
              <a:t>SEDA)</a:t>
            </a:r>
            <a:r>
              <a:rPr sz="1200" spc="70" dirty="0">
                <a:latin typeface="Arial"/>
                <a:cs typeface="Arial"/>
              </a:rPr>
              <a:t> </a:t>
            </a:r>
            <a:r>
              <a:rPr sz="1200" spc="-25" dirty="0">
                <a:latin typeface="Arial"/>
                <a:cs typeface="Arial"/>
              </a:rPr>
              <a:t>fue</a:t>
            </a:r>
            <a:r>
              <a:rPr sz="1200" spc="70" dirty="0">
                <a:latin typeface="Arial"/>
                <a:cs typeface="Arial"/>
              </a:rPr>
              <a:t> </a:t>
            </a:r>
            <a:r>
              <a:rPr sz="1200" spc="-60" dirty="0">
                <a:latin typeface="Arial"/>
                <a:cs typeface="Arial"/>
              </a:rPr>
              <a:t>apoyado</a:t>
            </a:r>
            <a:r>
              <a:rPr sz="1200" spc="70" dirty="0">
                <a:latin typeface="Arial"/>
                <a:cs typeface="Arial"/>
              </a:rPr>
              <a:t> </a:t>
            </a:r>
            <a:r>
              <a:rPr sz="1200" spc="-20" dirty="0">
                <a:latin typeface="Arial"/>
                <a:cs typeface="Arial"/>
              </a:rPr>
              <a:t>por</a:t>
            </a:r>
            <a:r>
              <a:rPr sz="1200" spc="70" dirty="0">
                <a:latin typeface="Arial"/>
                <a:cs typeface="Arial"/>
              </a:rPr>
              <a:t> </a:t>
            </a:r>
            <a:r>
              <a:rPr sz="1200" spc="-45" dirty="0">
                <a:latin typeface="Arial"/>
                <a:cs typeface="Arial"/>
              </a:rPr>
              <a:t>la</a:t>
            </a:r>
            <a:r>
              <a:rPr sz="1200" spc="70" dirty="0">
                <a:latin typeface="Arial"/>
                <a:cs typeface="Arial"/>
              </a:rPr>
              <a:t> </a:t>
            </a:r>
            <a:r>
              <a:rPr sz="1200" spc="-70" dirty="0">
                <a:latin typeface="Arial"/>
                <a:cs typeface="Arial"/>
              </a:rPr>
              <a:t>Academia</a:t>
            </a:r>
            <a:r>
              <a:rPr sz="1200" spc="70" dirty="0">
                <a:latin typeface="Arial"/>
                <a:cs typeface="Arial"/>
              </a:rPr>
              <a:t> </a:t>
            </a:r>
            <a:r>
              <a:rPr sz="1200" spc="-45" dirty="0">
                <a:latin typeface="Arial"/>
                <a:cs typeface="Arial"/>
              </a:rPr>
              <a:t>Británica</a:t>
            </a:r>
            <a:r>
              <a:rPr sz="1200" spc="70" dirty="0">
                <a:latin typeface="Arial"/>
                <a:cs typeface="Arial"/>
              </a:rPr>
              <a:t> </a:t>
            </a:r>
            <a:r>
              <a:rPr sz="1200" spc="-25" dirty="0">
                <a:latin typeface="Arial"/>
                <a:cs typeface="Arial"/>
              </a:rPr>
              <a:t>(International</a:t>
            </a:r>
            <a:r>
              <a:rPr sz="1200" spc="70" dirty="0">
                <a:latin typeface="Arial"/>
                <a:cs typeface="Arial"/>
              </a:rPr>
              <a:t> </a:t>
            </a:r>
            <a:r>
              <a:rPr sz="1200" spc="-45" dirty="0">
                <a:latin typeface="Arial"/>
                <a:cs typeface="Arial"/>
              </a:rPr>
              <a:t>Partnership</a:t>
            </a:r>
            <a:r>
              <a:rPr sz="1200" spc="70" dirty="0">
                <a:latin typeface="Arial"/>
                <a:cs typeface="Arial"/>
              </a:rPr>
              <a:t> </a:t>
            </a:r>
            <a:r>
              <a:rPr sz="1200" spc="-60" dirty="0">
                <a:latin typeface="Arial"/>
                <a:cs typeface="Arial"/>
              </a:rPr>
              <a:t>and</a:t>
            </a:r>
            <a:r>
              <a:rPr sz="1200" spc="70" dirty="0">
                <a:latin typeface="Arial"/>
                <a:cs typeface="Arial"/>
              </a:rPr>
              <a:t> </a:t>
            </a:r>
            <a:r>
              <a:rPr sz="1200" spc="-5" dirty="0">
                <a:latin typeface="Arial"/>
                <a:cs typeface="Arial"/>
              </a:rPr>
              <a:t>Mobility</a:t>
            </a:r>
            <a:r>
              <a:rPr sz="1200" spc="70" dirty="0">
                <a:latin typeface="Arial"/>
                <a:cs typeface="Arial"/>
              </a:rPr>
              <a:t> </a:t>
            </a:r>
            <a:r>
              <a:rPr sz="1200" spc="-90" dirty="0">
                <a:latin typeface="Arial"/>
                <a:cs typeface="Arial"/>
              </a:rPr>
              <a:t>Scheme)</a:t>
            </a:r>
            <a:r>
              <a:rPr sz="1200" spc="70" dirty="0">
                <a:latin typeface="Arial"/>
                <a:cs typeface="Arial"/>
              </a:rPr>
              <a:t> </a:t>
            </a:r>
            <a:r>
              <a:rPr sz="1200" spc="-95" dirty="0">
                <a:latin typeface="Arial"/>
                <a:cs typeface="Arial"/>
              </a:rPr>
              <a:t>a</a:t>
            </a:r>
            <a:r>
              <a:rPr sz="1200" spc="70" dirty="0">
                <a:latin typeface="Arial"/>
                <a:cs typeface="Arial"/>
              </a:rPr>
              <a:t> </a:t>
            </a:r>
            <a:r>
              <a:rPr sz="1200" spc="-45" dirty="0">
                <a:latin typeface="Arial"/>
                <a:cs typeface="Arial"/>
              </a:rPr>
              <a:t>través</a:t>
            </a:r>
            <a:r>
              <a:rPr sz="1200" spc="70" dirty="0">
                <a:latin typeface="Arial"/>
                <a:cs typeface="Arial"/>
              </a:rPr>
              <a:t> </a:t>
            </a:r>
            <a:r>
              <a:rPr sz="1200" spc="-30" dirty="0">
                <a:latin typeface="Arial"/>
                <a:cs typeface="Arial"/>
              </a:rPr>
              <a:t>del</a:t>
            </a:r>
            <a:r>
              <a:rPr sz="1200" spc="10" dirty="0">
                <a:latin typeface="Arial"/>
                <a:cs typeface="Arial"/>
              </a:rPr>
              <a:t> </a:t>
            </a:r>
            <a:r>
              <a:rPr sz="1200" spc="-35" dirty="0">
                <a:latin typeface="Arial"/>
                <a:cs typeface="Arial"/>
              </a:rPr>
              <a:t>proyecto</a:t>
            </a:r>
            <a:r>
              <a:rPr sz="1200" spc="-45" dirty="0">
                <a:latin typeface="Arial"/>
                <a:cs typeface="Arial"/>
              </a:rPr>
              <a:t> </a:t>
            </a:r>
            <a:r>
              <a:rPr sz="1200" spc="-50" dirty="0">
                <a:latin typeface="Arial"/>
                <a:cs typeface="Arial"/>
              </a:rPr>
              <a:t>de</a:t>
            </a:r>
            <a:r>
              <a:rPr sz="1200" spc="-45" dirty="0">
                <a:latin typeface="Arial"/>
                <a:cs typeface="Arial"/>
              </a:rPr>
              <a:t> </a:t>
            </a:r>
            <a:r>
              <a:rPr sz="1200" spc="-60" dirty="0">
                <a:latin typeface="Arial"/>
                <a:cs typeface="Arial"/>
              </a:rPr>
              <a:t>3</a:t>
            </a:r>
            <a:r>
              <a:rPr sz="1200" spc="-45" dirty="0">
                <a:latin typeface="Arial"/>
                <a:cs typeface="Arial"/>
              </a:rPr>
              <a:t> </a:t>
            </a:r>
            <a:r>
              <a:rPr sz="1200" spc="-65" dirty="0">
                <a:latin typeface="Arial"/>
                <a:cs typeface="Arial"/>
              </a:rPr>
              <a:t>años:</a:t>
            </a:r>
            <a:r>
              <a:rPr sz="1200" spc="-45" dirty="0">
                <a:latin typeface="Arial"/>
                <a:cs typeface="Arial"/>
              </a:rPr>
              <a:t> "Una </a:t>
            </a:r>
            <a:r>
              <a:rPr sz="1200" spc="-30" dirty="0">
                <a:latin typeface="Arial"/>
                <a:cs typeface="Arial"/>
              </a:rPr>
              <a:t>herramienta</a:t>
            </a:r>
            <a:r>
              <a:rPr sz="1200" spc="-45" dirty="0">
                <a:latin typeface="Arial"/>
                <a:cs typeface="Arial"/>
              </a:rPr>
              <a:t> </a:t>
            </a:r>
            <a:r>
              <a:rPr sz="1200" spc="-55" dirty="0">
                <a:latin typeface="Arial"/>
                <a:cs typeface="Arial"/>
              </a:rPr>
              <a:t>para</a:t>
            </a:r>
            <a:r>
              <a:rPr sz="1200" spc="-45" dirty="0">
                <a:latin typeface="Arial"/>
                <a:cs typeface="Arial"/>
              </a:rPr>
              <a:t> </a:t>
            </a:r>
            <a:r>
              <a:rPr sz="1200" spc="-55" dirty="0">
                <a:latin typeface="Arial"/>
                <a:cs typeface="Arial"/>
              </a:rPr>
              <a:t>analizar</a:t>
            </a:r>
            <a:r>
              <a:rPr sz="1200" spc="-45" dirty="0">
                <a:latin typeface="Arial"/>
                <a:cs typeface="Arial"/>
              </a:rPr>
              <a:t> interacciones </a:t>
            </a:r>
            <a:r>
              <a:rPr sz="1200" spc="-60" dirty="0">
                <a:latin typeface="Arial"/>
                <a:cs typeface="Arial"/>
              </a:rPr>
              <a:t>dialógicas</a:t>
            </a:r>
            <a:r>
              <a:rPr sz="1200" spc="-45" dirty="0">
                <a:latin typeface="Arial"/>
                <a:cs typeface="Arial"/>
              </a:rPr>
              <a:t> </a:t>
            </a:r>
            <a:r>
              <a:rPr sz="1200" spc="-50" dirty="0">
                <a:latin typeface="Arial"/>
                <a:cs typeface="Arial"/>
              </a:rPr>
              <a:t>en</a:t>
            </a:r>
            <a:r>
              <a:rPr sz="1200" spc="-45" dirty="0">
                <a:latin typeface="Arial"/>
                <a:cs typeface="Arial"/>
              </a:rPr>
              <a:t> </a:t>
            </a:r>
            <a:r>
              <a:rPr sz="1200" spc="-75" dirty="0">
                <a:latin typeface="Arial"/>
                <a:cs typeface="Arial"/>
              </a:rPr>
              <a:t>las</a:t>
            </a:r>
            <a:r>
              <a:rPr sz="1200" spc="-45" dirty="0">
                <a:latin typeface="Arial"/>
                <a:cs typeface="Arial"/>
              </a:rPr>
              <a:t> </a:t>
            </a:r>
            <a:r>
              <a:rPr sz="1200" spc="-55" dirty="0">
                <a:latin typeface="Arial"/>
                <a:cs typeface="Arial"/>
              </a:rPr>
              <a:t>aulas"</a:t>
            </a:r>
            <a:r>
              <a:rPr sz="1200" spc="-45" dirty="0">
                <a:latin typeface="Arial"/>
                <a:cs typeface="Arial"/>
              </a:rPr>
              <a:t> </a:t>
            </a:r>
            <a:r>
              <a:rPr sz="1200" spc="-55" dirty="0">
                <a:latin typeface="Arial"/>
                <a:cs typeface="Arial"/>
              </a:rPr>
              <a:t>(2013-2015),</a:t>
            </a:r>
            <a:r>
              <a:rPr sz="1200" spc="-45" dirty="0">
                <a:latin typeface="Arial"/>
                <a:cs typeface="Arial"/>
              </a:rPr>
              <a:t> </a:t>
            </a:r>
            <a:r>
              <a:rPr sz="1200" spc="-20" dirty="0">
                <a:latin typeface="Arial"/>
                <a:cs typeface="Arial"/>
              </a:rPr>
              <a:t>dirigido</a:t>
            </a:r>
            <a:r>
              <a:rPr sz="1200" spc="-45" dirty="0">
                <a:latin typeface="Arial"/>
                <a:cs typeface="Arial"/>
              </a:rPr>
              <a:t> </a:t>
            </a:r>
            <a:r>
              <a:rPr sz="1200" spc="-20" dirty="0">
                <a:latin typeface="Arial"/>
                <a:cs typeface="Arial"/>
              </a:rPr>
              <a:t>por</a:t>
            </a:r>
            <a:r>
              <a:rPr sz="1200" spc="-45" dirty="0">
                <a:latin typeface="Arial"/>
                <a:cs typeface="Arial"/>
              </a:rPr>
              <a:t> </a:t>
            </a:r>
            <a:r>
              <a:rPr sz="1200" spc="-110" dirty="0">
                <a:latin typeface="Arial"/>
                <a:cs typeface="Arial"/>
              </a:rPr>
              <a:t>Sara</a:t>
            </a:r>
            <a:r>
              <a:rPr sz="1200" spc="-45" dirty="0">
                <a:latin typeface="Arial"/>
                <a:cs typeface="Arial"/>
              </a:rPr>
              <a:t> </a:t>
            </a:r>
            <a:r>
              <a:rPr sz="1200" spc="-80" dirty="0">
                <a:latin typeface="Arial"/>
                <a:cs typeface="Arial"/>
              </a:rPr>
              <a:t>Hennessy</a:t>
            </a:r>
            <a:r>
              <a:rPr sz="1200" spc="-45" dirty="0">
                <a:latin typeface="Arial"/>
                <a:cs typeface="Arial"/>
              </a:rPr>
              <a:t> </a:t>
            </a:r>
            <a:r>
              <a:rPr sz="1200" spc="-60" dirty="0">
                <a:latin typeface="Arial"/>
                <a:cs typeface="Arial"/>
              </a:rPr>
              <a:t>y</a:t>
            </a:r>
            <a:r>
              <a:rPr sz="1200" spc="-45" dirty="0">
                <a:latin typeface="Arial"/>
                <a:cs typeface="Arial"/>
              </a:rPr>
              <a:t> </a:t>
            </a:r>
            <a:r>
              <a:rPr sz="1200" spc="-75" dirty="0">
                <a:latin typeface="Arial"/>
                <a:cs typeface="Arial"/>
              </a:rPr>
              <a:t>Sylvia</a:t>
            </a:r>
            <a:r>
              <a:rPr sz="1200" spc="-45" dirty="0">
                <a:latin typeface="Arial"/>
                <a:cs typeface="Arial"/>
              </a:rPr>
              <a:t> </a:t>
            </a:r>
            <a:r>
              <a:rPr sz="1200" spc="-85" dirty="0">
                <a:latin typeface="Arial"/>
                <a:cs typeface="Arial"/>
              </a:rPr>
              <a:t>Rojas-</a:t>
            </a:r>
            <a:r>
              <a:rPr sz="1200" spc="-50" dirty="0">
                <a:latin typeface="Arial"/>
                <a:cs typeface="Arial"/>
              </a:rPr>
              <a:t>Drummond</a:t>
            </a:r>
            <a:r>
              <a:rPr sz="1200" spc="-25" dirty="0">
                <a:latin typeface="Arial"/>
                <a:cs typeface="Arial"/>
              </a:rPr>
              <a:t> </a:t>
            </a:r>
            <a:r>
              <a:rPr sz="1200" spc="-50" dirty="0">
                <a:latin typeface="Arial"/>
                <a:cs typeface="Arial"/>
              </a:rPr>
              <a:t>en</a:t>
            </a:r>
            <a:r>
              <a:rPr sz="1200" spc="-70" dirty="0">
                <a:latin typeface="Arial"/>
                <a:cs typeface="Arial"/>
              </a:rPr>
              <a:t> </a:t>
            </a:r>
            <a:r>
              <a:rPr sz="1200" spc="-45" dirty="0">
                <a:latin typeface="Arial"/>
                <a:cs typeface="Arial"/>
              </a:rPr>
              <a:t>la</a:t>
            </a:r>
            <a:r>
              <a:rPr sz="1200" spc="-70" dirty="0">
                <a:latin typeface="Arial"/>
                <a:cs typeface="Arial"/>
              </a:rPr>
              <a:t> </a:t>
            </a:r>
            <a:r>
              <a:rPr sz="1200" spc="-50" dirty="0">
                <a:latin typeface="Arial"/>
                <a:cs typeface="Arial"/>
              </a:rPr>
              <a:t>Universidad</a:t>
            </a:r>
            <a:r>
              <a:rPr sz="1200" spc="-70" dirty="0">
                <a:latin typeface="Arial"/>
                <a:cs typeface="Arial"/>
              </a:rPr>
              <a:t> </a:t>
            </a:r>
            <a:r>
              <a:rPr sz="1200" spc="-50" dirty="0">
                <a:latin typeface="Arial"/>
                <a:cs typeface="Arial"/>
              </a:rPr>
              <a:t>de</a:t>
            </a:r>
            <a:r>
              <a:rPr sz="1200" spc="-70" dirty="0">
                <a:latin typeface="Arial"/>
                <a:cs typeface="Arial"/>
              </a:rPr>
              <a:t> </a:t>
            </a:r>
            <a:r>
              <a:rPr sz="1200" spc="-65" dirty="0">
                <a:latin typeface="Arial"/>
                <a:cs typeface="Arial"/>
              </a:rPr>
              <a:t>Cambridge,</a:t>
            </a:r>
            <a:r>
              <a:rPr sz="1200" spc="-70" dirty="0">
                <a:latin typeface="Arial"/>
                <a:cs typeface="Arial"/>
              </a:rPr>
              <a:t> Reino </a:t>
            </a:r>
            <a:r>
              <a:rPr sz="1200" spc="-40" dirty="0">
                <a:latin typeface="Arial"/>
                <a:cs typeface="Arial"/>
              </a:rPr>
              <a:t>Unido,</a:t>
            </a:r>
            <a:r>
              <a:rPr sz="1200" spc="-70" dirty="0">
                <a:latin typeface="Arial"/>
                <a:cs typeface="Arial"/>
              </a:rPr>
              <a:t> </a:t>
            </a:r>
            <a:r>
              <a:rPr sz="1200" spc="-60" dirty="0">
                <a:latin typeface="Arial"/>
                <a:cs typeface="Arial"/>
              </a:rPr>
              <a:t>y</a:t>
            </a:r>
            <a:r>
              <a:rPr sz="1200" spc="-70" dirty="0">
                <a:latin typeface="Arial"/>
                <a:cs typeface="Arial"/>
              </a:rPr>
              <a:t> </a:t>
            </a:r>
            <a:r>
              <a:rPr sz="1200" spc="-45" dirty="0">
                <a:latin typeface="Arial"/>
                <a:cs typeface="Arial"/>
              </a:rPr>
              <a:t>la</a:t>
            </a:r>
            <a:r>
              <a:rPr sz="1200" spc="-70" dirty="0">
                <a:latin typeface="Arial"/>
                <a:cs typeface="Arial"/>
              </a:rPr>
              <a:t> </a:t>
            </a:r>
            <a:r>
              <a:rPr sz="1200" spc="-50" dirty="0">
                <a:latin typeface="Arial"/>
                <a:cs typeface="Arial"/>
              </a:rPr>
              <a:t>Universidad</a:t>
            </a:r>
            <a:r>
              <a:rPr sz="1200" spc="-70" dirty="0">
                <a:latin typeface="Arial"/>
                <a:cs typeface="Arial"/>
              </a:rPr>
              <a:t> </a:t>
            </a:r>
            <a:r>
              <a:rPr sz="1200" spc="-55" dirty="0">
                <a:latin typeface="Arial"/>
                <a:cs typeface="Arial"/>
              </a:rPr>
              <a:t>Nacional</a:t>
            </a:r>
            <a:r>
              <a:rPr sz="1200" spc="-70" dirty="0">
                <a:latin typeface="Arial"/>
                <a:cs typeface="Arial"/>
              </a:rPr>
              <a:t> </a:t>
            </a:r>
            <a:r>
              <a:rPr sz="1200" spc="-45" dirty="0">
                <a:latin typeface="Arial"/>
                <a:cs typeface="Arial"/>
              </a:rPr>
              <a:t>Autónoma</a:t>
            </a:r>
            <a:r>
              <a:rPr sz="1200" spc="-70" dirty="0">
                <a:latin typeface="Arial"/>
                <a:cs typeface="Arial"/>
              </a:rPr>
              <a:t> </a:t>
            </a:r>
            <a:r>
              <a:rPr sz="1200" spc="-50" dirty="0">
                <a:latin typeface="Arial"/>
                <a:cs typeface="Arial"/>
              </a:rPr>
              <a:t>de</a:t>
            </a:r>
            <a:r>
              <a:rPr sz="1200" spc="-70" dirty="0">
                <a:latin typeface="Arial"/>
                <a:cs typeface="Arial"/>
              </a:rPr>
              <a:t> </a:t>
            </a:r>
            <a:r>
              <a:rPr sz="1200" spc="-40" dirty="0">
                <a:latin typeface="Arial"/>
                <a:cs typeface="Arial"/>
              </a:rPr>
              <a:t>México:</a:t>
            </a:r>
            <a:r>
              <a:rPr sz="1200" spc="-70" dirty="0">
                <a:latin typeface="Arial"/>
                <a:cs typeface="Arial"/>
              </a:rPr>
              <a:t> </a:t>
            </a:r>
            <a:r>
              <a:rPr sz="1200" spc="-20" dirty="0">
                <a:latin typeface="Arial"/>
                <a:cs typeface="Arial"/>
                <a:hlinkClick r:id="rId2"/>
              </a:rPr>
              <a:t>http://tinyurl.com/BAdialogue.</a:t>
            </a:r>
            <a:r>
              <a:rPr sz="1200" spc="-65" dirty="0">
                <a:latin typeface="Arial"/>
                <a:cs typeface="Arial"/>
              </a:rPr>
              <a:t> </a:t>
            </a:r>
            <a:r>
              <a:rPr sz="1200" spc="-105" dirty="0">
                <a:latin typeface="Arial"/>
                <a:cs typeface="Arial"/>
              </a:rPr>
              <a:t>El</a:t>
            </a:r>
            <a:r>
              <a:rPr sz="1200" spc="-70" dirty="0">
                <a:latin typeface="Arial"/>
                <a:cs typeface="Arial"/>
              </a:rPr>
              <a:t> </a:t>
            </a:r>
            <a:r>
              <a:rPr sz="1200" spc="-25" dirty="0">
                <a:latin typeface="Arial"/>
                <a:cs typeface="Arial"/>
              </a:rPr>
              <a:t>trabajo</a:t>
            </a:r>
            <a:r>
              <a:rPr sz="1200" spc="-70" dirty="0">
                <a:latin typeface="Arial"/>
                <a:cs typeface="Arial"/>
              </a:rPr>
              <a:t> </a:t>
            </a:r>
            <a:r>
              <a:rPr sz="1200" spc="-60" dirty="0">
                <a:latin typeface="Arial"/>
                <a:cs typeface="Arial"/>
              </a:rPr>
              <a:t>mexicano</a:t>
            </a:r>
            <a:r>
              <a:rPr sz="1200" spc="-70" dirty="0">
                <a:latin typeface="Arial"/>
                <a:cs typeface="Arial"/>
              </a:rPr>
              <a:t> </a:t>
            </a:r>
            <a:r>
              <a:rPr sz="1200" spc="-30" dirty="0">
                <a:latin typeface="Arial"/>
                <a:cs typeface="Arial"/>
              </a:rPr>
              <a:t>contó</a:t>
            </a:r>
            <a:r>
              <a:rPr sz="1200" spc="-70" dirty="0">
                <a:latin typeface="Arial"/>
                <a:cs typeface="Arial"/>
              </a:rPr>
              <a:t> </a:t>
            </a:r>
            <a:r>
              <a:rPr sz="1200" spc="-60" dirty="0">
                <a:latin typeface="Arial"/>
                <a:cs typeface="Arial"/>
              </a:rPr>
              <a:t>con</a:t>
            </a:r>
            <a:r>
              <a:rPr sz="1200" spc="-20" dirty="0">
                <a:latin typeface="Arial"/>
                <a:cs typeface="Arial"/>
              </a:rPr>
              <a:t> </a:t>
            </a:r>
            <a:r>
              <a:rPr sz="1200" spc="-30" dirty="0">
                <a:latin typeface="Arial"/>
                <a:cs typeface="Arial"/>
              </a:rPr>
              <a:t>el</a:t>
            </a:r>
            <a:r>
              <a:rPr sz="1200" spc="60" dirty="0">
                <a:latin typeface="Arial"/>
                <a:cs typeface="Arial"/>
              </a:rPr>
              <a:t> </a:t>
            </a:r>
            <a:r>
              <a:rPr sz="1200" spc="-55" dirty="0">
                <a:latin typeface="Arial"/>
                <a:cs typeface="Arial"/>
              </a:rPr>
              <a:t>apoyo</a:t>
            </a:r>
            <a:r>
              <a:rPr sz="1200" spc="60" dirty="0">
                <a:latin typeface="Arial"/>
                <a:cs typeface="Arial"/>
              </a:rPr>
              <a:t> </a:t>
            </a:r>
            <a:r>
              <a:rPr sz="1200" spc="-50" dirty="0">
                <a:latin typeface="Arial"/>
                <a:cs typeface="Arial"/>
              </a:rPr>
              <a:t>de</a:t>
            </a:r>
            <a:r>
              <a:rPr sz="1200" spc="60" dirty="0">
                <a:latin typeface="Arial"/>
                <a:cs typeface="Arial"/>
              </a:rPr>
              <a:t> </a:t>
            </a:r>
            <a:r>
              <a:rPr sz="1200" spc="-45" dirty="0">
                <a:latin typeface="Arial"/>
                <a:cs typeface="Arial"/>
              </a:rPr>
              <a:t>la</a:t>
            </a:r>
            <a:r>
              <a:rPr sz="1200" spc="60" dirty="0">
                <a:latin typeface="Arial"/>
                <a:cs typeface="Arial"/>
              </a:rPr>
              <a:t> </a:t>
            </a:r>
            <a:r>
              <a:rPr sz="1200" spc="-50" dirty="0">
                <a:latin typeface="Arial"/>
                <a:cs typeface="Arial"/>
              </a:rPr>
              <a:t>Dirección</a:t>
            </a:r>
            <a:r>
              <a:rPr sz="1200" spc="60" dirty="0">
                <a:latin typeface="Arial"/>
                <a:cs typeface="Arial"/>
              </a:rPr>
              <a:t> </a:t>
            </a:r>
            <a:r>
              <a:rPr sz="1200" spc="-65" dirty="0">
                <a:latin typeface="Arial"/>
                <a:cs typeface="Arial"/>
              </a:rPr>
              <a:t>General</a:t>
            </a:r>
            <a:r>
              <a:rPr sz="1200" spc="60" dirty="0">
                <a:latin typeface="Arial"/>
                <a:cs typeface="Arial"/>
              </a:rPr>
              <a:t> </a:t>
            </a:r>
            <a:r>
              <a:rPr sz="1200" spc="-50" dirty="0">
                <a:latin typeface="Arial"/>
                <a:cs typeface="Arial"/>
              </a:rPr>
              <a:t>de</a:t>
            </a:r>
            <a:r>
              <a:rPr sz="1200" spc="60" dirty="0">
                <a:latin typeface="Arial"/>
                <a:cs typeface="Arial"/>
              </a:rPr>
              <a:t> </a:t>
            </a:r>
            <a:r>
              <a:rPr sz="1200" spc="-65" dirty="0">
                <a:latin typeface="Arial"/>
                <a:cs typeface="Arial"/>
              </a:rPr>
              <a:t>Asuntos</a:t>
            </a:r>
            <a:r>
              <a:rPr sz="1200" spc="60" dirty="0">
                <a:latin typeface="Arial"/>
                <a:cs typeface="Arial"/>
              </a:rPr>
              <a:t> </a:t>
            </a:r>
            <a:r>
              <a:rPr sz="1200" spc="-30" dirty="0">
                <a:latin typeface="Arial"/>
                <a:cs typeface="Arial"/>
              </a:rPr>
              <a:t>del</a:t>
            </a:r>
            <a:r>
              <a:rPr sz="1200" spc="60" dirty="0">
                <a:latin typeface="Arial"/>
                <a:cs typeface="Arial"/>
              </a:rPr>
              <a:t> </a:t>
            </a:r>
            <a:r>
              <a:rPr sz="1200" spc="-65" dirty="0">
                <a:latin typeface="Arial"/>
                <a:cs typeface="Arial"/>
              </a:rPr>
              <a:t>Personal</a:t>
            </a:r>
            <a:r>
              <a:rPr sz="1200" spc="60" dirty="0">
                <a:latin typeface="Arial"/>
                <a:cs typeface="Arial"/>
              </a:rPr>
              <a:t> </a:t>
            </a:r>
            <a:r>
              <a:rPr sz="1200" spc="-65" dirty="0">
                <a:latin typeface="Arial"/>
                <a:cs typeface="Arial"/>
              </a:rPr>
              <a:t>Académico</a:t>
            </a:r>
            <a:r>
              <a:rPr sz="1200" spc="60" dirty="0">
                <a:latin typeface="Arial"/>
                <a:cs typeface="Arial"/>
              </a:rPr>
              <a:t> </a:t>
            </a:r>
            <a:r>
              <a:rPr sz="1200" spc="-50" dirty="0">
                <a:latin typeface="Arial"/>
                <a:cs typeface="Arial"/>
              </a:rPr>
              <a:t>de</a:t>
            </a:r>
            <a:r>
              <a:rPr sz="1200" spc="60" dirty="0">
                <a:latin typeface="Arial"/>
                <a:cs typeface="Arial"/>
              </a:rPr>
              <a:t> </a:t>
            </a:r>
            <a:r>
              <a:rPr sz="1200" spc="-45" dirty="0">
                <a:latin typeface="Arial"/>
                <a:cs typeface="Arial"/>
              </a:rPr>
              <a:t>la</a:t>
            </a:r>
            <a:r>
              <a:rPr sz="1200" spc="60" dirty="0">
                <a:latin typeface="Arial"/>
                <a:cs typeface="Arial"/>
              </a:rPr>
              <a:t> </a:t>
            </a:r>
            <a:r>
              <a:rPr sz="1200" spc="-50" dirty="0">
                <a:latin typeface="Arial"/>
                <a:cs typeface="Arial"/>
              </a:rPr>
              <a:t>Universidad</a:t>
            </a:r>
            <a:r>
              <a:rPr sz="1200" spc="60" dirty="0">
                <a:latin typeface="Arial"/>
                <a:cs typeface="Arial"/>
              </a:rPr>
              <a:t> </a:t>
            </a:r>
            <a:r>
              <a:rPr sz="1200" spc="-55" dirty="0">
                <a:latin typeface="Arial"/>
                <a:cs typeface="Arial"/>
              </a:rPr>
              <a:t>Nacional</a:t>
            </a:r>
            <a:r>
              <a:rPr sz="1200" spc="60" dirty="0">
                <a:latin typeface="Arial"/>
                <a:cs typeface="Arial"/>
              </a:rPr>
              <a:t> </a:t>
            </a:r>
            <a:r>
              <a:rPr sz="1200" spc="-45" dirty="0">
                <a:latin typeface="Arial"/>
                <a:cs typeface="Arial"/>
              </a:rPr>
              <a:t>Autónoma</a:t>
            </a:r>
            <a:r>
              <a:rPr sz="1200" spc="60" dirty="0">
                <a:latin typeface="Arial"/>
                <a:cs typeface="Arial"/>
              </a:rPr>
              <a:t> </a:t>
            </a:r>
            <a:r>
              <a:rPr sz="1200" spc="-50" dirty="0">
                <a:latin typeface="Arial"/>
                <a:cs typeface="Arial"/>
              </a:rPr>
              <a:t>de</a:t>
            </a:r>
            <a:r>
              <a:rPr sz="1200" spc="60" dirty="0">
                <a:latin typeface="Arial"/>
                <a:cs typeface="Arial"/>
              </a:rPr>
              <a:t> </a:t>
            </a:r>
            <a:r>
              <a:rPr sz="1200" spc="-45" dirty="0">
                <a:latin typeface="Arial"/>
                <a:cs typeface="Arial"/>
              </a:rPr>
              <a:t>México</a:t>
            </a:r>
            <a:r>
              <a:rPr sz="1200" spc="60" dirty="0">
                <a:latin typeface="Arial"/>
                <a:cs typeface="Arial"/>
              </a:rPr>
              <a:t> </a:t>
            </a:r>
            <a:r>
              <a:rPr sz="1200" spc="-114" dirty="0">
                <a:latin typeface="Arial"/>
                <a:cs typeface="Arial"/>
              </a:rPr>
              <a:t>(DGAPA-</a:t>
            </a:r>
            <a:r>
              <a:rPr sz="1200" spc="-65" dirty="0">
                <a:latin typeface="Arial"/>
                <a:cs typeface="Arial"/>
              </a:rPr>
              <a:t>UNAM)</a:t>
            </a:r>
            <a:r>
              <a:rPr sz="1200" spc="60" dirty="0">
                <a:latin typeface="Arial"/>
                <a:cs typeface="Arial"/>
              </a:rPr>
              <a:t> </a:t>
            </a:r>
            <a:r>
              <a:rPr sz="1200" spc="-50" dirty="0">
                <a:latin typeface="Arial"/>
                <a:cs typeface="Arial"/>
              </a:rPr>
              <a:t>(Proyecto</a:t>
            </a:r>
            <a:r>
              <a:rPr sz="1200" spc="60" dirty="0">
                <a:latin typeface="Arial"/>
                <a:cs typeface="Arial"/>
              </a:rPr>
              <a:t> </a:t>
            </a:r>
            <a:r>
              <a:rPr sz="1200" spc="-125" dirty="0">
                <a:latin typeface="Arial"/>
                <a:cs typeface="Arial"/>
              </a:rPr>
              <a:t>PAPIIT</a:t>
            </a:r>
            <a:r>
              <a:rPr sz="1200" spc="-60" dirty="0">
                <a:latin typeface="Arial"/>
                <a:cs typeface="Arial"/>
              </a:rPr>
              <a:t> </a:t>
            </a:r>
            <a:r>
              <a:rPr sz="1200" spc="-45" dirty="0">
                <a:latin typeface="Arial"/>
                <a:cs typeface="Arial"/>
              </a:rPr>
              <a:t>Número: </a:t>
            </a:r>
            <a:r>
              <a:rPr sz="1200" spc="-65" dirty="0">
                <a:latin typeface="Arial"/>
                <a:cs typeface="Arial"/>
              </a:rPr>
              <a:t>IN303313</a:t>
            </a:r>
            <a:r>
              <a:rPr sz="1200" spc="-45" dirty="0">
                <a:latin typeface="Arial"/>
                <a:cs typeface="Arial"/>
              </a:rPr>
              <a:t> </a:t>
            </a:r>
            <a:r>
              <a:rPr sz="1200" spc="-60" dirty="0">
                <a:latin typeface="Arial"/>
                <a:cs typeface="Arial"/>
              </a:rPr>
              <a:t>y</a:t>
            </a:r>
            <a:r>
              <a:rPr sz="1200" spc="-45" dirty="0">
                <a:latin typeface="Arial"/>
                <a:cs typeface="Arial"/>
              </a:rPr>
              <a:t> Número </a:t>
            </a:r>
            <a:r>
              <a:rPr sz="1200" spc="-110" dirty="0">
                <a:latin typeface="Arial"/>
                <a:cs typeface="Arial"/>
              </a:rPr>
              <a:t>PAPIME:</a:t>
            </a:r>
            <a:r>
              <a:rPr sz="1200" spc="-45" dirty="0">
                <a:latin typeface="Arial"/>
                <a:cs typeface="Arial"/>
              </a:rPr>
              <a:t> </a:t>
            </a:r>
            <a:r>
              <a:rPr sz="1200" spc="-85" dirty="0">
                <a:latin typeface="Arial"/>
                <a:cs typeface="Arial"/>
              </a:rPr>
              <a:t>PE305814).</a:t>
            </a:r>
            <a:r>
              <a:rPr sz="1200" spc="-45" dirty="0">
                <a:latin typeface="Arial"/>
                <a:cs typeface="Arial"/>
              </a:rPr>
              <a:t> </a:t>
            </a:r>
            <a:r>
              <a:rPr sz="1200" spc="-75" dirty="0">
                <a:latin typeface="Arial"/>
                <a:cs typeface="Arial"/>
              </a:rPr>
              <a:t>Agradecemos</a:t>
            </a:r>
            <a:r>
              <a:rPr sz="1200" spc="-45" dirty="0">
                <a:latin typeface="Arial"/>
                <a:cs typeface="Arial"/>
              </a:rPr>
              <a:t> </a:t>
            </a:r>
            <a:r>
              <a:rPr sz="1200" spc="-30" dirty="0">
                <a:latin typeface="Arial"/>
                <a:cs typeface="Arial"/>
              </a:rPr>
              <a:t>el</a:t>
            </a:r>
            <a:r>
              <a:rPr sz="1200" spc="-45" dirty="0">
                <a:latin typeface="Arial"/>
                <a:cs typeface="Arial"/>
              </a:rPr>
              <a:t> </a:t>
            </a:r>
            <a:r>
              <a:rPr sz="1200" spc="-55" dirty="0">
                <a:latin typeface="Arial"/>
                <a:cs typeface="Arial"/>
              </a:rPr>
              <a:t>apoyo</a:t>
            </a:r>
            <a:r>
              <a:rPr sz="1200" spc="-45" dirty="0">
                <a:latin typeface="Arial"/>
                <a:cs typeface="Arial"/>
              </a:rPr>
              <a:t> </a:t>
            </a:r>
            <a:r>
              <a:rPr sz="1200" spc="-30" dirty="0">
                <a:latin typeface="Arial"/>
                <a:cs typeface="Arial"/>
              </a:rPr>
              <a:t>del</a:t>
            </a:r>
            <a:r>
              <a:rPr sz="1200" spc="-45" dirty="0">
                <a:latin typeface="Arial"/>
                <a:cs typeface="Arial"/>
              </a:rPr>
              <a:t> </a:t>
            </a:r>
            <a:r>
              <a:rPr sz="1200" spc="-75" dirty="0">
                <a:latin typeface="Arial"/>
                <a:cs typeface="Arial"/>
              </a:rPr>
              <a:t>Consejo</a:t>
            </a:r>
            <a:r>
              <a:rPr sz="1200" spc="-45" dirty="0">
                <a:latin typeface="Arial"/>
                <a:cs typeface="Arial"/>
              </a:rPr>
              <a:t> </a:t>
            </a:r>
            <a:r>
              <a:rPr sz="1200" spc="-50" dirty="0">
                <a:latin typeface="Arial"/>
                <a:cs typeface="Arial"/>
              </a:rPr>
              <a:t>de</a:t>
            </a:r>
            <a:r>
              <a:rPr sz="1200" spc="-45" dirty="0">
                <a:latin typeface="Arial"/>
                <a:cs typeface="Arial"/>
              </a:rPr>
              <a:t> </a:t>
            </a:r>
            <a:r>
              <a:rPr sz="1200" spc="-50" dirty="0">
                <a:latin typeface="Arial"/>
                <a:cs typeface="Arial"/>
              </a:rPr>
              <a:t>Investigación</a:t>
            </a:r>
            <a:r>
              <a:rPr sz="1200" spc="-45" dirty="0">
                <a:latin typeface="Arial"/>
                <a:cs typeface="Arial"/>
              </a:rPr>
              <a:t> </a:t>
            </a:r>
            <a:r>
              <a:rPr sz="1200" spc="-75" dirty="0">
                <a:latin typeface="Arial"/>
                <a:cs typeface="Arial"/>
              </a:rPr>
              <a:t>Económica</a:t>
            </a:r>
            <a:r>
              <a:rPr sz="1200" spc="-45" dirty="0">
                <a:latin typeface="Arial"/>
                <a:cs typeface="Arial"/>
              </a:rPr>
              <a:t> </a:t>
            </a:r>
            <a:r>
              <a:rPr sz="1200" spc="-60" dirty="0">
                <a:latin typeface="Arial"/>
                <a:cs typeface="Arial"/>
              </a:rPr>
              <a:t>y</a:t>
            </a:r>
            <a:r>
              <a:rPr sz="1200" spc="-45" dirty="0">
                <a:latin typeface="Arial"/>
                <a:cs typeface="Arial"/>
              </a:rPr>
              <a:t> </a:t>
            </a:r>
            <a:r>
              <a:rPr sz="1200" spc="-80" dirty="0">
                <a:latin typeface="Arial"/>
                <a:cs typeface="Arial"/>
              </a:rPr>
              <a:t>Social</a:t>
            </a:r>
            <a:r>
              <a:rPr sz="1200" spc="-45" dirty="0">
                <a:latin typeface="Arial"/>
                <a:cs typeface="Arial"/>
              </a:rPr>
              <a:t> </a:t>
            </a:r>
            <a:r>
              <a:rPr sz="1200" spc="-95" dirty="0">
                <a:latin typeface="Arial"/>
                <a:cs typeface="Arial"/>
              </a:rPr>
              <a:t>(RES063270081;</a:t>
            </a:r>
            <a:r>
              <a:rPr sz="1200" spc="-45" dirty="0">
                <a:latin typeface="Arial"/>
                <a:cs typeface="Arial"/>
              </a:rPr>
              <a:t> </a:t>
            </a:r>
            <a:r>
              <a:rPr sz="1200" spc="-95" dirty="0">
                <a:latin typeface="Arial"/>
                <a:cs typeface="Arial"/>
              </a:rPr>
              <a:t>RES000230825),</a:t>
            </a:r>
            <a:r>
              <a:rPr sz="1200" spc="-45" dirty="0">
                <a:latin typeface="Arial"/>
                <a:cs typeface="Arial"/>
              </a:rPr>
              <a:t> </a:t>
            </a:r>
            <a:r>
              <a:rPr sz="1200" spc="-35" dirty="0">
                <a:latin typeface="Arial"/>
                <a:cs typeface="Arial"/>
              </a:rPr>
              <a:t>patrocinador</a:t>
            </a:r>
            <a:r>
              <a:rPr sz="1200" spc="-65" dirty="0">
                <a:latin typeface="Arial"/>
                <a:cs typeface="Arial"/>
              </a:rPr>
              <a:t> </a:t>
            </a:r>
            <a:r>
              <a:rPr sz="1200" spc="-50" dirty="0">
                <a:latin typeface="Arial"/>
                <a:cs typeface="Arial"/>
              </a:rPr>
              <a:t>de</a:t>
            </a:r>
            <a:r>
              <a:rPr sz="1200" spc="-65" dirty="0">
                <a:latin typeface="Arial"/>
                <a:cs typeface="Arial"/>
              </a:rPr>
              <a:t> </a:t>
            </a:r>
            <a:r>
              <a:rPr sz="1200" spc="-45" dirty="0">
                <a:latin typeface="Arial"/>
                <a:cs typeface="Arial"/>
              </a:rPr>
              <a:t>la</a:t>
            </a:r>
            <a:r>
              <a:rPr sz="1200" spc="-65" dirty="0">
                <a:latin typeface="Arial"/>
                <a:cs typeface="Arial"/>
              </a:rPr>
              <a:t> </a:t>
            </a:r>
            <a:r>
              <a:rPr sz="1200" spc="-45" dirty="0">
                <a:latin typeface="Arial"/>
                <a:cs typeface="Arial"/>
              </a:rPr>
              <a:t>mayor</a:t>
            </a:r>
            <a:r>
              <a:rPr sz="1200" spc="-65" dirty="0">
                <a:latin typeface="Arial"/>
                <a:cs typeface="Arial"/>
              </a:rPr>
              <a:t> </a:t>
            </a:r>
            <a:r>
              <a:rPr sz="1200" spc="-25" dirty="0">
                <a:latin typeface="Arial"/>
                <a:cs typeface="Arial"/>
              </a:rPr>
              <a:t>parte</a:t>
            </a:r>
            <a:r>
              <a:rPr sz="1200" spc="-65" dirty="0">
                <a:latin typeface="Arial"/>
                <a:cs typeface="Arial"/>
              </a:rPr>
              <a:t> </a:t>
            </a:r>
            <a:r>
              <a:rPr sz="1200" spc="-30" dirty="0">
                <a:latin typeface="Arial"/>
                <a:cs typeface="Arial"/>
              </a:rPr>
              <a:t>del</a:t>
            </a:r>
            <a:r>
              <a:rPr sz="1200" spc="-65" dirty="0">
                <a:latin typeface="Arial"/>
                <a:cs typeface="Arial"/>
              </a:rPr>
              <a:t> </a:t>
            </a:r>
            <a:r>
              <a:rPr sz="1200" spc="-25" dirty="0">
                <a:latin typeface="Arial"/>
                <a:cs typeface="Arial"/>
              </a:rPr>
              <a:t>trabajo</a:t>
            </a:r>
            <a:r>
              <a:rPr sz="1200" spc="-65" dirty="0">
                <a:latin typeface="Arial"/>
                <a:cs typeface="Arial"/>
              </a:rPr>
              <a:t> </a:t>
            </a:r>
            <a:r>
              <a:rPr sz="1200" spc="-20" dirty="0">
                <a:latin typeface="Arial"/>
                <a:cs typeface="Arial"/>
              </a:rPr>
              <a:t>anterior</a:t>
            </a:r>
            <a:r>
              <a:rPr sz="1200" spc="-65" dirty="0">
                <a:latin typeface="Arial"/>
                <a:cs typeface="Arial"/>
              </a:rPr>
              <a:t> </a:t>
            </a:r>
            <a:r>
              <a:rPr sz="1200" spc="-60" dirty="0">
                <a:latin typeface="Arial"/>
                <a:cs typeface="Arial"/>
              </a:rPr>
              <a:t>en</a:t>
            </a:r>
            <a:r>
              <a:rPr sz="1200" spc="-65" dirty="0">
                <a:latin typeface="Arial"/>
                <a:cs typeface="Arial"/>
              </a:rPr>
              <a:t> </a:t>
            </a:r>
            <a:r>
              <a:rPr sz="1200" spc="-30" dirty="0">
                <a:latin typeface="Arial"/>
                <a:cs typeface="Arial"/>
              </a:rPr>
              <a:t>el</a:t>
            </a:r>
            <a:r>
              <a:rPr sz="1200" spc="-65" dirty="0">
                <a:latin typeface="Arial"/>
                <a:cs typeface="Arial"/>
              </a:rPr>
              <a:t> </a:t>
            </a:r>
            <a:r>
              <a:rPr sz="1200" spc="-70" dirty="0">
                <a:latin typeface="Arial"/>
                <a:cs typeface="Arial"/>
              </a:rPr>
              <a:t>Reino</a:t>
            </a:r>
            <a:r>
              <a:rPr sz="1200" spc="-65" dirty="0">
                <a:latin typeface="Arial"/>
                <a:cs typeface="Arial"/>
              </a:rPr>
              <a:t> </a:t>
            </a:r>
            <a:r>
              <a:rPr sz="1200" spc="-40" dirty="0">
                <a:latin typeface="Arial"/>
                <a:cs typeface="Arial"/>
              </a:rPr>
              <a:t>Unido</a:t>
            </a:r>
            <a:r>
              <a:rPr sz="1200" spc="-65" dirty="0">
                <a:latin typeface="Arial"/>
                <a:cs typeface="Arial"/>
              </a:rPr>
              <a:t> </a:t>
            </a:r>
            <a:r>
              <a:rPr sz="1200" spc="-50" dirty="0">
                <a:latin typeface="Arial"/>
                <a:cs typeface="Arial"/>
              </a:rPr>
              <a:t>en</a:t>
            </a:r>
            <a:r>
              <a:rPr sz="1200" spc="-65" dirty="0">
                <a:latin typeface="Arial"/>
                <a:cs typeface="Arial"/>
              </a:rPr>
              <a:t> </a:t>
            </a:r>
            <a:r>
              <a:rPr sz="1200" spc="-60" dirty="0">
                <a:latin typeface="Arial"/>
                <a:cs typeface="Arial"/>
              </a:rPr>
              <a:t>esta</a:t>
            </a:r>
            <a:r>
              <a:rPr sz="1200" spc="-65" dirty="0">
                <a:latin typeface="Arial"/>
                <a:cs typeface="Arial"/>
              </a:rPr>
              <a:t> </a:t>
            </a:r>
            <a:r>
              <a:rPr sz="1200" spc="-60" dirty="0">
                <a:latin typeface="Arial"/>
                <a:cs typeface="Arial"/>
              </a:rPr>
              <a:t>área.</a:t>
            </a:r>
            <a:r>
              <a:rPr sz="1200" spc="-65" dirty="0">
                <a:latin typeface="Arial"/>
                <a:cs typeface="Arial"/>
              </a:rPr>
              <a:t> </a:t>
            </a:r>
            <a:r>
              <a:rPr sz="1200" spc="-40" dirty="0">
                <a:latin typeface="Arial"/>
                <a:cs typeface="Arial"/>
              </a:rPr>
              <a:t>Nuestro</a:t>
            </a:r>
            <a:r>
              <a:rPr sz="1200" spc="-65" dirty="0">
                <a:latin typeface="Arial"/>
                <a:cs typeface="Arial"/>
              </a:rPr>
              <a:t> </a:t>
            </a:r>
            <a:r>
              <a:rPr sz="1200" spc="-35" dirty="0">
                <a:latin typeface="Arial"/>
                <a:cs typeface="Arial"/>
              </a:rPr>
              <a:t>proyecto</a:t>
            </a:r>
            <a:r>
              <a:rPr sz="1200" spc="-65" dirty="0">
                <a:latin typeface="Arial"/>
                <a:cs typeface="Arial"/>
              </a:rPr>
              <a:t> </a:t>
            </a:r>
            <a:r>
              <a:rPr sz="1200" spc="-235" dirty="0">
                <a:latin typeface="Arial"/>
                <a:cs typeface="Arial"/>
              </a:rPr>
              <a:t>ESRC</a:t>
            </a:r>
            <a:r>
              <a:rPr sz="1200" spc="-65" dirty="0">
                <a:latin typeface="Arial"/>
                <a:cs typeface="Arial"/>
              </a:rPr>
              <a:t> </a:t>
            </a:r>
            <a:r>
              <a:rPr sz="1200" spc="-95" dirty="0">
                <a:latin typeface="Arial"/>
                <a:cs typeface="Arial"/>
              </a:rPr>
              <a:t>más</a:t>
            </a:r>
            <a:r>
              <a:rPr sz="1200" spc="-65" dirty="0">
                <a:latin typeface="Arial"/>
                <a:cs typeface="Arial"/>
              </a:rPr>
              <a:t> </a:t>
            </a:r>
            <a:r>
              <a:rPr sz="1200" spc="-35" dirty="0">
                <a:latin typeface="Arial"/>
                <a:cs typeface="Arial"/>
              </a:rPr>
              <a:t>reciente</a:t>
            </a:r>
            <a:r>
              <a:rPr sz="1200" spc="-65" dirty="0">
                <a:latin typeface="Arial"/>
                <a:cs typeface="Arial"/>
              </a:rPr>
              <a:t> </a:t>
            </a:r>
            <a:r>
              <a:rPr sz="1200" spc="-175" dirty="0">
                <a:latin typeface="Arial"/>
                <a:cs typeface="Arial"/>
              </a:rPr>
              <a:t>(ES</a:t>
            </a:r>
            <a:r>
              <a:rPr sz="1200" spc="-65" dirty="0">
                <a:latin typeface="Arial"/>
                <a:cs typeface="Arial"/>
              </a:rPr>
              <a:t> </a:t>
            </a:r>
            <a:r>
              <a:rPr sz="1200" spc="120" dirty="0">
                <a:latin typeface="Arial"/>
                <a:cs typeface="Arial"/>
              </a:rPr>
              <a:t>/</a:t>
            </a:r>
            <a:r>
              <a:rPr sz="1200" spc="-65" dirty="0">
                <a:latin typeface="Arial"/>
                <a:cs typeface="Arial"/>
              </a:rPr>
              <a:t> </a:t>
            </a:r>
            <a:r>
              <a:rPr sz="1200" spc="-50" dirty="0">
                <a:latin typeface="Arial"/>
                <a:cs typeface="Arial"/>
              </a:rPr>
              <a:t>M007103</a:t>
            </a:r>
            <a:r>
              <a:rPr sz="1200" spc="-65" dirty="0">
                <a:latin typeface="Arial"/>
                <a:cs typeface="Arial"/>
              </a:rPr>
              <a:t> </a:t>
            </a:r>
            <a:r>
              <a:rPr sz="1200" spc="120" dirty="0">
                <a:latin typeface="Arial"/>
                <a:cs typeface="Arial"/>
              </a:rPr>
              <a:t>/</a:t>
            </a:r>
            <a:r>
              <a:rPr sz="1200" spc="-65" dirty="0">
                <a:latin typeface="Arial"/>
                <a:cs typeface="Arial"/>
              </a:rPr>
              <a:t> </a:t>
            </a:r>
            <a:r>
              <a:rPr sz="1200" spc="-50" dirty="0">
                <a:latin typeface="Arial"/>
                <a:cs typeface="Arial"/>
              </a:rPr>
              <a:t>1)</a:t>
            </a:r>
            <a:r>
              <a:rPr sz="1200" spc="-65" dirty="0">
                <a:latin typeface="Arial"/>
                <a:cs typeface="Arial"/>
              </a:rPr>
              <a:t> </a:t>
            </a:r>
            <a:r>
              <a:rPr sz="1200" spc="-10" dirty="0">
                <a:latin typeface="Arial"/>
                <a:cs typeface="Arial"/>
              </a:rPr>
              <a:t>titulado</a:t>
            </a:r>
            <a:r>
              <a:rPr sz="1200" spc="-65" dirty="0">
                <a:latin typeface="Arial"/>
                <a:cs typeface="Arial"/>
              </a:rPr>
              <a:t> </a:t>
            </a:r>
            <a:r>
              <a:rPr sz="1200" spc="-45" dirty="0">
                <a:latin typeface="Arial"/>
                <a:cs typeface="Arial"/>
              </a:rPr>
              <a:t>‘Diálogo</a:t>
            </a:r>
            <a:r>
              <a:rPr sz="1200" spc="-20" dirty="0">
                <a:latin typeface="Arial"/>
                <a:cs typeface="Arial"/>
              </a:rPr>
              <a:t> </a:t>
            </a:r>
            <a:r>
              <a:rPr sz="1200" spc="-50" dirty="0">
                <a:latin typeface="Arial"/>
                <a:cs typeface="Arial"/>
              </a:rPr>
              <a:t>en</a:t>
            </a:r>
            <a:r>
              <a:rPr sz="1200" spc="-45" dirty="0">
                <a:latin typeface="Arial"/>
                <a:cs typeface="Arial"/>
              </a:rPr>
              <a:t> </a:t>
            </a:r>
            <a:r>
              <a:rPr sz="1200" spc="-30" dirty="0">
                <a:latin typeface="Arial"/>
                <a:cs typeface="Arial"/>
              </a:rPr>
              <a:t>el</a:t>
            </a:r>
            <a:r>
              <a:rPr sz="1200" spc="-45" dirty="0">
                <a:latin typeface="Arial"/>
                <a:cs typeface="Arial"/>
              </a:rPr>
              <a:t> </a:t>
            </a:r>
            <a:r>
              <a:rPr sz="1200" spc="-50" dirty="0">
                <a:latin typeface="Arial"/>
                <a:cs typeface="Arial"/>
              </a:rPr>
              <a:t>aula:</a:t>
            </a:r>
            <a:r>
              <a:rPr sz="1200" spc="-45" dirty="0">
                <a:latin typeface="Arial"/>
                <a:cs typeface="Arial"/>
              </a:rPr>
              <a:t> </a:t>
            </a:r>
            <a:r>
              <a:rPr sz="1200" spc="-114" dirty="0">
                <a:latin typeface="Arial"/>
                <a:cs typeface="Arial"/>
              </a:rPr>
              <a:t>¿Hace</a:t>
            </a:r>
            <a:r>
              <a:rPr sz="1200" spc="-45" dirty="0">
                <a:latin typeface="Arial"/>
                <a:cs typeface="Arial"/>
              </a:rPr>
              <a:t> </a:t>
            </a:r>
            <a:r>
              <a:rPr sz="1200" spc="-55" dirty="0">
                <a:latin typeface="Arial"/>
                <a:cs typeface="Arial"/>
              </a:rPr>
              <a:t>una</a:t>
            </a:r>
            <a:r>
              <a:rPr sz="1200" spc="-45" dirty="0">
                <a:latin typeface="Arial"/>
                <a:cs typeface="Arial"/>
              </a:rPr>
              <a:t> </a:t>
            </a:r>
            <a:r>
              <a:rPr sz="1200" spc="-35" dirty="0">
                <a:latin typeface="Arial"/>
                <a:cs typeface="Arial"/>
              </a:rPr>
              <a:t>diferencia</a:t>
            </a:r>
            <a:r>
              <a:rPr sz="1200" spc="-45" dirty="0">
                <a:latin typeface="Arial"/>
                <a:cs typeface="Arial"/>
              </a:rPr>
              <a:t> </a:t>
            </a:r>
            <a:r>
              <a:rPr sz="1200" spc="-60" dirty="0">
                <a:latin typeface="Arial"/>
                <a:cs typeface="Arial"/>
              </a:rPr>
              <a:t>en</a:t>
            </a:r>
            <a:r>
              <a:rPr sz="1200" spc="-45" dirty="0">
                <a:latin typeface="Arial"/>
                <a:cs typeface="Arial"/>
              </a:rPr>
              <a:t> </a:t>
            </a:r>
            <a:r>
              <a:rPr sz="1200" spc="-30" dirty="0">
                <a:latin typeface="Arial"/>
                <a:cs typeface="Arial"/>
              </a:rPr>
              <a:t>el</a:t>
            </a:r>
            <a:r>
              <a:rPr sz="1200" spc="-45" dirty="0">
                <a:latin typeface="Arial"/>
                <a:cs typeface="Arial"/>
              </a:rPr>
              <a:t> </a:t>
            </a:r>
            <a:r>
              <a:rPr sz="1200" spc="-50" dirty="0">
                <a:latin typeface="Arial"/>
                <a:cs typeface="Arial"/>
              </a:rPr>
              <a:t>aprendizaje</a:t>
            </a:r>
            <a:r>
              <a:rPr sz="1200" spc="-45" dirty="0">
                <a:latin typeface="Arial"/>
                <a:cs typeface="Arial"/>
              </a:rPr>
              <a:t> </a:t>
            </a:r>
            <a:r>
              <a:rPr sz="1200" spc="-50" dirty="0">
                <a:latin typeface="Arial"/>
                <a:cs typeface="Arial"/>
              </a:rPr>
              <a:t>de</a:t>
            </a:r>
            <a:r>
              <a:rPr sz="1200" spc="-45" dirty="0">
                <a:latin typeface="Arial"/>
                <a:cs typeface="Arial"/>
              </a:rPr>
              <a:t> </a:t>
            </a:r>
            <a:r>
              <a:rPr sz="1200" spc="-55" dirty="0">
                <a:latin typeface="Arial"/>
                <a:cs typeface="Arial"/>
              </a:rPr>
              <a:t>los</a:t>
            </a:r>
            <a:r>
              <a:rPr sz="1200" spc="-45" dirty="0">
                <a:latin typeface="Arial"/>
                <a:cs typeface="Arial"/>
              </a:rPr>
              <a:t> </a:t>
            </a:r>
            <a:r>
              <a:rPr sz="1200" spc="-60" dirty="0">
                <a:latin typeface="Arial"/>
                <a:cs typeface="Arial"/>
              </a:rPr>
              <a:t>y</a:t>
            </a:r>
            <a:r>
              <a:rPr sz="1200" spc="-45" dirty="0">
                <a:latin typeface="Arial"/>
                <a:cs typeface="Arial"/>
              </a:rPr>
              <a:t> </a:t>
            </a:r>
            <a:r>
              <a:rPr sz="1200" spc="-75" dirty="0">
                <a:latin typeface="Arial"/>
                <a:cs typeface="Arial"/>
              </a:rPr>
              <a:t>las</a:t>
            </a:r>
            <a:r>
              <a:rPr sz="1200" spc="-45" dirty="0">
                <a:latin typeface="Arial"/>
                <a:cs typeface="Arial"/>
              </a:rPr>
              <a:t> </a:t>
            </a:r>
            <a:r>
              <a:rPr sz="1200" spc="-50" dirty="0">
                <a:latin typeface="Arial"/>
                <a:cs typeface="Arial"/>
              </a:rPr>
              <a:t>estudiantes?</a:t>
            </a:r>
            <a:r>
              <a:rPr sz="1200" spc="-45" dirty="0">
                <a:latin typeface="Arial"/>
                <a:cs typeface="Arial"/>
              </a:rPr>
              <a:t> (Christine </a:t>
            </a:r>
            <a:r>
              <a:rPr sz="1200" spc="-60" dirty="0">
                <a:latin typeface="Arial"/>
                <a:cs typeface="Arial"/>
              </a:rPr>
              <a:t>Howe,</a:t>
            </a:r>
            <a:r>
              <a:rPr sz="1200" spc="-45" dirty="0">
                <a:latin typeface="Arial"/>
                <a:cs typeface="Arial"/>
              </a:rPr>
              <a:t> </a:t>
            </a:r>
            <a:r>
              <a:rPr sz="1200" spc="-110" dirty="0">
                <a:latin typeface="Arial"/>
                <a:cs typeface="Arial"/>
              </a:rPr>
              <a:t>Sara</a:t>
            </a:r>
            <a:r>
              <a:rPr sz="1200" spc="-45" dirty="0">
                <a:latin typeface="Arial"/>
                <a:cs typeface="Arial"/>
              </a:rPr>
              <a:t> </a:t>
            </a:r>
            <a:r>
              <a:rPr sz="1200" spc="-80" dirty="0">
                <a:latin typeface="Arial"/>
                <a:cs typeface="Arial"/>
              </a:rPr>
              <a:t>Hennessy,</a:t>
            </a:r>
            <a:r>
              <a:rPr sz="1200" spc="-45" dirty="0">
                <a:latin typeface="Arial"/>
                <a:cs typeface="Arial"/>
              </a:rPr>
              <a:t> </a:t>
            </a:r>
            <a:r>
              <a:rPr sz="1200" spc="-35" dirty="0">
                <a:latin typeface="Arial"/>
                <a:cs typeface="Arial"/>
              </a:rPr>
              <a:t>Neil</a:t>
            </a:r>
            <a:r>
              <a:rPr sz="1200" spc="-45" dirty="0">
                <a:latin typeface="Arial"/>
                <a:cs typeface="Arial"/>
              </a:rPr>
              <a:t> </a:t>
            </a:r>
            <a:r>
              <a:rPr sz="1200" spc="-35" dirty="0">
                <a:latin typeface="Arial"/>
                <a:cs typeface="Arial"/>
              </a:rPr>
              <a:t>Mercer,</a:t>
            </a:r>
            <a:r>
              <a:rPr sz="1200" spc="-45" dirty="0">
                <a:latin typeface="Arial"/>
                <a:cs typeface="Arial"/>
              </a:rPr>
              <a:t> </a:t>
            </a:r>
            <a:r>
              <a:rPr sz="1200" spc="-30" dirty="0">
                <a:latin typeface="Arial"/>
                <a:cs typeface="Arial"/>
              </a:rPr>
              <a:t>Maria</a:t>
            </a:r>
            <a:r>
              <a:rPr sz="1200" spc="-45" dirty="0">
                <a:latin typeface="Arial"/>
                <a:cs typeface="Arial"/>
              </a:rPr>
              <a:t> </a:t>
            </a:r>
            <a:r>
              <a:rPr sz="1200" spc="-35" dirty="0">
                <a:latin typeface="Arial"/>
                <a:cs typeface="Arial"/>
              </a:rPr>
              <a:t>Vrikki</a:t>
            </a:r>
            <a:r>
              <a:rPr sz="1200" spc="-45" dirty="0">
                <a:latin typeface="Arial"/>
                <a:cs typeface="Arial"/>
              </a:rPr>
              <a:t> </a:t>
            </a:r>
            <a:r>
              <a:rPr sz="1200" spc="-60" dirty="0">
                <a:latin typeface="Arial"/>
                <a:cs typeface="Arial"/>
              </a:rPr>
              <a:t>y</a:t>
            </a:r>
            <a:r>
              <a:rPr sz="1200" spc="-45" dirty="0">
                <a:latin typeface="Arial"/>
                <a:cs typeface="Arial"/>
              </a:rPr>
              <a:t> </a:t>
            </a:r>
            <a:r>
              <a:rPr sz="1200" spc="-95" dirty="0">
                <a:latin typeface="Arial"/>
                <a:cs typeface="Arial"/>
              </a:rPr>
              <a:t>Lisa</a:t>
            </a:r>
            <a:r>
              <a:rPr sz="1200" spc="-45" dirty="0">
                <a:latin typeface="Arial"/>
                <a:cs typeface="Arial"/>
              </a:rPr>
              <a:t> Wheatley, </a:t>
            </a:r>
            <a:r>
              <a:rPr sz="1200" spc="-55" dirty="0">
                <a:latin typeface="Arial"/>
                <a:cs typeface="Arial"/>
              </a:rPr>
              <a:t>2015-</a:t>
            </a:r>
            <a:r>
              <a:rPr sz="1200" spc="-35" dirty="0">
                <a:latin typeface="Arial"/>
                <a:cs typeface="Arial"/>
              </a:rPr>
              <a:t> </a:t>
            </a:r>
            <a:r>
              <a:rPr sz="1200" spc="-50" dirty="0">
                <a:latin typeface="Arial"/>
                <a:cs typeface="Arial"/>
              </a:rPr>
              <a:t>17:</a:t>
            </a:r>
            <a:r>
              <a:rPr sz="1200" spc="65" dirty="0">
                <a:latin typeface="Arial"/>
                <a:cs typeface="Arial"/>
              </a:rPr>
              <a:t> </a:t>
            </a:r>
            <a:r>
              <a:rPr sz="1200" spc="-40" dirty="0">
                <a:latin typeface="Arial"/>
                <a:cs typeface="Arial"/>
                <a:hlinkClick r:id="rId3"/>
              </a:rPr>
              <a:t>http://tinyurl.com/ESRCdialogue)</a:t>
            </a:r>
            <a:r>
              <a:rPr sz="1200" spc="65" dirty="0">
                <a:latin typeface="Arial"/>
                <a:cs typeface="Arial"/>
              </a:rPr>
              <a:t> </a:t>
            </a:r>
            <a:r>
              <a:rPr sz="1200" spc="-100" dirty="0">
                <a:latin typeface="Arial"/>
                <a:cs typeface="Arial"/>
              </a:rPr>
              <a:t>se</a:t>
            </a:r>
            <a:r>
              <a:rPr sz="1200" spc="65" dirty="0">
                <a:latin typeface="Arial"/>
                <a:cs typeface="Arial"/>
              </a:rPr>
              <a:t> </a:t>
            </a:r>
            <a:r>
              <a:rPr sz="1200" spc="-75" dirty="0">
                <a:latin typeface="Arial"/>
                <a:cs typeface="Arial"/>
              </a:rPr>
              <a:t>basó</a:t>
            </a:r>
            <a:r>
              <a:rPr sz="1200" spc="65" dirty="0">
                <a:latin typeface="Arial"/>
                <a:cs typeface="Arial"/>
              </a:rPr>
              <a:t> </a:t>
            </a:r>
            <a:r>
              <a:rPr sz="1200" spc="-50" dirty="0">
                <a:latin typeface="Arial"/>
                <a:cs typeface="Arial"/>
              </a:rPr>
              <a:t>en</a:t>
            </a:r>
            <a:r>
              <a:rPr sz="1200" spc="65" dirty="0">
                <a:latin typeface="Arial"/>
                <a:cs typeface="Arial"/>
              </a:rPr>
              <a:t> </a:t>
            </a:r>
            <a:r>
              <a:rPr sz="1200" spc="-180" dirty="0">
                <a:latin typeface="Arial"/>
                <a:cs typeface="Arial"/>
              </a:rPr>
              <a:t>SEDA</a:t>
            </a:r>
            <a:r>
              <a:rPr sz="1200" spc="65" dirty="0">
                <a:latin typeface="Arial"/>
                <a:cs typeface="Arial"/>
              </a:rPr>
              <a:t> </a:t>
            </a:r>
            <a:r>
              <a:rPr sz="1200" spc="-55" dirty="0">
                <a:latin typeface="Arial"/>
                <a:cs typeface="Arial"/>
              </a:rPr>
              <a:t>para</a:t>
            </a:r>
            <a:r>
              <a:rPr sz="1200" spc="65" dirty="0">
                <a:latin typeface="Arial"/>
                <a:cs typeface="Arial"/>
              </a:rPr>
              <a:t> </a:t>
            </a:r>
            <a:r>
              <a:rPr sz="1200" spc="-35" dirty="0">
                <a:latin typeface="Arial"/>
                <a:cs typeface="Arial"/>
              </a:rPr>
              <a:t>desarrollar</a:t>
            </a:r>
            <a:r>
              <a:rPr sz="1200" spc="65" dirty="0">
                <a:latin typeface="Arial"/>
                <a:cs typeface="Arial"/>
              </a:rPr>
              <a:t> </a:t>
            </a:r>
            <a:r>
              <a:rPr sz="1200" spc="-155" dirty="0">
                <a:latin typeface="Arial"/>
                <a:cs typeface="Arial"/>
              </a:rPr>
              <a:t>CDAS,</a:t>
            </a:r>
            <a:r>
              <a:rPr sz="1200" spc="65" dirty="0">
                <a:latin typeface="Arial"/>
                <a:cs typeface="Arial"/>
              </a:rPr>
              <a:t> </a:t>
            </a:r>
            <a:r>
              <a:rPr sz="1200" spc="-35" dirty="0">
                <a:latin typeface="Arial"/>
                <a:cs typeface="Arial"/>
              </a:rPr>
              <a:t>un</a:t>
            </a:r>
            <a:r>
              <a:rPr sz="1200" spc="65" dirty="0">
                <a:latin typeface="Arial"/>
                <a:cs typeface="Arial"/>
              </a:rPr>
              <a:t> </a:t>
            </a:r>
            <a:r>
              <a:rPr sz="1200" spc="-50" dirty="0">
                <a:latin typeface="Arial"/>
                <a:cs typeface="Arial"/>
              </a:rPr>
              <a:t>nuevo</a:t>
            </a:r>
            <a:r>
              <a:rPr sz="1200" spc="65" dirty="0">
                <a:latin typeface="Arial"/>
                <a:cs typeface="Arial"/>
              </a:rPr>
              <a:t> </a:t>
            </a:r>
            <a:r>
              <a:rPr sz="1200" spc="-70" dirty="0">
                <a:latin typeface="Arial"/>
                <a:cs typeface="Arial"/>
              </a:rPr>
              <a:t>esquema</a:t>
            </a:r>
            <a:r>
              <a:rPr sz="1200" spc="65" dirty="0">
                <a:latin typeface="Arial"/>
                <a:cs typeface="Arial"/>
              </a:rPr>
              <a:t> </a:t>
            </a:r>
            <a:r>
              <a:rPr sz="1200" spc="-50" dirty="0">
                <a:latin typeface="Arial"/>
                <a:cs typeface="Arial"/>
              </a:rPr>
              <a:t>de</a:t>
            </a:r>
            <a:r>
              <a:rPr sz="1200" spc="65" dirty="0">
                <a:latin typeface="Arial"/>
                <a:cs typeface="Arial"/>
              </a:rPr>
              <a:t> </a:t>
            </a:r>
            <a:r>
              <a:rPr sz="1200" spc="-60" dirty="0">
                <a:latin typeface="Arial"/>
                <a:cs typeface="Arial"/>
              </a:rPr>
              <a:t>12</a:t>
            </a:r>
            <a:r>
              <a:rPr sz="1200" spc="65" dirty="0">
                <a:latin typeface="Arial"/>
                <a:cs typeface="Arial"/>
              </a:rPr>
              <a:t> </a:t>
            </a:r>
            <a:r>
              <a:rPr sz="1200" spc="-65" dirty="0">
                <a:latin typeface="Arial"/>
                <a:cs typeface="Arial"/>
              </a:rPr>
              <a:t>categorías</a:t>
            </a:r>
            <a:r>
              <a:rPr sz="1200" spc="65" dirty="0">
                <a:latin typeface="Arial"/>
                <a:cs typeface="Arial"/>
              </a:rPr>
              <a:t> </a:t>
            </a:r>
            <a:r>
              <a:rPr sz="1200" spc="-60" dirty="0">
                <a:latin typeface="Arial"/>
                <a:cs typeface="Arial"/>
              </a:rPr>
              <a:t>y</a:t>
            </a:r>
            <a:r>
              <a:rPr sz="1200" spc="65" dirty="0">
                <a:latin typeface="Arial"/>
                <a:cs typeface="Arial"/>
              </a:rPr>
              <a:t> </a:t>
            </a:r>
            <a:r>
              <a:rPr sz="1200" spc="-90" dirty="0">
                <a:latin typeface="Arial"/>
                <a:cs typeface="Arial"/>
              </a:rPr>
              <a:t>escalas</a:t>
            </a:r>
            <a:r>
              <a:rPr sz="1200" spc="65" dirty="0">
                <a:latin typeface="Arial"/>
                <a:cs typeface="Arial"/>
              </a:rPr>
              <a:t> </a:t>
            </a:r>
            <a:r>
              <a:rPr sz="1200" spc="-50" dirty="0">
                <a:latin typeface="Arial"/>
                <a:cs typeface="Arial"/>
              </a:rPr>
              <a:t>de</a:t>
            </a:r>
            <a:r>
              <a:rPr sz="1200" spc="65" dirty="0">
                <a:latin typeface="Arial"/>
                <a:cs typeface="Arial"/>
              </a:rPr>
              <a:t> </a:t>
            </a:r>
            <a:r>
              <a:rPr sz="1200" spc="-45" dirty="0">
                <a:latin typeface="Arial"/>
                <a:cs typeface="Arial"/>
              </a:rPr>
              <a:t>calificación,</a:t>
            </a:r>
            <a:r>
              <a:rPr sz="1200" spc="65" dirty="0">
                <a:latin typeface="Arial"/>
                <a:cs typeface="Arial"/>
              </a:rPr>
              <a:t> </a:t>
            </a:r>
            <a:r>
              <a:rPr sz="1200" spc="-45" dirty="0">
                <a:latin typeface="Arial"/>
                <a:cs typeface="Arial"/>
              </a:rPr>
              <a:t>probándolos</a:t>
            </a:r>
            <a:r>
              <a:rPr sz="1200" spc="-75" dirty="0">
                <a:latin typeface="Arial"/>
                <a:cs typeface="Arial"/>
              </a:rPr>
              <a:t> </a:t>
            </a:r>
            <a:r>
              <a:rPr sz="1200" spc="-40" dirty="0">
                <a:latin typeface="Arial"/>
                <a:cs typeface="Arial"/>
              </a:rPr>
              <a:t>ampliamente</a:t>
            </a:r>
            <a:r>
              <a:rPr sz="1200" spc="-15" dirty="0">
                <a:latin typeface="Arial"/>
                <a:cs typeface="Arial"/>
              </a:rPr>
              <a:t> </a:t>
            </a:r>
            <a:r>
              <a:rPr sz="1200" spc="-60" dirty="0">
                <a:latin typeface="Arial"/>
                <a:cs typeface="Arial"/>
              </a:rPr>
              <a:t>con</a:t>
            </a:r>
            <a:r>
              <a:rPr sz="1200" spc="-15" dirty="0">
                <a:latin typeface="Arial"/>
                <a:cs typeface="Arial"/>
              </a:rPr>
              <a:t> </a:t>
            </a:r>
            <a:r>
              <a:rPr sz="1200" spc="-55" dirty="0">
                <a:latin typeface="Arial"/>
                <a:cs typeface="Arial"/>
              </a:rPr>
              <a:t>una</a:t>
            </a:r>
            <a:r>
              <a:rPr sz="1200" spc="-15" dirty="0">
                <a:latin typeface="Arial"/>
                <a:cs typeface="Arial"/>
              </a:rPr>
              <a:t> </a:t>
            </a:r>
            <a:r>
              <a:rPr sz="1200" spc="-45" dirty="0">
                <a:latin typeface="Arial"/>
                <a:cs typeface="Arial"/>
              </a:rPr>
              <a:t>muestra</a:t>
            </a:r>
            <a:r>
              <a:rPr sz="1200" spc="-15" dirty="0">
                <a:latin typeface="Arial"/>
                <a:cs typeface="Arial"/>
              </a:rPr>
              <a:t> </a:t>
            </a:r>
            <a:r>
              <a:rPr sz="1200" spc="-50" dirty="0">
                <a:latin typeface="Arial"/>
                <a:cs typeface="Arial"/>
              </a:rPr>
              <a:t>de</a:t>
            </a:r>
            <a:r>
              <a:rPr sz="1200" spc="-15" dirty="0">
                <a:latin typeface="Arial"/>
                <a:cs typeface="Arial"/>
              </a:rPr>
              <a:t> </a:t>
            </a:r>
            <a:r>
              <a:rPr sz="1200" spc="-60" dirty="0">
                <a:latin typeface="Arial"/>
                <a:cs typeface="Arial"/>
              </a:rPr>
              <a:t>72</a:t>
            </a:r>
            <a:r>
              <a:rPr sz="1200" spc="-15" dirty="0">
                <a:latin typeface="Arial"/>
                <a:cs typeface="Arial"/>
              </a:rPr>
              <a:t> </a:t>
            </a:r>
            <a:r>
              <a:rPr sz="1200" spc="-55" dirty="0">
                <a:latin typeface="Arial"/>
                <a:cs typeface="Arial"/>
              </a:rPr>
              <a:t>docentes</a:t>
            </a:r>
            <a:r>
              <a:rPr sz="1200" spc="-15" dirty="0">
                <a:latin typeface="Arial"/>
                <a:cs typeface="Arial"/>
              </a:rPr>
              <a:t> </a:t>
            </a:r>
            <a:r>
              <a:rPr sz="1200" spc="-55" dirty="0">
                <a:latin typeface="Arial"/>
                <a:cs typeface="Arial"/>
              </a:rPr>
              <a:t>de</a:t>
            </a:r>
            <a:r>
              <a:rPr sz="1200" spc="-15" dirty="0">
                <a:latin typeface="Arial"/>
                <a:cs typeface="Arial"/>
              </a:rPr>
              <a:t> </a:t>
            </a:r>
            <a:r>
              <a:rPr sz="1200" spc="-50" dirty="0">
                <a:latin typeface="Arial"/>
                <a:cs typeface="Arial"/>
              </a:rPr>
              <a:t>niños</a:t>
            </a:r>
            <a:r>
              <a:rPr sz="1200" spc="-15" dirty="0">
                <a:latin typeface="Arial"/>
                <a:cs typeface="Arial"/>
              </a:rPr>
              <a:t> </a:t>
            </a:r>
            <a:r>
              <a:rPr sz="1200" spc="-60" dirty="0">
                <a:latin typeface="Arial"/>
                <a:cs typeface="Arial"/>
              </a:rPr>
              <a:t>y</a:t>
            </a:r>
            <a:r>
              <a:rPr sz="1200" spc="-15" dirty="0">
                <a:latin typeface="Arial"/>
                <a:cs typeface="Arial"/>
              </a:rPr>
              <a:t> </a:t>
            </a:r>
            <a:r>
              <a:rPr sz="1200" spc="-60" dirty="0">
                <a:latin typeface="Arial"/>
                <a:cs typeface="Arial"/>
              </a:rPr>
              <a:t>niñas</a:t>
            </a:r>
            <a:r>
              <a:rPr sz="1200" spc="-15" dirty="0">
                <a:latin typeface="Arial"/>
                <a:cs typeface="Arial"/>
              </a:rPr>
              <a:t> </a:t>
            </a:r>
            <a:r>
              <a:rPr sz="1200" spc="-50" dirty="0">
                <a:latin typeface="Arial"/>
                <a:cs typeface="Arial"/>
              </a:rPr>
              <a:t>de</a:t>
            </a:r>
            <a:r>
              <a:rPr sz="1200" spc="-15" dirty="0">
                <a:latin typeface="Arial"/>
                <a:cs typeface="Arial"/>
              </a:rPr>
              <a:t> </a:t>
            </a:r>
            <a:r>
              <a:rPr sz="1200" spc="-60" dirty="0">
                <a:latin typeface="Arial"/>
                <a:cs typeface="Arial"/>
              </a:rPr>
              <a:t>10</a:t>
            </a:r>
            <a:r>
              <a:rPr sz="1200" spc="-15" dirty="0">
                <a:latin typeface="Arial"/>
                <a:cs typeface="Arial"/>
              </a:rPr>
              <a:t> </a:t>
            </a:r>
            <a:r>
              <a:rPr sz="1200" spc="-95" dirty="0">
                <a:latin typeface="Arial"/>
                <a:cs typeface="Arial"/>
              </a:rPr>
              <a:t>a</a:t>
            </a:r>
            <a:r>
              <a:rPr sz="1200" spc="-15" dirty="0">
                <a:latin typeface="Arial"/>
                <a:cs typeface="Arial"/>
              </a:rPr>
              <a:t> </a:t>
            </a:r>
            <a:r>
              <a:rPr sz="1200" spc="-60" dirty="0">
                <a:latin typeface="Arial"/>
                <a:cs typeface="Arial"/>
              </a:rPr>
              <a:t>11</a:t>
            </a:r>
            <a:r>
              <a:rPr sz="1200" spc="-15" dirty="0">
                <a:latin typeface="Arial"/>
                <a:cs typeface="Arial"/>
              </a:rPr>
              <a:t> </a:t>
            </a:r>
            <a:r>
              <a:rPr sz="1200" spc="-70" dirty="0">
                <a:latin typeface="Arial"/>
                <a:cs typeface="Arial"/>
              </a:rPr>
              <a:t>años.</a:t>
            </a:r>
            <a:r>
              <a:rPr sz="1200" spc="-15" dirty="0">
                <a:latin typeface="Arial"/>
                <a:cs typeface="Arial"/>
              </a:rPr>
              <a:t> </a:t>
            </a:r>
            <a:r>
              <a:rPr sz="1200" spc="-110" dirty="0">
                <a:latin typeface="Arial"/>
                <a:cs typeface="Arial"/>
              </a:rPr>
              <a:t>Los</a:t>
            </a:r>
            <a:r>
              <a:rPr sz="1200" spc="-15" dirty="0">
                <a:latin typeface="Arial"/>
                <a:cs typeface="Arial"/>
              </a:rPr>
              <a:t> </a:t>
            </a:r>
            <a:r>
              <a:rPr sz="1200" spc="-60" dirty="0">
                <a:latin typeface="Arial"/>
                <a:cs typeface="Arial"/>
              </a:rPr>
              <a:t>análisis</a:t>
            </a:r>
            <a:r>
              <a:rPr sz="1200" spc="-15" dirty="0">
                <a:latin typeface="Arial"/>
                <a:cs typeface="Arial"/>
              </a:rPr>
              <a:t> </a:t>
            </a:r>
            <a:r>
              <a:rPr sz="1200" spc="-60" dirty="0">
                <a:latin typeface="Arial"/>
                <a:cs typeface="Arial"/>
              </a:rPr>
              <a:t>estadísticos</a:t>
            </a:r>
            <a:r>
              <a:rPr sz="1200" spc="-15" dirty="0">
                <a:latin typeface="Arial"/>
                <a:cs typeface="Arial"/>
              </a:rPr>
              <a:t> </a:t>
            </a:r>
            <a:r>
              <a:rPr sz="1200" spc="-50" dirty="0">
                <a:latin typeface="Arial"/>
                <a:cs typeface="Arial"/>
              </a:rPr>
              <a:t>de</a:t>
            </a:r>
            <a:r>
              <a:rPr sz="1200" spc="-15" dirty="0">
                <a:latin typeface="Arial"/>
                <a:cs typeface="Arial"/>
              </a:rPr>
              <a:t> </a:t>
            </a:r>
            <a:r>
              <a:rPr sz="1200" spc="-75" dirty="0">
                <a:latin typeface="Arial"/>
                <a:cs typeface="Arial"/>
              </a:rPr>
              <a:t>las</a:t>
            </a:r>
            <a:r>
              <a:rPr sz="1200" spc="-15" dirty="0">
                <a:latin typeface="Arial"/>
                <a:cs typeface="Arial"/>
              </a:rPr>
              <a:t> </a:t>
            </a:r>
            <a:r>
              <a:rPr sz="1200" spc="-50" dirty="0">
                <a:latin typeface="Arial"/>
                <a:cs typeface="Arial"/>
              </a:rPr>
              <a:t>relaciones</a:t>
            </a:r>
            <a:r>
              <a:rPr sz="1200" spc="-15" dirty="0">
                <a:latin typeface="Arial"/>
                <a:cs typeface="Arial"/>
              </a:rPr>
              <a:t> </a:t>
            </a:r>
            <a:r>
              <a:rPr sz="1200" spc="-20" dirty="0">
                <a:latin typeface="Arial"/>
                <a:cs typeface="Arial"/>
              </a:rPr>
              <a:t>entre</a:t>
            </a:r>
            <a:r>
              <a:rPr sz="1200" spc="-15" dirty="0">
                <a:latin typeface="Arial"/>
                <a:cs typeface="Arial"/>
              </a:rPr>
              <a:t> </a:t>
            </a:r>
            <a:r>
              <a:rPr sz="1200" spc="-45" dirty="0">
                <a:latin typeface="Arial"/>
                <a:cs typeface="Arial"/>
              </a:rPr>
              <a:t>la</a:t>
            </a:r>
            <a:r>
              <a:rPr sz="1200" spc="-15" dirty="0">
                <a:latin typeface="Arial"/>
                <a:cs typeface="Arial"/>
              </a:rPr>
              <a:t> </a:t>
            </a:r>
            <a:r>
              <a:rPr sz="1200" spc="-80" dirty="0">
                <a:latin typeface="Arial"/>
                <a:cs typeface="Arial"/>
              </a:rPr>
              <a:t>enseñanza</a:t>
            </a:r>
            <a:r>
              <a:rPr sz="1200" spc="-15" dirty="0">
                <a:latin typeface="Arial"/>
                <a:cs typeface="Arial"/>
              </a:rPr>
              <a:t> </a:t>
            </a:r>
            <a:r>
              <a:rPr sz="1200" spc="-50" dirty="0">
                <a:latin typeface="Arial"/>
                <a:cs typeface="Arial"/>
              </a:rPr>
              <a:t>dialógica</a:t>
            </a:r>
            <a:r>
              <a:rPr sz="1200" spc="-15" dirty="0">
                <a:latin typeface="Arial"/>
                <a:cs typeface="Arial"/>
              </a:rPr>
              <a:t> </a:t>
            </a:r>
            <a:r>
              <a:rPr sz="1200" spc="-60" dirty="0">
                <a:latin typeface="Arial"/>
                <a:cs typeface="Arial"/>
              </a:rPr>
              <a:t>y</a:t>
            </a:r>
            <a:r>
              <a:rPr sz="1200" spc="-15" dirty="0">
                <a:latin typeface="Arial"/>
                <a:cs typeface="Arial"/>
              </a:rPr>
              <a:t> </a:t>
            </a:r>
            <a:r>
              <a:rPr sz="1200" spc="-30" dirty="0">
                <a:latin typeface="Arial"/>
                <a:cs typeface="Arial"/>
              </a:rPr>
              <a:t>el</a:t>
            </a:r>
            <a:r>
              <a:rPr sz="1200" spc="10" dirty="0">
                <a:latin typeface="Arial"/>
                <a:cs typeface="Arial"/>
              </a:rPr>
              <a:t> </a:t>
            </a:r>
            <a:r>
              <a:rPr sz="1200" spc="-20" dirty="0">
                <a:latin typeface="Arial"/>
                <a:cs typeface="Arial"/>
              </a:rPr>
              <a:t>rendimiento</a:t>
            </a:r>
            <a:r>
              <a:rPr sz="1200" spc="-65" dirty="0">
                <a:latin typeface="Arial"/>
                <a:cs typeface="Arial"/>
              </a:rPr>
              <a:t> </a:t>
            </a:r>
            <a:r>
              <a:rPr sz="1200" spc="-60" dirty="0">
                <a:latin typeface="Arial"/>
                <a:cs typeface="Arial"/>
              </a:rPr>
              <a:t>y</a:t>
            </a:r>
            <a:r>
              <a:rPr sz="1200" spc="-65" dirty="0">
                <a:latin typeface="Arial"/>
                <a:cs typeface="Arial"/>
              </a:rPr>
              <a:t> </a:t>
            </a:r>
            <a:r>
              <a:rPr sz="1200" spc="-75" dirty="0">
                <a:latin typeface="Arial"/>
                <a:cs typeface="Arial"/>
              </a:rPr>
              <a:t>las</a:t>
            </a:r>
            <a:r>
              <a:rPr sz="1200" spc="-65" dirty="0">
                <a:latin typeface="Arial"/>
                <a:cs typeface="Arial"/>
              </a:rPr>
              <a:t> </a:t>
            </a:r>
            <a:r>
              <a:rPr sz="1200" spc="-40" dirty="0">
                <a:latin typeface="Arial"/>
                <a:cs typeface="Arial"/>
              </a:rPr>
              <a:t>actitudes</a:t>
            </a:r>
            <a:r>
              <a:rPr sz="1200" spc="-65" dirty="0">
                <a:latin typeface="Arial"/>
                <a:cs typeface="Arial"/>
              </a:rPr>
              <a:t> </a:t>
            </a:r>
            <a:r>
              <a:rPr sz="1200" spc="-50" dirty="0">
                <a:latin typeface="Arial"/>
                <a:cs typeface="Arial"/>
              </a:rPr>
              <a:t>de</a:t>
            </a:r>
            <a:r>
              <a:rPr sz="1200" spc="-65" dirty="0">
                <a:latin typeface="Arial"/>
                <a:cs typeface="Arial"/>
              </a:rPr>
              <a:t> </a:t>
            </a:r>
            <a:r>
              <a:rPr sz="1200" spc="-55" dirty="0">
                <a:latin typeface="Arial"/>
                <a:cs typeface="Arial"/>
              </a:rPr>
              <a:t>los</a:t>
            </a:r>
            <a:r>
              <a:rPr sz="1200" spc="-65" dirty="0">
                <a:latin typeface="Arial"/>
                <a:cs typeface="Arial"/>
              </a:rPr>
              <a:t> </a:t>
            </a:r>
            <a:r>
              <a:rPr sz="1200" spc="-60" dirty="0">
                <a:latin typeface="Arial"/>
                <a:cs typeface="Arial"/>
              </a:rPr>
              <a:t>y</a:t>
            </a:r>
            <a:r>
              <a:rPr sz="1200" spc="-65" dirty="0">
                <a:latin typeface="Arial"/>
                <a:cs typeface="Arial"/>
              </a:rPr>
              <a:t> </a:t>
            </a:r>
            <a:r>
              <a:rPr sz="1200" spc="-75" dirty="0">
                <a:latin typeface="Arial"/>
                <a:cs typeface="Arial"/>
              </a:rPr>
              <a:t>las</a:t>
            </a:r>
            <a:r>
              <a:rPr sz="1200" spc="-65" dirty="0">
                <a:latin typeface="Arial"/>
                <a:cs typeface="Arial"/>
              </a:rPr>
              <a:t> </a:t>
            </a:r>
            <a:r>
              <a:rPr sz="1200" spc="-45" dirty="0">
                <a:latin typeface="Arial"/>
                <a:cs typeface="Arial"/>
              </a:rPr>
              <a:t>estudiantes</a:t>
            </a:r>
            <a:r>
              <a:rPr sz="1200" spc="-65" dirty="0">
                <a:latin typeface="Arial"/>
                <a:cs typeface="Arial"/>
              </a:rPr>
              <a:t> </a:t>
            </a:r>
            <a:r>
              <a:rPr sz="1200" spc="-25" dirty="0">
                <a:latin typeface="Arial"/>
                <a:cs typeface="Arial"/>
              </a:rPr>
              <a:t>produjeron</a:t>
            </a:r>
            <a:r>
              <a:rPr sz="1200" spc="-65" dirty="0">
                <a:latin typeface="Arial"/>
                <a:cs typeface="Arial"/>
              </a:rPr>
              <a:t> </a:t>
            </a:r>
            <a:r>
              <a:rPr sz="1200" spc="-55" dirty="0">
                <a:latin typeface="Arial"/>
                <a:cs typeface="Arial"/>
              </a:rPr>
              <a:t>los</a:t>
            </a:r>
            <a:r>
              <a:rPr sz="1200" spc="-65" dirty="0">
                <a:latin typeface="Arial"/>
                <a:cs typeface="Arial"/>
              </a:rPr>
              <a:t> </a:t>
            </a:r>
            <a:r>
              <a:rPr sz="1200" spc="-70" dirty="0">
                <a:latin typeface="Arial"/>
                <a:cs typeface="Arial"/>
              </a:rPr>
              <a:t>hallazgos</a:t>
            </a:r>
            <a:r>
              <a:rPr sz="1200" spc="-65" dirty="0">
                <a:latin typeface="Arial"/>
                <a:cs typeface="Arial"/>
              </a:rPr>
              <a:t> </a:t>
            </a:r>
            <a:r>
              <a:rPr sz="1200" spc="-45" dirty="0">
                <a:latin typeface="Arial"/>
                <a:cs typeface="Arial"/>
              </a:rPr>
              <a:t>que</a:t>
            </a:r>
            <a:r>
              <a:rPr sz="1200" spc="-65" dirty="0">
                <a:latin typeface="Arial"/>
                <a:cs typeface="Arial"/>
              </a:rPr>
              <a:t> </a:t>
            </a:r>
            <a:r>
              <a:rPr sz="1200" spc="-60" dirty="0">
                <a:latin typeface="Arial"/>
                <a:cs typeface="Arial"/>
              </a:rPr>
              <a:t>han</a:t>
            </a:r>
            <a:r>
              <a:rPr sz="1200" spc="-65" dirty="0">
                <a:latin typeface="Arial"/>
                <a:cs typeface="Arial"/>
              </a:rPr>
              <a:t> </a:t>
            </a:r>
            <a:r>
              <a:rPr sz="1200" spc="-55" dirty="0">
                <a:latin typeface="Arial"/>
                <a:cs typeface="Arial"/>
              </a:rPr>
              <a:t>dado</a:t>
            </a:r>
            <a:r>
              <a:rPr sz="1200" spc="-65" dirty="0">
                <a:latin typeface="Arial"/>
                <a:cs typeface="Arial"/>
              </a:rPr>
              <a:t> </a:t>
            </a:r>
            <a:r>
              <a:rPr sz="1200" spc="-30" dirty="0">
                <a:latin typeface="Arial"/>
                <a:cs typeface="Arial"/>
              </a:rPr>
              <a:t>forma</a:t>
            </a:r>
            <a:r>
              <a:rPr sz="1200" spc="-65" dirty="0">
                <a:latin typeface="Arial"/>
                <a:cs typeface="Arial"/>
              </a:rPr>
              <a:t> </a:t>
            </a:r>
            <a:r>
              <a:rPr sz="1200" spc="-95" dirty="0">
                <a:latin typeface="Arial"/>
                <a:cs typeface="Arial"/>
              </a:rPr>
              <a:t>a</a:t>
            </a:r>
            <a:r>
              <a:rPr sz="1200" spc="-65" dirty="0">
                <a:latin typeface="Arial"/>
                <a:cs typeface="Arial"/>
              </a:rPr>
              <a:t> </a:t>
            </a:r>
            <a:r>
              <a:rPr sz="1200" spc="-60" dirty="0">
                <a:latin typeface="Arial"/>
                <a:cs typeface="Arial"/>
              </a:rPr>
              <a:t>esta</a:t>
            </a:r>
            <a:r>
              <a:rPr sz="1200" spc="-65" dirty="0">
                <a:latin typeface="Arial"/>
                <a:cs typeface="Arial"/>
              </a:rPr>
              <a:t> </a:t>
            </a:r>
            <a:r>
              <a:rPr sz="1200" spc="-45" dirty="0">
                <a:latin typeface="Arial"/>
                <a:cs typeface="Arial"/>
              </a:rPr>
              <a:t>versión</a:t>
            </a:r>
            <a:r>
              <a:rPr sz="1200" spc="-65" dirty="0">
                <a:latin typeface="Arial"/>
                <a:cs typeface="Arial"/>
              </a:rPr>
              <a:t> </a:t>
            </a:r>
            <a:r>
              <a:rPr sz="1200" spc="-30" dirty="0">
                <a:latin typeface="Arial"/>
                <a:cs typeface="Arial"/>
              </a:rPr>
              <a:t>del</a:t>
            </a:r>
            <a:r>
              <a:rPr sz="1200" spc="-65" dirty="0">
                <a:latin typeface="Arial"/>
                <a:cs typeface="Arial"/>
              </a:rPr>
              <a:t> </a:t>
            </a:r>
            <a:r>
              <a:rPr lang="en-GB" sz="1200" spc="-40" dirty="0">
                <a:latin typeface="Arial"/>
                <a:cs typeface="Arial"/>
              </a:rPr>
              <a:t>kit</a:t>
            </a:r>
            <a:r>
              <a:rPr sz="1200" spc="-40" dirty="0">
                <a:latin typeface="Arial"/>
                <a:cs typeface="Arial"/>
              </a:rPr>
              <a:t>.</a:t>
            </a:r>
            <a:r>
              <a:rPr sz="1200" spc="-65" dirty="0">
                <a:latin typeface="Arial"/>
                <a:cs typeface="Arial"/>
              </a:rPr>
              <a:t> </a:t>
            </a:r>
            <a:r>
              <a:rPr sz="1200" spc="-75" dirty="0">
                <a:latin typeface="Arial"/>
                <a:cs typeface="Arial"/>
              </a:rPr>
              <a:t>Una</a:t>
            </a:r>
            <a:r>
              <a:rPr sz="1200" spc="-65" dirty="0">
                <a:latin typeface="Arial"/>
                <a:cs typeface="Arial"/>
              </a:rPr>
              <a:t> </a:t>
            </a:r>
            <a:r>
              <a:rPr sz="1200" spc="-55" dirty="0">
                <a:latin typeface="Arial"/>
                <a:cs typeface="Arial"/>
              </a:rPr>
              <a:t>subvención</a:t>
            </a:r>
            <a:r>
              <a:rPr sz="1200" spc="-65" dirty="0">
                <a:latin typeface="Arial"/>
                <a:cs typeface="Arial"/>
              </a:rPr>
              <a:t> </a:t>
            </a:r>
            <a:r>
              <a:rPr sz="1200" spc="-50" dirty="0">
                <a:latin typeface="Arial"/>
                <a:cs typeface="Arial"/>
              </a:rPr>
              <a:t>de</a:t>
            </a:r>
            <a:r>
              <a:rPr sz="1200" spc="-65" dirty="0">
                <a:latin typeface="Arial"/>
                <a:cs typeface="Arial"/>
              </a:rPr>
              <a:t> </a:t>
            </a:r>
            <a:r>
              <a:rPr sz="1200" i="1" spc="-235" dirty="0">
                <a:latin typeface="Arial"/>
                <a:cs typeface="Arial"/>
              </a:rPr>
              <a:t>ESRC</a:t>
            </a:r>
            <a:r>
              <a:rPr sz="1200" i="1" spc="-65" dirty="0">
                <a:latin typeface="Arial"/>
                <a:cs typeface="Arial"/>
              </a:rPr>
              <a:t> </a:t>
            </a:r>
            <a:r>
              <a:rPr sz="1200" i="1" spc="-40" dirty="0">
                <a:latin typeface="Arial"/>
                <a:cs typeface="Arial"/>
              </a:rPr>
              <a:t>Impact</a:t>
            </a:r>
            <a:r>
              <a:rPr sz="1200" i="1" spc="-15" dirty="0">
                <a:latin typeface="Arial"/>
                <a:cs typeface="Arial"/>
              </a:rPr>
              <a:t> </a:t>
            </a:r>
            <a:r>
              <a:rPr sz="1200" i="1" spc="-50" dirty="0">
                <a:latin typeface="Arial"/>
                <a:cs typeface="Arial"/>
              </a:rPr>
              <a:t>Acceleration</a:t>
            </a:r>
            <a:r>
              <a:rPr sz="1200" i="1" spc="-65" dirty="0">
                <a:latin typeface="Arial"/>
                <a:cs typeface="Arial"/>
              </a:rPr>
              <a:t> </a:t>
            </a:r>
            <a:r>
              <a:rPr sz="1200" spc="-15" dirty="0">
                <a:latin typeface="Arial"/>
                <a:cs typeface="Arial"/>
              </a:rPr>
              <a:t>permitió</a:t>
            </a:r>
            <a:r>
              <a:rPr sz="1200" spc="-65" dirty="0">
                <a:latin typeface="Arial"/>
                <a:cs typeface="Arial"/>
              </a:rPr>
              <a:t> </a:t>
            </a:r>
            <a:r>
              <a:rPr sz="1200" spc="-35" dirty="0">
                <a:latin typeface="Arial"/>
                <a:cs typeface="Arial"/>
              </a:rPr>
              <a:t>un</a:t>
            </a:r>
            <a:r>
              <a:rPr sz="1200" spc="-65" dirty="0">
                <a:latin typeface="Arial"/>
                <a:cs typeface="Arial"/>
              </a:rPr>
              <a:t> </a:t>
            </a:r>
            <a:r>
              <a:rPr sz="1200" spc="-45" dirty="0">
                <a:latin typeface="Arial"/>
                <a:cs typeface="Arial"/>
              </a:rPr>
              <a:t>mayor</a:t>
            </a:r>
            <a:r>
              <a:rPr sz="1200" spc="-65" dirty="0">
                <a:latin typeface="Arial"/>
                <a:cs typeface="Arial"/>
              </a:rPr>
              <a:t> </a:t>
            </a:r>
            <a:r>
              <a:rPr sz="1200" spc="-35" dirty="0">
                <a:latin typeface="Arial"/>
                <a:cs typeface="Arial"/>
              </a:rPr>
              <a:t>desarrollo</a:t>
            </a:r>
            <a:r>
              <a:rPr sz="1200" spc="-65" dirty="0">
                <a:latin typeface="Arial"/>
                <a:cs typeface="Arial"/>
              </a:rPr>
              <a:t> </a:t>
            </a:r>
            <a:r>
              <a:rPr sz="1200" spc="-50" dirty="0">
                <a:latin typeface="Arial"/>
                <a:cs typeface="Arial"/>
              </a:rPr>
              <a:t>de</a:t>
            </a:r>
            <a:r>
              <a:rPr sz="1200" spc="-65" dirty="0">
                <a:latin typeface="Arial"/>
                <a:cs typeface="Arial"/>
              </a:rPr>
              <a:t> </a:t>
            </a:r>
            <a:r>
              <a:rPr sz="1200" spc="-60" dirty="0">
                <a:latin typeface="Arial"/>
                <a:cs typeface="Arial"/>
              </a:rPr>
              <a:t>esta</a:t>
            </a:r>
            <a:r>
              <a:rPr sz="1200" spc="-65" dirty="0">
                <a:latin typeface="Arial"/>
                <a:cs typeface="Arial"/>
              </a:rPr>
              <a:t> </a:t>
            </a:r>
            <a:r>
              <a:rPr sz="1200" spc="-40" dirty="0">
                <a:latin typeface="Arial"/>
                <a:cs typeface="Arial"/>
              </a:rPr>
              <a:t>propuesta</a:t>
            </a:r>
            <a:r>
              <a:rPr sz="1200" spc="-65" dirty="0">
                <a:latin typeface="Arial"/>
                <a:cs typeface="Arial"/>
              </a:rPr>
              <a:t> </a:t>
            </a:r>
            <a:r>
              <a:rPr sz="1200" spc="-50" dirty="0">
                <a:latin typeface="Arial"/>
                <a:cs typeface="Arial"/>
              </a:rPr>
              <a:t>en</a:t>
            </a:r>
            <a:r>
              <a:rPr sz="1200" spc="-65" dirty="0">
                <a:latin typeface="Arial"/>
                <a:cs typeface="Arial"/>
              </a:rPr>
              <a:t> </a:t>
            </a:r>
            <a:r>
              <a:rPr sz="1200" spc="-55" dirty="0">
                <a:latin typeface="Arial"/>
                <a:cs typeface="Arial"/>
              </a:rPr>
              <a:t>diversos</a:t>
            </a:r>
            <a:r>
              <a:rPr sz="1200" spc="-65" dirty="0">
                <a:latin typeface="Arial"/>
                <a:cs typeface="Arial"/>
              </a:rPr>
              <a:t> </a:t>
            </a:r>
            <a:r>
              <a:rPr sz="1200" spc="-45" dirty="0">
                <a:latin typeface="Arial"/>
                <a:cs typeface="Arial"/>
              </a:rPr>
              <a:t>contextos</a:t>
            </a:r>
            <a:r>
              <a:rPr sz="1200" spc="-65" dirty="0">
                <a:latin typeface="Arial"/>
                <a:cs typeface="Arial"/>
              </a:rPr>
              <a:t> </a:t>
            </a:r>
            <a:r>
              <a:rPr sz="1200" spc="-50" dirty="0">
                <a:latin typeface="Arial"/>
                <a:cs typeface="Arial"/>
              </a:rPr>
              <a:t>educativos</a:t>
            </a:r>
            <a:r>
              <a:rPr sz="1200" spc="-65" dirty="0">
                <a:latin typeface="Arial"/>
                <a:cs typeface="Arial"/>
              </a:rPr>
              <a:t> </a:t>
            </a:r>
            <a:r>
              <a:rPr sz="1200" spc="-50" dirty="0">
                <a:latin typeface="Arial"/>
                <a:cs typeface="Arial"/>
              </a:rPr>
              <a:t>en</a:t>
            </a:r>
            <a:r>
              <a:rPr sz="1200" spc="-65" dirty="0">
                <a:latin typeface="Arial"/>
                <a:cs typeface="Arial"/>
              </a:rPr>
              <a:t> </a:t>
            </a:r>
            <a:r>
              <a:rPr sz="1200" spc="-40" dirty="0">
                <a:latin typeface="Arial"/>
                <a:cs typeface="Arial"/>
              </a:rPr>
              <a:t>siete</a:t>
            </a:r>
            <a:r>
              <a:rPr sz="1200" spc="-65" dirty="0">
                <a:latin typeface="Arial"/>
                <a:cs typeface="Arial"/>
              </a:rPr>
              <a:t> </a:t>
            </a:r>
            <a:r>
              <a:rPr sz="1200" spc="-90" dirty="0">
                <a:latin typeface="Arial"/>
                <a:cs typeface="Arial"/>
              </a:rPr>
              <a:t>países</a:t>
            </a:r>
            <a:r>
              <a:rPr sz="1200" spc="-65" dirty="0">
                <a:latin typeface="Arial"/>
                <a:cs typeface="Arial"/>
              </a:rPr>
              <a:t> </a:t>
            </a:r>
            <a:r>
              <a:rPr sz="1200" spc="-50" dirty="0">
                <a:latin typeface="Arial"/>
                <a:cs typeface="Arial"/>
              </a:rPr>
              <a:t>en</a:t>
            </a:r>
            <a:r>
              <a:rPr sz="1200" spc="-65" dirty="0">
                <a:latin typeface="Arial"/>
                <a:cs typeface="Arial"/>
              </a:rPr>
              <a:t> </a:t>
            </a:r>
            <a:r>
              <a:rPr sz="1200" spc="-60" dirty="0">
                <a:latin typeface="Arial"/>
                <a:cs typeface="Arial"/>
              </a:rPr>
              <a:t>2018-</a:t>
            </a:r>
            <a:r>
              <a:rPr sz="1200" spc="-55" dirty="0">
                <a:latin typeface="Arial"/>
                <a:cs typeface="Arial"/>
              </a:rPr>
              <a:t>19.</a:t>
            </a:r>
            <a:endParaRPr sz="1200" dirty="0">
              <a:latin typeface="Arial"/>
              <a:cs typeface="Arial"/>
            </a:endParaRPr>
          </a:p>
          <a:p>
            <a:pPr marL="12700" marR="5080" algn="just">
              <a:lnSpc>
                <a:spcPct val="121100"/>
              </a:lnSpc>
              <a:spcBef>
                <a:spcPts val="1380"/>
              </a:spcBef>
            </a:pPr>
            <a:r>
              <a:rPr sz="1200" spc="-100" dirty="0">
                <a:latin typeface="Arial"/>
                <a:cs typeface="Arial"/>
              </a:rPr>
              <a:t>T-</a:t>
            </a:r>
            <a:r>
              <a:rPr sz="1200" spc="-180" dirty="0">
                <a:latin typeface="Arial"/>
                <a:cs typeface="Arial"/>
              </a:rPr>
              <a:t>SEDA</a:t>
            </a:r>
            <a:r>
              <a:rPr sz="1200" spc="215" dirty="0">
                <a:latin typeface="Arial"/>
                <a:cs typeface="Arial"/>
              </a:rPr>
              <a:t> </a:t>
            </a:r>
            <a:r>
              <a:rPr sz="1200" spc="-100" dirty="0">
                <a:latin typeface="Arial"/>
                <a:cs typeface="Arial"/>
              </a:rPr>
              <a:t>es</a:t>
            </a:r>
            <a:r>
              <a:rPr sz="1200" spc="215" dirty="0">
                <a:latin typeface="Arial"/>
                <a:cs typeface="Arial"/>
              </a:rPr>
              <a:t> </a:t>
            </a:r>
            <a:r>
              <a:rPr sz="1200" spc="-30" dirty="0">
                <a:latin typeface="Arial"/>
                <a:cs typeface="Arial"/>
              </a:rPr>
              <a:t>utilizado</a:t>
            </a:r>
            <a:r>
              <a:rPr sz="1200" spc="215" dirty="0">
                <a:latin typeface="Arial"/>
                <a:cs typeface="Arial"/>
              </a:rPr>
              <a:t> </a:t>
            </a:r>
            <a:r>
              <a:rPr sz="1200" spc="-40" dirty="0">
                <a:latin typeface="Arial"/>
                <a:cs typeface="Arial"/>
              </a:rPr>
              <a:t>globalmente</a:t>
            </a:r>
            <a:r>
              <a:rPr sz="1200" spc="215" dirty="0">
                <a:latin typeface="Arial"/>
                <a:cs typeface="Arial"/>
              </a:rPr>
              <a:t> </a:t>
            </a:r>
            <a:r>
              <a:rPr sz="1200" spc="-20" dirty="0">
                <a:latin typeface="Arial"/>
                <a:cs typeface="Arial"/>
              </a:rPr>
              <a:t>por</a:t>
            </a:r>
            <a:r>
              <a:rPr sz="1200" spc="215" dirty="0">
                <a:latin typeface="Arial"/>
                <a:cs typeface="Arial"/>
              </a:rPr>
              <a:t> </a:t>
            </a:r>
            <a:r>
              <a:rPr sz="1200" spc="-45" dirty="0">
                <a:latin typeface="Arial"/>
                <a:cs typeface="Arial"/>
              </a:rPr>
              <a:t>profesionales</a:t>
            </a:r>
            <a:r>
              <a:rPr sz="1200" spc="215" dirty="0">
                <a:latin typeface="Arial"/>
                <a:cs typeface="Arial"/>
              </a:rPr>
              <a:t> </a:t>
            </a:r>
            <a:r>
              <a:rPr sz="1200" spc="-70" dirty="0">
                <a:latin typeface="Arial"/>
                <a:cs typeface="Arial"/>
              </a:rPr>
              <a:t>desde</a:t>
            </a:r>
            <a:r>
              <a:rPr sz="1200" spc="215" dirty="0">
                <a:latin typeface="Arial"/>
                <a:cs typeface="Arial"/>
              </a:rPr>
              <a:t> </a:t>
            </a:r>
            <a:r>
              <a:rPr sz="1200" spc="-55" dirty="0">
                <a:latin typeface="Arial"/>
                <a:cs typeface="Arial"/>
              </a:rPr>
              <a:t>los</a:t>
            </a:r>
            <a:r>
              <a:rPr sz="1200" spc="215" dirty="0">
                <a:latin typeface="Arial"/>
                <a:cs typeface="Arial"/>
              </a:rPr>
              <a:t> </a:t>
            </a:r>
            <a:r>
              <a:rPr sz="1200" spc="-80" dirty="0">
                <a:latin typeface="Arial"/>
                <a:cs typeface="Arial"/>
              </a:rPr>
              <a:t>años</a:t>
            </a:r>
            <a:r>
              <a:rPr sz="1200" spc="215" dirty="0">
                <a:latin typeface="Arial"/>
                <a:cs typeface="Arial"/>
              </a:rPr>
              <a:t> </a:t>
            </a:r>
            <a:r>
              <a:rPr sz="1200" spc="-60" dirty="0">
                <a:latin typeface="Arial"/>
                <a:cs typeface="Arial"/>
              </a:rPr>
              <a:t>preescolares</a:t>
            </a:r>
            <a:r>
              <a:rPr sz="1200" spc="215" dirty="0">
                <a:latin typeface="Arial"/>
                <a:cs typeface="Arial"/>
              </a:rPr>
              <a:t> </a:t>
            </a:r>
            <a:r>
              <a:rPr sz="1200" spc="-60" dirty="0">
                <a:latin typeface="Arial"/>
                <a:cs typeface="Arial"/>
              </a:rPr>
              <a:t>hasta</a:t>
            </a:r>
            <a:r>
              <a:rPr sz="1200" spc="215" dirty="0">
                <a:latin typeface="Arial"/>
                <a:cs typeface="Arial"/>
              </a:rPr>
              <a:t> </a:t>
            </a:r>
            <a:r>
              <a:rPr sz="1200" spc="-45" dirty="0">
                <a:latin typeface="Arial"/>
                <a:cs typeface="Arial"/>
              </a:rPr>
              <a:t>la</a:t>
            </a:r>
            <a:r>
              <a:rPr sz="1200" spc="215" dirty="0">
                <a:latin typeface="Arial"/>
                <a:cs typeface="Arial"/>
              </a:rPr>
              <a:t> </a:t>
            </a:r>
            <a:r>
              <a:rPr sz="1200" spc="-55" dirty="0">
                <a:latin typeface="Arial"/>
                <a:cs typeface="Arial"/>
              </a:rPr>
              <a:t>educación</a:t>
            </a:r>
            <a:r>
              <a:rPr sz="1200" spc="215" dirty="0">
                <a:latin typeface="Arial"/>
                <a:cs typeface="Arial"/>
              </a:rPr>
              <a:t> </a:t>
            </a:r>
            <a:r>
              <a:rPr sz="1200" spc="-35" dirty="0">
                <a:latin typeface="Arial"/>
                <a:cs typeface="Arial"/>
              </a:rPr>
              <a:t>superior.</a:t>
            </a:r>
            <a:r>
              <a:rPr sz="1200" spc="215" dirty="0">
                <a:latin typeface="Arial"/>
                <a:cs typeface="Arial"/>
              </a:rPr>
              <a:t> </a:t>
            </a:r>
            <a:r>
              <a:rPr sz="1200" spc="-75" dirty="0">
                <a:latin typeface="Arial"/>
                <a:cs typeface="Arial"/>
              </a:rPr>
              <a:t>Agradecemos</a:t>
            </a:r>
            <a:r>
              <a:rPr sz="1200" spc="215" dirty="0">
                <a:latin typeface="Arial"/>
                <a:cs typeface="Arial"/>
              </a:rPr>
              <a:t> </a:t>
            </a:r>
            <a:r>
              <a:rPr sz="1200" spc="-95" dirty="0">
                <a:latin typeface="Arial"/>
                <a:cs typeface="Arial"/>
              </a:rPr>
              <a:t>a</a:t>
            </a:r>
            <a:r>
              <a:rPr sz="1200" spc="215" dirty="0">
                <a:latin typeface="Arial"/>
                <a:cs typeface="Arial"/>
              </a:rPr>
              <a:t> </a:t>
            </a:r>
            <a:r>
              <a:rPr sz="1200" spc="-40" dirty="0">
                <a:latin typeface="Arial"/>
                <a:cs typeface="Arial"/>
              </a:rPr>
              <a:t>todos</a:t>
            </a:r>
            <a:r>
              <a:rPr sz="1200" spc="220" dirty="0">
                <a:latin typeface="Arial"/>
                <a:cs typeface="Arial"/>
              </a:rPr>
              <a:t> </a:t>
            </a:r>
            <a:r>
              <a:rPr sz="1200" spc="-55" dirty="0">
                <a:latin typeface="Arial"/>
                <a:cs typeface="Arial"/>
              </a:rPr>
              <a:t>los</a:t>
            </a:r>
            <a:r>
              <a:rPr sz="1200" spc="215" dirty="0">
                <a:latin typeface="Arial"/>
                <a:cs typeface="Arial"/>
              </a:rPr>
              <a:t> </a:t>
            </a:r>
            <a:r>
              <a:rPr sz="1200" spc="-35" dirty="0">
                <a:latin typeface="Arial"/>
                <a:cs typeface="Arial"/>
              </a:rPr>
              <a:t>facilitadores,</a:t>
            </a:r>
            <a:r>
              <a:rPr sz="1200" spc="-45" dirty="0">
                <a:latin typeface="Arial"/>
                <a:cs typeface="Arial"/>
              </a:rPr>
              <a:t> </a:t>
            </a:r>
            <a:r>
              <a:rPr sz="1200" spc="-40" dirty="0">
                <a:latin typeface="Arial"/>
                <a:cs typeface="Arial"/>
              </a:rPr>
              <a:t>facilitadoras,</a:t>
            </a:r>
            <a:r>
              <a:rPr sz="1200" spc="-55" dirty="0">
                <a:latin typeface="Arial"/>
                <a:cs typeface="Arial"/>
              </a:rPr>
              <a:t> docentes </a:t>
            </a:r>
            <a:r>
              <a:rPr sz="1200" spc="-60" dirty="0">
                <a:latin typeface="Arial"/>
                <a:cs typeface="Arial"/>
              </a:rPr>
              <a:t>y</a:t>
            </a:r>
            <a:r>
              <a:rPr sz="1200" spc="-55" dirty="0">
                <a:latin typeface="Arial"/>
                <a:cs typeface="Arial"/>
              </a:rPr>
              <a:t> </a:t>
            </a:r>
            <a:r>
              <a:rPr sz="1200" spc="-45" dirty="0">
                <a:latin typeface="Arial"/>
                <a:cs typeface="Arial"/>
              </a:rPr>
              <a:t>estudiantes</a:t>
            </a:r>
            <a:r>
              <a:rPr sz="1200" spc="-55" dirty="0">
                <a:latin typeface="Arial"/>
                <a:cs typeface="Arial"/>
              </a:rPr>
              <a:t> </a:t>
            </a:r>
            <a:r>
              <a:rPr sz="1200" spc="-45" dirty="0">
                <a:latin typeface="Arial"/>
                <a:cs typeface="Arial"/>
              </a:rPr>
              <a:t>que</a:t>
            </a:r>
            <a:r>
              <a:rPr sz="1200" spc="-55" dirty="0">
                <a:latin typeface="Arial"/>
                <a:cs typeface="Arial"/>
              </a:rPr>
              <a:t> </a:t>
            </a:r>
            <a:r>
              <a:rPr sz="1200" spc="-30" dirty="0">
                <a:latin typeface="Arial"/>
                <a:cs typeface="Arial"/>
              </a:rPr>
              <a:t>participaron</a:t>
            </a:r>
            <a:r>
              <a:rPr sz="1200" spc="-55" dirty="0">
                <a:latin typeface="Arial"/>
                <a:cs typeface="Arial"/>
              </a:rPr>
              <a:t> </a:t>
            </a:r>
            <a:r>
              <a:rPr sz="1200" spc="-50" dirty="0">
                <a:latin typeface="Arial"/>
                <a:cs typeface="Arial"/>
              </a:rPr>
              <a:t>en</a:t>
            </a:r>
            <a:r>
              <a:rPr sz="1200" spc="-55" dirty="0">
                <a:latin typeface="Arial"/>
                <a:cs typeface="Arial"/>
              </a:rPr>
              <a:t> </a:t>
            </a:r>
            <a:r>
              <a:rPr sz="1200" spc="-40" dirty="0">
                <a:latin typeface="Arial"/>
                <a:cs typeface="Arial"/>
              </a:rPr>
              <a:t>nuestra</a:t>
            </a:r>
            <a:r>
              <a:rPr sz="1200" spc="-55" dirty="0">
                <a:latin typeface="Arial"/>
                <a:cs typeface="Arial"/>
              </a:rPr>
              <a:t> </a:t>
            </a:r>
            <a:r>
              <a:rPr sz="1200" spc="-45" dirty="0">
                <a:latin typeface="Arial"/>
                <a:cs typeface="Arial"/>
              </a:rPr>
              <a:t>investigación</a:t>
            </a:r>
            <a:r>
              <a:rPr sz="1200" spc="-55" dirty="0">
                <a:latin typeface="Arial"/>
                <a:cs typeface="Arial"/>
              </a:rPr>
              <a:t> </a:t>
            </a:r>
            <a:r>
              <a:rPr sz="1200" spc="-60" dirty="0">
                <a:latin typeface="Arial"/>
                <a:cs typeface="Arial"/>
              </a:rPr>
              <a:t>y</a:t>
            </a:r>
            <a:r>
              <a:rPr sz="1200" spc="-55" dirty="0">
                <a:latin typeface="Arial"/>
                <a:cs typeface="Arial"/>
              </a:rPr>
              <a:t> pruebas </a:t>
            </a:r>
            <a:r>
              <a:rPr sz="1200" spc="-50" dirty="0">
                <a:latin typeface="Arial"/>
                <a:cs typeface="Arial"/>
              </a:rPr>
              <a:t>en</a:t>
            </a:r>
            <a:r>
              <a:rPr sz="1200" spc="-55" dirty="0">
                <a:latin typeface="Arial"/>
                <a:cs typeface="Arial"/>
              </a:rPr>
              <a:t> </a:t>
            </a:r>
            <a:r>
              <a:rPr sz="1200" spc="-50" dirty="0">
                <a:latin typeface="Arial"/>
                <a:cs typeface="Arial"/>
              </a:rPr>
              <a:t>varios</a:t>
            </a:r>
            <a:r>
              <a:rPr sz="1200" spc="-55" dirty="0">
                <a:latin typeface="Arial"/>
                <a:cs typeface="Arial"/>
              </a:rPr>
              <a:t> </a:t>
            </a:r>
            <a:r>
              <a:rPr sz="1200" spc="-90" dirty="0">
                <a:latin typeface="Arial"/>
                <a:cs typeface="Arial"/>
              </a:rPr>
              <a:t>países</a:t>
            </a:r>
            <a:r>
              <a:rPr sz="1200" spc="-55" dirty="0">
                <a:latin typeface="Arial"/>
                <a:cs typeface="Arial"/>
              </a:rPr>
              <a:t> </a:t>
            </a:r>
            <a:r>
              <a:rPr sz="1200" spc="-50" dirty="0">
                <a:latin typeface="Arial"/>
                <a:cs typeface="Arial"/>
              </a:rPr>
              <a:t>de</a:t>
            </a:r>
            <a:r>
              <a:rPr sz="1200" spc="-55" dirty="0">
                <a:latin typeface="Arial"/>
                <a:cs typeface="Arial"/>
              </a:rPr>
              <a:t> los </a:t>
            </a:r>
            <a:r>
              <a:rPr sz="1200" spc="-45" dirty="0">
                <a:latin typeface="Arial"/>
                <a:cs typeface="Arial"/>
              </a:rPr>
              <a:t>que</a:t>
            </a:r>
            <a:r>
              <a:rPr sz="1200" spc="-55" dirty="0">
                <a:latin typeface="Arial"/>
                <a:cs typeface="Arial"/>
              </a:rPr>
              <a:t> </a:t>
            </a:r>
            <a:r>
              <a:rPr sz="1200" spc="-100" dirty="0">
                <a:latin typeface="Arial"/>
                <a:cs typeface="Arial"/>
              </a:rPr>
              <a:t>se</a:t>
            </a:r>
            <a:r>
              <a:rPr sz="1200" spc="-55" dirty="0">
                <a:latin typeface="Arial"/>
                <a:cs typeface="Arial"/>
              </a:rPr>
              <a:t> </a:t>
            </a:r>
            <a:r>
              <a:rPr sz="1200" spc="-60" dirty="0">
                <a:latin typeface="Arial"/>
                <a:cs typeface="Arial"/>
              </a:rPr>
              <a:t>han</a:t>
            </a:r>
            <a:r>
              <a:rPr sz="1200" spc="-55" dirty="0">
                <a:latin typeface="Arial"/>
                <a:cs typeface="Arial"/>
              </a:rPr>
              <a:t> </a:t>
            </a:r>
            <a:r>
              <a:rPr sz="1200" spc="-35" dirty="0">
                <a:latin typeface="Arial"/>
                <a:cs typeface="Arial"/>
              </a:rPr>
              <a:t>tomado</a:t>
            </a:r>
            <a:r>
              <a:rPr sz="1200" spc="-55" dirty="0">
                <a:latin typeface="Arial"/>
                <a:cs typeface="Arial"/>
              </a:rPr>
              <a:t> </a:t>
            </a:r>
            <a:r>
              <a:rPr sz="1200" spc="-45" dirty="0">
                <a:latin typeface="Arial"/>
                <a:cs typeface="Arial"/>
              </a:rPr>
              <a:t>ejemplos</a:t>
            </a:r>
            <a:r>
              <a:rPr sz="1200" spc="-55" dirty="0">
                <a:latin typeface="Arial"/>
                <a:cs typeface="Arial"/>
              </a:rPr>
              <a:t> </a:t>
            </a:r>
            <a:r>
              <a:rPr sz="1200" spc="-60" dirty="0">
                <a:latin typeface="Arial"/>
                <a:cs typeface="Arial"/>
              </a:rPr>
              <a:t>con</a:t>
            </a:r>
            <a:r>
              <a:rPr sz="1200" spc="-55" dirty="0">
                <a:latin typeface="Arial"/>
                <a:cs typeface="Arial"/>
              </a:rPr>
              <a:t> </a:t>
            </a:r>
            <a:r>
              <a:rPr sz="1200" spc="-85" dirty="0">
                <a:latin typeface="Arial"/>
                <a:cs typeface="Arial"/>
              </a:rPr>
              <a:t>su</a:t>
            </a:r>
            <a:r>
              <a:rPr sz="1200" spc="-55" dirty="0">
                <a:latin typeface="Arial"/>
                <a:cs typeface="Arial"/>
              </a:rPr>
              <a:t> </a:t>
            </a:r>
            <a:r>
              <a:rPr sz="1200" spc="-60" dirty="0">
                <a:latin typeface="Arial"/>
                <a:cs typeface="Arial"/>
              </a:rPr>
              <a:t>amable</a:t>
            </a:r>
            <a:r>
              <a:rPr sz="1200" spc="-35" dirty="0">
                <a:latin typeface="Arial"/>
                <a:cs typeface="Arial"/>
              </a:rPr>
              <a:t> </a:t>
            </a:r>
            <a:r>
              <a:rPr sz="1200" spc="-45" dirty="0">
                <a:latin typeface="Arial"/>
                <a:cs typeface="Arial"/>
              </a:rPr>
              <a:t>permiso.</a:t>
            </a:r>
            <a:r>
              <a:rPr sz="1200" spc="-25" dirty="0">
                <a:latin typeface="Arial"/>
                <a:cs typeface="Arial"/>
              </a:rPr>
              <a:t> </a:t>
            </a:r>
            <a:r>
              <a:rPr sz="1200" spc="-165" dirty="0">
                <a:latin typeface="Arial"/>
                <a:cs typeface="Arial"/>
              </a:rPr>
              <a:t>Se</a:t>
            </a:r>
            <a:r>
              <a:rPr sz="1200" spc="-25" dirty="0">
                <a:latin typeface="Arial"/>
                <a:cs typeface="Arial"/>
              </a:rPr>
              <a:t> </a:t>
            </a:r>
            <a:r>
              <a:rPr sz="1200" spc="-60" dirty="0">
                <a:latin typeface="Arial"/>
                <a:cs typeface="Arial"/>
              </a:rPr>
              <a:t>han</a:t>
            </a:r>
            <a:r>
              <a:rPr sz="1200" spc="-25" dirty="0">
                <a:latin typeface="Arial"/>
                <a:cs typeface="Arial"/>
              </a:rPr>
              <a:t> </a:t>
            </a:r>
            <a:r>
              <a:rPr sz="1200" spc="-55" dirty="0">
                <a:latin typeface="Arial"/>
                <a:cs typeface="Arial"/>
              </a:rPr>
              <a:t>cambiado</a:t>
            </a:r>
            <a:r>
              <a:rPr sz="1200" spc="-25" dirty="0">
                <a:latin typeface="Arial"/>
                <a:cs typeface="Arial"/>
              </a:rPr>
              <a:t> </a:t>
            </a:r>
            <a:r>
              <a:rPr sz="1200" spc="-65" dirty="0">
                <a:latin typeface="Arial"/>
                <a:cs typeface="Arial"/>
              </a:rPr>
              <a:t>algunos</a:t>
            </a:r>
            <a:r>
              <a:rPr sz="1200" spc="-25" dirty="0">
                <a:latin typeface="Arial"/>
                <a:cs typeface="Arial"/>
              </a:rPr>
              <a:t> </a:t>
            </a:r>
            <a:r>
              <a:rPr sz="1200" spc="-50" dirty="0">
                <a:latin typeface="Arial"/>
                <a:cs typeface="Arial"/>
              </a:rPr>
              <a:t>nombres</a:t>
            </a:r>
            <a:r>
              <a:rPr sz="1200" spc="-25" dirty="0">
                <a:latin typeface="Arial"/>
                <a:cs typeface="Arial"/>
              </a:rPr>
              <a:t> </a:t>
            </a:r>
            <a:r>
              <a:rPr sz="1200" spc="-60" dirty="0">
                <a:latin typeface="Arial"/>
                <a:cs typeface="Arial"/>
              </a:rPr>
              <a:t>cuando</a:t>
            </a:r>
            <a:r>
              <a:rPr sz="1200" spc="-25" dirty="0">
                <a:latin typeface="Arial"/>
                <a:cs typeface="Arial"/>
              </a:rPr>
              <a:t> </a:t>
            </a:r>
            <a:r>
              <a:rPr sz="1200" spc="-55" dirty="0">
                <a:latin typeface="Arial"/>
                <a:cs typeface="Arial"/>
              </a:rPr>
              <a:t>los</a:t>
            </a:r>
            <a:r>
              <a:rPr sz="1200" spc="-25" dirty="0">
                <a:latin typeface="Arial"/>
                <a:cs typeface="Arial"/>
              </a:rPr>
              <a:t> </a:t>
            </a:r>
            <a:r>
              <a:rPr sz="1200" spc="-45" dirty="0">
                <a:latin typeface="Arial"/>
                <a:cs typeface="Arial"/>
              </a:rPr>
              <a:t>profesores</a:t>
            </a:r>
            <a:r>
              <a:rPr sz="1200" spc="-25" dirty="0">
                <a:latin typeface="Arial"/>
                <a:cs typeface="Arial"/>
              </a:rPr>
              <a:t> </a:t>
            </a:r>
            <a:r>
              <a:rPr sz="1200" spc="-35" dirty="0">
                <a:latin typeface="Arial"/>
                <a:cs typeface="Arial"/>
              </a:rPr>
              <a:t>o</a:t>
            </a:r>
            <a:r>
              <a:rPr sz="1200" spc="-25" dirty="0">
                <a:latin typeface="Arial"/>
                <a:cs typeface="Arial"/>
              </a:rPr>
              <a:t> </a:t>
            </a:r>
            <a:r>
              <a:rPr sz="1200" spc="-50" dirty="0">
                <a:latin typeface="Arial"/>
                <a:cs typeface="Arial"/>
              </a:rPr>
              <a:t>profesoras</a:t>
            </a:r>
            <a:r>
              <a:rPr sz="1200" spc="-25" dirty="0">
                <a:latin typeface="Arial"/>
                <a:cs typeface="Arial"/>
              </a:rPr>
              <a:t> </a:t>
            </a:r>
            <a:r>
              <a:rPr sz="1200" spc="-75" dirty="0">
                <a:latin typeface="Arial"/>
                <a:cs typeface="Arial"/>
              </a:rPr>
              <a:t>deseaban</a:t>
            </a:r>
            <a:r>
              <a:rPr sz="1200" spc="-25" dirty="0">
                <a:latin typeface="Arial"/>
                <a:cs typeface="Arial"/>
              </a:rPr>
              <a:t> </a:t>
            </a:r>
            <a:r>
              <a:rPr sz="1200" spc="-50" dirty="0">
                <a:latin typeface="Arial"/>
                <a:cs typeface="Arial"/>
              </a:rPr>
              <a:t>permanecer</a:t>
            </a:r>
            <a:r>
              <a:rPr sz="1200" spc="-25" dirty="0">
                <a:latin typeface="Arial"/>
                <a:cs typeface="Arial"/>
              </a:rPr>
              <a:t> </a:t>
            </a:r>
            <a:r>
              <a:rPr sz="1200" spc="-50" dirty="0">
                <a:latin typeface="Arial"/>
                <a:cs typeface="Arial"/>
              </a:rPr>
              <a:t>en</a:t>
            </a:r>
            <a:r>
              <a:rPr sz="1200" spc="-25" dirty="0">
                <a:latin typeface="Arial"/>
                <a:cs typeface="Arial"/>
              </a:rPr>
              <a:t> </a:t>
            </a:r>
            <a:r>
              <a:rPr sz="1200" spc="-30" dirty="0">
                <a:latin typeface="Arial"/>
                <a:cs typeface="Arial"/>
              </a:rPr>
              <a:t>el</a:t>
            </a:r>
            <a:r>
              <a:rPr sz="1200" spc="-25" dirty="0">
                <a:latin typeface="Arial"/>
                <a:cs typeface="Arial"/>
              </a:rPr>
              <a:t> </a:t>
            </a:r>
            <a:r>
              <a:rPr sz="1200" spc="-40" dirty="0">
                <a:latin typeface="Arial"/>
                <a:cs typeface="Arial"/>
              </a:rPr>
              <a:t>anonimato.</a:t>
            </a:r>
            <a:r>
              <a:rPr sz="1200" spc="-25" dirty="0">
                <a:latin typeface="Arial"/>
                <a:cs typeface="Arial"/>
              </a:rPr>
              <a:t> </a:t>
            </a:r>
            <a:r>
              <a:rPr sz="1200" spc="-135" dirty="0">
                <a:latin typeface="Arial"/>
                <a:cs typeface="Arial"/>
              </a:rPr>
              <a:t>Las</a:t>
            </a:r>
            <a:r>
              <a:rPr sz="1200" spc="-25" dirty="0">
                <a:latin typeface="Arial"/>
                <a:cs typeface="Arial"/>
              </a:rPr>
              <a:t> </a:t>
            </a:r>
            <a:r>
              <a:rPr sz="1200" spc="-40" dirty="0">
                <a:latin typeface="Arial"/>
                <a:cs typeface="Arial"/>
              </a:rPr>
              <a:t>fotografías</a:t>
            </a:r>
            <a:r>
              <a:rPr sz="1200" spc="-25" dirty="0">
                <a:latin typeface="Arial"/>
                <a:cs typeface="Arial"/>
              </a:rPr>
              <a:t> </a:t>
            </a:r>
            <a:r>
              <a:rPr sz="1200" spc="-45" dirty="0">
                <a:latin typeface="Arial"/>
                <a:cs typeface="Arial"/>
              </a:rPr>
              <a:t>que</a:t>
            </a:r>
            <a:r>
              <a:rPr sz="1200" spc="-25" dirty="0">
                <a:latin typeface="Arial"/>
                <a:cs typeface="Arial"/>
              </a:rPr>
              <a:t> </a:t>
            </a:r>
            <a:r>
              <a:rPr sz="1200" spc="-60" dirty="0">
                <a:latin typeface="Arial"/>
                <a:cs typeface="Arial"/>
              </a:rPr>
              <a:t>aparecen</a:t>
            </a:r>
            <a:r>
              <a:rPr sz="1200" spc="-25" dirty="0">
                <a:latin typeface="Arial"/>
                <a:cs typeface="Arial"/>
              </a:rPr>
              <a:t> </a:t>
            </a:r>
            <a:r>
              <a:rPr sz="1200" spc="-50" dirty="0">
                <a:latin typeface="Arial"/>
                <a:cs typeface="Arial"/>
              </a:rPr>
              <a:t>en</a:t>
            </a:r>
            <a:r>
              <a:rPr sz="1200" spc="-25" dirty="0">
                <a:latin typeface="Arial"/>
                <a:cs typeface="Arial"/>
              </a:rPr>
              <a:t> </a:t>
            </a:r>
            <a:r>
              <a:rPr sz="1200" spc="-30" dirty="0">
                <a:latin typeface="Arial"/>
                <a:cs typeface="Arial"/>
              </a:rPr>
              <a:t>el</a:t>
            </a:r>
            <a:r>
              <a:rPr sz="1200" spc="10" dirty="0">
                <a:latin typeface="Arial"/>
                <a:cs typeface="Arial"/>
              </a:rPr>
              <a:t> </a:t>
            </a:r>
            <a:r>
              <a:rPr sz="1200" spc="-40" dirty="0">
                <a:latin typeface="Arial"/>
                <a:cs typeface="Arial"/>
              </a:rPr>
              <a:t>paquete</a:t>
            </a:r>
            <a:r>
              <a:rPr sz="1200" spc="-65" dirty="0">
                <a:latin typeface="Arial"/>
                <a:cs typeface="Arial"/>
              </a:rPr>
              <a:t> </a:t>
            </a:r>
            <a:r>
              <a:rPr sz="1200" spc="-100" dirty="0">
                <a:latin typeface="Arial"/>
                <a:cs typeface="Arial"/>
              </a:rPr>
              <a:t>se</a:t>
            </a:r>
            <a:r>
              <a:rPr sz="1200" spc="-65" dirty="0">
                <a:latin typeface="Arial"/>
                <a:cs typeface="Arial"/>
              </a:rPr>
              <a:t> </a:t>
            </a:r>
            <a:r>
              <a:rPr sz="1200" spc="-40" dirty="0">
                <a:latin typeface="Arial"/>
                <a:cs typeface="Arial"/>
              </a:rPr>
              <a:t>derivan</a:t>
            </a:r>
            <a:r>
              <a:rPr sz="1200" spc="-65" dirty="0">
                <a:latin typeface="Arial"/>
                <a:cs typeface="Arial"/>
              </a:rPr>
              <a:t> </a:t>
            </a:r>
            <a:r>
              <a:rPr sz="1200" spc="-50" dirty="0">
                <a:latin typeface="Arial"/>
                <a:cs typeface="Arial"/>
              </a:rPr>
              <a:t>de</a:t>
            </a:r>
            <a:r>
              <a:rPr sz="1200" spc="-65" dirty="0">
                <a:latin typeface="Arial"/>
                <a:cs typeface="Arial"/>
              </a:rPr>
              <a:t> </a:t>
            </a:r>
            <a:r>
              <a:rPr sz="1200" spc="-45" dirty="0">
                <a:latin typeface="Arial"/>
                <a:cs typeface="Arial"/>
              </a:rPr>
              <a:t>nuestros</a:t>
            </a:r>
            <a:r>
              <a:rPr sz="1200" spc="-65" dirty="0">
                <a:latin typeface="Arial"/>
                <a:cs typeface="Arial"/>
              </a:rPr>
              <a:t> </a:t>
            </a:r>
            <a:r>
              <a:rPr sz="1200" spc="-50" dirty="0">
                <a:latin typeface="Arial"/>
                <a:cs typeface="Arial"/>
              </a:rPr>
              <a:t>estudios</a:t>
            </a:r>
            <a:r>
              <a:rPr sz="1200" spc="-65" dirty="0">
                <a:latin typeface="Arial"/>
                <a:cs typeface="Arial"/>
              </a:rPr>
              <a:t> </a:t>
            </a:r>
            <a:r>
              <a:rPr sz="1200" spc="-50" dirty="0">
                <a:latin typeface="Arial"/>
                <a:cs typeface="Arial"/>
              </a:rPr>
              <a:t>de</a:t>
            </a:r>
            <a:r>
              <a:rPr sz="1200" spc="-65" dirty="0">
                <a:latin typeface="Arial"/>
                <a:cs typeface="Arial"/>
              </a:rPr>
              <a:t> </a:t>
            </a:r>
            <a:r>
              <a:rPr sz="1200" spc="-45" dirty="0">
                <a:latin typeface="Arial"/>
                <a:cs typeface="Arial"/>
              </a:rPr>
              <a:t>investigación</a:t>
            </a:r>
            <a:r>
              <a:rPr sz="1200" spc="-65" dirty="0">
                <a:latin typeface="Arial"/>
                <a:cs typeface="Arial"/>
              </a:rPr>
              <a:t> </a:t>
            </a:r>
            <a:r>
              <a:rPr sz="1200" spc="-60" dirty="0">
                <a:latin typeface="Arial"/>
                <a:cs typeface="Arial"/>
              </a:rPr>
              <a:t>y</a:t>
            </a:r>
            <a:r>
              <a:rPr sz="1200" spc="-65" dirty="0">
                <a:latin typeface="Arial"/>
                <a:cs typeface="Arial"/>
              </a:rPr>
              <a:t> </a:t>
            </a:r>
            <a:r>
              <a:rPr sz="1200" spc="-100" dirty="0">
                <a:latin typeface="Arial"/>
                <a:cs typeface="Arial"/>
              </a:rPr>
              <a:t>se</a:t>
            </a:r>
            <a:r>
              <a:rPr sz="1200" spc="-65" dirty="0">
                <a:latin typeface="Arial"/>
                <a:cs typeface="Arial"/>
              </a:rPr>
              <a:t> </a:t>
            </a:r>
            <a:r>
              <a:rPr sz="1200" spc="-70" dirty="0">
                <a:latin typeface="Arial"/>
                <a:cs typeface="Arial"/>
              </a:rPr>
              <a:t>ha</a:t>
            </a:r>
            <a:r>
              <a:rPr sz="1200" spc="-65" dirty="0">
                <a:latin typeface="Arial"/>
                <a:cs typeface="Arial"/>
              </a:rPr>
              <a:t> </a:t>
            </a:r>
            <a:r>
              <a:rPr sz="1200" spc="-25" dirty="0">
                <a:latin typeface="Arial"/>
                <a:cs typeface="Arial"/>
              </a:rPr>
              <a:t>facilitado</a:t>
            </a:r>
            <a:r>
              <a:rPr sz="1200" spc="-65" dirty="0">
                <a:latin typeface="Arial"/>
                <a:cs typeface="Arial"/>
              </a:rPr>
              <a:t> </a:t>
            </a:r>
            <a:r>
              <a:rPr sz="1200" spc="-85" dirty="0">
                <a:latin typeface="Arial"/>
                <a:cs typeface="Arial"/>
              </a:rPr>
              <a:t>su</a:t>
            </a:r>
            <a:r>
              <a:rPr sz="1200" spc="-65" dirty="0">
                <a:latin typeface="Arial"/>
                <a:cs typeface="Arial"/>
              </a:rPr>
              <a:t> </a:t>
            </a:r>
            <a:r>
              <a:rPr sz="1200" spc="-45" dirty="0">
                <a:latin typeface="Arial"/>
                <a:cs typeface="Arial"/>
              </a:rPr>
              <a:t>permiso</a:t>
            </a:r>
            <a:r>
              <a:rPr sz="1200" spc="-65" dirty="0">
                <a:latin typeface="Arial"/>
                <a:cs typeface="Arial"/>
              </a:rPr>
              <a:t> </a:t>
            </a:r>
            <a:r>
              <a:rPr sz="1200" spc="-55" dirty="0">
                <a:latin typeface="Arial"/>
                <a:cs typeface="Arial"/>
              </a:rPr>
              <a:t>para</a:t>
            </a:r>
            <a:r>
              <a:rPr sz="1200" spc="-65" dirty="0">
                <a:latin typeface="Arial"/>
                <a:cs typeface="Arial"/>
              </a:rPr>
              <a:t> </a:t>
            </a:r>
            <a:r>
              <a:rPr sz="1200" spc="-60" dirty="0">
                <a:latin typeface="Arial"/>
                <a:cs typeface="Arial"/>
              </a:rPr>
              <a:t>usarlos</a:t>
            </a:r>
            <a:r>
              <a:rPr sz="1200" spc="-65" dirty="0">
                <a:latin typeface="Arial"/>
                <a:cs typeface="Arial"/>
              </a:rPr>
              <a:t> </a:t>
            </a:r>
            <a:r>
              <a:rPr sz="1200" spc="-60" dirty="0">
                <a:latin typeface="Arial"/>
                <a:cs typeface="Arial"/>
              </a:rPr>
              <a:t>con</a:t>
            </a:r>
            <a:r>
              <a:rPr sz="1200" spc="-65" dirty="0">
                <a:latin typeface="Arial"/>
                <a:cs typeface="Arial"/>
              </a:rPr>
              <a:t> </a:t>
            </a:r>
            <a:r>
              <a:rPr sz="1200" spc="-40" dirty="0">
                <a:latin typeface="Arial"/>
                <a:cs typeface="Arial"/>
              </a:rPr>
              <a:t>fines</a:t>
            </a:r>
            <a:r>
              <a:rPr sz="1200" spc="-65" dirty="0">
                <a:latin typeface="Arial"/>
                <a:cs typeface="Arial"/>
              </a:rPr>
              <a:t> </a:t>
            </a:r>
            <a:r>
              <a:rPr sz="1200" spc="-50" dirty="0">
                <a:latin typeface="Arial"/>
                <a:cs typeface="Arial"/>
              </a:rPr>
              <a:t>educativos.</a:t>
            </a:r>
            <a:endParaRPr sz="1200" dirty="0">
              <a:latin typeface="Arial"/>
              <a:cs typeface="Arial"/>
            </a:endParaRPr>
          </a:p>
          <a:p>
            <a:pPr>
              <a:lnSpc>
                <a:spcPct val="100000"/>
              </a:lnSpc>
            </a:pPr>
            <a:endParaRPr sz="1200" dirty="0">
              <a:latin typeface="Arial"/>
              <a:cs typeface="Arial"/>
            </a:endParaRPr>
          </a:p>
          <a:p>
            <a:pPr>
              <a:lnSpc>
                <a:spcPct val="100000"/>
              </a:lnSpc>
              <a:spcBef>
                <a:spcPts val="70"/>
              </a:spcBef>
            </a:pPr>
            <a:endParaRPr sz="1200" dirty="0">
              <a:latin typeface="Arial"/>
              <a:cs typeface="Arial"/>
            </a:endParaRPr>
          </a:p>
          <a:p>
            <a:pPr marL="40005" marR="664210">
              <a:lnSpc>
                <a:spcPct val="121700"/>
              </a:lnSpc>
            </a:pPr>
            <a:r>
              <a:rPr sz="1200" spc="-55" dirty="0">
                <a:latin typeface="Arial"/>
                <a:cs typeface="Arial"/>
              </a:rPr>
              <a:t>Citación</a:t>
            </a:r>
            <a:r>
              <a:rPr sz="1200" spc="-40" dirty="0">
                <a:latin typeface="Arial"/>
                <a:cs typeface="Arial"/>
              </a:rPr>
              <a:t> </a:t>
            </a:r>
            <a:r>
              <a:rPr sz="1200" spc="-55" dirty="0">
                <a:latin typeface="Arial"/>
                <a:cs typeface="Arial"/>
              </a:rPr>
              <a:t>para</a:t>
            </a:r>
            <a:r>
              <a:rPr sz="1200" spc="-35" dirty="0">
                <a:latin typeface="Arial"/>
                <a:cs typeface="Arial"/>
              </a:rPr>
              <a:t> el </a:t>
            </a:r>
            <a:r>
              <a:rPr sz="1200" dirty="0">
                <a:latin typeface="Arial"/>
                <a:cs typeface="Arial"/>
              </a:rPr>
              <a:t>kit</a:t>
            </a:r>
            <a:r>
              <a:rPr sz="1200" spc="-35" dirty="0">
                <a:latin typeface="Arial"/>
                <a:cs typeface="Arial"/>
              </a:rPr>
              <a:t> </a:t>
            </a:r>
            <a:r>
              <a:rPr sz="1200" spc="-105" dirty="0">
                <a:latin typeface="Arial"/>
                <a:cs typeface="Arial"/>
              </a:rPr>
              <a:t>T-</a:t>
            </a:r>
            <a:r>
              <a:rPr sz="1200" spc="-155" dirty="0">
                <a:latin typeface="Arial"/>
                <a:cs typeface="Arial"/>
              </a:rPr>
              <a:t>SEDA:</a:t>
            </a:r>
            <a:r>
              <a:rPr sz="1200" spc="-45" dirty="0">
                <a:latin typeface="Arial"/>
                <a:cs typeface="Arial"/>
              </a:rPr>
              <a:t> </a:t>
            </a:r>
            <a:r>
              <a:rPr lang="en-GB" sz="1200" b="1" kern="0" dirty="0">
                <a:latin typeface="Arial Unicode MS"/>
                <a:cs typeface="Arial Unicode MS"/>
              </a:rPr>
              <a:t> </a:t>
            </a:r>
            <a:r>
              <a:rPr lang="en-GB" sz="1200" kern="0" dirty="0">
                <a:solidFill>
                  <a:srgbClr val="201F1E"/>
                </a:solidFill>
                <a:latin typeface="Arial Unicode MS"/>
                <a:cs typeface="Arial Unicode MS"/>
              </a:rPr>
              <a:t>T-SEDA Collective (2023). </a:t>
            </a:r>
            <a:r>
              <a:rPr lang="en-GB" sz="1200" i="1" kern="0" dirty="0">
                <a:solidFill>
                  <a:srgbClr val="201F1E"/>
                </a:solidFill>
                <a:latin typeface="Arial"/>
                <a:cs typeface="Arial"/>
              </a:rPr>
              <a:t>Toolkit for Systematic Educational Dialogue Analysis (T-SEDA): A resource for inquiry into practice. v.9. </a:t>
            </a:r>
            <a:r>
              <a:rPr lang="en-GB" sz="1200" u="sng" kern="0" dirty="0">
                <a:solidFill>
                  <a:srgbClr val="0000FF"/>
                </a:solidFill>
                <a:latin typeface="Arial Unicode MS"/>
                <a:cs typeface="Arial Unicode MS"/>
                <a:hlinkClick r:id="rId4"/>
              </a:rPr>
              <a:t>https://camtree.learnworlds.com/t-seda</a:t>
            </a:r>
            <a:endParaRPr sz="1200" dirty="0">
              <a:latin typeface="Arial"/>
              <a:cs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8567C37-4E48-0E47-A35C-89B048C43B27}"/>
              </a:ext>
            </a:extLst>
          </p:cNvPr>
          <p:cNvGraphicFramePr>
            <a:graphicFrameLocks noGrp="1"/>
          </p:cNvGraphicFramePr>
          <p:nvPr>
            <p:extLst>
              <p:ext uri="{D42A27DB-BD31-4B8C-83A1-F6EECF244321}">
                <p14:modId xmlns:p14="http://schemas.microsoft.com/office/powerpoint/2010/main" val="3244721884"/>
              </p:ext>
            </p:extLst>
          </p:nvPr>
        </p:nvGraphicFramePr>
        <p:xfrm>
          <a:off x="660400" y="1683750"/>
          <a:ext cx="9258300" cy="5780879"/>
        </p:xfrm>
        <a:graphic>
          <a:graphicData uri="http://schemas.openxmlformats.org/drawingml/2006/table">
            <a:tbl>
              <a:tblPr>
                <a:tableStyleId>{5C22544A-7EE6-4342-B048-85BDC9FD1C3A}</a:tableStyleId>
              </a:tblPr>
              <a:tblGrid>
                <a:gridCol w="4467400">
                  <a:extLst>
                    <a:ext uri="{9D8B030D-6E8A-4147-A177-3AD203B41FA5}">
                      <a16:colId xmlns:a16="http://schemas.microsoft.com/office/drawing/2014/main" val="3254048369"/>
                    </a:ext>
                  </a:extLst>
                </a:gridCol>
                <a:gridCol w="4790900">
                  <a:extLst>
                    <a:ext uri="{9D8B030D-6E8A-4147-A177-3AD203B41FA5}">
                      <a16:colId xmlns:a16="http://schemas.microsoft.com/office/drawing/2014/main" val="1255011624"/>
                    </a:ext>
                  </a:extLst>
                </a:gridCol>
              </a:tblGrid>
              <a:tr h="218911">
                <a:tc>
                  <a:txBody>
                    <a:bodyPr/>
                    <a:lstStyle/>
                    <a:p>
                      <a:pPr algn="ctr">
                        <a:lnSpc>
                          <a:spcPct val="115000"/>
                        </a:lnSpc>
                      </a:pPr>
                      <a:r>
                        <a:rPr lang="en-GB" sz="1400" b="1" dirty="0" err="1">
                          <a:effectLst/>
                        </a:rPr>
                        <a:t>Propósitos</a:t>
                      </a:r>
                      <a:endParaRPr lang="en-GB" sz="1400" b="1" dirty="0">
                        <a:effectLst/>
                        <a:latin typeface="Arial" panose="020B0604020202020204" pitchFamily="34" charset="0"/>
                        <a:ea typeface="Arial" panose="020B0604020202020204" pitchFamily="34" charset="0"/>
                      </a:endParaRPr>
                    </a:p>
                  </a:txBody>
                  <a:tcPr marL="34558" marR="34558" marT="34558" marB="34558">
                    <a:solidFill>
                      <a:srgbClr val="D8D8D8"/>
                    </a:solidFill>
                  </a:tcPr>
                </a:tc>
                <a:tc>
                  <a:txBody>
                    <a:bodyPr/>
                    <a:lstStyle/>
                    <a:p>
                      <a:pPr algn="ctr">
                        <a:lnSpc>
                          <a:spcPct val="115000"/>
                        </a:lnSpc>
                      </a:pPr>
                      <a:r>
                        <a:rPr lang="en-GB" sz="1400" b="1" dirty="0" err="1">
                          <a:effectLst/>
                        </a:rPr>
                        <a:t>Ejemplos</a:t>
                      </a:r>
                      <a:endParaRPr lang="en-GB" sz="1400" b="1" dirty="0">
                        <a:effectLst/>
                        <a:latin typeface="Arial" panose="020B0604020202020204" pitchFamily="34" charset="0"/>
                        <a:ea typeface="Arial" panose="020B0604020202020204" pitchFamily="34" charset="0"/>
                      </a:endParaRPr>
                    </a:p>
                  </a:txBody>
                  <a:tcPr marL="34558" marR="34558" marT="34558" marB="34558">
                    <a:solidFill>
                      <a:srgbClr val="D8D8D8"/>
                    </a:solidFill>
                  </a:tcPr>
                </a:tc>
                <a:extLst>
                  <a:ext uri="{0D108BD9-81ED-4DB2-BD59-A6C34878D82A}">
                    <a16:rowId xmlns:a16="http://schemas.microsoft.com/office/drawing/2014/main" val="2025946195"/>
                  </a:ext>
                </a:extLst>
              </a:tr>
              <a:tr h="364981">
                <a:tc>
                  <a:txBody>
                    <a:bodyPr/>
                    <a:lstStyle/>
                    <a:p>
                      <a:pPr marL="271463" indent="-165100">
                        <a:lnSpc>
                          <a:spcPct val="115000"/>
                        </a:lnSpc>
                        <a:tabLst/>
                      </a:pPr>
                      <a:r>
                        <a:rPr lang="en-GB" sz="1200" dirty="0" err="1">
                          <a:solidFill>
                            <a:schemeClr val="bg1"/>
                          </a:solidFill>
                          <a:effectLst/>
                        </a:rPr>
                        <a:t>Observar</a:t>
                      </a:r>
                      <a:r>
                        <a:rPr lang="en-GB" sz="1200" dirty="0">
                          <a:solidFill>
                            <a:schemeClr val="bg1"/>
                          </a:solidFill>
                          <a:effectLst/>
                        </a:rPr>
                        <a:t> </a:t>
                      </a:r>
                      <a:r>
                        <a:rPr lang="en-GB" sz="1200" dirty="0" err="1">
                          <a:solidFill>
                            <a:schemeClr val="bg1"/>
                          </a:solidFill>
                          <a:effectLst/>
                        </a:rPr>
                        <a:t>el</a:t>
                      </a:r>
                      <a:r>
                        <a:rPr lang="en-GB" sz="1200" dirty="0">
                          <a:solidFill>
                            <a:schemeClr val="bg1"/>
                          </a:solidFill>
                          <a:effectLst/>
                        </a:rPr>
                        <a:t> </a:t>
                      </a:r>
                      <a:r>
                        <a:rPr lang="en-GB" sz="1200" dirty="0" err="1">
                          <a:solidFill>
                            <a:schemeClr val="bg1"/>
                          </a:solidFill>
                          <a:effectLst/>
                        </a:rPr>
                        <a:t>desarrollo</a:t>
                      </a:r>
                      <a:r>
                        <a:rPr lang="en-GB" sz="1200" dirty="0">
                          <a:solidFill>
                            <a:schemeClr val="bg1"/>
                          </a:solidFill>
                          <a:effectLst/>
                        </a:rPr>
                        <a:t> </a:t>
                      </a:r>
                      <a:r>
                        <a:rPr lang="en-GB" sz="1200" dirty="0" err="1">
                          <a:solidFill>
                            <a:schemeClr val="bg1"/>
                          </a:solidFill>
                          <a:effectLst/>
                        </a:rPr>
                        <a:t>independiente</a:t>
                      </a:r>
                      <a:r>
                        <a:rPr lang="en-GB" sz="1200" dirty="0">
                          <a:solidFill>
                            <a:schemeClr val="bg1"/>
                          </a:solidFill>
                          <a:effectLst/>
                        </a:rPr>
                        <a:t> del </a:t>
                      </a:r>
                      <a:r>
                        <a:rPr lang="en-GB" sz="1200" dirty="0" err="1">
                          <a:solidFill>
                            <a:schemeClr val="bg1"/>
                          </a:solidFill>
                          <a:effectLst/>
                        </a:rPr>
                        <a:t>diálogo</a:t>
                      </a:r>
                      <a:r>
                        <a:rPr lang="en-GB" sz="1200" dirty="0">
                          <a:solidFill>
                            <a:schemeClr val="bg1"/>
                          </a:solidFill>
                          <a:effectLst/>
                        </a:rPr>
                        <a:t> </a:t>
                      </a:r>
                      <a:r>
                        <a:rPr lang="en-GB" sz="1200" dirty="0" err="1">
                          <a:solidFill>
                            <a:schemeClr val="bg1"/>
                          </a:solidFill>
                          <a:effectLst/>
                        </a:rPr>
                        <a:t>por</a:t>
                      </a:r>
                      <a:r>
                        <a:rPr lang="en-GB" sz="1200" dirty="0">
                          <a:solidFill>
                            <a:schemeClr val="bg1"/>
                          </a:solidFill>
                          <a:effectLst/>
                        </a:rPr>
                        <a:t> </a:t>
                      </a:r>
                      <a:r>
                        <a:rPr lang="en-GB" sz="1200" dirty="0" err="1">
                          <a:solidFill>
                            <a:schemeClr val="bg1"/>
                          </a:solidFill>
                          <a:effectLst/>
                        </a:rPr>
                        <a:t>parte</a:t>
                      </a:r>
                      <a:r>
                        <a:rPr lang="en-GB" sz="1200" dirty="0">
                          <a:solidFill>
                            <a:schemeClr val="bg1"/>
                          </a:solidFill>
                          <a:effectLst/>
                        </a:rPr>
                        <a:t> de </a:t>
                      </a:r>
                      <a:r>
                        <a:rPr lang="en-GB" sz="1200" dirty="0" err="1">
                          <a:solidFill>
                            <a:schemeClr val="bg1"/>
                          </a:solidFill>
                          <a:effectLst/>
                        </a:rPr>
                        <a:t>los</a:t>
                      </a:r>
                      <a:r>
                        <a:rPr lang="en-GB" sz="1200" dirty="0">
                          <a:solidFill>
                            <a:schemeClr val="bg1"/>
                          </a:solidFill>
                          <a:effectLst/>
                        </a:rPr>
                        <a:t> </a:t>
                      </a:r>
                      <a:r>
                        <a:rPr lang="en-GB" sz="1200" dirty="0" err="1">
                          <a:solidFill>
                            <a:schemeClr val="bg1"/>
                          </a:solidFill>
                          <a:effectLst/>
                        </a:rPr>
                        <a:t>estudiantes</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t>
                      </a:r>
                      <a:r>
                        <a:rPr lang="en-GB" sz="1200" dirty="0" err="1">
                          <a:effectLst/>
                        </a:rPr>
                        <a:t>Observar</a:t>
                      </a:r>
                      <a:r>
                        <a:rPr lang="en-GB" sz="1200" dirty="0">
                          <a:effectLst/>
                        </a:rPr>
                        <a:t> la </a:t>
                      </a:r>
                      <a:r>
                        <a:rPr lang="en-GB" sz="1200" dirty="0" err="1">
                          <a:effectLst/>
                        </a:rPr>
                        <a:t>participación</a:t>
                      </a:r>
                      <a:r>
                        <a:rPr lang="en-GB" sz="1200" dirty="0">
                          <a:effectLst/>
                        </a:rPr>
                        <a:t> de </a:t>
                      </a:r>
                      <a:r>
                        <a:rPr lang="en-GB" sz="1200" dirty="0" err="1">
                          <a:effectLst/>
                        </a:rPr>
                        <a:t>algunos</a:t>
                      </a:r>
                      <a:r>
                        <a:rPr lang="en-GB" sz="1200" dirty="0">
                          <a:effectLst/>
                        </a:rPr>
                        <a:t> </a:t>
                      </a:r>
                      <a:r>
                        <a:rPr lang="en-GB" sz="1200" dirty="0" err="1">
                          <a:effectLst/>
                        </a:rPr>
                        <a:t>estudiantes</a:t>
                      </a:r>
                      <a:r>
                        <a:rPr lang="en-GB" sz="1200" dirty="0">
                          <a:effectLst/>
                        </a:rPr>
                        <a:t> con y sin </a:t>
                      </a:r>
                      <a:r>
                        <a:rPr lang="en-GB" sz="1200" dirty="0" err="1">
                          <a:effectLst/>
                        </a:rPr>
                        <a:t>el</a:t>
                      </a:r>
                      <a:r>
                        <a:rPr lang="en-GB" sz="1200" dirty="0">
                          <a:effectLst/>
                        </a:rPr>
                        <a:t> </a:t>
                      </a:r>
                      <a:r>
                        <a:rPr lang="en-GB" sz="1200" dirty="0" err="1">
                          <a:effectLst/>
                        </a:rPr>
                        <a:t>involucramiento</a:t>
                      </a:r>
                      <a:r>
                        <a:rPr lang="en-GB" sz="1200" dirty="0">
                          <a:effectLst/>
                        </a:rPr>
                        <a:t> del </a:t>
                      </a:r>
                      <a:r>
                        <a:rPr lang="en-GB" sz="1200" dirty="0" err="1">
                          <a:effectLst/>
                        </a:rPr>
                        <a:t>profesor</a:t>
                      </a:r>
                      <a:r>
                        <a:rPr lang="en-GB" sz="1200" dirty="0">
                          <a:effectLst/>
                        </a:rPr>
                        <a:t>.</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3519733429"/>
                  </a:ext>
                </a:extLst>
              </a:tr>
              <a:tr h="364981">
                <a:tc>
                  <a:txBody>
                    <a:bodyPr/>
                    <a:lstStyle/>
                    <a:p>
                      <a:pPr marL="271463" indent="-165100">
                        <a:lnSpc>
                          <a:spcPct val="115000"/>
                        </a:lnSpc>
                        <a:tabLst/>
                      </a:pPr>
                      <a:r>
                        <a:rPr lang="en-GB" sz="1200" dirty="0" err="1">
                          <a:solidFill>
                            <a:schemeClr val="bg1"/>
                          </a:solidFill>
                          <a:effectLst/>
                        </a:rPr>
                        <a:t>Observar</a:t>
                      </a:r>
                      <a:r>
                        <a:rPr lang="en-GB" sz="1200" dirty="0">
                          <a:solidFill>
                            <a:schemeClr val="bg1"/>
                          </a:solidFill>
                          <a:effectLst/>
                        </a:rPr>
                        <a:t> las </a:t>
                      </a:r>
                      <a:r>
                        <a:rPr lang="en-GB" sz="1200" dirty="0" err="1">
                          <a:solidFill>
                            <a:schemeClr val="bg1"/>
                          </a:solidFill>
                          <a:effectLst/>
                        </a:rPr>
                        <a:t>habilidades</a:t>
                      </a:r>
                      <a:r>
                        <a:rPr lang="en-GB" sz="1200" dirty="0">
                          <a:solidFill>
                            <a:schemeClr val="bg1"/>
                          </a:solidFill>
                          <a:effectLst/>
                        </a:rPr>
                        <a:t> </a:t>
                      </a:r>
                      <a:r>
                        <a:rPr lang="en-GB" sz="1200" dirty="0" err="1">
                          <a:solidFill>
                            <a:schemeClr val="bg1"/>
                          </a:solidFill>
                          <a:effectLst/>
                        </a:rPr>
                        <a:t>dialógicas</a:t>
                      </a:r>
                      <a:r>
                        <a:rPr lang="en-GB" sz="1200" dirty="0">
                          <a:solidFill>
                            <a:schemeClr val="bg1"/>
                          </a:solidFill>
                          <a:effectLst/>
                        </a:rPr>
                        <a:t> de </a:t>
                      </a:r>
                      <a:r>
                        <a:rPr lang="en-GB" sz="1200" dirty="0" err="1">
                          <a:solidFill>
                            <a:schemeClr val="bg1"/>
                          </a:solidFill>
                          <a:effectLst/>
                        </a:rPr>
                        <a:t>los</a:t>
                      </a:r>
                      <a:r>
                        <a:rPr lang="en-GB" sz="1200" dirty="0">
                          <a:solidFill>
                            <a:schemeClr val="bg1"/>
                          </a:solidFill>
                          <a:effectLst/>
                        </a:rPr>
                        <a:t> </a:t>
                      </a:r>
                      <a:r>
                        <a:rPr lang="en-GB" sz="1200" dirty="0" err="1">
                          <a:solidFill>
                            <a:schemeClr val="bg1"/>
                          </a:solidFill>
                          <a:effectLst/>
                        </a:rPr>
                        <a:t>estudiantes</a:t>
                      </a:r>
                      <a:r>
                        <a:rPr lang="en-GB" sz="1200" dirty="0">
                          <a:solidFill>
                            <a:schemeClr val="bg1"/>
                          </a:solidFill>
                          <a:effectLst/>
                        </a:rPr>
                        <a:t> </a:t>
                      </a:r>
                      <a:r>
                        <a:rPr lang="en-GB" sz="1200" dirty="0" err="1">
                          <a:solidFill>
                            <a:schemeClr val="bg1"/>
                          </a:solidFill>
                          <a:effectLst/>
                        </a:rPr>
                        <a:t>en</a:t>
                      </a:r>
                      <a:r>
                        <a:rPr lang="en-GB" sz="1200" dirty="0">
                          <a:solidFill>
                            <a:schemeClr val="bg1"/>
                          </a:solidFill>
                          <a:effectLst/>
                        </a:rPr>
                        <a:t> </a:t>
                      </a:r>
                      <a:r>
                        <a:rPr lang="en-GB" sz="1200" dirty="0" err="1">
                          <a:solidFill>
                            <a:schemeClr val="bg1"/>
                          </a:solidFill>
                          <a:effectLst/>
                        </a:rPr>
                        <a:t>actividades</a:t>
                      </a:r>
                      <a:r>
                        <a:rPr lang="en-GB" sz="1200" dirty="0">
                          <a:solidFill>
                            <a:schemeClr val="bg1"/>
                          </a:solidFill>
                          <a:effectLst/>
                        </a:rPr>
                        <a:t> </a:t>
                      </a:r>
                      <a:r>
                        <a:rPr lang="en-GB" sz="1200" dirty="0" err="1">
                          <a:solidFill>
                            <a:schemeClr val="bg1"/>
                          </a:solidFill>
                          <a:effectLst/>
                        </a:rPr>
                        <a:t>específicas</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t>
                      </a:r>
                      <a:r>
                        <a:rPr lang="en-GB" sz="1200" dirty="0" err="1">
                          <a:effectLst/>
                        </a:rPr>
                        <a:t>Observar</a:t>
                      </a:r>
                      <a:r>
                        <a:rPr lang="en-GB" sz="1200" dirty="0">
                          <a:effectLst/>
                        </a:rPr>
                        <a:t> </a:t>
                      </a:r>
                      <a:r>
                        <a:rPr lang="en-GB" sz="1200" dirty="0" err="1">
                          <a:effectLst/>
                        </a:rPr>
                        <a:t>si</a:t>
                      </a:r>
                      <a:r>
                        <a:rPr lang="en-GB" sz="1200" dirty="0">
                          <a:effectLst/>
                        </a:rPr>
                        <a:t> </a:t>
                      </a:r>
                      <a:r>
                        <a:rPr lang="en-GB" sz="1200" dirty="0" err="1">
                          <a:effectLst/>
                        </a:rPr>
                        <a:t>los</a:t>
                      </a:r>
                      <a:r>
                        <a:rPr lang="en-GB" sz="1200" dirty="0">
                          <a:effectLst/>
                        </a:rPr>
                        <a:t> </a:t>
                      </a:r>
                      <a:r>
                        <a:rPr lang="en-GB" sz="1200" dirty="0" err="1">
                          <a:effectLst/>
                        </a:rPr>
                        <a:t>estudiantes</a:t>
                      </a:r>
                      <a:r>
                        <a:rPr lang="en-GB" sz="1200" dirty="0">
                          <a:effectLst/>
                        </a:rPr>
                        <a:t> </a:t>
                      </a:r>
                      <a:r>
                        <a:rPr lang="en-GB" sz="1200" dirty="0" err="1">
                          <a:effectLst/>
                        </a:rPr>
                        <a:t>desarrollaron</a:t>
                      </a:r>
                      <a:r>
                        <a:rPr lang="en-GB" sz="1200" dirty="0">
                          <a:effectLst/>
                        </a:rPr>
                        <a:t> </a:t>
                      </a:r>
                      <a:r>
                        <a:rPr lang="en-GB" sz="1200" dirty="0" err="1">
                          <a:effectLst/>
                        </a:rPr>
                        <a:t>habilidades</a:t>
                      </a:r>
                      <a:r>
                        <a:rPr lang="en-GB" sz="1200" dirty="0">
                          <a:effectLst/>
                        </a:rPr>
                        <a:t> </a:t>
                      </a:r>
                      <a:r>
                        <a:rPr lang="en-GB" sz="1200" dirty="0" err="1">
                          <a:effectLst/>
                        </a:rPr>
                        <a:t>dialógicas</a:t>
                      </a:r>
                      <a:r>
                        <a:rPr lang="en-GB" sz="1200" dirty="0">
                          <a:effectLst/>
                        </a:rPr>
                        <a:t> </a:t>
                      </a:r>
                      <a:r>
                        <a:rPr lang="en-GB" sz="1200" dirty="0" err="1">
                          <a:effectLst/>
                        </a:rPr>
                        <a:t>en</a:t>
                      </a:r>
                      <a:r>
                        <a:rPr lang="en-GB" sz="1200" dirty="0">
                          <a:effectLst/>
                        </a:rPr>
                        <a:t> </a:t>
                      </a:r>
                      <a:r>
                        <a:rPr lang="en-GB" sz="1200" dirty="0" err="1">
                          <a:effectLst/>
                        </a:rPr>
                        <a:t>el</a:t>
                      </a:r>
                      <a:r>
                        <a:rPr lang="en-GB" sz="1200" dirty="0">
                          <a:effectLst/>
                        </a:rPr>
                        <a:t> </a:t>
                      </a:r>
                      <a:r>
                        <a:rPr lang="en-GB" sz="1200" dirty="0" err="1">
                          <a:effectLst/>
                        </a:rPr>
                        <a:t>aprendizaje</a:t>
                      </a:r>
                      <a:r>
                        <a:rPr lang="en-GB" sz="1200" dirty="0">
                          <a:effectLst/>
                        </a:rPr>
                        <a:t> </a:t>
                      </a:r>
                      <a:r>
                        <a:rPr lang="en-GB" sz="1200" dirty="0" err="1">
                          <a:effectLst/>
                        </a:rPr>
                        <a:t>lúdico</a:t>
                      </a:r>
                      <a:r>
                        <a:rPr lang="en-GB" sz="1200" dirty="0">
                          <a:effectLst/>
                        </a:rPr>
                        <a:t> </a:t>
                      </a:r>
                      <a:r>
                        <a:rPr lang="en-GB" sz="1200" dirty="0" err="1">
                          <a:effectLst/>
                        </a:rPr>
                        <a:t>independiente</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3893424670"/>
                  </a:ext>
                </a:extLst>
              </a:tr>
              <a:tr h="511050">
                <a:tc>
                  <a:txBody>
                    <a:bodyPr/>
                    <a:lstStyle/>
                    <a:p>
                      <a:pPr marL="271463" indent="-165100">
                        <a:lnSpc>
                          <a:spcPct val="115000"/>
                        </a:lnSpc>
                        <a:tabLst/>
                      </a:pPr>
                      <a:r>
                        <a:rPr lang="en-GB" sz="1200" dirty="0" err="1">
                          <a:solidFill>
                            <a:schemeClr val="bg1"/>
                          </a:solidFill>
                          <a:effectLst/>
                        </a:rPr>
                        <a:t>Observar</a:t>
                      </a:r>
                      <a:r>
                        <a:rPr lang="en-GB" sz="1200" dirty="0">
                          <a:solidFill>
                            <a:schemeClr val="bg1"/>
                          </a:solidFill>
                          <a:effectLst/>
                        </a:rPr>
                        <a:t> </a:t>
                      </a:r>
                      <a:r>
                        <a:rPr lang="en-GB" sz="1200" dirty="0" err="1">
                          <a:solidFill>
                            <a:schemeClr val="bg1"/>
                          </a:solidFill>
                          <a:effectLst/>
                        </a:rPr>
                        <a:t>una</a:t>
                      </a:r>
                      <a:r>
                        <a:rPr lang="en-GB" sz="1200" dirty="0">
                          <a:solidFill>
                            <a:schemeClr val="bg1"/>
                          </a:solidFill>
                          <a:effectLst/>
                        </a:rPr>
                        <a:t> forma </a:t>
                      </a:r>
                      <a:r>
                        <a:rPr lang="en-GB" sz="1200" dirty="0" err="1">
                          <a:solidFill>
                            <a:schemeClr val="bg1"/>
                          </a:solidFill>
                          <a:effectLst/>
                        </a:rPr>
                        <a:t>específica</a:t>
                      </a:r>
                      <a:r>
                        <a:rPr lang="en-GB" sz="1200" dirty="0">
                          <a:solidFill>
                            <a:schemeClr val="bg1"/>
                          </a:solidFill>
                          <a:effectLst/>
                        </a:rPr>
                        <a:t> de </a:t>
                      </a:r>
                      <a:r>
                        <a:rPr lang="en-GB" sz="1200" dirty="0" err="1">
                          <a:solidFill>
                            <a:schemeClr val="bg1"/>
                          </a:solidFill>
                          <a:effectLst/>
                        </a:rPr>
                        <a:t>participación</a:t>
                      </a:r>
                      <a:r>
                        <a:rPr lang="en-GB" sz="1200" dirty="0">
                          <a:solidFill>
                            <a:schemeClr val="bg1"/>
                          </a:solidFill>
                          <a:effectLst/>
                        </a:rPr>
                        <a:t> </a:t>
                      </a:r>
                      <a:r>
                        <a:rPr lang="en-GB" sz="1200" dirty="0" err="1">
                          <a:solidFill>
                            <a:schemeClr val="bg1"/>
                          </a:solidFill>
                          <a:effectLst/>
                        </a:rPr>
                        <a:t>en</a:t>
                      </a:r>
                      <a:r>
                        <a:rPr lang="en-GB" sz="1200" dirty="0">
                          <a:solidFill>
                            <a:schemeClr val="bg1"/>
                          </a:solidFill>
                          <a:effectLst/>
                        </a:rPr>
                        <a:t> </a:t>
                      </a:r>
                      <a:r>
                        <a:rPr lang="en-GB" sz="1200" dirty="0" err="1">
                          <a:solidFill>
                            <a:schemeClr val="bg1"/>
                          </a:solidFill>
                          <a:effectLst/>
                        </a:rPr>
                        <a:t>el</a:t>
                      </a:r>
                      <a:r>
                        <a:rPr lang="en-GB" sz="1200" dirty="0">
                          <a:solidFill>
                            <a:schemeClr val="bg1"/>
                          </a:solidFill>
                          <a:effectLst/>
                        </a:rPr>
                        <a:t> </a:t>
                      </a:r>
                      <a:r>
                        <a:rPr lang="en-GB" sz="1200" dirty="0" err="1">
                          <a:solidFill>
                            <a:schemeClr val="bg1"/>
                          </a:solidFill>
                          <a:effectLst/>
                        </a:rPr>
                        <a:t>diálogo</a:t>
                      </a:r>
                      <a:r>
                        <a:rPr lang="en-GB" sz="1200" dirty="0">
                          <a:solidFill>
                            <a:schemeClr val="bg1"/>
                          </a:solidFill>
                          <a:effectLst/>
                        </a:rPr>
                        <a:t> de </a:t>
                      </a:r>
                      <a:r>
                        <a:rPr lang="en-GB" sz="1200" dirty="0" err="1">
                          <a:solidFill>
                            <a:schemeClr val="bg1"/>
                          </a:solidFill>
                          <a:effectLst/>
                        </a:rPr>
                        <a:t>los</a:t>
                      </a:r>
                      <a:r>
                        <a:rPr lang="en-GB" sz="1200" dirty="0">
                          <a:solidFill>
                            <a:schemeClr val="bg1"/>
                          </a:solidFill>
                          <a:effectLst/>
                        </a:rPr>
                        <a:t> </a:t>
                      </a:r>
                      <a:r>
                        <a:rPr lang="en-GB" sz="1200" dirty="0" err="1">
                          <a:solidFill>
                            <a:schemeClr val="bg1"/>
                          </a:solidFill>
                          <a:effectLst/>
                        </a:rPr>
                        <a:t>estudiantes</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t>
                      </a:r>
                      <a:r>
                        <a:rPr lang="en-GB" sz="1200" dirty="0" err="1">
                          <a:effectLst/>
                        </a:rPr>
                        <a:t>Observar</a:t>
                      </a:r>
                      <a:r>
                        <a:rPr lang="en-GB" sz="1200" dirty="0">
                          <a:effectLst/>
                        </a:rPr>
                        <a:t> </a:t>
                      </a:r>
                      <a:r>
                        <a:rPr lang="en-GB" sz="1200" dirty="0" err="1">
                          <a:effectLst/>
                        </a:rPr>
                        <a:t>si</a:t>
                      </a:r>
                      <a:r>
                        <a:rPr lang="en-GB" sz="1200" dirty="0">
                          <a:effectLst/>
                        </a:rPr>
                        <a:t> </a:t>
                      </a:r>
                      <a:r>
                        <a:rPr lang="en-GB" sz="1200" dirty="0" err="1">
                          <a:effectLst/>
                        </a:rPr>
                        <a:t>los</a:t>
                      </a:r>
                      <a:r>
                        <a:rPr lang="en-GB" sz="1200" dirty="0">
                          <a:effectLst/>
                        </a:rPr>
                        <a:t> </a:t>
                      </a:r>
                      <a:r>
                        <a:rPr lang="en-GB" sz="1200" dirty="0" err="1">
                          <a:effectLst/>
                        </a:rPr>
                        <a:t>estudiantes</a:t>
                      </a:r>
                      <a:r>
                        <a:rPr lang="en-GB" sz="1200" dirty="0">
                          <a:effectLst/>
                        </a:rPr>
                        <a:t> </a:t>
                      </a:r>
                      <a:r>
                        <a:rPr lang="en-GB" sz="1200" dirty="0" err="1">
                          <a:effectLst/>
                        </a:rPr>
                        <a:t>podían</a:t>
                      </a:r>
                      <a:r>
                        <a:rPr lang="en-GB" sz="1200" dirty="0">
                          <a:effectLst/>
                        </a:rPr>
                        <a:t> responder a </a:t>
                      </a:r>
                      <a:r>
                        <a:rPr lang="en-GB" sz="1200" dirty="0" err="1">
                          <a:effectLst/>
                        </a:rPr>
                        <a:t>preguntas</a:t>
                      </a:r>
                      <a:r>
                        <a:rPr lang="en-GB" sz="1200" dirty="0">
                          <a:effectLst/>
                        </a:rPr>
                        <a:t> </a:t>
                      </a:r>
                      <a:r>
                        <a:rPr lang="en-GB" sz="1200" dirty="0" err="1">
                          <a:effectLst/>
                        </a:rPr>
                        <a:t>desafiantes</a:t>
                      </a:r>
                      <a:r>
                        <a:rPr lang="en-GB" sz="1200" dirty="0">
                          <a:effectLst/>
                        </a:rPr>
                        <a:t> y </a:t>
                      </a:r>
                      <a:r>
                        <a:rPr lang="en-GB" sz="1200" dirty="0" err="1">
                          <a:effectLst/>
                        </a:rPr>
                        <a:t>justificar</a:t>
                      </a:r>
                      <a:r>
                        <a:rPr lang="en-GB" sz="1200" dirty="0">
                          <a:effectLst/>
                        </a:rPr>
                        <a:t> sus </a:t>
                      </a:r>
                      <a:r>
                        <a:rPr lang="en-GB" sz="1200" dirty="0" err="1">
                          <a:effectLst/>
                        </a:rPr>
                        <a:t>respuestas</a:t>
                      </a:r>
                      <a:r>
                        <a:rPr lang="en-GB" sz="1200" dirty="0">
                          <a:effectLst/>
                        </a:rPr>
                        <a:t>.</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602478461"/>
                  </a:ext>
                </a:extLst>
              </a:tr>
              <a:tr h="511050">
                <a:tc>
                  <a:txBody>
                    <a:bodyPr/>
                    <a:lstStyle/>
                    <a:p>
                      <a:pPr marL="271463" indent="-165100">
                        <a:lnSpc>
                          <a:spcPct val="115000"/>
                        </a:lnSpc>
                        <a:tabLst/>
                      </a:pPr>
                      <a:r>
                        <a:rPr lang="en-GB" sz="1200" dirty="0">
                          <a:solidFill>
                            <a:schemeClr val="bg1"/>
                          </a:solidFill>
                          <a:effectLst/>
                        </a:rPr>
                        <a:t>Registrar </a:t>
                      </a:r>
                      <a:r>
                        <a:rPr lang="en-GB" sz="1200" dirty="0" err="1">
                          <a:solidFill>
                            <a:schemeClr val="bg1"/>
                          </a:solidFill>
                          <a:effectLst/>
                        </a:rPr>
                        <a:t>los</a:t>
                      </a:r>
                      <a:r>
                        <a:rPr lang="en-GB" sz="1200" dirty="0">
                          <a:solidFill>
                            <a:schemeClr val="bg1"/>
                          </a:solidFill>
                          <a:effectLst/>
                        </a:rPr>
                        <a:t> </a:t>
                      </a:r>
                      <a:r>
                        <a:rPr lang="en-GB" sz="1200" dirty="0" err="1">
                          <a:solidFill>
                            <a:schemeClr val="bg1"/>
                          </a:solidFill>
                          <a:effectLst/>
                        </a:rPr>
                        <a:t>niveles</a:t>
                      </a:r>
                      <a:r>
                        <a:rPr lang="en-GB" sz="1200" dirty="0">
                          <a:solidFill>
                            <a:schemeClr val="bg1"/>
                          </a:solidFill>
                          <a:effectLst/>
                        </a:rPr>
                        <a:t> de </a:t>
                      </a:r>
                      <a:r>
                        <a:rPr lang="en-GB" sz="1200" dirty="0" err="1">
                          <a:solidFill>
                            <a:schemeClr val="bg1"/>
                          </a:solidFill>
                          <a:effectLst/>
                        </a:rPr>
                        <a:t>participación</a:t>
                      </a:r>
                      <a:r>
                        <a:rPr lang="en-GB" sz="1200" dirty="0">
                          <a:solidFill>
                            <a:schemeClr val="bg1"/>
                          </a:solidFill>
                          <a:effectLst/>
                        </a:rPr>
                        <a:t> entre </a:t>
                      </a:r>
                      <a:r>
                        <a:rPr lang="en-GB" sz="1200" dirty="0" err="1">
                          <a:solidFill>
                            <a:schemeClr val="bg1"/>
                          </a:solidFill>
                          <a:effectLst/>
                        </a:rPr>
                        <a:t>los</a:t>
                      </a:r>
                      <a:r>
                        <a:rPr lang="en-GB" sz="1200" dirty="0">
                          <a:solidFill>
                            <a:schemeClr val="bg1"/>
                          </a:solidFill>
                          <a:effectLst/>
                        </a:rPr>
                        <a:t> </a:t>
                      </a:r>
                      <a:r>
                        <a:rPr lang="en-GB" sz="1200" dirty="0" err="1">
                          <a:solidFill>
                            <a:schemeClr val="bg1"/>
                          </a:solidFill>
                          <a:effectLst/>
                        </a:rPr>
                        <a:t>estudiantes</a:t>
                      </a:r>
                      <a:r>
                        <a:rPr lang="en-GB" sz="1200" dirty="0">
                          <a:solidFill>
                            <a:schemeClr val="bg1"/>
                          </a:solidFill>
                          <a:effectLst/>
                        </a:rPr>
                        <a:t> de </a:t>
                      </a:r>
                      <a:r>
                        <a:rPr lang="en-GB" sz="1200" dirty="0" err="1">
                          <a:solidFill>
                            <a:schemeClr val="bg1"/>
                          </a:solidFill>
                          <a:effectLst/>
                        </a:rPr>
                        <a:t>una</a:t>
                      </a:r>
                      <a:r>
                        <a:rPr lang="en-GB" sz="1200" dirty="0">
                          <a:solidFill>
                            <a:schemeClr val="bg1"/>
                          </a:solidFill>
                          <a:effectLst/>
                        </a:rPr>
                        <a:t> </a:t>
                      </a:r>
                      <a:r>
                        <a:rPr lang="en-GB" sz="1200" dirty="0" err="1">
                          <a:solidFill>
                            <a:schemeClr val="bg1"/>
                          </a:solidFill>
                          <a:effectLst/>
                        </a:rPr>
                        <a:t>clase</a:t>
                      </a:r>
                      <a:r>
                        <a:rPr lang="en-GB" sz="1200" dirty="0">
                          <a:solidFill>
                            <a:schemeClr val="bg1"/>
                          </a:solidFill>
                          <a:effectLst/>
                        </a:rPr>
                        <a:t> u </a:t>
                      </a:r>
                      <a:r>
                        <a:rPr lang="en-GB" sz="1200" dirty="0" err="1">
                          <a:solidFill>
                            <a:schemeClr val="bg1"/>
                          </a:solidFill>
                          <a:effectLst/>
                        </a:rPr>
                        <a:t>observar</a:t>
                      </a:r>
                      <a:r>
                        <a:rPr lang="en-GB" sz="1200" dirty="0">
                          <a:solidFill>
                            <a:schemeClr val="bg1"/>
                          </a:solidFill>
                          <a:effectLst/>
                        </a:rPr>
                        <a:t> la </a:t>
                      </a:r>
                      <a:r>
                        <a:rPr lang="en-GB" sz="1200" dirty="0" err="1">
                          <a:solidFill>
                            <a:schemeClr val="bg1"/>
                          </a:solidFill>
                          <a:effectLst/>
                        </a:rPr>
                        <a:t>participación</a:t>
                      </a:r>
                      <a:r>
                        <a:rPr lang="en-GB" sz="1200" dirty="0">
                          <a:solidFill>
                            <a:schemeClr val="bg1"/>
                          </a:solidFill>
                          <a:effectLst/>
                        </a:rPr>
                        <a:t> de </a:t>
                      </a:r>
                      <a:r>
                        <a:rPr lang="en-GB" sz="1200" dirty="0" err="1">
                          <a:solidFill>
                            <a:schemeClr val="bg1"/>
                          </a:solidFill>
                          <a:effectLst/>
                        </a:rPr>
                        <a:t>los</a:t>
                      </a:r>
                      <a:r>
                        <a:rPr lang="en-GB" sz="1200" dirty="0">
                          <a:solidFill>
                            <a:schemeClr val="bg1"/>
                          </a:solidFill>
                          <a:effectLst/>
                        </a:rPr>
                        <a:t> </a:t>
                      </a:r>
                      <a:r>
                        <a:rPr lang="en-GB" sz="1200" dirty="0" err="1">
                          <a:solidFill>
                            <a:schemeClr val="bg1"/>
                          </a:solidFill>
                          <a:effectLst/>
                        </a:rPr>
                        <a:t>estudiantes</a:t>
                      </a:r>
                      <a:r>
                        <a:rPr lang="en-GB" sz="1200" dirty="0">
                          <a:solidFill>
                            <a:schemeClr val="bg1"/>
                          </a:solidFill>
                          <a:effectLst/>
                        </a:rPr>
                        <a:t> </a:t>
                      </a:r>
                      <a:r>
                        <a:rPr lang="en-GB" sz="1200" dirty="0" err="1">
                          <a:solidFill>
                            <a:schemeClr val="bg1"/>
                          </a:solidFill>
                          <a:effectLst/>
                        </a:rPr>
                        <a:t>más</a:t>
                      </a:r>
                      <a:r>
                        <a:rPr lang="en-GB" sz="1200" dirty="0">
                          <a:solidFill>
                            <a:schemeClr val="bg1"/>
                          </a:solidFill>
                          <a:effectLst/>
                        </a:rPr>
                        <a:t> </a:t>
                      </a:r>
                      <a:r>
                        <a:rPr lang="en-GB" sz="1200" dirty="0" err="1">
                          <a:solidFill>
                            <a:schemeClr val="bg1"/>
                          </a:solidFill>
                          <a:effectLst/>
                        </a:rPr>
                        <a:t>callados</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t>
                      </a:r>
                      <a:r>
                        <a:rPr lang="en-GB" sz="1200" dirty="0" err="1">
                          <a:effectLst/>
                        </a:rPr>
                        <a:t>Después</a:t>
                      </a:r>
                      <a:r>
                        <a:rPr lang="en-GB" sz="1200" dirty="0">
                          <a:effectLst/>
                        </a:rPr>
                        <a:t> de </a:t>
                      </a:r>
                      <a:r>
                        <a:rPr lang="en-GB" sz="1200" dirty="0" err="1">
                          <a:effectLst/>
                        </a:rPr>
                        <a:t>reconocer</a:t>
                      </a:r>
                      <a:r>
                        <a:rPr lang="en-GB" sz="1200" dirty="0">
                          <a:effectLst/>
                        </a:rPr>
                        <a:t> la </a:t>
                      </a:r>
                      <a:r>
                        <a:rPr lang="en-GB" sz="1200" dirty="0" err="1">
                          <a:effectLst/>
                        </a:rPr>
                        <a:t>participación</a:t>
                      </a:r>
                      <a:r>
                        <a:rPr lang="en-GB" sz="1200" dirty="0">
                          <a:effectLst/>
                        </a:rPr>
                        <a:t> </a:t>
                      </a:r>
                      <a:r>
                        <a:rPr lang="en-GB" sz="1200" dirty="0" err="1">
                          <a:effectLst/>
                        </a:rPr>
                        <a:t>desigual</a:t>
                      </a:r>
                      <a:r>
                        <a:rPr lang="en-GB" sz="1200" dirty="0">
                          <a:effectLst/>
                        </a:rPr>
                        <a:t> </a:t>
                      </a:r>
                      <a:r>
                        <a:rPr lang="en-GB" sz="1200" dirty="0" err="1">
                          <a:effectLst/>
                        </a:rPr>
                        <a:t>en</a:t>
                      </a:r>
                      <a:r>
                        <a:rPr lang="en-GB" sz="1200" dirty="0">
                          <a:effectLst/>
                        </a:rPr>
                        <a:t> las </a:t>
                      </a:r>
                      <a:r>
                        <a:rPr lang="en-GB" sz="1200" dirty="0" err="1">
                          <a:effectLst/>
                        </a:rPr>
                        <a:t>conversaciones</a:t>
                      </a:r>
                      <a:r>
                        <a:rPr lang="en-GB" sz="1200" dirty="0">
                          <a:effectLst/>
                        </a:rPr>
                        <a:t>, registrar a </a:t>
                      </a:r>
                      <a:r>
                        <a:rPr lang="en-GB" sz="1200" dirty="0" err="1">
                          <a:effectLst/>
                        </a:rPr>
                        <a:t>los</a:t>
                      </a:r>
                      <a:r>
                        <a:rPr lang="en-GB" sz="1200" dirty="0">
                          <a:effectLst/>
                        </a:rPr>
                        <a:t> </a:t>
                      </a:r>
                      <a:r>
                        <a:rPr lang="en-GB" sz="1200" dirty="0" err="1">
                          <a:effectLst/>
                        </a:rPr>
                        <a:t>estudiantes</a:t>
                      </a:r>
                      <a:r>
                        <a:rPr lang="en-GB" sz="1200" dirty="0">
                          <a:effectLst/>
                        </a:rPr>
                        <a:t> que </a:t>
                      </a:r>
                      <a:r>
                        <a:rPr lang="en-GB" sz="1200" dirty="0" err="1">
                          <a:effectLst/>
                        </a:rPr>
                        <a:t>participaron</a:t>
                      </a:r>
                      <a:r>
                        <a:rPr lang="en-GB" sz="1200" dirty="0">
                          <a:effectLst/>
                        </a:rPr>
                        <a:t> y con </a:t>
                      </a:r>
                      <a:r>
                        <a:rPr lang="en-GB" sz="1200" dirty="0" err="1">
                          <a:effectLst/>
                        </a:rPr>
                        <a:t>qué</a:t>
                      </a:r>
                      <a:r>
                        <a:rPr lang="en-GB" sz="1200" dirty="0">
                          <a:effectLst/>
                        </a:rPr>
                        <a:t> </a:t>
                      </a:r>
                      <a:r>
                        <a:rPr lang="en-GB" sz="1200" dirty="0" err="1">
                          <a:effectLst/>
                        </a:rPr>
                        <a:t>frecuencia</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39541860"/>
                  </a:ext>
                </a:extLst>
              </a:tr>
              <a:tr h="511050">
                <a:tc>
                  <a:txBody>
                    <a:bodyPr/>
                    <a:lstStyle/>
                    <a:p>
                      <a:pPr marL="271463" indent="-165100">
                        <a:lnSpc>
                          <a:spcPct val="115000"/>
                        </a:lnSpc>
                        <a:tabLst/>
                      </a:pPr>
                      <a:r>
                        <a:rPr lang="en-GB" sz="1200" dirty="0" err="1">
                          <a:solidFill>
                            <a:schemeClr val="bg1"/>
                          </a:solidFill>
                          <a:effectLst/>
                        </a:rPr>
                        <a:t>Evaluar</a:t>
                      </a:r>
                      <a:r>
                        <a:rPr lang="en-GB" sz="1200" dirty="0">
                          <a:solidFill>
                            <a:schemeClr val="bg1"/>
                          </a:solidFill>
                          <a:effectLst/>
                        </a:rPr>
                        <a:t> la </a:t>
                      </a:r>
                      <a:r>
                        <a:rPr lang="en-GB" sz="1200" dirty="0" err="1">
                          <a:solidFill>
                            <a:schemeClr val="bg1"/>
                          </a:solidFill>
                          <a:effectLst/>
                        </a:rPr>
                        <a:t>calidad</a:t>
                      </a:r>
                      <a:r>
                        <a:rPr lang="en-GB" sz="1200" dirty="0">
                          <a:solidFill>
                            <a:schemeClr val="bg1"/>
                          </a:solidFill>
                          <a:effectLst/>
                        </a:rPr>
                        <a:t> del </a:t>
                      </a:r>
                      <a:r>
                        <a:rPr lang="en-GB" sz="1200" dirty="0" err="1">
                          <a:solidFill>
                            <a:schemeClr val="bg1"/>
                          </a:solidFill>
                          <a:effectLst/>
                        </a:rPr>
                        <a:t>diálogo</a:t>
                      </a:r>
                      <a:r>
                        <a:rPr lang="en-GB" sz="1200" dirty="0">
                          <a:solidFill>
                            <a:schemeClr val="bg1"/>
                          </a:solidFill>
                          <a:effectLst/>
                        </a:rPr>
                        <a:t> </a:t>
                      </a:r>
                      <a:r>
                        <a:rPr lang="en-GB" sz="1200" dirty="0" err="1">
                          <a:solidFill>
                            <a:schemeClr val="bg1"/>
                          </a:solidFill>
                          <a:effectLst/>
                        </a:rPr>
                        <a:t>en</a:t>
                      </a:r>
                      <a:r>
                        <a:rPr lang="en-GB" sz="1200" dirty="0">
                          <a:solidFill>
                            <a:schemeClr val="bg1"/>
                          </a:solidFill>
                          <a:effectLst/>
                        </a:rPr>
                        <a:t> </a:t>
                      </a:r>
                      <a:r>
                        <a:rPr lang="en-GB" sz="1200" dirty="0" err="1">
                          <a:solidFill>
                            <a:schemeClr val="bg1"/>
                          </a:solidFill>
                          <a:effectLst/>
                        </a:rPr>
                        <a:t>el</a:t>
                      </a:r>
                      <a:r>
                        <a:rPr lang="en-GB" sz="1200" dirty="0">
                          <a:solidFill>
                            <a:schemeClr val="bg1"/>
                          </a:solidFill>
                          <a:effectLst/>
                        </a:rPr>
                        <a:t> aula </a:t>
                      </a:r>
                      <a:r>
                        <a:rPr lang="en-GB" sz="1200" dirty="0" err="1">
                          <a:solidFill>
                            <a:schemeClr val="bg1"/>
                          </a:solidFill>
                          <a:effectLst/>
                        </a:rPr>
                        <a:t>considerando</a:t>
                      </a:r>
                      <a:r>
                        <a:rPr lang="en-GB" sz="1200" dirty="0">
                          <a:solidFill>
                            <a:schemeClr val="bg1"/>
                          </a:solidFill>
                          <a:effectLst/>
                        </a:rPr>
                        <a:t> la </a:t>
                      </a:r>
                      <a:r>
                        <a:rPr lang="en-GB" sz="1200" dirty="0" err="1">
                          <a:solidFill>
                            <a:schemeClr val="bg1"/>
                          </a:solidFill>
                          <a:effectLst/>
                        </a:rPr>
                        <a:t>participación</a:t>
                      </a:r>
                      <a:r>
                        <a:rPr lang="en-GB" sz="1200" dirty="0">
                          <a:solidFill>
                            <a:schemeClr val="bg1"/>
                          </a:solidFill>
                          <a:effectLst/>
                        </a:rPr>
                        <a:t> del </a:t>
                      </a:r>
                      <a:r>
                        <a:rPr lang="en-GB" sz="1200" dirty="0" err="1">
                          <a:solidFill>
                            <a:schemeClr val="bg1"/>
                          </a:solidFill>
                          <a:effectLst/>
                        </a:rPr>
                        <a:t>docente</a:t>
                      </a:r>
                      <a:r>
                        <a:rPr lang="en-GB" sz="1200" dirty="0">
                          <a:solidFill>
                            <a:schemeClr val="bg1"/>
                          </a:solidFill>
                          <a:effectLst/>
                        </a:rPr>
                        <a:t> y de </a:t>
                      </a:r>
                      <a:r>
                        <a:rPr lang="en-GB" sz="1200" dirty="0" err="1">
                          <a:solidFill>
                            <a:schemeClr val="bg1"/>
                          </a:solidFill>
                          <a:effectLst/>
                        </a:rPr>
                        <a:t>los</a:t>
                      </a:r>
                      <a:r>
                        <a:rPr lang="en-GB" sz="1200" dirty="0">
                          <a:solidFill>
                            <a:schemeClr val="bg1"/>
                          </a:solidFill>
                          <a:effectLst/>
                        </a:rPr>
                        <a:t> </a:t>
                      </a:r>
                      <a:r>
                        <a:rPr lang="en-GB" sz="1200" dirty="0" err="1">
                          <a:solidFill>
                            <a:schemeClr val="bg1"/>
                          </a:solidFill>
                          <a:effectLst/>
                        </a:rPr>
                        <a:t>estudiantes</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t>
                      </a:r>
                      <a:r>
                        <a:rPr lang="en-GB" sz="1200" dirty="0" err="1">
                          <a:effectLst/>
                        </a:rPr>
                        <a:t>Observar</a:t>
                      </a:r>
                      <a:r>
                        <a:rPr lang="en-GB" sz="1200" dirty="0">
                          <a:effectLst/>
                        </a:rPr>
                        <a:t> </a:t>
                      </a:r>
                      <a:r>
                        <a:rPr lang="en-GB" sz="1200" dirty="0" err="1">
                          <a:effectLst/>
                        </a:rPr>
                        <a:t>cuánto</a:t>
                      </a:r>
                      <a:r>
                        <a:rPr lang="en-GB" sz="1200" dirty="0">
                          <a:effectLst/>
                        </a:rPr>
                        <a:t> </a:t>
                      </a:r>
                      <a:r>
                        <a:rPr lang="en-GB" sz="1200" dirty="0" err="1">
                          <a:effectLst/>
                        </a:rPr>
                        <a:t>los</a:t>
                      </a:r>
                      <a:r>
                        <a:rPr lang="en-GB" sz="1200" dirty="0">
                          <a:effectLst/>
                        </a:rPr>
                        <a:t> </a:t>
                      </a:r>
                      <a:r>
                        <a:rPr lang="en-GB" sz="1200" dirty="0" err="1">
                          <a:effectLst/>
                        </a:rPr>
                        <a:t>estudiantes</a:t>
                      </a:r>
                      <a:r>
                        <a:rPr lang="en-GB" sz="1200" dirty="0">
                          <a:effectLst/>
                        </a:rPr>
                        <a:t> </a:t>
                      </a:r>
                      <a:r>
                        <a:rPr lang="en-GB" sz="1200" dirty="0" err="1">
                          <a:effectLst/>
                        </a:rPr>
                        <a:t>elaboraron</a:t>
                      </a:r>
                      <a:r>
                        <a:rPr lang="en-GB" sz="1200" dirty="0">
                          <a:effectLst/>
                        </a:rPr>
                        <a:t> las ideas de </a:t>
                      </a:r>
                      <a:r>
                        <a:rPr lang="en-GB" sz="1200" dirty="0" err="1">
                          <a:effectLst/>
                        </a:rPr>
                        <a:t>los</a:t>
                      </a:r>
                      <a:r>
                        <a:rPr lang="en-GB" sz="1200" dirty="0">
                          <a:effectLst/>
                        </a:rPr>
                        <a:t> </a:t>
                      </a:r>
                      <a:r>
                        <a:rPr lang="en-GB" sz="1200" dirty="0" err="1">
                          <a:effectLst/>
                        </a:rPr>
                        <a:t>demás</a:t>
                      </a:r>
                      <a:r>
                        <a:rPr lang="en-GB" sz="1200" dirty="0">
                          <a:effectLst/>
                        </a:rPr>
                        <a:t> y </a:t>
                      </a:r>
                      <a:r>
                        <a:rPr lang="en-GB" sz="1200" dirty="0" err="1">
                          <a:effectLst/>
                        </a:rPr>
                        <a:t>cuánto</a:t>
                      </a:r>
                      <a:r>
                        <a:rPr lang="en-GB" sz="1200" dirty="0">
                          <a:effectLst/>
                        </a:rPr>
                        <a:t> </a:t>
                      </a:r>
                      <a:r>
                        <a:rPr lang="en-GB" sz="1200" dirty="0" err="1">
                          <a:effectLst/>
                        </a:rPr>
                        <a:t>los</a:t>
                      </a:r>
                      <a:r>
                        <a:rPr lang="en-GB" sz="1200" dirty="0">
                          <a:effectLst/>
                        </a:rPr>
                        <a:t> </a:t>
                      </a:r>
                      <a:r>
                        <a:rPr lang="en-GB" sz="1200" dirty="0" err="1">
                          <a:effectLst/>
                        </a:rPr>
                        <a:t>alentó</a:t>
                      </a:r>
                      <a:r>
                        <a:rPr lang="en-GB" sz="1200" dirty="0">
                          <a:effectLst/>
                        </a:rPr>
                        <a:t> </a:t>
                      </a:r>
                      <a:r>
                        <a:rPr lang="en-GB" sz="1200" dirty="0" err="1">
                          <a:effectLst/>
                        </a:rPr>
                        <a:t>el</a:t>
                      </a:r>
                      <a:r>
                        <a:rPr lang="en-GB" sz="1200" dirty="0">
                          <a:effectLst/>
                        </a:rPr>
                        <a:t> </a:t>
                      </a:r>
                      <a:r>
                        <a:rPr lang="en-GB" sz="1200" dirty="0" err="1">
                          <a:effectLst/>
                        </a:rPr>
                        <a:t>docente</a:t>
                      </a:r>
                      <a:r>
                        <a:rPr lang="en-GB" sz="1200" dirty="0">
                          <a:effectLst/>
                        </a:rPr>
                        <a:t> a </a:t>
                      </a:r>
                      <a:r>
                        <a:rPr lang="en-GB" sz="1200" dirty="0" err="1">
                          <a:effectLst/>
                        </a:rPr>
                        <a:t>aquello</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635589060"/>
                  </a:ext>
                </a:extLst>
              </a:tr>
              <a:tr h="366203">
                <a:tc>
                  <a:txBody>
                    <a:bodyPr/>
                    <a:lstStyle/>
                    <a:p>
                      <a:pPr marL="271463" indent="-165100">
                        <a:lnSpc>
                          <a:spcPct val="115000"/>
                        </a:lnSpc>
                        <a:tabLst/>
                      </a:pPr>
                      <a:r>
                        <a:rPr lang="en-GB" sz="1200" dirty="0" err="1">
                          <a:solidFill>
                            <a:schemeClr val="bg1"/>
                          </a:solidFill>
                          <a:effectLst/>
                        </a:rPr>
                        <a:t>Involucrar</a:t>
                      </a:r>
                      <a:r>
                        <a:rPr lang="en-GB" sz="1200" dirty="0">
                          <a:solidFill>
                            <a:schemeClr val="bg1"/>
                          </a:solidFill>
                          <a:effectLst/>
                        </a:rPr>
                        <a:t> a </a:t>
                      </a:r>
                      <a:r>
                        <a:rPr lang="en-GB" sz="1200" dirty="0" err="1">
                          <a:solidFill>
                            <a:schemeClr val="bg1"/>
                          </a:solidFill>
                          <a:effectLst/>
                        </a:rPr>
                        <a:t>los</a:t>
                      </a:r>
                      <a:r>
                        <a:rPr lang="en-GB" sz="1200" dirty="0">
                          <a:solidFill>
                            <a:schemeClr val="bg1"/>
                          </a:solidFill>
                          <a:effectLst/>
                        </a:rPr>
                        <a:t> </a:t>
                      </a:r>
                      <a:r>
                        <a:rPr lang="en-GB" sz="1200" dirty="0" err="1">
                          <a:solidFill>
                            <a:schemeClr val="bg1"/>
                          </a:solidFill>
                          <a:effectLst/>
                        </a:rPr>
                        <a:t>estudiantes</a:t>
                      </a:r>
                      <a:r>
                        <a:rPr lang="en-GB" sz="1200" dirty="0">
                          <a:solidFill>
                            <a:schemeClr val="bg1"/>
                          </a:solidFill>
                          <a:effectLst/>
                        </a:rPr>
                        <a:t> </a:t>
                      </a:r>
                      <a:r>
                        <a:rPr lang="en-GB" sz="1200" dirty="0" err="1">
                          <a:solidFill>
                            <a:schemeClr val="bg1"/>
                          </a:solidFill>
                          <a:effectLst/>
                        </a:rPr>
                        <a:t>en</a:t>
                      </a:r>
                      <a:r>
                        <a:rPr lang="en-GB" sz="1200" dirty="0">
                          <a:solidFill>
                            <a:schemeClr val="bg1"/>
                          </a:solidFill>
                          <a:effectLst/>
                        </a:rPr>
                        <a:t> </a:t>
                      </a:r>
                      <a:r>
                        <a:rPr lang="en-GB" sz="1200" dirty="0" err="1">
                          <a:solidFill>
                            <a:schemeClr val="bg1"/>
                          </a:solidFill>
                          <a:effectLst/>
                        </a:rPr>
                        <a:t>el</a:t>
                      </a:r>
                      <a:r>
                        <a:rPr lang="en-GB" sz="1200" dirty="0">
                          <a:solidFill>
                            <a:schemeClr val="bg1"/>
                          </a:solidFill>
                          <a:effectLst/>
                        </a:rPr>
                        <a:t> </a:t>
                      </a:r>
                      <a:r>
                        <a:rPr lang="en-GB" sz="1200" dirty="0" err="1">
                          <a:solidFill>
                            <a:schemeClr val="bg1"/>
                          </a:solidFill>
                          <a:effectLst/>
                        </a:rPr>
                        <a:t>desarrollo</a:t>
                      </a:r>
                      <a:r>
                        <a:rPr lang="en-GB" sz="1200" dirty="0">
                          <a:solidFill>
                            <a:schemeClr val="bg1"/>
                          </a:solidFill>
                          <a:effectLst/>
                        </a:rPr>
                        <a:t> o </a:t>
                      </a:r>
                      <a:r>
                        <a:rPr lang="en-GB" sz="1200" dirty="0" err="1">
                          <a:solidFill>
                            <a:schemeClr val="bg1"/>
                          </a:solidFill>
                          <a:effectLst/>
                        </a:rPr>
                        <a:t>evaluación</a:t>
                      </a:r>
                      <a:r>
                        <a:rPr lang="en-GB" sz="1200" dirty="0">
                          <a:solidFill>
                            <a:schemeClr val="bg1"/>
                          </a:solidFill>
                          <a:effectLst/>
                        </a:rPr>
                        <a:t> del </a:t>
                      </a:r>
                      <a:r>
                        <a:rPr lang="en-GB" sz="1200" dirty="0" err="1">
                          <a:solidFill>
                            <a:schemeClr val="bg1"/>
                          </a:solidFill>
                          <a:effectLst/>
                        </a:rPr>
                        <a:t>diálogo</a:t>
                      </a:r>
                      <a:r>
                        <a:rPr lang="en-GB" sz="1200" dirty="0">
                          <a:solidFill>
                            <a:schemeClr val="bg1"/>
                          </a:solidFill>
                          <a:effectLst/>
                        </a:rPr>
                        <a:t>.</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t>
                      </a:r>
                      <a:r>
                        <a:rPr lang="en-GB" sz="1200" dirty="0" err="1">
                          <a:effectLst/>
                        </a:rPr>
                        <a:t>Pida</a:t>
                      </a:r>
                      <a:r>
                        <a:rPr lang="en-GB" sz="1200" dirty="0">
                          <a:effectLst/>
                        </a:rPr>
                        <a:t> a </a:t>
                      </a:r>
                      <a:r>
                        <a:rPr lang="en-GB" sz="1200" dirty="0" err="1">
                          <a:effectLst/>
                        </a:rPr>
                        <a:t>los</a:t>
                      </a:r>
                      <a:r>
                        <a:rPr lang="en-GB" sz="1200" dirty="0">
                          <a:effectLst/>
                        </a:rPr>
                        <a:t> </a:t>
                      </a:r>
                      <a:r>
                        <a:rPr lang="en-GB" sz="1200" dirty="0" err="1">
                          <a:effectLst/>
                        </a:rPr>
                        <a:t>estudiantes</a:t>
                      </a:r>
                      <a:r>
                        <a:rPr lang="en-GB" sz="1200" dirty="0">
                          <a:effectLst/>
                        </a:rPr>
                        <a:t> que </a:t>
                      </a:r>
                      <a:r>
                        <a:rPr lang="en-GB" sz="1200" dirty="0" err="1">
                          <a:effectLst/>
                        </a:rPr>
                        <a:t>registren</a:t>
                      </a:r>
                      <a:r>
                        <a:rPr lang="en-GB" sz="1200" dirty="0">
                          <a:effectLst/>
                        </a:rPr>
                        <a:t> </a:t>
                      </a:r>
                      <a:r>
                        <a:rPr lang="en-GB" sz="1200" dirty="0" err="1">
                          <a:effectLst/>
                        </a:rPr>
                        <a:t>elementos</a:t>
                      </a:r>
                      <a:r>
                        <a:rPr lang="en-GB" sz="1200" dirty="0">
                          <a:effectLst/>
                        </a:rPr>
                        <a:t> de las </a:t>
                      </a:r>
                      <a:r>
                        <a:rPr lang="en-GB" sz="1200" dirty="0" err="1">
                          <a:effectLst/>
                        </a:rPr>
                        <a:t>discusiones</a:t>
                      </a:r>
                      <a:r>
                        <a:rPr lang="en-GB" sz="1200" dirty="0">
                          <a:effectLst/>
                        </a:rPr>
                        <a:t> de </a:t>
                      </a:r>
                      <a:r>
                        <a:rPr lang="en-GB" sz="1200" dirty="0" err="1">
                          <a:effectLst/>
                        </a:rPr>
                        <a:t>toda</a:t>
                      </a:r>
                      <a:r>
                        <a:rPr lang="en-GB" sz="1200" dirty="0">
                          <a:effectLst/>
                        </a:rPr>
                        <a:t> la </a:t>
                      </a:r>
                      <a:r>
                        <a:rPr lang="en-GB" sz="1200" dirty="0" err="1">
                          <a:effectLst/>
                        </a:rPr>
                        <a:t>clase</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801211411"/>
                  </a:ext>
                </a:extLst>
              </a:tr>
              <a:tr h="511050">
                <a:tc>
                  <a:txBody>
                    <a:bodyPr/>
                    <a:lstStyle/>
                    <a:p>
                      <a:pPr marL="271463" indent="-165100">
                        <a:lnSpc>
                          <a:spcPct val="115000"/>
                        </a:lnSpc>
                        <a:tabLst/>
                      </a:pPr>
                      <a:r>
                        <a:rPr lang="en-GB" sz="1200" dirty="0" err="1">
                          <a:solidFill>
                            <a:schemeClr val="bg1"/>
                          </a:solidFill>
                          <a:effectLst/>
                        </a:rPr>
                        <a:t>Ayudar</a:t>
                      </a:r>
                      <a:r>
                        <a:rPr lang="en-GB" sz="1200" dirty="0">
                          <a:solidFill>
                            <a:schemeClr val="bg1"/>
                          </a:solidFill>
                          <a:effectLst/>
                        </a:rPr>
                        <a:t> a </a:t>
                      </a:r>
                      <a:r>
                        <a:rPr lang="en-GB" sz="1200" dirty="0" err="1">
                          <a:solidFill>
                            <a:schemeClr val="bg1"/>
                          </a:solidFill>
                          <a:effectLst/>
                        </a:rPr>
                        <a:t>los</a:t>
                      </a:r>
                      <a:r>
                        <a:rPr lang="en-GB" sz="1200" dirty="0">
                          <a:solidFill>
                            <a:schemeClr val="bg1"/>
                          </a:solidFill>
                          <a:effectLst/>
                        </a:rPr>
                        <a:t> </a:t>
                      </a:r>
                      <a:r>
                        <a:rPr lang="en-GB" sz="1200" dirty="0" err="1">
                          <a:solidFill>
                            <a:schemeClr val="bg1"/>
                          </a:solidFill>
                          <a:effectLst/>
                        </a:rPr>
                        <a:t>estudiantes</a:t>
                      </a:r>
                      <a:r>
                        <a:rPr lang="en-GB" sz="1200" dirty="0">
                          <a:solidFill>
                            <a:schemeClr val="bg1"/>
                          </a:solidFill>
                          <a:effectLst/>
                        </a:rPr>
                        <a:t> a </a:t>
                      </a:r>
                      <a:r>
                        <a:rPr lang="en-GB" sz="1200" dirty="0" err="1">
                          <a:solidFill>
                            <a:schemeClr val="bg1"/>
                          </a:solidFill>
                          <a:effectLst/>
                        </a:rPr>
                        <a:t>desarrollar</a:t>
                      </a:r>
                      <a:r>
                        <a:rPr lang="en-GB" sz="1200" dirty="0">
                          <a:solidFill>
                            <a:schemeClr val="bg1"/>
                          </a:solidFill>
                          <a:effectLst/>
                        </a:rPr>
                        <a:t> sus </a:t>
                      </a:r>
                      <a:r>
                        <a:rPr lang="en-GB" sz="1200" dirty="0" err="1">
                          <a:solidFill>
                            <a:schemeClr val="bg1"/>
                          </a:solidFill>
                          <a:effectLst/>
                        </a:rPr>
                        <a:t>habilidades</a:t>
                      </a:r>
                      <a:r>
                        <a:rPr lang="en-GB" sz="1200" dirty="0">
                          <a:solidFill>
                            <a:schemeClr val="bg1"/>
                          </a:solidFill>
                          <a:effectLst/>
                        </a:rPr>
                        <a:t> </a:t>
                      </a:r>
                      <a:r>
                        <a:rPr lang="en-GB" sz="1200" dirty="0" err="1">
                          <a:solidFill>
                            <a:schemeClr val="bg1"/>
                          </a:solidFill>
                          <a:effectLst/>
                        </a:rPr>
                        <a:t>lingüísticas</a:t>
                      </a:r>
                      <a:r>
                        <a:rPr lang="en-GB" sz="1200" dirty="0">
                          <a:solidFill>
                            <a:schemeClr val="bg1"/>
                          </a:solidFill>
                          <a:effectLst/>
                        </a:rPr>
                        <a:t> y </a:t>
                      </a:r>
                      <a:r>
                        <a:rPr lang="en-GB" sz="1200" dirty="0" err="1">
                          <a:solidFill>
                            <a:schemeClr val="bg1"/>
                          </a:solidFill>
                          <a:effectLst/>
                        </a:rPr>
                        <a:t>su</a:t>
                      </a:r>
                      <a:r>
                        <a:rPr lang="en-GB" sz="1200" dirty="0">
                          <a:solidFill>
                            <a:schemeClr val="bg1"/>
                          </a:solidFill>
                          <a:effectLst/>
                        </a:rPr>
                        <a:t> </a:t>
                      </a:r>
                      <a:r>
                        <a:rPr lang="en-GB" sz="1200" dirty="0" err="1">
                          <a:solidFill>
                            <a:schemeClr val="bg1"/>
                          </a:solidFill>
                          <a:effectLst/>
                        </a:rPr>
                        <a:t>desempeño</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t>
                      </a:r>
                      <a:r>
                        <a:rPr lang="en-GB" sz="1200" dirty="0" err="1">
                          <a:effectLst/>
                        </a:rPr>
                        <a:t>Desarrollar</a:t>
                      </a:r>
                      <a:r>
                        <a:rPr lang="en-GB" sz="1200" dirty="0">
                          <a:effectLst/>
                        </a:rPr>
                        <a:t> </a:t>
                      </a:r>
                      <a:r>
                        <a:rPr lang="en-GB" sz="1200" dirty="0" err="1">
                          <a:effectLst/>
                        </a:rPr>
                        <a:t>el</a:t>
                      </a:r>
                      <a:r>
                        <a:rPr lang="en-GB" sz="1200" dirty="0">
                          <a:effectLst/>
                        </a:rPr>
                        <a:t> </a:t>
                      </a:r>
                      <a:r>
                        <a:rPr lang="en-GB" sz="1200" dirty="0" err="1">
                          <a:effectLst/>
                        </a:rPr>
                        <a:t>dialógo</a:t>
                      </a:r>
                      <a:r>
                        <a:rPr lang="en-GB" sz="1200" dirty="0">
                          <a:effectLst/>
                        </a:rPr>
                        <a:t> de </a:t>
                      </a:r>
                      <a:r>
                        <a:rPr lang="en-GB" sz="1200" dirty="0" err="1">
                          <a:effectLst/>
                        </a:rPr>
                        <a:t>los</a:t>
                      </a:r>
                      <a:r>
                        <a:rPr lang="en-GB" sz="1200" dirty="0">
                          <a:effectLst/>
                        </a:rPr>
                        <a:t> </a:t>
                      </a:r>
                      <a:r>
                        <a:rPr lang="en-GB" sz="1200" dirty="0" err="1">
                          <a:effectLst/>
                        </a:rPr>
                        <a:t>estudiantes</a:t>
                      </a:r>
                      <a:r>
                        <a:rPr lang="en-GB" sz="1200" dirty="0">
                          <a:effectLst/>
                        </a:rPr>
                        <a:t> y </a:t>
                      </a:r>
                      <a:r>
                        <a:rPr lang="en-GB" sz="1200" dirty="0" err="1">
                          <a:effectLst/>
                        </a:rPr>
                        <a:t>observar</a:t>
                      </a:r>
                      <a:r>
                        <a:rPr lang="en-GB" sz="1200" dirty="0">
                          <a:effectLst/>
                        </a:rPr>
                        <a:t> </a:t>
                      </a:r>
                      <a:r>
                        <a:rPr lang="en-GB" sz="1200" dirty="0" err="1">
                          <a:effectLst/>
                        </a:rPr>
                        <a:t>el</a:t>
                      </a:r>
                      <a:r>
                        <a:rPr lang="en-GB" sz="1200" dirty="0">
                          <a:effectLst/>
                        </a:rPr>
                        <a:t> </a:t>
                      </a:r>
                      <a:r>
                        <a:rPr lang="en-GB" sz="1200" dirty="0" err="1">
                          <a:effectLst/>
                        </a:rPr>
                        <a:t>impacto</a:t>
                      </a:r>
                      <a:r>
                        <a:rPr lang="en-GB" sz="1200" dirty="0">
                          <a:effectLst/>
                        </a:rPr>
                        <a:t> </a:t>
                      </a:r>
                      <a:r>
                        <a:rPr lang="en-GB" sz="1200" dirty="0" err="1">
                          <a:effectLst/>
                        </a:rPr>
                        <a:t>en</a:t>
                      </a:r>
                      <a:r>
                        <a:rPr lang="en-GB" sz="1200" dirty="0">
                          <a:effectLst/>
                        </a:rPr>
                        <a:t> la </a:t>
                      </a:r>
                      <a:r>
                        <a:rPr lang="en-GB" sz="1200" dirty="0" err="1">
                          <a:effectLst/>
                        </a:rPr>
                        <a:t>lectura</a:t>
                      </a:r>
                      <a:r>
                        <a:rPr lang="en-GB" sz="1200" dirty="0">
                          <a:effectLst/>
                        </a:rPr>
                        <a:t> y la </a:t>
                      </a:r>
                      <a:r>
                        <a:rPr lang="en-GB" sz="1200" dirty="0" err="1">
                          <a:effectLst/>
                        </a:rPr>
                        <a:t>escritura</a:t>
                      </a:r>
                      <a:r>
                        <a:rPr lang="en-GB" sz="1200" dirty="0">
                          <a:effectLst/>
                        </a:rPr>
                        <a:t> </a:t>
                      </a:r>
                      <a:r>
                        <a:rPr lang="en-GB" sz="1200" dirty="0" err="1">
                          <a:effectLst/>
                        </a:rPr>
                        <a:t>en</a:t>
                      </a:r>
                      <a:r>
                        <a:rPr lang="en-GB" sz="1200" dirty="0">
                          <a:effectLst/>
                        </a:rPr>
                        <a:t> las </a:t>
                      </a:r>
                      <a:r>
                        <a:rPr lang="en-GB" sz="1200" dirty="0" err="1">
                          <a:effectLst/>
                        </a:rPr>
                        <a:t>clases</a:t>
                      </a:r>
                      <a:r>
                        <a:rPr lang="en-GB" sz="1200" dirty="0">
                          <a:effectLst/>
                        </a:rPr>
                        <a:t> de </a:t>
                      </a:r>
                      <a:r>
                        <a:rPr lang="en-GB" sz="1200" dirty="0" err="1">
                          <a:effectLst/>
                        </a:rPr>
                        <a:t>inglés</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43007824"/>
                  </a:ext>
                </a:extLst>
              </a:tr>
              <a:tr h="511050">
                <a:tc>
                  <a:txBody>
                    <a:bodyPr/>
                    <a:lstStyle/>
                    <a:p>
                      <a:pPr marL="271463" indent="-165100">
                        <a:lnSpc>
                          <a:spcPct val="115000"/>
                        </a:lnSpc>
                        <a:tabLst/>
                      </a:pPr>
                      <a:r>
                        <a:rPr lang="en-GB" sz="1200" dirty="0" err="1">
                          <a:solidFill>
                            <a:schemeClr val="bg1"/>
                          </a:solidFill>
                          <a:effectLst/>
                        </a:rPr>
                        <a:t>Desarrollar</a:t>
                      </a:r>
                      <a:r>
                        <a:rPr lang="en-GB" sz="1200" dirty="0">
                          <a:solidFill>
                            <a:schemeClr val="bg1"/>
                          </a:solidFill>
                          <a:effectLst/>
                        </a:rPr>
                        <a:t> o </a:t>
                      </a:r>
                      <a:r>
                        <a:rPr lang="en-GB" sz="1200" dirty="0" err="1">
                          <a:solidFill>
                            <a:schemeClr val="bg1"/>
                          </a:solidFill>
                          <a:effectLst/>
                        </a:rPr>
                        <a:t>probar</a:t>
                      </a:r>
                      <a:r>
                        <a:rPr lang="en-GB" sz="1200" dirty="0">
                          <a:solidFill>
                            <a:schemeClr val="bg1"/>
                          </a:solidFill>
                          <a:effectLst/>
                        </a:rPr>
                        <a:t> </a:t>
                      </a:r>
                      <a:r>
                        <a:rPr lang="en-GB" sz="1200" dirty="0" err="1">
                          <a:solidFill>
                            <a:schemeClr val="bg1"/>
                          </a:solidFill>
                          <a:effectLst/>
                        </a:rPr>
                        <a:t>una</a:t>
                      </a:r>
                      <a:r>
                        <a:rPr lang="en-GB" sz="1200" dirty="0">
                          <a:solidFill>
                            <a:schemeClr val="bg1"/>
                          </a:solidFill>
                          <a:effectLst/>
                        </a:rPr>
                        <a:t> </a:t>
                      </a:r>
                      <a:r>
                        <a:rPr lang="en-GB" sz="1200" dirty="0" err="1">
                          <a:solidFill>
                            <a:schemeClr val="bg1"/>
                          </a:solidFill>
                          <a:effectLst/>
                        </a:rPr>
                        <a:t>innovación</a:t>
                      </a:r>
                      <a:r>
                        <a:rPr lang="en-GB" sz="1200" dirty="0">
                          <a:solidFill>
                            <a:schemeClr val="bg1"/>
                          </a:solidFill>
                          <a:effectLst/>
                        </a:rPr>
                        <a:t> </a:t>
                      </a:r>
                      <a:r>
                        <a:rPr lang="en-GB" sz="1200" dirty="0" err="1">
                          <a:solidFill>
                            <a:schemeClr val="bg1"/>
                          </a:solidFill>
                          <a:effectLst/>
                        </a:rPr>
                        <a:t>en</a:t>
                      </a:r>
                      <a:r>
                        <a:rPr lang="en-GB" sz="1200" dirty="0">
                          <a:solidFill>
                            <a:schemeClr val="bg1"/>
                          </a:solidFill>
                          <a:effectLst/>
                        </a:rPr>
                        <a:t> la </a:t>
                      </a:r>
                      <a:r>
                        <a:rPr lang="en-GB" sz="1200" dirty="0" err="1">
                          <a:solidFill>
                            <a:schemeClr val="bg1"/>
                          </a:solidFill>
                          <a:effectLst/>
                        </a:rPr>
                        <a:t>práctica</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t>
                      </a:r>
                      <a:r>
                        <a:rPr lang="en-GB" sz="1200" dirty="0" err="1">
                          <a:effectLst/>
                        </a:rPr>
                        <a:t>Sustituir</a:t>
                      </a:r>
                      <a:r>
                        <a:rPr lang="en-GB" sz="1200" dirty="0">
                          <a:effectLst/>
                        </a:rPr>
                        <a:t> la </a:t>
                      </a:r>
                      <a:r>
                        <a:rPr lang="en-GB" sz="1200" dirty="0" err="1">
                          <a:effectLst/>
                        </a:rPr>
                        <a:t>corrección</a:t>
                      </a:r>
                      <a:r>
                        <a:rPr lang="en-GB" sz="1200" dirty="0">
                          <a:effectLst/>
                        </a:rPr>
                        <a:t> </a:t>
                      </a:r>
                      <a:r>
                        <a:rPr lang="en-GB" sz="1200" dirty="0" err="1">
                          <a:effectLst/>
                        </a:rPr>
                        <a:t>asincrónica</a:t>
                      </a:r>
                      <a:r>
                        <a:rPr lang="en-GB" sz="1200" dirty="0">
                          <a:effectLst/>
                        </a:rPr>
                        <a:t> </a:t>
                      </a:r>
                      <a:r>
                        <a:rPr lang="en-GB" sz="1200" dirty="0" err="1">
                          <a:effectLst/>
                        </a:rPr>
                        <a:t>por</a:t>
                      </a:r>
                      <a:r>
                        <a:rPr lang="en-GB" sz="1200" dirty="0">
                          <a:effectLst/>
                        </a:rPr>
                        <a:t> </a:t>
                      </a:r>
                      <a:r>
                        <a:rPr lang="en-GB" sz="1200" dirty="0" err="1">
                          <a:effectLst/>
                        </a:rPr>
                        <a:t>una</a:t>
                      </a:r>
                      <a:r>
                        <a:rPr lang="en-GB" sz="1200" dirty="0">
                          <a:effectLst/>
                        </a:rPr>
                        <a:t> </a:t>
                      </a:r>
                      <a:r>
                        <a:rPr lang="en-GB" sz="1200" dirty="0" err="1">
                          <a:effectLst/>
                        </a:rPr>
                        <a:t>retroalimentación</a:t>
                      </a:r>
                      <a:r>
                        <a:rPr lang="en-GB" sz="1200" dirty="0">
                          <a:effectLst/>
                        </a:rPr>
                        <a:t> </a:t>
                      </a:r>
                      <a:r>
                        <a:rPr lang="en-GB" sz="1200" dirty="0" err="1">
                          <a:effectLst/>
                        </a:rPr>
                        <a:t>inmediata</a:t>
                      </a:r>
                      <a:r>
                        <a:rPr lang="en-GB" sz="1200" dirty="0">
                          <a:effectLst/>
                        </a:rPr>
                        <a:t> </a:t>
                      </a:r>
                      <a:r>
                        <a:rPr lang="en-GB" sz="1200" dirty="0" err="1">
                          <a:effectLst/>
                        </a:rPr>
                        <a:t>adoptando</a:t>
                      </a:r>
                      <a:r>
                        <a:rPr lang="en-GB" sz="1200" dirty="0">
                          <a:effectLst/>
                        </a:rPr>
                        <a:t> la </a:t>
                      </a:r>
                      <a:r>
                        <a:rPr lang="en-GB" sz="1200" dirty="0" err="1">
                          <a:effectLst/>
                        </a:rPr>
                        <a:t>enseñanza</a:t>
                      </a:r>
                      <a:r>
                        <a:rPr lang="en-GB" sz="1200" dirty="0">
                          <a:effectLst/>
                        </a:rPr>
                        <a:t> </a:t>
                      </a:r>
                      <a:r>
                        <a:rPr lang="en-GB" sz="1200" dirty="0" err="1">
                          <a:effectLst/>
                        </a:rPr>
                        <a:t>dialógica</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2755719928"/>
                  </a:ext>
                </a:extLst>
              </a:tr>
              <a:tr h="511050">
                <a:tc>
                  <a:txBody>
                    <a:bodyPr/>
                    <a:lstStyle/>
                    <a:p>
                      <a:pPr marL="271463" indent="-165100">
                        <a:lnSpc>
                          <a:spcPct val="115000"/>
                        </a:lnSpc>
                        <a:tabLst/>
                      </a:pPr>
                      <a:r>
                        <a:rPr lang="en-GB" sz="1200" dirty="0" err="1">
                          <a:solidFill>
                            <a:schemeClr val="bg1"/>
                          </a:solidFill>
                          <a:effectLst/>
                        </a:rPr>
                        <a:t>Desarrollar</a:t>
                      </a:r>
                      <a:r>
                        <a:rPr lang="en-GB" sz="1200" dirty="0">
                          <a:solidFill>
                            <a:schemeClr val="bg1"/>
                          </a:solidFill>
                          <a:effectLst/>
                        </a:rPr>
                        <a:t> </a:t>
                      </a:r>
                      <a:r>
                        <a:rPr lang="en-GB" sz="1200" dirty="0" err="1">
                          <a:solidFill>
                            <a:schemeClr val="bg1"/>
                          </a:solidFill>
                          <a:effectLst/>
                        </a:rPr>
                        <a:t>nuevas</a:t>
                      </a:r>
                      <a:r>
                        <a:rPr lang="en-GB" sz="1200" dirty="0">
                          <a:solidFill>
                            <a:schemeClr val="bg1"/>
                          </a:solidFill>
                          <a:effectLst/>
                        </a:rPr>
                        <a:t> </a:t>
                      </a:r>
                      <a:r>
                        <a:rPr lang="en-GB" sz="1200" dirty="0" err="1">
                          <a:solidFill>
                            <a:schemeClr val="bg1"/>
                          </a:solidFill>
                          <a:effectLst/>
                        </a:rPr>
                        <a:t>estrategias</a:t>
                      </a:r>
                      <a:r>
                        <a:rPr lang="en-GB" sz="1200" dirty="0">
                          <a:solidFill>
                            <a:schemeClr val="bg1"/>
                          </a:solidFill>
                          <a:effectLst/>
                        </a:rPr>
                        <a:t> y </a:t>
                      </a:r>
                      <a:r>
                        <a:rPr lang="en-GB" sz="1200" dirty="0" err="1">
                          <a:solidFill>
                            <a:schemeClr val="bg1"/>
                          </a:solidFill>
                          <a:effectLst/>
                        </a:rPr>
                        <a:t>recursos</a:t>
                      </a:r>
                      <a:r>
                        <a:rPr lang="en-GB" sz="1200" dirty="0">
                          <a:solidFill>
                            <a:schemeClr val="bg1"/>
                          </a:solidFill>
                          <a:effectLst/>
                        </a:rPr>
                        <a:t> para </a:t>
                      </a:r>
                      <a:r>
                        <a:rPr lang="en-GB" sz="1200" dirty="0" err="1">
                          <a:solidFill>
                            <a:schemeClr val="bg1"/>
                          </a:solidFill>
                          <a:effectLst/>
                        </a:rPr>
                        <a:t>mejorar</a:t>
                      </a:r>
                      <a:r>
                        <a:rPr lang="en-GB" sz="1200" dirty="0">
                          <a:solidFill>
                            <a:schemeClr val="bg1"/>
                          </a:solidFill>
                          <a:effectLst/>
                        </a:rPr>
                        <a:t> la </a:t>
                      </a:r>
                      <a:r>
                        <a:rPr lang="en-GB" sz="1200" dirty="0" err="1">
                          <a:solidFill>
                            <a:schemeClr val="bg1"/>
                          </a:solidFill>
                          <a:effectLst/>
                        </a:rPr>
                        <a:t>calidad</a:t>
                      </a:r>
                      <a:r>
                        <a:rPr lang="en-GB" sz="1200" dirty="0">
                          <a:solidFill>
                            <a:schemeClr val="bg1"/>
                          </a:solidFill>
                          <a:effectLst/>
                        </a:rPr>
                        <a:t> del </a:t>
                      </a:r>
                      <a:r>
                        <a:rPr lang="en-GB" sz="1200" dirty="0" err="1">
                          <a:solidFill>
                            <a:schemeClr val="bg1"/>
                          </a:solidFill>
                          <a:effectLst/>
                        </a:rPr>
                        <a:t>diálogo</a:t>
                      </a:r>
                      <a:r>
                        <a:rPr lang="en-GB" sz="1200" dirty="0">
                          <a:solidFill>
                            <a:schemeClr val="bg1"/>
                          </a:solidFill>
                          <a:effectLst/>
                        </a:rPr>
                        <a:t> </a:t>
                      </a:r>
                      <a:r>
                        <a:rPr lang="en-GB" sz="1200" dirty="0" err="1">
                          <a:solidFill>
                            <a:schemeClr val="bg1"/>
                          </a:solidFill>
                          <a:effectLst/>
                        </a:rPr>
                        <a:t>en</a:t>
                      </a:r>
                      <a:r>
                        <a:rPr lang="en-GB" sz="1200" dirty="0">
                          <a:solidFill>
                            <a:schemeClr val="bg1"/>
                          </a:solidFill>
                          <a:effectLst/>
                        </a:rPr>
                        <a:t> </a:t>
                      </a:r>
                      <a:r>
                        <a:rPr lang="en-GB" sz="1200" dirty="0" err="1">
                          <a:solidFill>
                            <a:schemeClr val="bg1"/>
                          </a:solidFill>
                          <a:effectLst/>
                        </a:rPr>
                        <a:t>clase</a:t>
                      </a:r>
                      <a:r>
                        <a:rPr lang="en-GB" sz="1200" dirty="0">
                          <a:solidFill>
                            <a:schemeClr val="bg1"/>
                          </a:solidFill>
                          <a:effectLst/>
                        </a:rPr>
                        <a:t> y la </a:t>
                      </a:r>
                      <a:r>
                        <a:rPr lang="en-GB" sz="1200" dirty="0" err="1">
                          <a:solidFill>
                            <a:schemeClr val="bg1"/>
                          </a:solidFill>
                          <a:effectLst/>
                        </a:rPr>
                        <a:t>propia</a:t>
                      </a:r>
                      <a:r>
                        <a:rPr lang="en-GB" sz="1200" dirty="0">
                          <a:solidFill>
                            <a:schemeClr val="bg1"/>
                          </a:solidFill>
                          <a:effectLst/>
                        </a:rPr>
                        <a:t> </a:t>
                      </a:r>
                      <a:r>
                        <a:rPr lang="en-GB" sz="1200" dirty="0" err="1">
                          <a:solidFill>
                            <a:schemeClr val="bg1"/>
                          </a:solidFill>
                          <a:effectLst/>
                        </a:rPr>
                        <a:t>práctica</a:t>
                      </a:r>
                      <a:r>
                        <a:rPr lang="en-GB" sz="1200" dirty="0">
                          <a:solidFill>
                            <a:schemeClr val="bg1"/>
                          </a:solidFill>
                          <a:effectLst/>
                        </a:rPr>
                        <a:t>.</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t>
                      </a:r>
                      <a:r>
                        <a:rPr lang="en-GB" sz="1200" dirty="0" err="1">
                          <a:effectLst/>
                        </a:rPr>
                        <a:t>Desarrollar</a:t>
                      </a:r>
                      <a:r>
                        <a:rPr lang="en-GB" sz="1200" dirty="0">
                          <a:effectLst/>
                        </a:rPr>
                        <a:t> </a:t>
                      </a:r>
                      <a:r>
                        <a:rPr lang="en-GB" sz="1200" dirty="0" err="1">
                          <a:effectLst/>
                        </a:rPr>
                        <a:t>nuevas</a:t>
                      </a:r>
                      <a:r>
                        <a:rPr lang="en-GB" sz="1200" dirty="0">
                          <a:effectLst/>
                        </a:rPr>
                        <a:t> </a:t>
                      </a:r>
                      <a:r>
                        <a:rPr lang="en-GB" sz="1200" dirty="0" err="1">
                          <a:effectLst/>
                        </a:rPr>
                        <a:t>estrategias</a:t>
                      </a:r>
                      <a:r>
                        <a:rPr lang="en-GB" sz="1200" dirty="0">
                          <a:effectLst/>
                        </a:rPr>
                        <a:t> y </a:t>
                      </a:r>
                      <a:r>
                        <a:rPr lang="en-GB" sz="1200" dirty="0" err="1">
                          <a:effectLst/>
                        </a:rPr>
                        <a:t>recursos</a:t>
                      </a:r>
                      <a:r>
                        <a:rPr lang="en-GB" sz="1200" dirty="0">
                          <a:effectLst/>
                        </a:rPr>
                        <a:t> que </a:t>
                      </a:r>
                      <a:r>
                        <a:rPr lang="en-GB" sz="1200" dirty="0" err="1">
                          <a:effectLst/>
                        </a:rPr>
                        <a:t>faciliten</a:t>
                      </a:r>
                      <a:r>
                        <a:rPr lang="en-GB" sz="1200" dirty="0">
                          <a:effectLst/>
                        </a:rPr>
                        <a:t> la </a:t>
                      </a:r>
                      <a:r>
                        <a:rPr lang="en-GB" sz="1200" dirty="0" err="1">
                          <a:effectLst/>
                        </a:rPr>
                        <a:t>práctica</a:t>
                      </a:r>
                      <a:r>
                        <a:rPr lang="en-GB" sz="1200" dirty="0">
                          <a:effectLst/>
                        </a:rPr>
                        <a:t> y la </a:t>
                      </a:r>
                      <a:r>
                        <a:rPr lang="en-GB" sz="1200" dirty="0" err="1">
                          <a:effectLst/>
                        </a:rPr>
                        <a:t>calidad</a:t>
                      </a:r>
                      <a:r>
                        <a:rPr lang="en-GB" sz="1200" dirty="0">
                          <a:effectLst/>
                        </a:rPr>
                        <a:t> de </a:t>
                      </a:r>
                      <a:r>
                        <a:rPr lang="en-GB" sz="1200" dirty="0" err="1">
                          <a:effectLst/>
                        </a:rPr>
                        <a:t>los</a:t>
                      </a:r>
                      <a:r>
                        <a:rPr lang="en-GB" sz="1200" dirty="0">
                          <a:effectLst/>
                        </a:rPr>
                        <a:t> </a:t>
                      </a:r>
                      <a:r>
                        <a:rPr lang="en-GB" sz="1200" dirty="0" err="1">
                          <a:effectLst/>
                        </a:rPr>
                        <a:t>encuentros</a:t>
                      </a:r>
                      <a:r>
                        <a:rPr lang="en-GB" sz="1200" dirty="0">
                          <a:effectLst/>
                        </a:rPr>
                        <a:t> </a:t>
                      </a:r>
                      <a:r>
                        <a:rPr lang="en-GB" sz="1200" dirty="0" err="1">
                          <a:effectLst/>
                        </a:rPr>
                        <a:t>literarios</a:t>
                      </a:r>
                      <a:r>
                        <a:rPr lang="en-GB" sz="1200" dirty="0">
                          <a:effectLst/>
                        </a:rPr>
                        <a:t>.</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3176782948"/>
                  </a:ext>
                </a:extLst>
              </a:tr>
              <a:tr h="511050">
                <a:tc>
                  <a:txBody>
                    <a:bodyPr/>
                    <a:lstStyle/>
                    <a:p>
                      <a:pPr marL="271463" indent="-165100">
                        <a:lnSpc>
                          <a:spcPct val="115000"/>
                        </a:lnSpc>
                        <a:tabLst/>
                      </a:pPr>
                      <a:r>
                        <a:rPr lang="en-GB" sz="1200" dirty="0" err="1">
                          <a:solidFill>
                            <a:schemeClr val="bg1"/>
                          </a:solidFill>
                          <a:effectLst/>
                        </a:rPr>
                        <a:t>Identificar</a:t>
                      </a:r>
                      <a:r>
                        <a:rPr lang="en-GB" sz="1200" dirty="0">
                          <a:solidFill>
                            <a:schemeClr val="bg1"/>
                          </a:solidFill>
                          <a:effectLst/>
                        </a:rPr>
                        <a:t> </a:t>
                      </a:r>
                      <a:r>
                        <a:rPr lang="en-GB" sz="1200" dirty="0" err="1">
                          <a:solidFill>
                            <a:schemeClr val="bg1"/>
                          </a:solidFill>
                          <a:effectLst/>
                        </a:rPr>
                        <a:t>formas</a:t>
                      </a:r>
                      <a:r>
                        <a:rPr lang="en-GB" sz="1200" dirty="0">
                          <a:solidFill>
                            <a:schemeClr val="bg1"/>
                          </a:solidFill>
                          <a:effectLst/>
                        </a:rPr>
                        <a:t> de </a:t>
                      </a:r>
                      <a:r>
                        <a:rPr lang="en-GB" sz="1200" dirty="0" err="1">
                          <a:solidFill>
                            <a:schemeClr val="bg1"/>
                          </a:solidFill>
                          <a:effectLst/>
                        </a:rPr>
                        <a:t>facilitar</a:t>
                      </a:r>
                      <a:r>
                        <a:rPr lang="en-GB" sz="1200" dirty="0">
                          <a:solidFill>
                            <a:schemeClr val="bg1"/>
                          </a:solidFill>
                          <a:effectLst/>
                        </a:rPr>
                        <a:t>/</a:t>
                      </a:r>
                      <a:r>
                        <a:rPr lang="en-GB" sz="1200" dirty="0" err="1">
                          <a:solidFill>
                            <a:schemeClr val="bg1"/>
                          </a:solidFill>
                          <a:effectLst/>
                        </a:rPr>
                        <a:t>apoyar</a:t>
                      </a:r>
                      <a:r>
                        <a:rPr lang="en-GB" sz="1200" dirty="0">
                          <a:solidFill>
                            <a:schemeClr val="bg1"/>
                          </a:solidFill>
                          <a:effectLst/>
                        </a:rPr>
                        <a:t> </a:t>
                      </a:r>
                      <a:r>
                        <a:rPr lang="en-GB" sz="1200" dirty="0" err="1">
                          <a:solidFill>
                            <a:schemeClr val="bg1"/>
                          </a:solidFill>
                          <a:effectLst/>
                        </a:rPr>
                        <a:t>ciertas</a:t>
                      </a:r>
                      <a:r>
                        <a:rPr lang="en-GB" sz="1200" dirty="0">
                          <a:solidFill>
                            <a:schemeClr val="bg1"/>
                          </a:solidFill>
                          <a:effectLst/>
                        </a:rPr>
                        <a:t> </a:t>
                      </a:r>
                      <a:r>
                        <a:rPr lang="en-GB" sz="1200" dirty="0" err="1">
                          <a:solidFill>
                            <a:schemeClr val="bg1"/>
                          </a:solidFill>
                          <a:effectLst/>
                        </a:rPr>
                        <a:t>formas</a:t>
                      </a:r>
                      <a:r>
                        <a:rPr lang="en-GB" sz="1200" dirty="0">
                          <a:solidFill>
                            <a:schemeClr val="bg1"/>
                          </a:solidFill>
                          <a:effectLst/>
                        </a:rPr>
                        <a:t> de </a:t>
                      </a:r>
                      <a:r>
                        <a:rPr lang="en-GB" sz="1200" dirty="0" err="1">
                          <a:solidFill>
                            <a:schemeClr val="bg1"/>
                          </a:solidFill>
                          <a:effectLst/>
                        </a:rPr>
                        <a:t>participación</a:t>
                      </a:r>
                      <a:r>
                        <a:rPr lang="en-GB" sz="1200" dirty="0">
                          <a:solidFill>
                            <a:schemeClr val="bg1"/>
                          </a:solidFill>
                          <a:effectLst/>
                        </a:rPr>
                        <a:t> de </a:t>
                      </a:r>
                      <a:r>
                        <a:rPr lang="en-GB" sz="1200" dirty="0" err="1">
                          <a:solidFill>
                            <a:schemeClr val="bg1"/>
                          </a:solidFill>
                          <a:effectLst/>
                        </a:rPr>
                        <a:t>los</a:t>
                      </a:r>
                      <a:r>
                        <a:rPr lang="en-GB" sz="1200" dirty="0">
                          <a:solidFill>
                            <a:schemeClr val="bg1"/>
                          </a:solidFill>
                          <a:effectLst/>
                        </a:rPr>
                        <a:t> </a:t>
                      </a:r>
                      <a:r>
                        <a:rPr lang="en-GB" sz="1200" dirty="0" err="1">
                          <a:solidFill>
                            <a:schemeClr val="bg1"/>
                          </a:solidFill>
                          <a:effectLst/>
                        </a:rPr>
                        <a:t>estudiantes</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t>
                      </a:r>
                      <a:r>
                        <a:rPr lang="en-GB" sz="1200" dirty="0" err="1">
                          <a:effectLst/>
                        </a:rPr>
                        <a:t>Apoyar</a:t>
                      </a:r>
                      <a:r>
                        <a:rPr lang="en-GB" sz="1200" dirty="0">
                          <a:effectLst/>
                        </a:rPr>
                        <a:t> que </a:t>
                      </a:r>
                      <a:r>
                        <a:rPr lang="en-GB" sz="1200" dirty="0" err="1">
                          <a:effectLst/>
                        </a:rPr>
                        <a:t>los</a:t>
                      </a:r>
                      <a:r>
                        <a:rPr lang="en-GB" sz="1200" dirty="0">
                          <a:effectLst/>
                        </a:rPr>
                        <a:t> </a:t>
                      </a:r>
                      <a:r>
                        <a:rPr lang="en-GB" sz="1200" dirty="0" err="1">
                          <a:effectLst/>
                        </a:rPr>
                        <a:t>estudiantes</a:t>
                      </a:r>
                      <a:r>
                        <a:rPr lang="en-GB" sz="1200" dirty="0">
                          <a:effectLst/>
                        </a:rPr>
                        <a:t> se </a:t>
                      </a:r>
                      <a:r>
                        <a:rPr lang="en-GB" sz="1200" dirty="0" err="1">
                          <a:effectLst/>
                        </a:rPr>
                        <a:t>escuchen</a:t>
                      </a:r>
                      <a:r>
                        <a:rPr lang="en-GB" sz="1200" dirty="0">
                          <a:effectLst/>
                        </a:rPr>
                        <a:t> y </a:t>
                      </a:r>
                      <a:r>
                        <a:rPr lang="en-GB" sz="1200" dirty="0" err="1">
                          <a:effectLst/>
                        </a:rPr>
                        <a:t>respondan</a:t>
                      </a:r>
                      <a:r>
                        <a:rPr lang="en-GB" sz="1200" dirty="0">
                          <a:effectLst/>
                        </a:rPr>
                        <a:t>, y </a:t>
                      </a:r>
                      <a:r>
                        <a:rPr lang="en-GB" sz="1200" dirty="0" err="1">
                          <a:effectLst/>
                        </a:rPr>
                        <a:t>construyan</a:t>
                      </a:r>
                      <a:r>
                        <a:rPr lang="en-GB" sz="1200" dirty="0">
                          <a:effectLst/>
                        </a:rPr>
                        <a:t> o </a:t>
                      </a:r>
                      <a:r>
                        <a:rPr lang="en-GB" sz="1200" dirty="0" err="1">
                          <a:effectLst/>
                        </a:rPr>
                        <a:t>desafíen</a:t>
                      </a:r>
                      <a:r>
                        <a:rPr lang="en-GB" sz="1200" dirty="0">
                          <a:effectLst/>
                        </a:rPr>
                        <a:t> las ideas de </a:t>
                      </a:r>
                      <a:r>
                        <a:rPr lang="en-GB" sz="1200" dirty="0" err="1">
                          <a:effectLst/>
                        </a:rPr>
                        <a:t>los</a:t>
                      </a:r>
                      <a:r>
                        <a:rPr lang="en-GB" sz="1200" dirty="0">
                          <a:effectLst/>
                        </a:rPr>
                        <a:t> </a:t>
                      </a:r>
                      <a:r>
                        <a:rPr lang="en-GB" sz="1200" dirty="0" err="1">
                          <a:effectLst/>
                        </a:rPr>
                        <a:t>demás</a:t>
                      </a:r>
                      <a:r>
                        <a:rPr lang="en-GB" sz="1200" dirty="0">
                          <a:effectLst/>
                        </a:rPr>
                        <a:t>.</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2385578255"/>
                  </a:ext>
                </a:extLst>
              </a:tr>
              <a:tr h="364981">
                <a:tc>
                  <a:txBody>
                    <a:bodyPr/>
                    <a:lstStyle/>
                    <a:p>
                      <a:pPr marL="271463" indent="-165100">
                        <a:lnSpc>
                          <a:spcPct val="115000"/>
                        </a:lnSpc>
                        <a:tabLst/>
                      </a:pPr>
                      <a:r>
                        <a:rPr lang="en-GB" sz="1200" dirty="0" err="1">
                          <a:solidFill>
                            <a:schemeClr val="bg1"/>
                          </a:solidFill>
                          <a:effectLst/>
                        </a:rPr>
                        <a:t>Ensayar</a:t>
                      </a:r>
                      <a:r>
                        <a:rPr lang="en-GB" sz="1200" dirty="0">
                          <a:solidFill>
                            <a:schemeClr val="bg1"/>
                          </a:solidFill>
                          <a:effectLst/>
                        </a:rPr>
                        <a:t> </a:t>
                      </a:r>
                      <a:r>
                        <a:rPr lang="en-GB" sz="1200" dirty="0" err="1">
                          <a:solidFill>
                            <a:schemeClr val="bg1"/>
                          </a:solidFill>
                          <a:effectLst/>
                        </a:rPr>
                        <a:t>una</a:t>
                      </a:r>
                      <a:r>
                        <a:rPr lang="en-GB" sz="1200" dirty="0">
                          <a:solidFill>
                            <a:schemeClr val="bg1"/>
                          </a:solidFill>
                          <a:effectLst/>
                        </a:rPr>
                        <a:t> </a:t>
                      </a:r>
                      <a:r>
                        <a:rPr lang="en-GB" sz="1200" dirty="0" err="1">
                          <a:solidFill>
                            <a:schemeClr val="bg1"/>
                          </a:solidFill>
                          <a:effectLst/>
                        </a:rPr>
                        <a:t>estrategia</a:t>
                      </a:r>
                      <a:r>
                        <a:rPr lang="en-GB" sz="1200" dirty="0">
                          <a:solidFill>
                            <a:schemeClr val="bg1"/>
                          </a:solidFill>
                          <a:effectLst/>
                        </a:rPr>
                        <a:t> </a:t>
                      </a:r>
                      <a:r>
                        <a:rPr lang="en-GB" sz="1200" dirty="0" err="1">
                          <a:solidFill>
                            <a:schemeClr val="bg1"/>
                          </a:solidFill>
                          <a:effectLst/>
                        </a:rPr>
                        <a:t>dialógica</a:t>
                      </a:r>
                      <a:r>
                        <a:rPr lang="en-GB" sz="1200" dirty="0">
                          <a:solidFill>
                            <a:schemeClr val="bg1"/>
                          </a:solidFill>
                          <a:effectLst/>
                        </a:rPr>
                        <a:t> particular</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t>
                      </a:r>
                      <a:r>
                        <a:rPr lang="en-GB" sz="1200" dirty="0" err="1">
                          <a:effectLst/>
                        </a:rPr>
                        <a:t>Introducir</a:t>
                      </a:r>
                      <a:r>
                        <a:rPr lang="en-GB" sz="1200" dirty="0">
                          <a:effectLst/>
                        </a:rPr>
                        <a:t> </a:t>
                      </a:r>
                      <a:r>
                        <a:rPr lang="en-GB" sz="1200" dirty="0" err="1">
                          <a:effectLst/>
                        </a:rPr>
                        <a:t>reglas</a:t>
                      </a:r>
                      <a:r>
                        <a:rPr lang="en-GB" sz="1200" dirty="0">
                          <a:effectLst/>
                        </a:rPr>
                        <a:t> </a:t>
                      </a:r>
                      <a:r>
                        <a:rPr lang="en-GB" sz="1200" dirty="0" err="1">
                          <a:effectLst/>
                        </a:rPr>
                        <a:t>básicas</a:t>
                      </a:r>
                      <a:r>
                        <a:rPr lang="en-GB" sz="1200" dirty="0">
                          <a:effectLst/>
                        </a:rPr>
                        <a:t> para </a:t>
                      </a:r>
                      <a:r>
                        <a:rPr lang="en-GB" sz="1200" dirty="0" err="1">
                          <a:effectLst/>
                        </a:rPr>
                        <a:t>el</a:t>
                      </a:r>
                      <a:r>
                        <a:rPr lang="en-GB" sz="1200" dirty="0">
                          <a:effectLst/>
                        </a:rPr>
                        <a:t> </a:t>
                      </a:r>
                      <a:r>
                        <a:rPr lang="en-GB" sz="1200" dirty="0" err="1">
                          <a:effectLst/>
                        </a:rPr>
                        <a:t>habla</a:t>
                      </a:r>
                      <a:r>
                        <a:rPr lang="en-GB" sz="1200" dirty="0">
                          <a:effectLst/>
                        </a:rPr>
                        <a:t> para </a:t>
                      </a:r>
                      <a:r>
                        <a:rPr lang="en-GB" sz="1200" dirty="0" err="1">
                          <a:effectLst/>
                        </a:rPr>
                        <a:t>mejorar</a:t>
                      </a:r>
                      <a:r>
                        <a:rPr lang="en-GB" sz="1200" dirty="0">
                          <a:effectLst/>
                        </a:rPr>
                        <a:t> </a:t>
                      </a:r>
                      <a:r>
                        <a:rPr lang="en-GB" sz="1200" dirty="0" err="1">
                          <a:effectLst/>
                        </a:rPr>
                        <a:t>el</a:t>
                      </a:r>
                      <a:r>
                        <a:rPr lang="en-GB" sz="1200" dirty="0">
                          <a:effectLst/>
                        </a:rPr>
                        <a:t> </a:t>
                      </a:r>
                      <a:r>
                        <a:rPr lang="en-GB" sz="1200" dirty="0" err="1">
                          <a:effectLst/>
                        </a:rPr>
                        <a:t>diálogo</a:t>
                      </a:r>
                      <a:r>
                        <a:rPr lang="en-GB" sz="1200" dirty="0">
                          <a:effectLst/>
                        </a:rPr>
                        <a:t> </a:t>
                      </a:r>
                      <a:r>
                        <a:rPr lang="en-GB" sz="1200" dirty="0" err="1">
                          <a:effectLst/>
                        </a:rPr>
                        <a:t>en</a:t>
                      </a:r>
                      <a:r>
                        <a:rPr lang="en-GB" sz="1200" dirty="0">
                          <a:effectLst/>
                        </a:rPr>
                        <a:t> </a:t>
                      </a:r>
                      <a:r>
                        <a:rPr lang="en-GB" sz="1200" dirty="0" err="1">
                          <a:effectLst/>
                        </a:rPr>
                        <a:t>el</a:t>
                      </a:r>
                      <a:r>
                        <a:rPr lang="en-GB" sz="1200" dirty="0">
                          <a:effectLst/>
                        </a:rPr>
                        <a:t> </a:t>
                      </a:r>
                      <a:r>
                        <a:rPr lang="en-GB" sz="1200" dirty="0" err="1">
                          <a:effectLst/>
                        </a:rPr>
                        <a:t>trabajo</a:t>
                      </a:r>
                      <a:r>
                        <a:rPr lang="en-GB" sz="1200" dirty="0">
                          <a:effectLst/>
                        </a:rPr>
                        <a:t> </a:t>
                      </a:r>
                      <a:r>
                        <a:rPr lang="en-GB" sz="1200" dirty="0" err="1">
                          <a:effectLst/>
                        </a:rPr>
                        <a:t>en</a:t>
                      </a:r>
                      <a:r>
                        <a:rPr lang="en-GB" sz="1200" dirty="0">
                          <a:effectLst/>
                        </a:rPr>
                        <a:t> </a:t>
                      </a:r>
                      <a:r>
                        <a:rPr lang="en-GB" sz="1200" dirty="0" err="1">
                          <a:effectLst/>
                        </a:rPr>
                        <a:t>grupo</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1770216283"/>
                  </a:ext>
                </a:extLst>
              </a:tr>
            </a:tbl>
          </a:graphicData>
        </a:graphic>
      </p:graphicFrame>
      <p:sp>
        <p:nvSpPr>
          <p:cNvPr id="4" name="TextBox 3">
            <a:extLst>
              <a:ext uri="{FF2B5EF4-FFF2-40B4-BE49-F238E27FC236}">
                <a16:creationId xmlns:a16="http://schemas.microsoft.com/office/drawing/2014/main" id="{A52B7ACF-CADF-7F46-91FC-2EB0F5D0669C}"/>
              </a:ext>
            </a:extLst>
          </p:cNvPr>
          <p:cNvSpPr txBox="1"/>
          <p:nvPr/>
        </p:nvSpPr>
        <p:spPr>
          <a:xfrm>
            <a:off x="660400" y="325874"/>
            <a:ext cx="9258300" cy="138499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u="none" strike="noStrike" cap="none" normalizeH="0" baseline="0" dirty="0" err="1">
                <a:ln>
                  <a:noFill/>
                </a:ln>
                <a:solidFill>
                  <a:srgbClr val="000000"/>
                </a:solidFill>
                <a:effectLst/>
                <a:latin typeface="Arial" panose="020B0604020202020204" pitchFamily="34" charset="0"/>
                <a:ea typeface="Calibri" panose="020F0502020204030204" pitchFamily="34" charset="0"/>
              </a:rPr>
              <a:t>Ejemplos</a:t>
            </a:r>
            <a:r>
              <a:rPr kumimoji="0" lang="en-US" altLang="en-US" sz="1400" b="1" u="none" strike="noStrike" cap="none" normalizeH="0" baseline="0" dirty="0">
                <a:ln>
                  <a:noFill/>
                </a:ln>
                <a:solidFill>
                  <a:srgbClr val="000000"/>
                </a:solidFill>
                <a:effectLst/>
                <a:latin typeface="Arial" panose="020B0604020202020204" pitchFamily="34" charset="0"/>
                <a:ea typeface="Calibri" panose="020F0502020204030204" pitchFamily="34" charset="0"/>
              </a:rPr>
              <a:t> de </a:t>
            </a:r>
            <a:r>
              <a:rPr kumimoji="0" lang="en-US" altLang="en-US" sz="1400" b="1" u="none" strike="noStrike" cap="none" normalizeH="0" baseline="0" dirty="0" err="1">
                <a:ln>
                  <a:noFill/>
                </a:ln>
                <a:solidFill>
                  <a:srgbClr val="000000"/>
                </a:solidFill>
                <a:effectLst/>
                <a:latin typeface="Arial" panose="020B0604020202020204" pitchFamily="34" charset="0"/>
                <a:ea typeface="Calibri" panose="020F0502020204030204" pitchFamily="34" charset="0"/>
              </a:rPr>
              <a:t>los</a:t>
            </a:r>
            <a:r>
              <a:rPr kumimoji="0" lang="en-US" altLang="en-US" sz="1400" b="1" u="none" strike="noStrike" cap="none" normalizeH="0" baseline="0" dirty="0">
                <a:ln>
                  <a:noFill/>
                </a:ln>
                <a:solidFill>
                  <a:srgbClr val="000000"/>
                </a:solidFill>
                <a:effectLst/>
                <a:latin typeface="Arial" panose="020B0604020202020204" pitchFamily="34" charset="0"/>
                <a:ea typeface="Calibri" panose="020F0502020204030204" pitchFamily="34" charset="0"/>
              </a:rPr>
              <a:t> </a:t>
            </a:r>
            <a:r>
              <a:rPr kumimoji="0" lang="en-US" altLang="en-US" sz="1400" b="1" u="none" strike="noStrike" cap="none" normalizeH="0" baseline="0" dirty="0" err="1">
                <a:ln>
                  <a:noFill/>
                </a:ln>
                <a:solidFill>
                  <a:srgbClr val="000000"/>
                </a:solidFill>
                <a:effectLst/>
                <a:latin typeface="Arial" panose="020B0604020202020204" pitchFamily="34" charset="0"/>
                <a:ea typeface="Calibri" panose="020F0502020204030204" pitchFamily="34" charset="0"/>
              </a:rPr>
              <a:t>propósitos</a:t>
            </a:r>
            <a:r>
              <a:rPr kumimoji="0" lang="en-US" altLang="en-US" sz="1400" b="1" u="none" strike="noStrike" cap="none" normalizeH="0" baseline="0" dirty="0">
                <a:ln>
                  <a:noFill/>
                </a:ln>
                <a:solidFill>
                  <a:srgbClr val="000000"/>
                </a:solidFill>
                <a:effectLst/>
                <a:latin typeface="Arial" panose="020B0604020202020204" pitchFamily="34" charset="0"/>
                <a:ea typeface="Calibri" panose="020F0502020204030204" pitchFamily="34" charset="0"/>
              </a:rPr>
              <a:t> </a:t>
            </a:r>
            <a:r>
              <a:rPr kumimoji="0" lang="en-US" altLang="en-US" sz="1400" b="1" u="none" strike="noStrike" cap="none" normalizeH="0" baseline="0" dirty="0" err="1">
                <a:ln>
                  <a:noFill/>
                </a:ln>
                <a:solidFill>
                  <a:srgbClr val="000000"/>
                </a:solidFill>
                <a:effectLst/>
                <a:latin typeface="Arial" panose="020B0604020202020204" pitchFamily="34" charset="0"/>
                <a:ea typeface="Calibri" panose="020F0502020204030204" pitchFamily="34" charset="0"/>
              </a:rPr>
              <a:t>investigativos</a:t>
            </a:r>
            <a:r>
              <a:rPr kumimoji="0" lang="en-US" altLang="en-US" sz="1400" b="1" u="none" strike="noStrike" cap="none" normalizeH="0" baseline="0" dirty="0">
                <a:ln>
                  <a:noFill/>
                </a:ln>
                <a:solidFill>
                  <a:srgbClr val="000000"/>
                </a:solidFill>
                <a:effectLst/>
                <a:latin typeface="Arial" panose="020B0604020202020204" pitchFamily="34" charset="0"/>
                <a:ea typeface="Calibri" panose="020F0502020204030204" pitchFamily="34" charset="0"/>
              </a:rPr>
              <a:t> de T-SEDA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a:ln>
                <a:noFill/>
              </a:ln>
              <a:solidFill>
                <a:schemeClr val="tx1"/>
              </a:solidFill>
              <a:effectLst/>
              <a:latin typeface="Arial" panose="020B0604020202020204" pitchFamily="34" charset="0"/>
            </a:endParaRPr>
          </a:p>
          <a:p>
            <a:pPr eaLnBrk="0" fontAlgn="base" hangingPunct="0">
              <a:spcBef>
                <a:spcPct val="0"/>
              </a:spcBef>
              <a:spcAft>
                <a:spcPct val="0"/>
              </a:spcAft>
            </a:pP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En un </a:t>
            </a:r>
            <a:r>
              <a:rPr kumimoji="0" lang="en-US" altLang="en-US" sz="1400" b="0" i="0" u="none" strike="noStrike" cap="none" normalizeH="0" baseline="0" dirty="0" err="1">
                <a:ln>
                  <a:noFill/>
                </a:ln>
                <a:solidFill>
                  <a:srgbClr val="000000"/>
                </a:solidFill>
                <a:effectLst/>
                <a:latin typeface="Arial" panose="020B0604020202020204" pitchFamily="34" charset="0"/>
                <a:ea typeface="Calibri" panose="020F0502020204030204" pitchFamily="34" charset="0"/>
              </a:rPr>
              <a:t>proyecto</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 </a:t>
            </a:r>
            <a:r>
              <a:rPr kumimoji="0" lang="en-US" altLang="en-US" sz="1400" b="0" i="0" u="none" strike="noStrike" cap="none" normalizeH="0" baseline="0" dirty="0" err="1">
                <a:ln>
                  <a:noFill/>
                </a:ln>
                <a:solidFill>
                  <a:srgbClr val="000000"/>
                </a:solidFill>
                <a:effectLst/>
                <a:latin typeface="Arial" panose="020B0604020202020204" pitchFamily="34" charset="0"/>
                <a:ea typeface="Calibri" panose="020F0502020204030204" pitchFamily="34" charset="0"/>
              </a:rPr>
              <a:t>internacional</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 que </a:t>
            </a:r>
            <a:r>
              <a:rPr kumimoji="0" lang="en-US" altLang="en-US" sz="1400" b="0" i="0" u="none" strike="noStrike" cap="none" normalizeH="0" baseline="0" dirty="0" err="1">
                <a:ln>
                  <a:noFill/>
                </a:ln>
                <a:solidFill>
                  <a:srgbClr val="000000"/>
                </a:solidFill>
                <a:effectLst/>
                <a:latin typeface="Arial" panose="020B0604020202020204" pitchFamily="34" charset="0"/>
                <a:ea typeface="Calibri" panose="020F0502020204030204" pitchFamily="34" charset="0"/>
              </a:rPr>
              <a:t>involucró</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 a 72 </a:t>
            </a:r>
            <a:r>
              <a:rPr kumimoji="0" lang="en-US" altLang="en-US" sz="1400" b="0" i="0" u="none" strike="noStrike" cap="none" normalizeH="0" baseline="0" dirty="0" err="1">
                <a:ln>
                  <a:noFill/>
                </a:ln>
                <a:solidFill>
                  <a:srgbClr val="000000"/>
                </a:solidFill>
                <a:effectLst/>
                <a:latin typeface="Arial" panose="020B0604020202020204" pitchFamily="34" charset="0"/>
                <a:ea typeface="Calibri" panose="020F0502020204030204" pitchFamily="34" charset="0"/>
              </a:rPr>
              <a:t>docentes</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 (</a:t>
            </a:r>
            <a:r>
              <a:rPr kumimoji="0" lang="en-US" altLang="en-US" sz="1400" b="0" i="0" u="none" strike="noStrike" cap="none" normalizeH="0" baseline="0" dirty="0" err="1">
                <a:ln>
                  <a:noFill/>
                </a:ln>
                <a:solidFill>
                  <a:srgbClr val="000000"/>
                </a:solidFill>
                <a:effectLst/>
                <a:latin typeface="Arial" panose="020B0604020202020204" pitchFamily="34" charset="0"/>
                <a:ea typeface="Calibri" panose="020F0502020204030204" pitchFamily="34" charset="0"/>
              </a:rPr>
              <a:t>desde</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 pre-escolar a superior) </a:t>
            </a:r>
            <a:r>
              <a:rPr kumimoji="0" lang="en-US" altLang="en-US" sz="1400" b="0" i="0" u="none" strike="noStrike" cap="none" normalizeH="0" baseline="0" dirty="0" err="1">
                <a:ln>
                  <a:noFill/>
                </a:ln>
                <a:solidFill>
                  <a:srgbClr val="000000"/>
                </a:solidFill>
                <a:effectLst/>
                <a:latin typeface="Arial" panose="020B0604020202020204" pitchFamily="34" charset="0"/>
                <a:ea typeface="Calibri" panose="020F0502020204030204" pitchFamily="34" charset="0"/>
              </a:rPr>
              <a:t>en</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 6 </a:t>
            </a:r>
            <a:r>
              <a:rPr kumimoji="0" lang="en-US" altLang="en-US" sz="1400" b="0" i="0" u="none" strike="noStrike" cap="none" normalizeH="0" baseline="0" dirty="0" err="1">
                <a:ln>
                  <a:noFill/>
                </a:ln>
                <a:solidFill>
                  <a:srgbClr val="000000"/>
                </a:solidFill>
                <a:effectLst/>
                <a:latin typeface="Arial" panose="020B0604020202020204" pitchFamily="34" charset="0"/>
                <a:ea typeface="Calibri" panose="020F0502020204030204" pitchFamily="34" charset="0"/>
              </a:rPr>
              <a:t>países</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 se </a:t>
            </a:r>
            <a:r>
              <a:rPr kumimoji="0" lang="en-US" altLang="en-US" sz="1400" b="0" i="0" u="none" strike="noStrike" cap="none" normalizeH="0" baseline="0" dirty="0" err="1">
                <a:ln>
                  <a:noFill/>
                </a:ln>
                <a:solidFill>
                  <a:srgbClr val="000000"/>
                </a:solidFill>
                <a:effectLst/>
                <a:latin typeface="Arial" panose="020B0604020202020204" pitchFamily="34" charset="0"/>
                <a:ea typeface="Calibri" panose="020F0502020204030204" pitchFamily="34" charset="0"/>
              </a:rPr>
              <a:t>encontraron</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 </a:t>
            </a:r>
            <a:r>
              <a:rPr kumimoji="0" lang="en-US" altLang="en-US" sz="1400" b="0" i="0" u="none" strike="noStrike" cap="none" normalizeH="0" baseline="0" dirty="0" err="1">
                <a:ln>
                  <a:noFill/>
                </a:ln>
                <a:solidFill>
                  <a:srgbClr val="000000"/>
                </a:solidFill>
                <a:effectLst/>
                <a:latin typeface="Arial" panose="020B0604020202020204" pitchFamily="34" charset="0"/>
                <a:ea typeface="Calibri" panose="020F0502020204030204" pitchFamily="34" charset="0"/>
              </a:rPr>
              <a:t>los</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 </a:t>
            </a:r>
            <a:r>
              <a:rPr kumimoji="0" lang="en-US" altLang="en-US" sz="1400" b="0" i="0" u="none" strike="noStrike" cap="none" normalizeH="0" baseline="0" dirty="0" err="1">
                <a:ln>
                  <a:noFill/>
                </a:ln>
                <a:solidFill>
                  <a:srgbClr val="000000"/>
                </a:solidFill>
                <a:effectLst/>
                <a:latin typeface="Arial" panose="020B0604020202020204" pitchFamily="34" charset="0"/>
                <a:ea typeface="Calibri" panose="020F0502020204030204" pitchFamily="34" charset="0"/>
              </a:rPr>
              <a:t>siguientes</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 </a:t>
            </a:r>
            <a:r>
              <a:rPr kumimoji="0" lang="en-US" altLang="en-US" sz="1400" b="0" i="0" u="none" strike="noStrike" cap="none" normalizeH="0" baseline="0" dirty="0" err="1">
                <a:ln>
                  <a:noFill/>
                </a:ln>
                <a:solidFill>
                  <a:srgbClr val="000000"/>
                </a:solidFill>
                <a:effectLst/>
                <a:latin typeface="Arial" panose="020B0604020202020204" pitchFamily="34" charset="0"/>
                <a:ea typeface="Calibri" panose="020F0502020204030204" pitchFamily="34" charset="0"/>
              </a:rPr>
              <a:t>propósitos</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 </a:t>
            </a:r>
            <a:r>
              <a:rPr kumimoji="0" lang="en-US" altLang="en-US" sz="1400" b="0" i="0" u="none" strike="noStrike" cap="none" normalizeH="0" baseline="0" dirty="0" err="1">
                <a:ln>
                  <a:noFill/>
                </a:ln>
                <a:solidFill>
                  <a:srgbClr val="000000"/>
                </a:solidFill>
                <a:effectLst/>
                <a:latin typeface="Arial" panose="020B0604020202020204" pitchFamily="34" charset="0"/>
                <a:ea typeface="Calibri" panose="020F0502020204030204" pitchFamily="34" charset="0"/>
              </a:rPr>
              <a:t>Estos</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 </a:t>
            </a:r>
            <a:r>
              <a:rPr kumimoji="0" lang="en-US" altLang="en-US" sz="1400" b="0" i="0" u="none" strike="noStrike" cap="none" normalizeH="0" baseline="0" dirty="0" err="1">
                <a:ln>
                  <a:noFill/>
                </a:ln>
                <a:solidFill>
                  <a:srgbClr val="000000"/>
                </a:solidFill>
                <a:effectLst/>
                <a:latin typeface="Arial" panose="020B0604020202020204" pitchFamily="34" charset="0"/>
                <a:ea typeface="Calibri" panose="020F0502020204030204" pitchFamily="34" charset="0"/>
              </a:rPr>
              <a:t>muestra</a:t>
            </a:r>
            <a:r>
              <a:rPr lang="en-US" altLang="en-US" sz="1400" dirty="0" err="1">
                <a:solidFill>
                  <a:srgbClr val="000000"/>
                </a:solidFill>
                <a:latin typeface="Arial" panose="020B0604020202020204" pitchFamily="34" charset="0"/>
                <a:ea typeface="Calibri" panose="020F0502020204030204" pitchFamily="34" charset="0"/>
              </a:rPr>
              <a:t>n</a:t>
            </a:r>
            <a:r>
              <a:rPr lang="en-US" altLang="en-US" sz="1400" dirty="0">
                <a:solidFill>
                  <a:srgbClr val="000000"/>
                </a:solidFill>
                <a:latin typeface="Arial" panose="020B0604020202020204" pitchFamily="34" charset="0"/>
                <a:ea typeface="Calibri" panose="020F0502020204030204" pitchFamily="34" charset="0"/>
              </a:rPr>
              <a:t> </a:t>
            </a:r>
            <a:r>
              <a:rPr lang="en-US" altLang="en-US" sz="1400" dirty="0" err="1">
                <a:solidFill>
                  <a:srgbClr val="000000"/>
                </a:solidFill>
                <a:latin typeface="Arial" panose="020B0604020202020204" pitchFamily="34" charset="0"/>
                <a:ea typeface="Calibri" panose="020F0502020204030204" pitchFamily="34" charset="0"/>
              </a:rPr>
              <a:t>algunos</a:t>
            </a:r>
            <a:r>
              <a:rPr lang="en-US" altLang="en-US" sz="1400" dirty="0">
                <a:solidFill>
                  <a:srgbClr val="000000"/>
                </a:solidFill>
                <a:latin typeface="Arial" panose="020B0604020202020204" pitchFamily="34" charset="0"/>
                <a:ea typeface="Calibri" panose="020F0502020204030204" pitchFamily="34" charset="0"/>
              </a:rPr>
              <a:t> de </a:t>
            </a:r>
            <a:r>
              <a:rPr lang="en-US" altLang="en-US" sz="1400" dirty="0" err="1">
                <a:solidFill>
                  <a:srgbClr val="000000"/>
                </a:solidFill>
                <a:latin typeface="Arial" panose="020B0604020202020204" pitchFamily="34" charset="0"/>
                <a:ea typeface="Calibri" panose="020F0502020204030204" pitchFamily="34" charset="0"/>
              </a:rPr>
              <a:t>los</a:t>
            </a:r>
            <a:r>
              <a:rPr lang="en-US" altLang="en-US" sz="1400" dirty="0">
                <a:solidFill>
                  <a:srgbClr val="000000"/>
                </a:solidFill>
                <a:latin typeface="Arial" panose="020B0604020202020204" pitchFamily="34" charset="0"/>
                <a:ea typeface="Calibri" panose="020F0502020204030204" pitchFamily="34" charset="0"/>
              </a:rPr>
              <a:t> </a:t>
            </a:r>
            <a:r>
              <a:rPr lang="en-US" altLang="en-US" sz="1400" dirty="0" err="1">
                <a:solidFill>
                  <a:srgbClr val="000000"/>
                </a:solidFill>
                <a:latin typeface="Arial" panose="020B0604020202020204" pitchFamily="34" charset="0"/>
                <a:ea typeface="Calibri" panose="020F0502020204030204" pitchFamily="34" charset="0"/>
              </a:rPr>
              <a:t>intereses</a:t>
            </a:r>
            <a:r>
              <a:rPr lang="en-US" altLang="en-US" sz="1400" dirty="0">
                <a:solidFill>
                  <a:srgbClr val="000000"/>
                </a:solidFill>
                <a:latin typeface="Arial" panose="020B0604020202020204" pitchFamily="34" charset="0"/>
                <a:ea typeface="Calibri" panose="020F0502020204030204" pitchFamily="34" charset="0"/>
              </a:rPr>
              <a:t> que </a:t>
            </a:r>
            <a:r>
              <a:rPr lang="en-US" altLang="en-US" sz="1400" dirty="0" err="1">
                <a:solidFill>
                  <a:srgbClr val="000000"/>
                </a:solidFill>
                <a:latin typeface="Arial" panose="020B0604020202020204" pitchFamily="34" charset="0"/>
                <a:ea typeface="Calibri" panose="020F0502020204030204" pitchFamily="34" charset="0"/>
              </a:rPr>
              <a:t>los</a:t>
            </a:r>
            <a:r>
              <a:rPr lang="en-US" altLang="en-US" sz="1400" dirty="0">
                <a:solidFill>
                  <a:srgbClr val="000000"/>
                </a:solidFill>
                <a:latin typeface="Arial" panose="020B0604020202020204" pitchFamily="34" charset="0"/>
                <a:ea typeface="Calibri" panose="020F0502020204030204" pitchFamily="34" charset="0"/>
              </a:rPr>
              <a:t> </a:t>
            </a:r>
            <a:r>
              <a:rPr lang="en-US" altLang="en-US" sz="1400" dirty="0" err="1">
                <a:solidFill>
                  <a:srgbClr val="000000"/>
                </a:solidFill>
                <a:latin typeface="Arial" panose="020B0604020202020204" pitchFamily="34" charset="0"/>
                <a:ea typeface="Calibri" panose="020F0502020204030204" pitchFamily="34" charset="0"/>
              </a:rPr>
              <a:t>docentes</a:t>
            </a:r>
            <a:r>
              <a:rPr lang="en-US" altLang="en-US" sz="1400" dirty="0">
                <a:solidFill>
                  <a:srgbClr val="000000"/>
                </a:solidFill>
                <a:latin typeface="Arial" panose="020B0604020202020204" pitchFamily="34" charset="0"/>
                <a:ea typeface="Calibri" panose="020F0502020204030204" pitchFamily="34" charset="0"/>
              </a:rPr>
              <a:t> </a:t>
            </a:r>
            <a:r>
              <a:rPr lang="en-US" altLang="en-US" sz="1400" dirty="0" err="1">
                <a:solidFill>
                  <a:srgbClr val="000000"/>
                </a:solidFill>
                <a:latin typeface="Arial" panose="020B0604020202020204" pitchFamily="34" charset="0"/>
                <a:ea typeface="Calibri" panose="020F0502020204030204" pitchFamily="34" charset="0"/>
              </a:rPr>
              <a:t>tienen</a:t>
            </a:r>
            <a:r>
              <a:rPr lang="en-US" altLang="en-US" sz="1400" dirty="0">
                <a:solidFill>
                  <a:srgbClr val="000000"/>
                </a:solidFill>
                <a:latin typeface="Arial" panose="020B0604020202020204" pitchFamily="34" charset="0"/>
                <a:ea typeface="Calibri" panose="020F0502020204030204" pitchFamily="34" charset="0"/>
              </a:rPr>
              <a:t> al usar  </a:t>
            </a:r>
            <a:r>
              <a:rPr lang="en-US" altLang="en-US" sz="1400" dirty="0" err="1">
                <a:solidFill>
                  <a:srgbClr val="000000"/>
                </a:solidFill>
                <a:latin typeface="Arial" panose="020B0604020202020204" pitchFamily="34" charset="0"/>
                <a:ea typeface="Calibri" panose="020F0502020204030204" pitchFamily="34" charset="0"/>
              </a:rPr>
              <a:t>el</a:t>
            </a:r>
            <a:r>
              <a:rPr lang="en-US" altLang="en-US" sz="1400" dirty="0">
                <a:solidFill>
                  <a:srgbClr val="000000"/>
                </a:solidFill>
                <a:latin typeface="Arial" panose="020B0604020202020204" pitchFamily="34" charset="0"/>
                <a:ea typeface="Calibri" panose="020F0502020204030204" pitchFamily="34" charset="0"/>
              </a:rPr>
              <a:t> kit </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T-SEDA (</a:t>
            </a:r>
            <a:r>
              <a:rPr lang="en-GB" sz="1400" b="0" i="0" u="sng" strike="noStrike" dirty="0">
                <a:solidFill>
                  <a:srgbClr val="1155CC"/>
                </a:solidFill>
                <a:effectLst/>
                <a:latin typeface="Arial" panose="020B0604020202020204" pitchFamily="34" charset="0"/>
                <a:hlinkClick r:id="rId3"/>
              </a:rPr>
              <a:t>Calcagni et al., 2023</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 </a:t>
            </a:r>
            <a:r>
              <a:rPr kumimoji="0" lang="en-US" altLang="en-US" sz="1400" b="0" i="0" u="none" strike="noStrike" cap="none" normalizeH="0" baseline="0" dirty="0" err="1">
                <a:ln>
                  <a:noFill/>
                </a:ln>
                <a:solidFill>
                  <a:srgbClr val="000000"/>
                </a:solidFill>
                <a:effectLst/>
                <a:latin typeface="Arial" panose="020B0604020202020204" pitchFamily="34" charset="0"/>
                <a:ea typeface="Calibri" panose="020F0502020204030204" pitchFamily="34" charset="0"/>
              </a:rPr>
              <a:t>Reportes</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 </a:t>
            </a:r>
            <a:r>
              <a:rPr kumimoji="0" lang="en-US" altLang="en-US" sz="1400" b="0" i="0" u="none" strike="noStrike" cap="none" normalizeH="0" baseline="0" dirty="0" err="1">
                <a:ln>
                  <a:noFill/>
                </a:ln>
                <a:solidFill>
                  <a:srgbClr val="000000"/>
                </a:solidFill>
                <a:effectLst/>
                <a:latin typeface="Arial" panose="020B0604020202020204" pitchFamily="34" charset="0"/>
                <a:ea typeface="Calibri" panose="020F0502020204030204" pitchFamily="34" charset="0"/>
              </a:rPr>
              <a:t>detallados</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 </a:t>
            </a:r>
            <a:r>
              <a:rPr lang="en-US" altLang="en-US" sz="1400" dirty="0" err="1">
                <a:solidFill>
                  <a:srgbClr val="000000"/>
                </a:solidFill>
                <a:latin typeface="Arial" panose="020B0604020202020204" pitchFamily="34" charset="0"/>
                <a:ea typeface="Calibri" panose="020F0502020204030204" pitchFamily="34" charset="0"/>
              </a:rPr>
              <a:t>provenientes</a:t>
            </a:r>
            <a:r>
              <a:rPr lang="en-US" altLang="en-US" sz="1400" dirty="0">
                <a:solidFill>
                  <a:srgbClr val="000000"/>
                </a:solidFill>
                <a:latin typeface="Arial" panose="020B0604020202020204" pitchFamily="34" charset="0"/>
                <a:ea typeface="Calibri" panose="020F0502020204030204" pitchFamily="34" charset="0"/>
              </a:rPr>
              <a:t> de </a:t>
            </a:r>
            <a:r>
              <a:rPr lang="en-US" altLang="en-US" sz="1400" dirty="0" err="1">
                <a:solidFill>
                  <a:srgbClr val="000000"/>
                </a:solidFill>
                <a:latin typeface="Arial" panose="020B0604020202020204" pitchFamily="34" charset="0"/>
                <a:ea typeface="Calibri" panose="020F0502020204030204" pitchFamily="34" charset="0"/>
              </a:rPr>
              <a:t>diversos</a:t>
            </a:r>
            <a:r>
              <a:rPr lang="en-US" altLang="en-US" sz="1400" dirty="0">
                <a:solidFill>
                  <a:srgbClr val="000000"/>
                </a:solidFill>
                <a:latin typeface="Arial" panose="020B0604020202020204" pitchFamily="34" charset="0"/>
                <a:ea typeface="Calibri" panose="020F0502020204030204" pitchFamily="34" charset="0"/>
              </a:rPr>
              <a:t> </a:t>
            </a:r>
            <a:r>
              <a:rPr lang="en-US" altLang="en-US" sz="1400" dirty="0" err="1">
                <a:solidFill>
                  <a:srgbClr val="000000"/>
                </a:solidFill>
                <a:latin typeface="Arial" panose="020B0604020202020204" pitchFamily="34" charset="0"/>
                <a:ea typeface="Calibri" panose="020F0502020204030204" pitchFamily="34" charset="0"/>
              </a:rPr>
              <a:t>contextos</a:t>
            </a:r>
            <a:r>
              <a:rPr lang="en-US" altLang="en-US" sz="1400" dirty="0">
                <a:solidFill>
                  <a:srgbClr val="000000"/>
                </a:solidFill>
                <a:latin typeface="Arial" panose="020B0604020202020204" pitchFamily="34" charset="0"/>
                <a:ea typeface="Calibri" panose="020F0502020204030204" pitchFamily="34" charset="0"/>
              </a:rPr>
              <a:t> </a:t>
            </a:r>
            <a:r>
              <a:rPr lang="en-US" altLang="en-US" sz="1400" dirty="0" err="1">
                <a:solidFill>
                  <a:srgbClr val="000000"/>
                </a:solidFill>
                <a:latin typeface="Arial" panose="020B0604020202020204" pitchFamily="34" charset="0"/>
                <a:ea typeface="Calibri" panose="020F0502020204030204" pitchFamily="34" charset="0"/>
              </a:rPr>
              <a:t>están</a:t>
            </a:r>
            <a:r>
              <a:rPr lang="en-US" altLang="en-US" sz="1400" dirty="0">
                <a:solidFill>
                  <a:srgbClr val="000000"/>
                </a:solidFill>
                <a:latin typeface="Arial" panose="020B0604020202020204" pitchFamily="34" charset="0"/>
                <a:ea typeface="Calibri" panose="020F0502020204030204" pitchFamily="34" charset="0"/>
              </a:rPr>
              <a:t> </a:t>
            </a:r>
            <a:r>
              <a:rPr lang="en-US" altLang="en-US" sz="1400" dirty="0" err="1">
                <a:solidFill>
                  <a:srgbClr val="000000"/>
                </a:solidFill>
                <a:latin typeface="Arial" panose="020B0604020202020204" pitchFamily="34" charset="0"/>
                <a:ea typeface="Calibri" panose="020F0502020204030204" pitchFamily="34" charset="0"/>
              </a:rPr>
              <a:t>disponibles</a:t>
            </a:r>
            <a:r>
              <a:rPr lang="en-US" altLang="en-US" sz="1400" dirty="0">
                <a:solidFill>
                  <a:srgbClr val="000000"/>
                </a:solidFill>
                <a:latin typeface="Arial" panose="020B0604020202020204" pitchFamily="34" charset="0"/>
                <a:ea typeface="Calibri" panose="020F0502020204030204" pitchFamily="34" charset="0"/>
              </a:rPr>
              <a:t> </a:t>
            </a:r>
            <a:r>
              <a:rPr lang="en-US" altLang="en-US" sz="1400" dirty="0" err="1">
                <a:solidFill>
                  <a:srgbClr val="000000"/>
                </a:solidFill>
                <a:latin typeface="Arial" panose="020B0604020202020204" pitchFamily="34" charset="0"/>
                <a:ea typeface="Calibri" panose="020F0502020204030204" pitchFamily="34" charset="0"/>
              </a:rPr>
              <a:t>en</a:t>
            </a:r>
            <a:r>
              <a:rPr lang="en-US" altLang="en-US" sz="1400" dirty="0">
                <a:solidFill>
                  <a:srgbClr val="000000"/>
                </a:solidFill>
                <a:latin typeface="Arial" panose="020B0604020202020204" pitchFamily="34" charset="0"/>
                <a:ea typeface="Calibri" panose="020F0502020204030204" pitchFamily="34" charset="0"/>
              </a:rPr>
              <a:t> </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hlinkClick r:id="rId4"/>
              </a:rPr>
              <a:t>Camtree library</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 </a:t>
            </a:r>
          </a:p>
        </p:txBody>
      </p:sp>
    </p:spTree>
    <p:extLst>
      <p:ext uri="{BB962C8B-B14F-4D97-AF65-F5344CB8AC3E}">
        <p14:creationId xmlns:p14="http://schemas.microsoft.com/office/powerpoint/2010/main" val="8954620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78490" y="892436"/>
            <a:ext cx="9549130" cy="754380"/>
          </a:xfrm>
          <a:prstGeom prst="rect">
            <a:avLst/>
          </a:prstGeom>
        </p:spPr>
        <p:txBody>
          <a:bodyPr vert="horz" wrap="square" lIns="0" tIns="11430" rIns="0" bIns="0" rtlCol="0">
            <a:spAutoFit/>
          </a:bodyPr>
          <a:lstStyle/>
          <a:p>
            <a:pPr marL="2594610">
              <a:lnSpc>
                <a:spcPct val="100000"/>
              </a:lnSpc>
              <a:spcBef>
                <a:spcPts val="90"/>
              </a:spcBef>
            </a:pPr>
            <a:r>
              <a:rPr sz="1400" b="1" spc="-114" dirty="0">
                <a:latin typeface="Arial"/>
                <a:cs typeface="Arial"/>
              </a:rPr>
              <a:t>Canalizar</a:t>
            </a:r>
            <a:r>
              <a:rPr sz="1400" b="1" spc="-50" dirty="0">
                <a:latin typeface="Arial"/>
                <a:cs typeface="Arial"/>
              </a:rPr>
              <a:t> </a:t>
            </a:r>
            <a:r>
              <a:rPr sz="1400" b="1" spc="-195" dirty="0">
                <a:latin typeface="Arial"/>
                <a:cs typeface="Arial"/>
              </a:rPr>
              <a:t>sus</a:t>
            </a:r>
            <a:r>
              <a:rPr sz="1400" b="1" spc="-45" dirty="0">
                <a:latin typeface="Arial"/>
                <a:cs typeface="Arial"/>
              </a:rPr>
              <a:t> </a:t>
            </a:r>
            <a:r>
              <a:rPr sz="1400" b="1" spc="-110" dirty="0">
                <a:latin typeface="Arial"/>
                <a:cs typeface="Arial"/>
              </a:rPr>
              <a:t>pensamientos</a:t>
            </a:r>
            <a:r>
              <a:rPr sz="1400" b="1" spc="-45" dirty="0">
                <a:latin typeface="Arial"/>
                <a:cs typeface="Arial"/>
              </a:rPr>
              <a:t> </a:t>
            </a:r>
            <a:r>
              <a:rPr sz="1400" b="1" spc="-95" dirty="0">
                <a:latin typeface="Arial"/>
                <a:cs typeface="Arial"/>
              </a:rPr>
              <a:t>en</a:t>
            </a:r>
            <a:r>
              <a:rPr sz="1400" b="1" spc="-45" dirty="0">
                <a:latin typeface="Arial"/>
                <a:cs typeface="Arial"/>
              </a:rPr>
              <a:t> </a:t>
            </a:r>
            <a:r>
              <a:rPr sz="1400" b="1" spc="-105" dirty="0">
                <a:latin typeface="Arial"/>
                <a:cs typeface="Arial"/>
              </a:rPr>
              <a:t>una</a:t>
            </a:r>
            <a:r>
              <a:rPr sz="1400" b="1" spc="-45" dirty="0">
                <a:latin typeface="Arial"/>
                <a:cs typeface="Arial"/>
              </a:rPr>
              <a:t> </a:t>
            </a:r>
            <a:r>
              <a:rPr sz="1400" b="1" spc="-100" dirty="0">
                <a:latin typeface="Arial"/>
                <a:cs typeface="Arial"/>
              </a:rPr>
              <a:t>pregunta</a:t>
            </a:r>
            <a:r>
              <a:rPr sz="1400" b="1" spc="-50" dirty="0">
                <a:latin typeface="Arial"/>
                <a:cs typeface="Arial"/>
              </a:rPr>
              <a:t> </a:t>
            </a:r>
            <a:r>
              <a:rPr sz="1400" b="1" spc="-100" dirty="0">
                <a:latin typeface="Arial"/>
                <a:cs typeface="Arial"/>
              </a:rPr>
              <a:t>de</a:t>
            </a:r>
            <a:r>
              <a:rPr sz="1400" b="1" spc="-45" dirty="0">
                <a:latin typeface="Arial"/>
                <a:cs typeface="Arial"/>
              </a:rPr>
              <a:t> </a:t>
            </a:r>
            <a:r>
              <a:rPr sz="1400" b="1" spc="-25" dirty="0">
                <a:latin typeface="Arial"/>
                <a:cs typeface="Arial"/>
              </a:rPr>
              <a:t>investigación</a:t>
            </a:r>
            <a:endParaRPr sz="1400">
              <a:latin typeface="Arial"/>
              <a:cs typeface="Arial"/>
            </a:endParaRPr>
          </a:p>
          <a:p>
            <a:pPr marL="12700" marR="5080">
              <a:lnSpc>
                <a:spcPct val="116700"/>
              </a:lnSpc>
              <a:spcBef>
                <a:spcPts val="705"/>
              </a:spcBef>
            </a:pPr>
            <a:r>
              <a:rPr sz="1200" spc="-75" dirty="0">
                <a:latin typeface="Arial"/>
                <a:cs typeface="Arial"/>
              </a:rPr>
              <a:t>Una</a:t>
            </a:r>
            <a:r>
              <a:rPr sz="1200" spc="-45" dirty="0">
                <a:latin typeface="Arial"/>
                <a:cs typeface="Arial"/>
              </a:rPr>
              <a:t> </a:t>
            </a:r>
            <a:r>
              <a:rPr sz="1200" spc="-30" dirty="0">
                <a:latin typeface="Arial"/>
                <a:cs typeface="Arial"/>
              </a:rPr>
              <a:t>forma</a:t>
            </a:r>
            <a:r>
              <a:rPr sz="1200" spc="-45" dirty="0">
                <a:latin typeface="Arial"/>
                <a:cs typeface="Arial"/>
              </a:rPr>
              <a:t> </a:t>
            </a:r>
            <a:r>
              <a:rPr sz="1200" spc="-50" dirty="0">
                <a:latin typeface="Arial"/>
                <a:cs typeface="Arial"/>
              </a:rPr>
              <a:t>de</a:t>
            </a:r>
            <a:r>
              <a:rPr sz="1200" spc="-45" dirty="0">
                <a:latin typeface="Arial"/>
                <a:cs typeface="Arial"/>
              </a:rPr>
              <a:t> </a:t>
            </a:r>
            <a:r>
              <a:rPr sz="1200" spc="-50" dirty="0">
                <a:latin typeface="Arial"/>
                <a:cs typeface="Arial"/>
              </a:rPr>
              <a:t>generar</a:t>
            </a:r>
            <a:r>
              <a:rPr sz="1200" spc="-45" dirty="0">
                <a:latin typeface="Arial"/>
                <a:cs typeface="Arial"/>
              </a:rPr>
              <a:t> </a:t>
            </a:r>
            <a:r>
              <a:rPr sz="1200" spc="-55" dirty="0">
                <a:latin typeface="Arial"/>
                <a:cs typeface="Arial"/>
              </a:rPr>
              <a:t>una</a:t>
            </a:r>
            <a:r>
              <a:rPr sz="1200" spc="-45" dirty="0">
                <a:latin typeface="Arial"/>
                <a:cs typeface="Arial"/>
              </a:rPr>
              <a:t> </a:t>
            </a:r>
            <a:r>
              <a:rPr sz="1200" spc="-40" dirty="0">
                <a:latin typeface="Arial"/>
                <a:cs typeface="Arial"/>
              </a:rPr>
              <a:t>pregunta</a:t>
            </a:r>
            <a:r>
              <a:rPr sz="1200" spc="-45" dirty="0">
                <a:latin typeface="Arial"/>
                <a:cs typeface="Arial"/>
              </a:rPr>
              <a:t> </a:t>
            </a:r>
            <a:r>
              <a:rPr sz="1200" spc="-50" dirty="0">
                <a:latin typeface="Arial"/>
                <a:cs typeface="Arial"/>
              </a:rPr>
              <a:t>de</a:t>
            </a:r>
            <a:r>
              <a:rPr sz="1200" spc="-40" dirty="0">
                <a:latin typeface="Arial"/>
                <a:cs typeface="Arial"/>
              </a:rPr>
              <a:t> </a:t>
            </a:r>
            <a:r>
              <a:rPr sz="1200" spc="-50" dirty="0">
                <a:latin typeface="Arial"/>
                <a:cs typeface="Arial"/>
              </a:rPr>
              <a:t>investigación</a:t>
            </a:r>
            <a:r>
              <a:rPr sz="1200" spc="-45" dirty="0">
                <a:latin typeface="Arial"/>
                <a:cs typeface="Arial"/>
              </a:rPr>
              <a:t> </a:t>
            </a:r>
            <a:r>
              <a:rPr sz="1200" spc="-105" dirty="0">
                <a:latin typeface="Arial"/>
                <a:cs typeface="Arial"/>
              </a:rPr>
              <a:t>es</a:t>
            </a:r>
            <a:r>
              <a:rPr sz="1200" spc="-45" dirty="0">
                <a:latin typeface="Arial"/>
                <a:cs typeface="Arial"/>
              </a:rPr>
              <a:t> </a:t>
            </a:r>
            <a:r>
              <a:rPr sz="1200" spc="-60" dirty="0">
                <a:latin typeface="Arial"/>
                <a:cs typeface="Arial"/>
              </a:rPr>
              <a:t>pensar</a:t>
            </a:r>
            <a:r>
              <a:rPr sz="1200" spc="-45" dirty="0">
                <a:latin typeface="Arial"/>
                <a:cs typeface="Arial"/>
              </a:rPr>
              <a:t> </a:t>
            </a:r>
            <a:r>
              <a:rPr sz="1200" spc="-50" dirty="0">
                <a:latin typeface="Arial"/>
                <a:cs typeface="Arial"/>
              </a:rPr>
              <a:t>en</a:t>
            </a:r>
            <a:r>
              <a:rPr sz="1200" spc="-45" dirty="0">
                <a:latin typeface="Arial"/>
                <a:cs typeface="Arial"/>
              </a:rPr>
              <a:t> </a:t>
            </a:r>
            <a:r>
              <a:rPr sz="1200" spc="-35" dirty="0">
                <a:latin typeface="Arial"/>
                <a:cs typeface="Arial"/>
              </a:rPr>
              <a:t>ella</a:t>
            </a:r>
            <a:r>
              <a:rPr sz="1200" spc="-45" dirty="0">
                <a:latin typeface="Arial"/>
                <a:cs typeface="Arial"/>
              </a:rPr>
              <a:t> </a:t>
            </a:r>
            <a:r>
              <a:rPr sz="1200" spc="-55" dirty="0">
                <a:latin typeface="Arial"/>
                <a:cs typeface="Arial"/>
              </a:rPr>
              <a:t>como</a:t>
            </a:r>
            <a:r>
              <a:rPr sz="1200" spc="-45" dirty="0">
                <a:latin typeface="Arial"/>
                <a:cs typeface="Arial"/>
              </a:rPr>
              <a:t> </a:t>
            </a:r>
            <a:r>
              <a:rPr sz="1200" spc="-40" dirty="0">
                <a:latin typeface="Arial"/>
                <a:cs typeface="Arial"/>
              </a:rPr>
              <a:t>un </a:t>
            </a:r>
            <a:r>
              <a:rPr sz="1200" spc="-60" dirty="0">
                <a:latin typeface="Arial"/>
                <a:cs typeface="Arial"/>
              </a:rPr>
              <a:t>proceso</a:t>
            </a:r>
            <a:r>
              <a:rPr sz="1200" spc="-45" dirty="0">
                <a:latin typeface="Arial"/>
                <a:cs typeface="Arial"/>
              </a:rPr>
              <a:t> </a:t>
            </a:r>
            <a:r>
              <a:rPr sz="1200" spc="-50" dirty="0">
                <a:latin typeface="Arial"/>
                <a:cs typeface="Arial"/>
              </a:rPr>
              <a:t>de</a:t>
            </a:r>
            <a:r>
              <a:rPr sz="1200" spc="-45" dirty="0">
                <a:latin typeface="Arial"/>
                <a:cs typeface="Arial"/>
              </a:rPr>
              <a:t> </a:t>
            </a:r>
            <a:r>
              <a:rPr sz="1200" spc="-65" dirty="0">
                <a:latin typeface="Arial"/>
                <a:cs typeface="Arial"/>
              </a:rPr>
              <a:t>canalización</a:t>
            </a:r>
            <a:r>
              <a:rPr sz="1200" spc="-45" dirty="0">
                <a:latin typeface="Arial"/>
                <a:cs typeface="Arial"/>
              </a:rPr>
              <a:t> que </a:t>
            </a:r>
            <a:r>
              <a:rPr sz="1200" spc="-65" dirty="0">
                <a:latin typeface="Arial"/>
                <a:cs typeface="Arial"/>
              </a:rPr>
              <a:t>comienza</a:t>
            </a:r>
            <a:r>
              <a:rPr sz="1200" spc="-45" dirty="0">
                <a:latin typeface="Arial"/>
                <a:cs typeface="Arial"/>
              </a:rPr>
              <a:t> </a:t>
            </a:r>
            <a:r>
              <a:rPr sz="1200" spc="-65" dirty="0">
                <a:latin typeface="Arial"/>
                <a:cs typeface="Arial"/>
              </a:rPr>
              <a:t>con</a:t>
            </a:r>
            <a:r>
              <a:rPr sz="1200" spc="-45" dirty="0">
                <a:latin typeface="Arial"/>
                <a:cs typeface="Arial"/>
              </a:rPr>
              <a:t> </a:t>
            </a:r>
            <a:r>
              <a:rPr sz="1200" spc="-40" dirty="0">
                <a:latin typeface="Arial"/>
                <a:cs typeface="Arial"/>
              </a:rPr>
              <a:t>un problema</a:t>
            </a:r>
            <a:r>
              <a:rPr sz="1200" spc="-45" dirty="0">
                <a:latin typeface="Arial"/>
                <a:cs typeface="Arial"/>
              </a:rPr>
              <a:t> </a:t>
            </a:r>
            <a:r>
              <a:rPr sz="1200" spc="-60" dirty="0">
                <a:latin typeface="Arial"/>
                <a:cs typeface="Arial"/>
              </a:rPr>
              <a:t>y</a:t>
            </a:r>
            <a:r>
              <a:rPr sz="1200" spc="-45" dirty="0">
                <a:latin typeface="Arial"/>
                <a:cs typeface="Arial"/>
              </a:rPr>
              <a:t> </a:t>
            </a:r>
            <a:r>
              <a:rPr sz="1200" spc="-50" dirty="0">
                <a:latin typeface="Arial"/>
                <a:cs typeface="Arial"/>
              </a:rPr>
              <a:t>luego</a:t>
            </a:r>
            <a:r>
              <a:rPr sz="1200" spc="-45" dirty="0">
                <a:latin typeface="Arial"/>
                <a:cs typeface="Arial"/>
              </a:rPr>
              <a:t> </a:t>
            </a:r>
            <a:r>
              <a:rPr sz="1200" spc="-50" dirty="0">
                <a:latin typeface="Arial"/>
                <a:cs typeface="Arial"/>
              </a:rPr>
              <a:t>reduce</a:t>
            </a:r>
            <a:r>
              <a:rPr sz="1200" spc="-45" dirty="0">
                <a:latin typeface="Arial"/>
                <a:cs typeface="Arial"/>
              </a:rPr>
              <a:t> </a:t>
            </a:r>
            <a:r>
              <a:rPr sz="1200" spc="-25" dirty="0">
                <a:latin typeface="Arial"/>
                <a:cs typeface="Arial"/>
              </a:rPr>
              <a:t>su </a:t>
            </a:r>
            <a:r>
              <a:rPr sz="1200" spc="-40" dirty="0">
                <a:latin typeface="Arial"/>
                <a:cs typeface="Arial"/>
              </a:rPr>
              <a:t>enfoque,</a:t>
            </a:r>
            <a:r>
              <a:rPr sz="1200" spc="-45" dirty="0">
                <a:latin typeface="Arial"/>
                <a:cs typeface="Arial"/>
              </a:rPr>
              <a:t> </a:t>
            </a:r>
            <a:r>
              <a:rPr sz="1200" spc="-65" dirty="0">
                <a:latin typeface="Arial"/>
                <a:cs typeface="Arial"/>
              </a:rPr>
              <a:t>hasta</a:t>
            </a:r>
            <a:r>
              <a:rPr sz="1200" spc="-45" dirty="0">
                <a:latin typeface="Arial"/>
                <a:cs typeface="Arial"/>
              </a:rPr>
              <a:t> </a:t>
            </a:r>
            <a:r>
              <a:rPr sz="1200" spc="-40" dirty="0">
                <a:latin typeface="Arial"/>
                <a:cs typeface="Arial"/>
              </a:rPr>
              <a:t>llegar</a:t>
            </a:r>
            <a:r>
              <a:rPr sz="1200" spc="-45" dirty="0">
                <a:latin typeface="Arial"/>
                <a:cs typeface="Arial"/>
              </a:rPr>
              <a:t> </a:t>
            </a:r>
            <a:r>
              <a:rPr sz="1200" spc="-100" dirty="0">
                <a:latin typeface="Arial"/>
                <a:cs typeface="Arial"/>
              </a:rPr>
              <a:t>a</a:t>
            </a:r>
            <a:r>
              <a:rPr sz="1200" spc="-45" dirty="0">
                <a:latin typeface="Arial"/>
                <a:cs typeface="Arial"/>
              </a:rPr>
              <a:t> </a:t>
            </a:r>
            <a:r>
              <a:rPr sz="1200" spc="-55" dirty="0">
                <a:latin typeface="Arial"/>
                <a:cs typeface="Arial"/>
              </a:rPr>
              <a:t>una</a:t>
            </a:r>
            <a:r>
              <a:rPr sz="1200" spc="-45" dirty="0">
                <a:latin typeface="Arial"/>
                <a:cs typeface="Arial"/>
              </a:rPr>
              <a:t> </a:t>
            </a:r>
            <a:r>
              <a:rPr sz="1200" spc="-40" dirty="0">
                <a:latin typeface="Arial"/>
                <a:cs typeface="Arial"/>
              </a:rPr>
              <a:t>pregunta</a:t>
            </a:r>
            <a:r>
              <a:rPr sz="1200" spc="-45" dirty="0">
                <a:latin typeface="Arial"/>
                <a:cs typeface="Arial"/>
              </a:rPr>
              <a:t> </a:t>
            </a:r>
            <a:r>
              <a:rPr sz="1200" spc="-50" dirty="0">
                <a:latin typeface="Arial"/>
                <a:cs typeface="Arial"/>
              </a:rPr>
              <a:t>de</a:t>
            </a:r>
            <a:r>
              <a:rPr sz="1200" spc="-45" dirty="0">
                <a:latin typeface="Arial"/>
                <a:cs typeface="Arial"/>
              </a:rPr>
              <a:t> </a:t>
            </a:r>
            <a:r>
              <a:rPr sz="1200" spc="-10" dirty="0">
                <a:latin typeface="Arial"/>
                <a:cs typeface="Arial"/>
              </a:rPr>
              <a:t>investigación.</a:t>
            </a:r>
            <a:endParaRPr sz="1200">
              <a:latin typeface="Arial"/>
              <a:cs typeface="Arial"/>
            </a:endParaRPr>
          </a:p>
        </p:txBody>
      </p:sp>
      <p:sp>
        <p:nvSpPr>
          <p:cNvPr id="3" name="object 3"/>
          <p:cNvSpPr/>
          <p:nvPr/>
        </p:nvSpPr>
        <p:spPr>
          <a:xfrm>
            <a:off x="6222245" y="6772212"/>
            <a:ext cx="4150995" cy="523875"/>
          </a:xfrm>
          <a:custGeom>
            <a:avLst/>
            <a:gdLst/>
            <a:ahLst/>
            <a:cxnLst/>
            <a:rect l="l" t="t" r="r" b="b"/>
            <a:pathLst>
              <a:path w="4150995" h="523875">
                <a:moveTo>
                  <a:pt x="0" y="0"/>
                </a:moveTo>
                <a:lnTo>
                  <a:pt x="4150995" y="0"/>
                </a:lnTo>
                <a:lnTo>
                  <a:pt x="4150995" y="523875"/>
                </a:lnTo>
                <a:lnTo>
                  <a:pt x="0" y="523875"/>
                </a:lnTo>
                <a:lnTo>
                  <a:pt x="0" y="0"/>
                </a:lnTo>
                <a:close/>
              </a:path>
            </a:pathLst>
          </a:custGeom>
          <a:ln w="31750">
            <a:solidFill>
              <a:srgbClr val="2791A6"/>
            </a:solidFill>
          </a:ln>
        </p:spPr>
        <p:txBody>
          <a:bodyPr wrap="square" lIns="0" tIns="0" rIns="0" bIns="0" rtlCol="0"/>
          <a:lstStyle/>
          <a:p>
            <a:endParaRPr/>
          </a:p>
        </p:txBody>
      </p:sp>
      <p:sp>
        <p:nvSpPr>
          <p:cNvPr id="4" name="object 4"/>
          <p:cNvSpPr txBox="1"/>
          <p:nvPr/>
        </p:nvSpPr>
        <p:spPr>
          <a:xfrm>
            <a:off x="6365888" y="6779343"/>
            <a:ext cx="3842385" cy="379095"/>
          </a:xfrm>
          <a:prstGeom prst="rect">
            <a:avLst/>
          </a:prstGeom>
        </p:spPr>
        <p:txBody>
          <a:bodyPr vert="horz" wrap="square" lIns="0" tIns="12065" rIns="0" bIns="0" rtlCol="0">
            <a:spAutoFit/>
          </a:bodyPr>
          <a:lstStyle/>
          <a:p>
            <a:pPr marL="12700" marR="5080" indent="100330">
              <a:lnSpc>
                <a:spcPct val="115999"/>
              </a:lnSpc>
              <a:spcBef>
                <a:spcPts val="95"/>
              </a:spcBef>
            </a:pPr>
            <a:r>
              <a:rPr sz="1000" spc="-50" dirty="0">
                <a:latin typeface="Arial"/>
                <a:cs typeface="Arial"/>
              </a:rPr>
              <a:t>Ejemplo</a:t>
            </a:r>
            <a:r>
              <a:rPr sz="1000" spc="-35" dirty="0">
                <a:latin typeface="Arial"/>
                <a:cs typeface="Arial"/>
              </a:rPr>
              <a:t> </a:t>
            </a:r>
            <a:r>
              <a:rPr sz="1000" spc="-45" dirty="0">
                <a:latin typeface="Arial"/>
                <a:cs typeface="Arial"/>
              </a:rPr>
              <a:t>de</a:t>
            </a:r>
            <a:r>
              <a:rPr sz="1000" spc="-35" dirty="0">
                <a:latin typeface="Arial"/>
                <a:cs typeface="Arial"/>
              </a:rPr>
              <a:t> pregunta </a:t>
            </a:r>
            <a:r>
              <a:rPr sz="1000" spc="-45" dirty="0">
                <a:latin typeface="Arial"/>
                <a:cs typeface="Arial"/>
              </a:rPr>
              <a:t>de</a:t>
            </a:r>
            <a:r>
              <a:rPr sz="1000" spc="-35" dirty="0">
                <a:latin typeface="Arial"/>
                <a:cs typeface="Arial"/>
              </a:rPr>
              <a:t> </a:t>
            </a:r>
            <a:r>
              <a:rPr sz="1000" spc="-45" dirty="0">
                <a:latin typeface="Arial"/>
                <a:cs typeface="Arial"/>
              </a:rPr>
              <a:t>indagación:</a:t>
            </a:r>
            <a:r>
              <a:rPr sz="1000" spc="-30" dirty="0">
                <a:latin typeface="Arial"/>
                <a:cs typeface="Arial"/>
              </a:rPr>
              <a:t> </a:t>
            </a:r>
            <a:r>
              <a:rPr sz="1000" spc="-110" dirty="0">
                <a:latin typeface="Arial"/>
                <a:cs typeface="Arial"/>
              </a:rPr>
              <a:t>¿El</a:t>
            </a:r>
            <a:r>
              <a:rPr sz="1000" spc="-25" dirty="0">
                <a:latin typeface="Arial"/>
                <a:cs typeface="Arial"/>
              </a:rPr>
              <a:t> </a:t>
            </a:r>
            <a:r>
              <a:rPr sz="1000" spc="-60" dirty="0">
                <a:latin typeface="Arial"/>
                <a:cs typeface="Arial"/>
              </a:rPr>
              <a:t>uso</a:t>
            </a:r>
            <a:r>
              <a:rPr sz="1000" spc="-35" dirty="0">
                <a:latin typeface="Arial"/>
                <a:cs typeface="Arial"/>
              </a:rPr>
              <a:t> </a:t>
            </a:r>
            <a:r>
              <a:rPr sz="1000" spc="-45" dirty="0">
                <a:latin typeface="Arial"/>
                <a:cs typeface="Arial"/>
              </a:rPr>
              <a:t>de</a:t>
            </a:r>
            <a:r>
              <a:rPr sz="1000" spc="-35" dirty="0">
                <a:latin typeface="Arial"/>
                <a:cs typeface="Arial"/>
              </a:rPr>
              <a:t> </a:t>
            </a:r>
            <a:r>
              <a:rPr sz="1000" spc="-50" dirty="0">
                <a:latin typeface="Arial"/>
                <a:cs typeface="Arial"/>
              </a:rPr>
              <a:t>oraciones</a:t>
            </a:r>
            <a:r>
              <a:rPr sz="1000" spc="-40" dirty="0">
                <a:latin typeface="Arial"/>
                <a:cs typeface="Arial"/>
              </a:rPr>
              <a:t> </a:t>
            </a:r>
            <a:r>
              <a:rPr sz="1000" spc="-10" dirty="0">
                <a:latin typeface="Arial"/>
                <a:cs typeface="Arial"/>
              </a:rPr>
              <a:t>generadoras </a:t>
            </a:r>
            <a:r>
              <a:rPr sz="1000" spc="-35" dirty="0">
                <a:latin typeface="Arial"/>
                <a:cs typeface="Arial"/>
              </a:rPr>
              <a:t>mejora </a:t>
            </a:r>
            <a:r>
              <a:rPr sz="1000" spc="-25" dirty="0">
                <a:latin typeface="Arial"/>
                <a:cs typeface="Arial"/>
              </a:rPr>
              <a:t>el</a:t>
            </a:r>
            <a:r>
              <a:rPr sz="1000" spc="-30" dirty="0">
                <a:latin typeface="Arial"/>
                <a:cs typeface="Arial"/>
              </a:rPr>
              <a:t> </a:t>
            </a:r>
            <a:r>
              <a:rPr sz="1000" spc="-40" dirty="0">
                <a:latin typeface="Arial"/>
                <a:cs typeface="Arial"/>
              </a:rPr>
              <a:t>razonamiento</a:t>
            </a:r>
            <a:r>
              <a:rPr sz="1000" spc="-35" dirty="0">
                <a:latin typeface="Arial"/>
                <a:cs typeface="Arial"/>
              </a:rPr>
              <a:t> </a:t>
            </a:r>
            <a:r>
              <a:rPr sz="1000" spc="-40" dirty="0">
                <a:latin typeface="Arial"/>
                <a:cs typeface="Arial"/>
              </a:rPr>
              <a:t>de</a:t>
            </a:r>
            <a:r>
              <a:rPr sz="1000" spc="-30" dirty="0">
                <a:latin typeface="Arial"/>
                <a:cs typeface="Arial"/>
              </a:rPr>
              <a:t> </a:t>
            </a:r>
            <a:r>
              <a:rPr sz="1000" spc="-50" dirty="0">
                <a:latin typeface="Arial"/>
                <a:cs typeface="Arial"/>
              </a:rPr>
              <a:t>los</a:t>
            </a:r>
            <a:r>
              <a:rPr sz="1000" spc="-35" dirty="0">
                <a:latin typeface="Arial"/>
                <a:cs typeface="Arial"/>
              </a:rPr>
              <a:t> </a:t>
            </a:r>
            <a:r>
              <a:rPr sz="1000" spc="-45" dirty="0">
                <a:latin typeface="Arial"/>
                <a:cs typeface="Arial"/>
              </a:rPr>
              <a:t>y</a:t>
            </a:r>
            <a:r>
              <a:rPr sz="1000" spc="-35" dirty="0">
                <a:latin typeface="Arial"/>
                <a:cs typeface="Arial"/>
              </a:rPr>
              <a:t> </a:t>
            </a:r>
            <a:r>
              <a:rPr sz="1000" spc="-65" dirty="0">
                <a:latin typeface="Arial"/>
                <a:cs typeface="Arial"/>
              </a:rPr>
              <a:t>las</a:t>
            </a:r>
            <a:r>
              <a:rPr sz="1000" spc="-30" dirty="0">
                <a:latin typeface="Arial"/>
                <a:cs typeface="Arial"/>
              </a:rPr>
              <a:t> </a:t>
            </a:r>
            <a:r>
              <a:rPr sz="1000" spc="-40" dirty="0">
                <a:latin typeface="Arial"/>
                <a:cs typeface="Arial"/>
              </a:rPr>
              <a:t>estudiantes</a:t>
            </a:r>
            <a:r>
              <a:rPr sz="1000" spc="-25" dirty="0">
                <a:latin typeface="Arial"/>
                <a:cs typeface="Arial"/>
              </a:rPr>
              <a:t> </a:t>
            </a:r>
            <a:r>
              <a:rPr sz="1000" spc="-45" dirty="0">
                <a:latin typeface="Arial"/>
                <a:cs typeface="Arial"/>
              </a:rPr>
              <a:t>en</a:t>
            </a:r>
            <a:r>
              <a:rPr sz="1000" spc="-35" dirty="0">
                <a:latin typeface="Arial"/>
                <a:cs typeface="Arial"/>
              </a:rPr>
              <a:t> </a:t>
            </a:r>
            <a:r>
              <a:rPr sz="1000" spc="-50" dirty="0">
                <a:latin typeface="Arial"/>
                <a:cs typeface="Arial"/>
              </a:rPr>
              <a:t>matemáticas?</a:t>
            </a:r>
            <a:r>
              <a:rPr sz="1000" spc="-35" dirty="0">
                <a:latin typeface="Arial"/>
                <a:cs typeface="Arial"/>
              </a:rPr>
              <a:t> </a:t>
            </a:r>
            <a:r>
              <a:rPr sz="1000" spc="-55" dirty="0">
                <a:latin typeface="Arial"/>
                <a:cs typeface="Arial"/>
              </a:rPr>
              <a:t>¿Cómo?</a:t>
            </a:r>
            <a:endParaRPr sz="1000">
              <a:latin typeface="Arial"/>
              <a:cs typeface="Arial"/>
            </a:endParaRPr>
          </a:p>
        </p:txBody>
      </p:sp>
      <p:sp>
        <p:nvSpPr>
          <p:cNvPr id="5" name="object 5"/>
          <p:cNvSpPr/>
          <p:nvPr/>
        </p:nvSpPr>
        <p:spPr>
          <a:xfrm>
            <a:off x="6830574" y="4301690"/>
            <a:ext cx="2816860" cy="633730"/>
          </a:xfrm>
          <a:custGeom>
            <a:avLst/>
            <a:gdLst/>
            <a:ahLst/>
            <a:cxnLst/>
            <a:rect l="l" t="t" r="r" b="b"/>
            <a:pathLst>
              <a:path w="2816859" h="633729">
                <a:moveTo>
                  <a:pt x="0" y="0"/>
                </a:moveTo>
                <a:lnTo>
                  <a:pt x="2816860" y="0"/>
                </a:lnTo>
                <a:lnTo>
                  <a:pt x="2816860" y="633730"/>
                </a:lnTo>
                <a:lnTo>
                  <a:pt x="0" y="633730"/>
                </a:lnTo>
                <a:lnTo>
                  <a:pt x="0" y="0"/>
                </a:lnTo>
                <a:close/>
              </a:path>
            </a:pathLst>
          </a:custGeom>
          <a:ln w="9525">
            <a:solidFill>
              <a:srgbClr val="000000"/>
            </a:solidFill>
          </a:ln>
        </p:spPr>
        <p:txBody>
          <a:bodyPr wrap="square" lIns="0" tIns="0" rIns="0" bIns="0" rtlCol="0"/>
          <a:lstStyle/>
          <a:p>
            <a:endParaRPr/>
          </a:p>
        </p:txBody>
      </p:sp>
      <p:sp>
        <p:nvSpPr>
          <p:cNvPr id="6" name="object 6"/>
          <p:cNvSpPr txBox="1"/>
          <p:nvPr/>
        </p:nvSpPr>
        <p:spPr>
          <a:xfrm>
            <a:off x="6947681" y="4298271"/>
            <a:ext cx="2562860" cy="379095"/>
          </a:xfrm>
          <a:prstGeom prst="rect">
            <a:avLst/>
          </a:prstGeom>
        </p:spPr>
        <p:txBody>
          <a:bodyPr vert="horz" wrap="square" lIns="0" tIns="12065" rIns="0" bIns="0" rtlCol="0">
            <a:spAutoFit/>
          </a:bodyPr>
          <a:lstStyle/>
          <a:p>
            <a:pPr marL="375920" marR="5080" indent="-363855">
              <a:lnSpc>
                <a:spcPct val="115999"/>
              </a:lnSpc>
              <a:spcBef>
                <a:spcPts val="95"/>
              </a:spcBef>
            </a:pPr>
            <a:r>
              <a:rPr sz="1000" spc="-40" dirty="0">
                <a:latin typeface="Arial"/>
                <a:cs typeface="Arial"/>
              </a:rPr>
              <a:t>Quiero</a:t>
            </a:r>
            <a:r>
              <a:rPr sz="1000" spc="-35" dirty="0">
                <a:latin typeface="Arial"/>
                <a:cs typeface="Arial"/>
              </a:rPr>
              <a:t> ver</a:t>
            </a:r>
            <a:r>
              <a:rPr sz="1000" spc="-25" dirty="0">
                <a:latin typeface="Arial"/>
                <a:cs typeface="Arial"/>
              </a:rPr>
              <a:t> </a:t>
            </a:r>
            <a:r>
              <a:rPr sz="1000" spc="-40" dirty="0">
                <a:latin typeface="Arial"/>
                <a:cs typeface="Arial"/>
              </a:rPr>
              <a:t>qué</a:t>
            </a:r>
            <a:r>
              <a:rPr sz="1000" spc="-30" dirty="0">
                <a:latin typeface="Arial"/>
                <a:cs typeface="Arial"/>
              </a:rPr>
              <a:t> </a:t>
            </a:r>
            <a:r>
              <a:rPr sz="1000" spc="-65" dirty="0">
                <a:latin typeface="Arial"/>
                <a:cs typeface="Arial"/>
              </a:rPr>
              <a:t>sucede</a:t>
            </a:r>
            <a:r>
              <a:rPr sz="1000" spc="-30" dirty="0">
                <a:latin typeface="Arial"/>
                <a:cs typeface="Arial"/>
              </a:rPr>
              <a:t> </a:t>
            </a:r>
            <a:r>
              <a:rPr sz="1000" spc="-50" dirty="0">
                <a:latin typeface="Arial"/>
                <a:cs typeface="Arial"/>
              </a:rPr>
              <a:t>cuando</a:t>
            </a:r>
            <a:r>
              <a:rPr sz="1000" spc="-30" dirty="0">
                <a:latin typeface="Arial"/>
                <a:cs typeface="Arial"/>
              </a:rPr>
              <a:t> </a:t>
            </a:r>
            <a:r>
              <a:rPr sz="1000" spc="-60" dirty="0">
                <a:latin typeface="Arial"/>
                <a:cs typeface="Arial"/>
              </a:rPr>
              <a:t>uso</a:t>
            </a:r>
            <a:r>
              <a:rPr sz="1000" spc="-30" dirty="0">
                <a:latin typeface="Arial"/>
                <a:cs typeface="Arial"/>
              </a:rPr>
              <a:t> </a:t>
            </a:r>
            <a:r>
              <a:rPr sz="1000" spc="-40" dirty="0">
                <a:latin typeface="Arial"/>
                <a:cs typeface="Arial"/>
              </a:rPr>
              <a:t>iniciadores</a:t>
            </a:r>
            <a:r>
              <a:rPr sz="1000" spc="-25" dirty="0">
                <a:latin typeface="Arial"/>
                <a:cs typeface="Arial"/>
              </a:rPr>
              <a:t> de </a:t>
            </a:r>
            <a:r>
              <a:rPr sz="1000" spc="-50" dirty="0">
                <a:latin typeface="Arial"/>
                <a:cs typeface="Arial"/>
              </a:rPr>
              <a:t>oraciones</a:t>
            </a:r>
            <a:r>
              <a:rPr sz="1000" spc="-40" dirty="0">
                <a:latin typeface="Arial"/>
                <a:cs typeface="Arial"/>
              </a:rPr>
              <a:t> </a:t>
            </a:r>
            <a:r>
              <a:rPr sz="1000" spc="-50" dirty="0">
                <a:latin typeface="Arial"/>
                <a:cs typeface="Arial"/>
              </a:rPr>
              <a:t>con</a:t>
            </a:r>
            <a:r>
              <a:rPr sz="1000" spc="-40" dirty="0">
                <a:latin typeface="Arial"/>
                <a:cs typeface="Arial"/>
              </a:rPr>
              <a:t> </a:t>
            </a:r>
            <a:r>
              <a:rPr sz="1000" spc="-50" dirty="0">
                <a:latin typeface="Arial"/>
                <a:cs typeface="Arial"/>
              </a:rPr>
              <a:t>los</a:t>
            </a:r>
            <a:r>
              <a:rPr sz="1000" spc="-40" dirty="0">
                <a:latin typeface="Arial"/>
                <a:cs typeface="Arial"/>
              </a:rPr>
              <a:t> </a:t>
            </a:r>
            <a:r>
              <a:rPr sz="1000" spc="-45" dirty="0">
                <a:latin typeface="Arial"/>
                <a:cs typeface="Arial"/>
              </a:rPr>
              <a:t>y </a:t>
            </a:r>
            <a:r>
              <a:rPr sz="1000" spc="-65" dirty="0">
                <a:latin typeface="Arial"/>
                <a:cs typeface="Arial"/>
              </a:rPr>
              <a:t>las</a:t>
            </a:r>
            <a:r>
              <a:rPr sz="1000" spc="-35" dirty="0">
                <a:latin typeface="Arial"/>
                <a:cs typeface="Arial"/>
              </a:rPr>
              <a:t> </a:t>
            </a:r>
            <a:r>
              <a:rPr sz="1000" spc="-10" dirty="0">
                <a:latin typeface="Arial"/>
                <a:cs typeface="Arial"/>
              </a:rPr>
              <a:t>estudiantes.</a:t>
            </a:r>
            <a:endParaRPr sz="1000">
              <a:latin typeface="Arial"/>
              <a:cs typeface="Arial"/>
            </a:endParaRPr>
          </a:p>
        </p:txBody>
      </p:sp>
      <p:sp>
        <p:nvSpPr>
          <p:cNvPr id="7" name="object 7"/>
          <p:cNvSpPr/>
          <p:nvPr/>
        </p:nvSpPr>
        <p:spPr>
          <a:xfrm>
            <a:off x="6099055" y="2765517"/>
            <a:ext cx="4152265" cy="568325"/>
          </a:xfrm>
          <a:custGeom>
            <a:avLst/>
            <a:gdLst/>
            <a:ahLst/>
            <a:cxnLst/>
            <a:rect l="l" t="t" r="r" b="b"/>
            <a:pathLst>
              <a:path w="4152265" h="568325">
                <a:moveTo>
                  <a:pt x="0" y="0"/>
                </a:moveTo>
                <a:lnTo>
                  <a:pt x="4152265" y="0"/>
                </a:lnTo>
                <a:lnTo>
                  <a:pt x="4152265" y="568325"/>
                </a:lnTo>
                <a:lnTo>
                  <a:pt x="0" y="568325"/>
                </a:lnTo>
                <a:lnTo>
                  <a:pt x="0" y="0"/>
                </a:lnTo>
                <a:close/>
              </a:path>
            </a:pathLst>
          </a:custGeom>
          <a:ln w="9525">
            <a:solidFill>
              <a:srgbClr val="000000"/>
            </a:solidFill>
          </a:ln>
        </p:spPr>
        <p:txBody>
          <a:bodyPr wrap="square" lIns="0" tIns="0" rIns="0" bIns="0" rtlCol="0"/>
          <a:lstStyle/>
          <a:p>
            <a:endParaRPr/>
          </a:p>
        </p:txBody>
      </p:sp>
      <p:sp>
        <p:nvSpPr>
          <p:cNvPr id="8" name="object 8"/>
          <p:cNvSpPr txBox="1"/>
          <p:nvPr/>
        </p:nvSpPr>
        <p:spPr>
          <a:xfrm>
            <a:off x="6203475" y="2762079"/>
            <a:ext cx="3922395" cy="379095"/>
          </a:xfrm>
          <a:prstGeom prst="rect">
            <a:avLst/>
          </a:prstGeom>
        </p:spPr>
        <p:txBody>
          <a:bodyPr vert="horz" wrap="square" lIns="0" tIns="12065" rIns="0" bIns="0" rtlCol="0">
            <a:spAutoFit/>
          </a:bodyPr>
          <a:lstStyle/>
          <a:p>
            <a:pPr marL="1209040" marR="5080" indent="-1196975">
              <a:lnSpc>
                <a:spcPct val="115999"/>
              </a:lnSpc>
              <a:spcBef>
                <a:spcPts val="95"/>
              </a:spcBef>
            </a:pPr>
            <a:r>
              <a:rPr sz="1000" spc="-80" dirty="0">
                <a:latin typeface="Arial"/>
                <a:cs typeface="Arial"/>
              </a:rPr>
              <a:t>He</a:t>
            </a:r>
            <a:r>
              <a:rPr sz="1000" spc="-45" dirty="0">
                <a:latin typeface="Arial"/>
                <a:cs typeface="Arial"/>
              </a:rPr>
              <a:t> </a:t>
            </a:r>
            <a:r>
              <a:rPr sz="1000" spc="-25" dirty="0">
                <a:latin typeface="Arial"/>
                <a:cs typeface="Arial"/>
              </a:rPr>
              <a:t>notado</a:t>
            </a:r>
            <a:r>
              <a:rPr sz="1000" spc="-40" dirty="0">
                <a:latin typeface="Arial"/>
                <a:cs typeface="Arial"/>
              </a:rPr>
              <a:t> que </a:t>
            </a:r>
            <a:r>
              <a:rPr sz="1000" spc="-50" dirty="0">
                <a:latin typeface="Arial"/>
                <a:cs typeface="Arial"/>
              </a:rPr>
              <a:t>los</a:t>
            </a:r>
            <a:r>
              <a:rPr sz="1000" spc="-35" dirty="0">
                <a:latin typeface="Arial"/>
                <a:cs typeface="Arial"/>
              </a:rPr>
              <a:t> </a:t>
            </a:r>
            <a:r>
              <a:rPr sz="1000" spc="-45" dirty="0">
                <a:latin typeface="Arial"/>
                <a:cs typeface="Arial"/>
              </a:rPr>
              <a:t>y</a:t>
            </a:r>
            <a:r>
              <a:rPr sz="1000" spc="-40" dirty="0">
                <a:latin typeface="Arial"/>
                <a:cs typeface="Arial"/>
              </a:rPr>
              <a:t> </a:t>
            </a:r>
            <a:r>
              <a:rPr sz="1000" spc="-65" dirty="0">
                <a:latin typeface="Arial"/>
                <a:cs typeface="Arial"/>
              </a:rPr>
              <a:t>las</a:t>
            </a:r>
            <a:r>
              <a:rPr sz="1000" spc="-35" dirty="0">
                <a:latin typeface="Arial"/>
                <a:cs typeface="Arial"/>
              </a:rPr>
              <a:t> </a:t>
            </a:r>
            <a:r>
              <a:rPr sz="1000" spc="-40" dirty="0">
                <a:latin typeface="Arial"/>
                <a:cs typeface="Arial"/>
              </a:rPr>
              <a:t>estudiantes</a:t>
            </a:r>
            <a:r>
              <a:rPr sz="1000" spc="-35" dirty="0">
                <a:latin typeface="Arial"/>
                <a:cs typeface="Arial"/>
              </a:rPr>
              <a:t> </a:t>
            </a:r>
            <a:r>
              <a:rPr sz="1000" spc="-30" dirty="0">
                <a:latin typeface="Arial"/>
                <a:cs typeface="Arial"/>
              </a:rPr>
              <a:t>no</a:t>
            </a:r>
            <a:r>
              <a:rPr sz="1000" spc="-45" dirty="0">
                <a:latin typeface="Arial"/>
                <a:cs typeface="Arial"/>
              </a:rPr>
              <a:t> </a:t>
            </a:r>
            <a:r>
              <a:rPr sz="1000" spc="-30" dirty="0">
                <a:latin typeface="Arial"/>
                <a:cs typeface="Arial"/>
              </a:rPr>
              <a:t>aporta</a:t>
            </a:r>
            <a:r>
              <a:rPr sz="1000" spc="-40" dirty="0">
                <a:latin typeface="Arial"/>
                <a:cs typeface="Arial"/>
              </a:rPr>
              <a:t> </a:t>
            </a:r>
            <a:r>
              <a:rPr sz="1000" spc="-65" dirty="0">
                <a:latin typeface="Arial"/>
                <a:cs typeface="Arial"/>
              </a:rPr>
              <a:t>las</a:t>
            </a:r>
            <a:r>
              <a:rPr sz="1000" spc="-35" dirty="0">
                <a:latin typeface="Arial"/>
                <a:cs typeface="Arial"/>
              </a:rPr>
              <a:t> </a:t>
            </a:r>
            <a:r>
              <a:rPr sz="1000" spc="-60" dirty="0">
                <a:latin typeface="Arial"/>
                <a:cs typeface="Arial"/>
              </a:rPr>
              <a:t>razones</a:t>
            </a:r>
            <a:r>
              <a:rPr sz="1000" spc="-40" dirty="0">
                <a:latin typeface="Arial"/>
                <a:cs typeface="Arial"/>
              </a:rPr>
              <a:t> de </a:t>
            </a:r>
            <a:r>
              <a:rPr sz="1000" spc="-90" dirty="0">
                <a:latin typeface="Arial"/>
                <a:cs typeface="Arial"/>
              </a:rPr>
              <a:t>sus</a:t>
            </a:r>
            <a:r>
              <a:rPr sz="1000" spc="-40" dirty="0">
                <a:latin typeface="Arial"/>
                <a:cs typeface="Arial"/>
              </a:rPr>
              <a:t> </a:t>
            </a:r>
            <a:r>
              <a:rPr sz="1000" spc="-35" dirty="0">
                <a:latin typeface="Arial"/>
                <a:cs typeface="Arial"/>
              </a:rPr>
              <a:t>respuestas </a:t>
            </a:r>
            <a:r>
              <a:rPr sz="1000" spc="-25" dirty="0">
                <a:latin typeface="Arial"/>
                <a:cs typeface="Arial"/>
              </a:rPr>
              <a:t>durante</a:t>
            </a:r>
            <a:r>
              <a:rPr sz="1000" spc="-35" dirty="0">
                <a:latin typeface="Arial"/>
                <a:cs typeface="Arial"/>
              </a:rPr>
              <a:t> </a:t>
            </a:r>
            <a:r>
              <a:rPr sz="1000" spc="-45" dirty="0">
                <a:latin typeface="Arial"/>
                <a:cs typeface="Arial"/>
              </a:rPr>
              <a:t>los</a:t>
            </a:r>
            <a:r>
              <a:rPr sz="1000" spc="-30" dirty="0">
                <a:latin typeface="Arial"/>
                <a:cs typeface="Arial"/>
              </a:rPr>
              <a:t> </a:t>
            </a:r>
            <a:r>
              <a:rPr sz="1000" spc="-50" dirty="0">
                <a:latin typeface="Arial"/>
                <a:cs typeface="Arial"/>
              </a:rPr>
              <a:t>debates</a:t>
            </a:r>
            <a:r>
              <a:rPr sz="1000" spc="-30" dirty="0">
                <a:latin typeface="Arial"/>
                <a:cs typeface="Arial"/>
              </a:rPr>
              <a:t> </a:t>
            </a:r>
            <a:r>
              <a:rPr sz="1000" spc="-40" dirty="0">
                <a:latin typeface="Arial"/>
                <a:cs typeface="Arial"/>
              </a:rPr>
              <a:t>en</a:t>
            </a:r>
            <a:r>
              <a:rPr sz="1000" spc="-35" dirty="0">
                <a:latin typeface="Arial"/>
                <a:cs typeface="Arial"/>
              </a:rPr>
              <a:t> </a:t>
            </a:r>
            <a:r>
              <a:rPr sz="1000" spc="-10" dirty="0">
                <a:latin typeface="Arial"/>
                <a:cs typeface="Arial"/>
              </a:rPr>
              <a:t>clase.</a:t>
            </a:r>
            <a:endParaRPr sz="1000">
              <a:latin typeface="Arial"/>
              <a:cs typeface="Arial"/>
            </a:endParaRPr>
          </a:p>
        </p:txBody>
      </p:sp>
      <p:sp>
        <p:nvSpPr>
          <p:cNvPr id="9" name="object 9"/>
          <p:cNvSpPr/>
          <p:nvPr/>
        </p:nvSpPr>
        <p:spPr>
          <a:xfrm>
            <a:off x="7370959" y="6043974"/>
            <a:ext cx="1741805" cy="635000"/>
          </a:xfrm>
          <a:custGeom>
            <a:avLst/>
            <a:gdLst/>
            <a:ahLst/>
            <a:cxnLst/>
            <a:rect l="l" t="t" r="r" b="b"/>
            <a:pathLst>
              <a:path w="1741804" h="635000">
                <a:moveTo>
                  <a:pt x="0" y="0"/>
                </a:moveTo>
                <a:lnTo>
                  <a:pt x="1741805" y="0"/>
                </a:lnTo>
                <a:lnTo>
                  <a:pt x="1741805" y="635000"/>
                </a:lnTo>
                <a:lnTo>
                  <a:pt x="0" y="635000"/>
                </a:lnTo>
                <a:lnTo>
                  <a:pt x="0" y="0"/>
                </a:lnTo>
                <a:close/>
              </a:path>
            </a:pathLst>
          </a:custGeom>
          <a:ln w="9525">
            <a:solidFill>
              <a:srgbClr val="000000"/>
            </a:solidFill>
          </a:ln>
        </p:spPr>
        <p:txBody>
          <a:bodyPr wrap="square" lIns="0" tIns="0" rIns="0" bIns="0" rtlCol="0"/>
          <a:lstStyle/>
          <a:p>
            <a:endParaRPr/>
          </a:p>
        </p:txBody>
      </p:sp>
      <p:sp>
        <p:nvSpPr>
          <p:cNvPr id="10" name="object 10"/>
          <p:cNvSpPr txBox="1"/>
          <p:nvPr/>
        </p:nvSpPr>
        <p:spPr>
          <a:xfrm>
            <a:off x="7537085" y="6044775"/>
            <a:ext cx="1386840" cy="549910"/>
          </a:xfrm>
          <a:prstGeom prst="rect">
            <a:avLst/>
          </a:prstGeom>
        </p:spPr>
        <p:txBody>
          <a:bodyPr vert="horz" wrap="square" lIns="0" tIns="10795" rIns="0" bIns="0" rtlCol="0">
            <a:spAutoFit/>
          </a:bodyPr>
          <a:lstStyle/>
          <a:p>
            <a:pPr marL="12700" marR="5080" indent="-635" algn="ctr">
              <a:lnSpc>
                <a:spcPct val="114999"/>
              </a:lnSpc>
              <a:spcBef>
                <a:spcPts val="85"/>
              </a:spcBef>
            </a:pPr>
            <a:r>
              <a:rPr sz="1000" spc="-40" dirty="0">
                <a:latin typeface="Arial"/>
                <a:cs typeface="Arial"/>
              </a:rPr>
              <a:t>Quiero</a:t>
            </a:r>
            <a:r>
              <a:rPr sz="1000" spc="-30" dirty="0">
                <a:latin typeface="Arial"/>
                <a:cs typeface="Arial"/>
              </a:rPr>
              <a:t> </a:t>
            </a:r>
            <a:r>
              <a:rPr sz="1000" spc="-35" dirty="0">
                <a:latin typeface="Arial"/>
                <a:cs typeface="Arial"/>
              </a:rPr>
              <a:t>centrarme</a:t>
            </a:r>
            <a:r>
              <a:rPr sz="1000" spc="-30" dirty="0">
                <a:latin typeface="Arial"/>
                <a:cs typeface="Arial"/>
              </a:rPr>
              <a:t> </a:t>
            </a:r>
            <a:r>
              <a:rPr sz="1000" spc="-40" dirty="0">
                <a:latin typeface="Arial"/>
                <a:cs typeface="Arial"/>
              </a:rPr>
              <a:t>en</a:t>
            </a:r>
            <a:r>
              <a:rPr sz="1000" spc="-25" dirty="0">
                <a:latin typeface="Arial"/>
                <a:cs typeface="Arial"/>
              </a:rPr>
              <a:t> el </a:t>
            </a:r>
            <a:r>
              <a:rPr sz="1000" spc="-40" dirty="0">
                <a:latin typeface="Arial"/>
                <a:cs typeface="Arial"/>
              </a:rPr>
              <a:t>razonamiento</a:t>
            </a:r>
            <a:r>
              <a:rPr sz="1000" dirty="0">
                <a:latin typeface="Arial"/>
                <a:cs typeface="Arial"/>
              </a:rPr>
              <a:t> </a:t>
            </a:r>
            <a:r>
              <a:rPr sz="1000" spc="-25" dirty="0">
                <a:latin typeface="Arial"/>
                <a:cs typeface="Arial"/>
              </a:rPr>
              <a:t>durante</a:t>
            </a:r>
            <a:r>
              <a:rPr sz="1000" dirty="0">
                <a:latin typeface="Arial"/>
                <a:cs typeface="Arial"/>
              </a:rPr>
              <a:t> </a:t>
            </a:r>
            <a:r>
              <a:rPr sz="1000" spc="-25" dirty="0">
                <a:latin typeface="Arial"/>
                <a:cs typeface="Arial"/>
              </a:rPr>
              <a:t>las </a:t>
            </a:r>
            <a:r>
              <a:rPr sz="1000" spc="-55" dirty="0">
                <a:latin typeface="Arial"/>
                <a:cs typeface="Arial"/>
              </a:rPr>
              <a:t>lecciones</a:t>
            </a:r>
            <a:r>
              <a:rPr sz="1000" spc="-35" dirty="0">
                <a:latin typeface="Arial"/>
                <a:cs typeface="Arial"/>
              </a:rPr>
              <a:t> </a:t>
            </a:r>
            <a:r>
              <a:rPr sz="1000" spc="-40" dirty="0">
                <a:latin typeface="Arial"/>
                <a:cs typeface="Arial"/>
              </a:rPr>
              <a:t>de</a:t>
            </a:r>
            <a:r>
              <a:rPr sz="1000" spc="-25" dirty="0">
                <a:latin typeface="Arial"/>
                <a:cs typeface="Arial"/>
              </a:rPr>
              <a:t> </a:t>
            </a:r>
            <a:r>
              <a:rPr sz="1000" spc="-45" dirty="0">
                <a:latin typeface="Arial"/>
                <a:cs typeface="Arial"/>
              </a:rPr>
              <a:t>matemáticas.</a:t>
            </a:r>
            <a:endParaRPr sz="1000">
              <a:latin typeface="Arial"/>
              <a:cs typeface="Arial"/>
            </a:endParaRPr>
          </a:p>
        </p:txBody>
      </p:sp>
      <p:sp>
        <p:nvSpPr>
          <p:cNvPr id="11" name="object 11"/>
          <p:cNvSpPr/>
          <p:nvPr/>
        </p:nvSpPr>
        <p:spPr>
          <a:xfrm>
            <a:off x="6471799" y="3570168"/>
            <a:ext cx="3897629" cy="582295"/>
          </a:xfrm>
          <a:custGeom>
            <a:avLst/>
            <a:gdLst/>
            <a:ahLst/>
            <a:cxnLst/>
            <a:rect l="l" t="t" r="r" b="b"/>
            <a:pathLst>
              <a:path w="3897629" h="582295">
                <a:moveTo>
                  <a:pt x="0" y="0"/>
                </a:moveTo>
                <a:lnTo>
                  <a:pt x="3897630" y="0"/>
                </a:lnTo>
                <a:lnTo>
                  <a:pt x="3897630" y="582295"/>
                </a:lnTo>
                <a:lnTo>
                  <a:pt x="0" y="582295"/>
                </a:lnTo>
                <a:lnTo>
                  <a:pt x="0" y="0"/>
                </a:lnTo>
                <a:close/>
              </a:path>
            </a:pathLst>
          </a:custGeom>
          <a:ln w="9525">
            <a:solidFill>
              <a:srgbClr val="000000"/>
            </a:solidFill>
          </a:ln>
        </p:spPr>
        <p:txBody>
          <a:bodyPr wrap="square" lIns="0" tIns="0" rIns="0" bIns="0" rtlCol="0"/>
          <a:lstStyle/>
          <a:p>
            <a:endParaRPr/>
          </a:p>
        </p:txBody>
      </p:sp>
      <p:sp>
        <p:nvSpPr>
          <p:cNvPr id="12" name="object 12"/>
          <p:cNvSpPr txBox="1"/>
          <p:nvPr/>
        </p:nvSpPr>
        <p:spPr>
          <a:xfrm>
            <a:off x="6905566" y="3589916"/>
            <a:ext cx="3006725" cy="179070"/>
          </a:xfrm>
          <a:prstGeom prst="rect">
            <a:avLst/>
          </a:prstGeom>
        </p:spPr>
        <p:txBody>
          <a:bodyPr vert="horz" wrap="square" lIns="0" tIns="13335" rIns="0" bIns="0" rtlCol="0">
            <a:spAutoFit/>
          </a:bodyPr>
          <a:lstStyle/>
          <a:p>
            <a:pPr marL="12700">
              <a:lnSpc>
                <a:spcPct val="100000"/>
              </a:lnSpc>
              <a:spcBef>
                <a:spcPts val="105"/>
              </a:spcBef>
            </a:pPr>
            <a:r>
              <a:rPr sz="1000" spc="-40" dirty="0">
                <a:latin typeface="Arial"/>
                <a:cs typeface="Arial"/>
              </a:rPr>
              <a:t>Quiero que</a:t>
            </a:r>
            <a:r>
              <a:rPr sz="1000" spc="-35" dirty="0">
                <a:latin typeface="Arial"/>
                <a:cs typeface="Arial"/>
              </a:rPr>
              <a:t> </a:t>
            </a:r>
            <a:r>
              <a:rPr sz="1000" spc="-30" dirty="0">
                <a:latin typeface="Arial"/>
                <a:cs typeface="Arial"/>
              </a:rPr>
              <a:t>todos</a:t>
            </a:r>
            <a:r>
              <a:rPr sz="1000" spc="-35" dirty="0">
                <a:latin typeface="Arial"/>
                <a:cs typeface="Arial"/>
              </a:rPr>
              <a:t> </a:t>
            </a:r>
            <a:r>
              <a:rPr sz="1000" spc="-50" dirty="0">
                <a:latin typeface="Arial"/>
                <a:cs typeface="Arial"/>
              </a:rPr>
              <a:t>los</a:t>
            </a:r>
            <a:r>
              <a:rPr sz="1000" spc="-30" dirty="0">
                <a:latin typeface="Arial"/>
                <a:cs typeface="Arial"/>
              </a:rPr>
              <a:t> </a:t>
            </a:r>
            <a:r>
              <a:rPr sz="1000" spc="-45" dirty="0">
                <a:latin typeface="Arial"/>
                <a:cs typeface="Arial"/>
              </a:rPr>
              <a:t>niños</a:t>
            </a:r>
            <a:r>
              <a:rPr sz="1000" spc="-40" dirty="0">
                <a:latin typeface="Arial"/>
                <a:cs typeface="Arial"/>
              </a:rPr>
              <a:t> </a:t>
            </a:r>
            <a:r>
              <a:rPr sz="1000" spc="-45" dirty="0">
                <a:latin typeface="Arial"/>
                <a:cs typeface="Arial"/>
              </a:rPr>
              <a:t>y</a:t>
            </a:r>
            <a:r>
              <a:rPr sz="1000" spc="-35" dirty="0">
                <a:latin typeface="Arial"/>
                <a:cs typeface="Arial"/>
              </a:rPr>
              <a:t> </a:t>
            </a:r>
            <a:r>
              <a:rPr sz="1000" spc="-55" dirty="0">
                <a:latin typeface="Arial"/>
                <a:cs typeface="Arial"/>
              </a:rPr>
              <a:t>niñas</a:t>
            </a:r>
            <a:r>
              <a:rPr sz="1000" spc="-30" dirty="0">
                <a:latin typeface="Arial"/>
                <a:cs typeface="Arial"/>
              </a:rPr>
              <a:t> </a:t>
            </a:r>
            <a:r>
              <a:rPr sz="1000" spc="-50" dirty="0">
                <a:latin typeface="Arial"/>
                <a:cs typeface="Arial"/>
              </a:rPr>
              <a:t>razonen</a:t>
            </a:r>
            <a:r>
              <a:rPr sz="1000" spc="-40" dirty="0">
                <a:latin typeface="Arial"/>
                <a:cs typeface="Arial"/>
              </a:rPr>
              <a:t> </a:t>
            </a:r>
            <a:r>
              <a:rPr sz="1000" spc="-90" dirty="0">
                <a:latin typeface="Arial"/>
                <a:cs typeface="Arial"/>
              </a:rPr>
              <a:t>sus</a:t>
            </a:r>
            <a:r>
              <a:rPr sz="1000" spc="-35" dirty="0">
                <a:latin typeface="Arial"/>
                <a:cs typeface="Arial"/>
              </a:rPr>
              <a:t> </a:t>
            </a:r>
            <a:r>
              <a:rPr sz="1000" spc="-10" dirty="0">
                <a:latin typeface="Arial"/>
                <a:cs typeface="Arial"/>
              </a:rPr>
              <a:t>opiniones.</a:t>
            </a:r>
            <a:endParaRPr sz="1000">
              <a:latin typeface="Arial"/>
              <a:cs typeface="Arial"/>
            </a:endParaRPr>
          </a:p>
        </p:txBody>
      </p:sp>
      <p:sp>
        <p:nvSpPr>
          <p:cNvPr id="13" name="object 13"/>
          <p:cNvSpPr/>
          <p:nvPr/>
        </p:nvSpPr>
        <p:spPr>
          <a:xfrm>
            <a:off x="7042664" y="5166559"/>
            <a:ext cx="2316480" cy="638810"/>
          </a:xfrm>
          <a:custGeom>
            <a:avLst/>
            <a:gdLst/>
            <a:ahLst/>
            <a:cxnLst/>
            <a:rect l="l" t="t" r="r" b="b"/>
            <a:pathLst>
              <a:path w="2316479" h="638810">
                <a:moveTo>
                  <a:pt x="0" y="0"/>
                </a:moveTo>
                <a:lnTo>
                  <a:pt x="2316480" y="0"/>
                </a:lnTo>
                <a:lnTo>
                  <a:pt x="2316480" y="638810"/>
                </a:lnTo>
                <a:lnTo>
                  <a:pt x="0" y="638810"/>
                </a:lnTo>
                <a:lnTo>
                  <a:pt x="0" y="0"/>
                </a:lnTo>
                <a:close/>
              </a:path>
            </a:pathLst>
          </a:custGeom>
          <a:ln w="9525">
            <a:solidFill>
              <a:srgbClr val="000000"/>
            </a:solidFill>
          </a:ln>
        </p:spPr>
        <p:txBody>
          <a:bodyPr wrap="square" lIns="0" tIns="0" rIns="0" bIns="0" rtlCol="0"/>
          <a:lstStyle/>
          <a:p>
            <a:endParaRPr/>
          </a:p>
        </p:txBody>
      </p:sp>
      <p:sp>
        <p:nvSpPr>
          <p:cNvPr id="14" name="object 14"/>
          <p:cNvSpPr txBox="1"/>
          <p:nvPr/>
        </p:nvSpPr>
        <p:spPr>
          <a:xfrm>
            <a:off x="7247256" y="5163903"/>
            <a:ext cx="1883410" cy="379095"/>
          </a:xfrm>
          <a:prstGeom prst="rect">
            <a:avLst/>
          </a:prstGeom>
        </p:spPr>
        <p:txBody>
          <a:bodyPr vert="horz" wrap="square" lIns="0" tIns="12065" rIns="0" bIns="0" rtlCol="0">
            <a:spAutoFit/>
          </a:bodyPr>
          <a:lstStyle/>
          <a:p>
            <a:pPr marL="130810" marR="5080" indent="-118745">
              <a:lnSpc>
                <a:spcPct val="115999"/>
              </a:lnSpc>
              <a:spcBef>
                <a:spcPts val="95"/>
              </a:spcBef>
            </a:pPr>
            <a:r>
              <a:rPr sz="1000" spc="-60" dirty="0">
                <a:latin typeface="Arial"/>
                <a:cs typeface="Arial"/>
              </a:rPr>
              <a:t>Voy</a:t>
            </a:r>
            <a:r>
              <a:rPr sz="1000" spc="-45" dirty="0">
                <a:latin typeface="Arial"/>
                <a:cs typeface="Arial"/>
              </a:rPr>
              <a:t> </a:t>
            </a:r>
            <a:r>
              <a:rPr sz="1000" spc="-80" dirty="0">
                <a:latin typeface="Arial"/>
                <a:cs typeface="Arial"/>
              </a:rPr>
              <a:t>a</a:t>
            </a:r>
            <a:r>
              <a:rPr sz="1000" spc="-45" dirty="0">
                <a:latin typeface="Arial"/>
                <a:cs typeface="Arial"/>
              </a:rPr>
              <a:t> </a:t>
            </a:r>
            <a:r>
              <a:rPr sz="1000" spc="-35" dirty="0">
                <a:latin typeface="Arial"/>
                <a:cs typeface="Arial"/>
              </a:rPr>
              <a:t>ver</a:t>
            </a:r>
            <a:r>
              <a:rPr sz="1000" spc="-40" dirty="0">
                <a:latin typeface="Arial"/>
                <a:cs typeface="Arial"/>
              </a:rPr>
              <a:t> </a:t>
            </a:r>
            <a:r>
              <a:rPr sz="1000" spc="-35" dirty="0">
                <a:latin typeface="Arial"/>
                <a:cs typeface="Arial"/>
              </a:rPr>
              <a:t>el </a:t>
            </a:r>
            <a:r>
              <a:rPr sz="1000" spc="-45" dirty="0">
                <a:latin typeface="Arial"/>
                <a:cs typeface="Arial"/>
              </a:rPr>
              <a:t>código de </a:t>
            </a:r>
            <a:r>
              <a:rPr sz="1000" spc="-35" dirty="0">
                <a:latin typeface="Arial"/>
                <a:cs typeface="Arial"/>
              </a:rPr>
              <a:t>diálogo hacer </a:t>
            </a:r>
            <a:r>
              <a:rPr sz="1000" spc="-45" dirty="0">
                <a:latin typeface="Arial"/>
                <a:cs typeface="Arial"/>
              </a:rPr>
              <a:t>razonar</a:t>
            </a:r>
            <a:r>
              <a:rPr sz="1000" spc="-25" dirty="0">
                <a:latin typeface="Arial"/>
                <a:cs typeface="Arial"/>
              </a:rPr>
              <a:t> </a:t>
            </a:r>
            <a:r>
              <a:rPr sz="1000" spc="-40" dirty="0">
                <a:latin typeface="Arial"/>
                <a:cs typeface="Arial"/>
              </a:rPr>
              <a:t>de</a:t>
            </a:r>
            <a:r>
              <a:rPr sz="1000" spc="-25" dirty="0">
                <a:latin typeface="Arial"/>
                <a:cs typeface="Arial"/>
              </a:rPr>
              <a:t> </a:t>
            </a:r>
            <a:r>
              <a:rPr sz="1000" spc="-30" dirty="0">
                <a:latin typeface="Arial"/>
                <a:cs typeface="Arial"/>
              </a:rPr>
              <a:t>forma </a:t>
            </a:r>
            <a:r>
              <a:rPr sz="1000" spc="-40" dirty="0">
                <a:latin typeface="Arial"/>
                <a:cs typeface="Arial"/>
              </a:rPr>
              <a:t>explícita</a:t>
            </a:r>
            <a:r>
              <a:rPr sz="1000" spc="-20" dirty="0">
                <a:latin typeface="Arial"/>
                <a:cs typeface="Arial"/>
              </a:rPr>
              <a:t> </a:t>
            </a:r>
            <a:r>
              <a:rPr sz="1000" spc="-10" dirty="0">
                <a:latin typeface="Arial"/>
                <a:cs typeface="Arial"/>
              </a:rPr>
              <a:t>(RE).</a:t>
            </a:r>
            <a:endParaRPr sz="1000">
              <a:latin typeface="Arial"/>
              <a:cs typeface="Arial"/>
            </a:endParaRPr>
          </a:p>
        </p:txBody>
      </p:sp>
      <p:sp>
        <p:nvSpPr>
          <p:cNvPr id="15" name="object 15"/>
          <p:cNvSpPr txBox="1"/>
          <p:nvPr/>
        </p:nvSpPr>
        <p:spPr>
          <a:xfrm>
            <a:off x="1192537" y="2304370"/>
            <a:ext cx="3845560" cy="309880"/>
          </a:xfrm>
          <a:prstGeom prst="rect">
            <a:avLst/>
          </a:prstGeom>
          <a:ln w="31750">
            <a:solidFill>
              <a:srgbClr val="2791A6"/>
            </a:solidFill>
          </a:ln>
        </p:spPr>
        <p:txBody>
          <a:bodyPr vert="horz" wrap="square" lIns="0" tIns="39370" rIns="0" bIns="0" rtlCol="0">
            <a:spAutoFit/>
          </a:bodyPr>
          <a:lstStyle/>
          <a:p>
            <a:pPr marL="268605">
              <a:lnSpc>
                <a:spcPct val="100000"/>
              </a:lnSpc>
              <a:spcBef>
                <a:spcPts val="310"/>
              </a:spcBef>
            </a:pPr>
            <a:r>
              <a:rPr sz="1200" spc="-75" dirty="0">
                <a:latin typeface="Arial"/>
                <a:cs typeface="Arial"/>
              </a:rPr>
              <a:t>Canalización</a:t>
            </a:r>
            <a:r>
              <a:rPr sz="1200" spc="-45" dirty="0">
                <a:latin typeface="Arial"/>
                <a:cs typeface="Arial"/>
              </a:rPr>
              <a:t> </a:t>
            </a:r>
            <a:r>
              <a:rPr sz="1200" spc="-50" dirty="0">
                <a:latin typeface="Arial"/>
                <a:cs typeface="Arial"/>
              </a:rPr>
              <a:t>de</a:t>
            </a:r>
            <a:r>
              <a:rPr sz="1200" spc="-40" dirty="0">
                <a:latin typeface="Arial"/>
                <a:cs typeface="Arial"/>
              </a:rPr>
              <a:t> </a:t>
            </a:r>
            <a:r>
              <a:rPr sz="1200" spc="-50" dirty="0">
                <a:latin typeface="Arial"/>
                <a:cs typeface="Arial"/>
              </a:rPr>
              <a:t>preguntas</a:t>
            </a:r>
            <a:r>
              <a:rPr sz="1200" spc="-40" dirty="0">
                <a:latin typeface="Arial"/>
                <a:cs typeface="Arial"/>
              </a:rPr>
              <a:t> </a:t>
            </a:r>
            <a:r>
              <a:rPr sz="1200" spc="-55" dirty="0">
                <a:latin typeface="Arial"/>
                <a:cs typeface="Arial"/>
              </a:rPr>
              <a:t>para</a:t>
            </a:r>
            <a:r>
              <a:rPr sz="1200" spc="-40" dirty="0">
                <a:latin typeface="Arial"/>
                <a:cs typeface="Arial"/>
              </a:rPr>
              <a:t> </a:t>
            </a:r>
            <a:r>
              <a:rPr sz="1200" spc="-70" dirty="0">
                <a:latin typeface="Arial"/>
                <a:cs typeface="Arial"/>
              </a:rPr>
              <a:t>hacerse</a:t>
            </a:r>
            <a:r>
              <a:rPr sz="1200" spc="-45" dirty="0">
                <a:latin typeface="Arial"/>
                <a:cs typeface="Arial"/>
              </a:rPr>
              <a:t> </a:t>
            </a:r>
            <a:r>
              <a:rPr sz="1200" spc="-100" dirty="0">
                <a:latin typeface="Arial"/>
                <a:cs typeface="Arial"/>
              </a:rPr>
              <a:t>a</a:t>
            </a:r>
            <a:r>
              <a:rPr sz="1200" spc="-40" dirty="0">
                <a:latin typeface="Arial"/>
                <a:cs typeface="Arial"/>
              </a:rPr>
              <a:t> </a:t>
            </a:r>
            <a:r>
              <a:rPr sz="1200" spc="-35" dirty="0">
                <a:latin typeface="Arial"/>
                <a:cs typeface="Arial"/>
              </a:rPr>
              <a:t>uno</a:t>
            </a:r>
            <a:r>
              <a:rPr sz="1200" spc="-40" dirty="0">
                <a:latin typeface="Arial"/>
                <a:cs typeface="Arial"/>
              </a:rPr>
              <a:t> </a:t>
            </a:r>
            <a:r>
              <a:rPr sz="1200" spc="-20" dirty="0">
                <a:latin typeface="Arial"/>
                <a:cs typeface="Arial"/>
              </a:rPr>
              <a:t>mismo</a:t>
            </a:r>
            <a:endParaRPr sz="1200">
              <a:latin typeface="Arial"/>
              <a:cs typeface="Arial"/>
            </a:endParaRPr>
          </a:p>
        </p:txBody>
      </p:sp>
      <p:sp>
        <p:nvSpPr>
          <p:cNvPr id="16" name="object 16"/>
          <p:cNvSpPr txBox="1"/>
          <p:nvPr/>
        </p:nvSpPr>
        <p:spPr>
          <a:xfrm>
            <a:off x="6228086" y="2081221"/>
            <a:ext cx="3937000" cy="526415"/>
          </a:xfrm>
          <a:prstGeom prst="rect">
            <a:avLst/>
          </a:prstGeom>
          <a:ln w="31750">
            <a:solidFill>
              <a:srgbClr val="2791A6"/>
            </a:solidFill>
          </a:ln>
        </p:spPr>
        <p:txBody>
          <a:bodyPr vert="horz" wrap="square" lIns="0" tIns="11430" rIns="0" bIns="0" rtlCol="0">
            <a:spAutoFit/>
          </a:bodyPr>
          <a:lstStyle/>
          <a:p>
            <a:pPr marL="1551940" marR="179705" indent="-1387475">
              <a:lnSpc>
                <a:spcPts val="1750"/>
              </a:lnSpc>
              <a:spcBef>
                <a:spcPts val="90"/>
              </a:spcBef>
            </a:pPr>
            <a:r>
              <a:rPr sz="1200" spc="-80" dirty="0">
                <a:latin typeface="Arial"/>
                <a:cs typeface="Arial"/>
              </a:rPr>
              <a:t>Un</a:t>
            </a:r>
            <a:r>
              <a:rPr sz="1200" spc="-40" dirty="0">
                <a:latin typeface="Arial"/>
                <a:cs typeface="Arial"/>
              </a:rPr>
              <a:t> </a:t>
            </a:r>
            <a:r>
              <a:rPr sz="1200" spc="-35" dirty="0">
                <a:latin typeface="Arial"/>
                <a:cs typeface="Arial"/>
              </a:rPr>
              <a:t>ejemplo </a:t>
            </a:r>
            <a:r>
              <a:rPr sz="1200" spc="-50" dirty="0">
                <a:latin typeface="Arial"/>
                <a:cs typeface="Arial"/>
              </a:rPr>
              <a:t>de</a:t>
            </a:r>
            <a:r>
              <a:rPr sz="1200" spc="-35" dirty="0">
                <a:latin typeface="Arial"/>
                <a:cs typeface="Arial"/>
              </a:rPr>
              <a:t> </a:t>
            </a:r>
            <a:r>
              <a:rPr sz="1200" spc="-65" dirty="0">
                <a:latin typeface="Arial"/>
                <a:cs typeface="Arial"/>
              </a:rPr>
              <a:t>canalización</a:t>
            </a:r>
            <a:r>
              <a:rPr sz="1200" spc="-35" dirty="0">
                <a:latin typeface="Arial"/>
                <a:cs typeface="Arial"/>
              </a:rPr>
              <a:t> </a:t>
            </a:r>
            <a:r>
              <a:rPr sz="1200" spc="-55" dirty="0">
                <a:latin typeface="Arial"/>
                <a:cs typeface="Arial"/>
              </a:rPr>
              <a:t>para</a:t>
            </a:r>
            <a:r>
              <a:rPr sz="1200" spc="-35" dirty="0">
                <a:latin typeface="Arial"/>
                <a:cs typeface="Arial"/>
              </a:rPr>
              <a:t> </a:t>
            </a:r>
            <a:r>
              <a:rPr sz="1200" spc="-50" dirty="0">
                <a:latin typeface="Arial"/>
                <a:cs typeface="Arial"/>
              </a:rPr>
              <a:t>generar</a:t>
            </a:r>
            <a:r>
              <a:rPr sz="1200" spc="-35" dirty="0">
                <a:latin typeface="Arial"/>
                <a:cs typeface="Arial"/>
              </a:rPr>
              <a:t> </a:t>
            </a:r>
            <a:r>
              <a:rPr sz="1200" spc="-55" dirty="0">
                <a:latin typeface="Arial"/>
                <a:cs typeface="Arial"/>
              </a:rPr>
              <a:t>una</a:t>
            </a:r>
            <a:r>
              <a:rPr sz="1200" spc="-40" dirty="0">
                <a:latin typeface="Arial"/>
                <a:cs typeface="Arial"/>
              </a:rPr>
              <a:t> pregunta</a:t>
            </a:r>
            <a:r>
              <a:rPr sz="1200" spc="-35" dirty="0">
                <a:latin typeface="Arial"/>
                <a:cs typeface="Arial"/>
              </a:rPr>
              <a:t> </a:t>
            </a:r>
            <a:r>
              <a:rPr sz="1200" spc="-25" dirty="0">
                <a:latin typeface="Arial"/>
                <a:cs typeface="Arial"/>
              </a:rPr>
              <a:t>de </a:t>
            </a:r>
            <a:r>
              <a:rPr sz="1200" spc="-10" dirty="0">
                <a:latin typeface="Arial"/>
                <a:cs typeface="Arial"/>
              </a:rPr>
              <a:t>investigación</a:t>
            </a:r>
            <a:endParaRPr sz="1200">
              <a:latin typeface="Arial"/>
              <a:cs typeface="Arial"/>
            </a:endParaRPr>
          </a:p>
        </p:txBody>
      </p:sp>
      <p:grpSp>
        <p:nvGrpSpPr>
          <p:cNvPr id="17" name="object 17"/>
          <p:cNvGrpSpPr/>
          <p:nvPr/>
        </p:nvGrpSpPr>
        <p:grpSpPr>
          <a:xfrm>
            <a:off x="6040550" y="3254988"/>
            <a:ext cx="4318000" cy="3556000"/>
            <a:chOff x="6040550" y="3254988"/>
            <a:chExt cx="4318000" cy="3556000"/>
          </a:xfrm>
        </p:grpSpPr>
        <p:sp>
          <p:nvSpPr>
            <p:cNvPr id="18" name="object 18"/>
            <p:cNvSpPr/>
            <p:nvPr/>
          </p:nvSpPr>
          <p:spPr>
            <a:xfrm>
              <a:off x="6040550" y="3273715"/>
              <a:ext cx="1430020" cy="3503929"/>
            </a:xfrm>
            <a:custGeom>
              <a:avLst/>
              <a:gdLst/>
              <a:ahLst/>
              <a:cxnLst/>
              <a:rect l="l" t="t" r="r" b="b"/>
              <a:pathLst>
                <a:path w="1430020" h="3503929">
                  <a:moveTo>
                    <a:pt x="218034" y="0"/>
                  </a:moveTo>
                  <a:lnTo>
                    <a:pt x="0" y="83183"/>
                  </a:lnTo>
                  <a:lnTo>
                    <a:pt x="990554" y="2679567"/>
                  </a:lnTo>
                  <a:lnTo>
                    <a:pt x="881537" y="2721159"/>
                  </a:lnTo>
                  <a:lnTo>
                    <a:pt x="1429752" y="3503433"/>
                  </a:lnTo>
                  <a:lnTo>
                    <a:pt x="1317605" y="2554794"/>
                  </a:lnTo>
                  <a:lnTo>
                    <a:pt x="1208589" y="2596384"/>
                  </a:lnTo>
                  <a:lnTo>
                    <a:pt x="218034" y="0"/>
                  </a:lnTo>
                  <a:close/>
                </a:path>
              </a:pathLst>
            </a:custGeom>
            <a:solidFill>
              <a:srgbClr val="00B0F0"/>
            </a:solidFill>
          </p:spPr>
          <p:txBody>
            <a:bodyPr wrap="square" lIns="0" tIns="0" rIns="0" bIns="0" rtlCol="0"/>
            <a:lstStyle/>
            <a:p>
              <a:endParaRPr/>
            </a:p>
          </p:txBody>
        </p:sp>
        <p:sp>
          <p:nvSpPr>
            <p:cNvPr id="19" name="object 19"/>
            <p:cNvSpPr/>
            <p:nvPr/>
          </p:nvSpPr>
          <p:spPr>
            <a:xfrm>
              <a:off x="6040550" y="3273715"/>
              <a:ext cx="1430020" cy="3503929"/>
            </a:xfrm>
            <a:custGeom>
              <a:avLst/>
              <a:gdLst/>
              <a:ahLst/>
              <a:cxnLst/>
              <a:rect l="l" t="t" r="r" b="b"/>
              <a:pathLst>
                <a:path w="1430020" h="3503929">
                  <a:moveTo>
                    <a:pt x="218034" y="0"/>
                  </a:moveTo>
                  <a:lnTo>
                    <a:pt x="0" y="83183"/>
                  </a:lnTo>
                  <a:lnTo>
                    <a:pt x="990554" y="2679567"/>
                  </a:lnTo>
                  <a:lnTo>
                    <a:pt x="881537" y="2721159"/>
                  </a:lnTo>
                  <a:lnTo>
                    <a:pt x="1429752" y="3503433"/>
                  </a:lnTo>
                  <a:lnTo>
                    <a:pt x="1425445" y="3467005"/>
                  </a:lnTo>
                  <a:lnTo>
                    <a:pt x="1415854" y="3467005"/>
                  </a:lnTo>
                  <a:lnTo>
                    <a:pt x="896352" y="2725701"/>
                  </a:lnTo>
                  <a:lnTo>
                    <a:pt x="1002847" y="2685072"/>
                  </a:lnTo>
                  <a:lnTo>
                    <a:pt x="12293" y="88687"/>
                  </a:lnTo>
                  <a:lnTo>
                    <a:pt x="212530" y="12294"/>
                  </a:lnTo>
                  <a:lnTo>
                    <a:pt x="222725" y="12294"/>
                  </a:lnTo>
                  <a:lnTo>
                    <a:pt x="218034" y="0"/>
                  </a:lnTo>
                  <a:close/>
                </a:path>
                <a:path w="1430020" h="3503929">
                  <a:moveTo>
                    <a:pt x="1319172" y="2568049"/>
                  </a:moveTo>
                  <a:lnTo>
                    <a:pt x="1309580" y="2568049"/>
                  </a:lnTo>
                  <a:lnTo>
                    <a:pt x="1415854" y="3467005"/>
                  </a:lnTo>
                  <a:lnTo>
                    <a:pt x="1425445" y="3467005"/>
                  </a:lnTo>
                  <a:lnTo>
                    <a:pt x="1319172" y="2568049"/>
                  </a:lnTo>
                  <a:close/>
                </a:path>
                <a:path w="1430020" h="3503929">
                  <a:moveTo>
                    <a:pt x="222725" y="12294"/>
                  </a:moveTo>
                  <a:lnTo>
                    <a:pt x="212530" y="12294"/>
                  </a:lnTo>
                  <a:lnTo>
                    <a:pt x="1203084" y="2608679"/>
                  </a:lnTo>
                  <a:lnTo>
                    <a:pt x="1235311" y="2596384"/>
                  </a:lnTo>
                  <a:lnTo>
                    <a:pt x="1208589" y="2596384"/>
                  </a:lnTo>
                  <a:lnTo>
                    <a:pt x="222725" y="12294"/>
                  </a:lnTo>
                  <a:close/>
                </a:path>
                <a:path w="1430020" h="3503929">
                  <a:moveTo>
                    <a:pt x="1317605" y="2554794"/>
                  </a:moveTo>
                  <a:lnTo>
                    <a:pt x="1208589" y="2596384"/>
                  </a:lnTo>
                  <a:lnTo>
                    <a:pt x="1235311" y="2596384"/>
                  </a:lnTo>
                  <a:lnTo>
                    <a:pt x="1309580" y="2568049"/>
                  </a:lnTo>
                  <a:lnTo>
                    <a:pt x="1319172" y="2568049"/>
                  </a:lnTo>
                  <a:lnTo>
                    <a:pt x="1317605" y="2554794"/>
                  </a:lnTo>
                  <a:close/>
                </a:path>
              </a:pathLst>
            </a:custGeom>
            <a:solidFill>
              <a:srgbClr val="000000"/>
            </a:solidFill>
          </p:spPr>
          <p:txBody>
            <a:bodyPr wrap="square" lIns="0" tIns="0" rIns="0" bIns="0" rtlCol="0"/>
            <a:lstStyle/>
            <a:p>
              <a:endParaRPr/>
            </a:p>
          </p:txBody>
        </p:sp>
        <p:sp>
          <p:nvSpPr>
            <p:cNvPr id="20" name="object 20"/>
            <p:cNvSpPr/>
            <p:nvPr/>
          </p:nvSpPr>
          <p:spPr>
            <a:xfrm>
              <a:off x="8905264" y="3254988"/>
              <a:ext cx="1453515" cy="3556000"/>
            </a:xfrm>
            <a:custGeom>
              <a:avLst/>
              <a:gdLst/>
              <a:ahLst/>
              <a:cxnLst/>
              <a:rect l="l" t="t" r="r" b="b"/>
              <a:pathLst>
                <a:path w="1453515" h="3556000">
                  <a:moveTo>
                    <a:pt x="1227329" y="0"/>
                  </a:moveTo>
                  <a:lnTo>
                    <a:pt x="222175" y="2634651"/>
                  </a:lnTo>
                  <a:lnTo>
                    <a:pt x="109301" y="2591588"/>
                  </a:lnTo>
                  <a:lnTo>
                    <a:pt x="0" y="3555926"/>
                  </a:lnTo>
                  <a:lnTo>
                    <a:pt x="560793" y="2763838"/>
                  </a:lnTo>
                  <a:lnTo>
                    <a:pt x="447920" y="2720775"/>
                  </a:lnTo>
                  <a:lnTo>
                    <a:pt x="1453074" y="86123"/>
                  </a:lnTo>
                  <a:lnTo>
                    <a:pt x="1227329" y="0"/>
                  </a:lnTo>
                  <a:close/>
                </a:path>
              </a:pathLst>
            </a:custGeom>
            <a:solidFill>
              <a:srgbClr val="00B0F0"/>
            </a:solidFill>
          </p:spPr>
          <p:txBody>
            <a:bodyPr wrap="square" lIns="0" tIns="0" rIns="0" bIns="0" rtlCol="0"/>
            <a:lstStyle/>
            <a:p>
              <a:endParaRPr/>
            </a:p>
          </p:txBody>
        </p:sp>
        <p:sp>
          <p:nvSpPr>
            <p:cNvPr id="21" name="object 21"/>
            <p:cNvSpPr/>
            <p:nvPr/>
          </p:nvSpPr>
          <p:spPr>
            <a:xfrm>
              <a:off x="8905264" y="3254988"/>
              <a:ext cx="1453515" cy="3556000"/>
            </a:xfrm>
            <a:custGeom>
              <a:avLst/>
              <a:gdLst/>
              <a:ahLst/>
              <a:cxnLst/>
              <a:rect l="l" t="t" r="r" b="b"/>
              <a:pathLst>
                <a:path w="1453515" h="3556000">
                  <a:moveTo>
                    <a:pt x="109301" y="2591588"/>
                  </a:moveTo>
                  <a:lnTo>
                    <a:pt x="0" y="3555926"/>
                  </a:lnTo>
                  <a:lnTo>
                    <a:pt x="25308" y="3520180"/>
                  </a:lnTo>
                  <a:lnTo>
                    <a:pt x="13638" y="3520180"/>
                  </a:lnTo>
                  <a:lnTo>
                    <a:pt x="117382" y="2604866"/>
                  </a:lnTo>
                  <a:lnTo>
                    <a:pt x="144104" y="2604866"/>
                  </a:lnTo>
                  <a:lnTo>
                    <a:pt x="109301" y="2591588"/>
                  </a:lnTo>
                  <a:close/>
                </a:path>
                <a:path w="1453515" h="3556000">
                  <a:moveTo>
                    <a:pt x="1259552" y="12293"/>
                  </a:moveTo>
                  <a:lnTo>
                    <a:pt x="1232833" y="12293"/>
                  </a:lnTo>
                  <a:lnTo>
                    <a:pt x="1440779" y="91627"/>
                  </a:lnTo>
                  <a:lnTo>
                    <a:pt x="435625" y="2726279"/>
                  </a:lnTo>
                  <a:lnTo>
                    <a:pt x="545923" y="2768359"/>
                  </a:lnTo>
                  <a:lnTo>
                    <a:pt x="13638" y="3520180"/>
                  </a:lnTo>
                  <a:lnTo>
                    <a:pt x="25308" y="3520180"/>
                  </a:lnTo>
                  <a:lnTo>
                    <a:pt x="560793" y="2763838"/>
                  </a:lnTo>
                  <a:lnTo>
                    <a:pt x="447920" y="2720775"/>
                  </a:lnTo>
                  <a:lnTo>
                    <a:pt x="1453074" y="86123"/>
                  </a:lnTo>
                  <a:lnTo>
                    <a:pt x="1259552" y="12293"/>
                  </a:lnTo>
                  <a:close/>
                </a:path>
                <a:path w="1453515" h="3556000">
                  <a:moveTo>
                    <a:pt x="144104" y="2604866"/>
                  </a:moveTo>
                  <a:lnTo>
                    <a:pt x="117382" y="2604866"/>
                  </a:lnTo>
                  <a:lnTo>
                    <a:pt x="227679" y="2646945"/>
                  </a:lnTo>
                  <a:lnTo>
                    <a:pt x="232369" y="2634651"/>
                  </a:lnTo>
                  <a:lnTo>
                    <a:pt x="222175" y="2634651"/>
                  </a:lnTo>
                  <a:lnTo>
                    <a:pt x="144104" y="2604866"/>
                  </a:lnTo>
                  <a:close/>
                </a:path>
                <a:path w="1453515" h="3556000">
                  <a:moveTo>
                    <a:pt x="1227329" y="0"/>
                  </a:moveTo>
                  <a:lnTo>
                    <a:pt x="222175" y="2634651"/>
                  </a:lnTo>
                  <a:lnTo>
                    <a:pt x="232369" y="2634651"/>
                  </a:lnTo>
                  <a:lnTo>
                    <a:pt x="1232833" y="12293"/>
                  </a:lnTo>
                  <a:lnTo>
                    <a:pt x="1259552" y="12293"/>
                  </a:lnTo>
                  <a:lnTo>
                    <a:pt x="1227329" y="0"/>
                  </a:lnTo>
                  <a:close/>
                </a:path>
              </a:pathLst>
            </a:custGeom>
            <a:solidFill>
              <a:srgbClr val="000000"/>
            </a:solidFill>
          </p:spPr>
          <p:txBody>
            <a:bodyPr wrap="square" lIns="0" tIns="0" rIns="0" bIns="0" rtlCol="0"/>
            <a:lstStyle/>
            <a:p>
              <a:endParaRPr/>
            </a:p>
          </p:txBody>
        </p:sp>
      </p:grpSp>
      <p:pic>
        <p:nvPicPr>
          <p:cNvPr id="22" name="object 22"/>
          <p:cNvPicPr/>
          <p:nvPr/>
        </p:nvPicPr>
        <p:blipFill>
          <a:blip r:embed="rId2" cstate="print"/>
          <a:stretch>
            <a:fillRect/>
          </a:stretch>
        </p:blipFill>
        <p:spPr>
          <a:xfrm>
            <a:off x="779660" y="2754088"/>
            <a:ext cx="4949825" cy="4639945"/>
          </a:xfrm>
          <a:prstGeom prst="rect">
            <a:avLst/>
          </a:prstGeom>
        </p:spPr>
      </p:pic>
      <p:sp>
        <p:nvSpPr>
          <p:cNvPr id="23" name="object 23"/>
          <p:cNvSpPr txBox="1"/>
          <p:nvPr/>
        </p:nvSpPr>
        <p:spPr>
          <a:xfrm>
            <a:off x="1238764" y="3031584"/>
            <a:ext cx="4030345" cy="565150"/>
          </a:xfrm>
          <a:prstGeom prst="rect">
            <a:avLst/>
          </a:prstGeom>
          <a:solidFill>
            <a:srgbClr val="FFFFFF"/>
          </a:solidFill>
          <a:ln w="9525">
            <a:solidFill>
              <a:srgbClr val="000000"/>
            </a:solidFill>
          </a:ln>
        </p:spPr>
        <p:txBody>
          <a:bodyPr vert="horz" wrap="square" lIns="0" tIns="10795" rIns="0" bIns="0" rtlCol="0">
            <a:spAutoFit/>
          </a:bodyPr>
          <a:lstStyle/>
          <a:p>
            <a:pPr marL="1791970" marR="158115" indent="-1651000">
              <a:lnSpc>
                <a:spcPts val="1460"/>
              </a:lnSpc>
              <a:spcBef>
                <a:spcPts val="85"/>
              </a:spcBef>
            </a:pPr>
            <a:r>
              <a:rPr sz="1000" spc="-90" dirty="0">
                <a:latin typeface="Arial"/>
                <a:cs typeface="Arial"/>
              </a:rPr>
              <a:t>¿Qué</a:t>
            </a:r>
            <a:r>
              <a:rPr sz="1000" spc="-25" dirty="0">
                <a:latin typeface="Arial"/>
                <a:cs typeface="Arial"/>
              </a:rPr>
              <a:t> </a:t>
            </a:r>
            <a:r>
              <a:rPr sz="1000" spc="-30" dirty="0">
                <a:latin typeface="Arial"/>
                <a:cs typeface="Arial"/>
              </a:rPr>
              <a:t>elemento</a:t>
            </a:r>
            <a:r>
              <a:rPr sz="1000" spc="-25" dirty="0">
                <a:latin typeface="Arial"/>
                <a:cs typeface="Arial"/>
              </a:rPr>
              <a:t> </a:t>
            </a:r>
            <a:r>
              <a:rPr sz="1000" spc="-35" dirty="0">
                <a:latin typeface="Arial"/>
                <a:cs typeface="Arial"/>
              </a:rPr>
              <a:t>problemá_co,</a:t>
            </a:r>
            <a:r>
              <a:rPr sz="1000" spc="-20" dirty="0">
                <a:latin typeface="Arial"/>
                <a:cs typeface="Arial"/>
              </a:rPr>
              <a:t> </a:t>
            </a:r>
            <a:r>
              <a:rPr sz="1000" spc="-30" dirty="0">
                <a:latin typeface="Arial"/>
                <a:cs typeface="Arial"/>
              </a:rPr>
              <a:t>interesante</a:t>
            </a:r>
            <a:r>
              <a:rPr sz="1000" spc="-25" dirty="0">
                <a:latin typeface="Arial"/>
                <a:cs typeface="Arial"/>
              </a:rPr>
              <a:t> </a:t>
            </a:r>
            <a:r>
              <a:rPr sz="1000" spc="-30" dirty="0">
                <a:latin typeface="Arial"/>
                <a:cs typeface="Arial"/>
              </a:rPr>
              <a:t>o</a:t>
            </a:r>
            <a:r>
              <a:rPr sz="1000" spc="-25" dirty="0">
                <a:latin typeface="Arial"/>
                <a:cs typeface="Arial"/>
              </a:rPr>
              <a:t> </a:t>
            </a:r>
            <a:r>
              <a:rPr sz="1000" spc="-45" dirty="0">
                <a:latin typeface="Arial"/>
                <a:cs typeface="Arial"/>
              </a:rPr>
              <a:t>desaﬁante</a:t>
            </a:r>
            <a:r>
              <a:rPr sz="1000" spc="-20" dirty="0">
                <a:latin typeface="Arial"/>
                <a:cs typeface="Arial"/>
              </a:rPr>
              <a:t> </a:t>
            </a:r>
            <a:r>
              <a:rPr sz="1000" spc="-50" dirty="0">
                <a:latin typeface="Arial"/>
                <a:cs typeface="Arial"/>
              </a:rPr>
              <a:t>ha</a:t>
            </a:r>
            <a:r>
              <a:rPr sz="1000" spc="-25" dirty="0">
                <a:latin typeface="Arial"/>
                <a:cs typeface="Arial"/>
              </a:rPr>
              <a:t> </a:t>
            </a:r>
            <a:r>
              <a:rPr sz="1000" spc="-50" dirty="0">
                <a:latin typeface="Arial"/>
                <a:cs typeface="Arial"/>
              </a:rPr>
              <a:t>observado</a:t>
            </a:r>
            <a:r>
              <a:rPr sz="1000" spc="-25" dirty="0">
                <a:latin typeface="Arial"/>
                <a:cs typeface="Arial"/>
              </a:rPr>
              <a:t> en </a:t>
            </a:r>
            <a:r>
              <a:rPr sz="1000" spc="-75" dirty="0">
                <a:latin typeface="Arial"/>
                <a:cs typeface="Arial"/>
              </a:rPr>
              <a:t>su</a:t>
            </a:r>
            <a:r>
              <a:rPr sz="1000" spc="-55" dirty="0">
                <a:latin typeface="Arial"/>
                <a:cs typeface="Arial"/>
              </a:rPr>
              <a:t> </a:t>
            </a:r>
            <a:r>
              <a:rPr sz="1000" spc="-20" dirty="0">
                <a:latin typeface="Arial"/>
                <a:cs typeface="Arial"/>
              </a:rPr>
              <a:t>aula?</a:t>
            </a:r>
            <a:endParaRPr sz="1000">
              <a:latin typeface="Arial"/>
              <a:cs typeface="Arial"/>
            </a:endParaRPr>
          </a:p>
        </p:txBody>
      </p:sp>
      <p:sp>
        <p:nvSpPr>
          <p:cNvPr id="24" name="object 24"/>
          <p:cNvSpPr txBox="1"/>
          <p:nvPr/>
        </p:nvSpPr>
        <p:spPr>
          <a:xfrm>
            <a:off x="1584839" y="3799934"/>
            <a:ext cx="3338195" cy="584200"/>
          </a:xfrm>
          <a:prstGeom prst="rect">
            <a:avLst/>
          </a:prstGeom>
          <a:solidFill>
            <a:srgbClr val="FFFFFF"/>
          </a:solidFill>
          <a:ln w="9525">
            <a:solidFill>
              <a:srgbClr val="000000"/>
            </a:solidFill>
          </a:ln>
        </p:spPr>
        <p:txBody>
          <a:bodyPr vert="horz" wrap="square" lIns="0" tIns="32384" rIns="0" bIns="0" rtlCol="0">
            <a:spAutoFit/>
          </a:bodyPr>
          <a:lstStyle/>
          <a:p>
            <a:pPr marL="257810">
              <a:lnSpc>
                <a:spcPct val="100000"/>
              </a:lnSpc>
              <a:spcBef>
                <a:spcPts val="254"/>
              </a:spcBef>
            </a:pPr>
            <a:r>
              <a:rPr sz="1000" spc="-90" dirty="0">
                <a:latin typeface="Arial"/>
                <a:cs typeface="Arial"/>
              </a:rPr>
              <a:t>¿Qué</a:t>
            </a:r>
            <a:r>
              <a:rPr sz="1000" spc="-40" dirty="0">
                <a:latin typeface="Arial"/>
                <a:cs typeface="Arial"/>
              </a:rPr>
              <a:t> </a:t>
            </a:r>
            <a:r>
              <a:rPr sz="1000" spc="-30" dirty="0">
                <a:latin typeface="Arial"/>
                <a:cs typeface="Arial"/>
              </a:rPr>
              <a:t>le</a:t>
            </a:r>
            <a:r>
              <a:rPr sz="1000" spc="-35" dirty="0">
                <a:latin typeface="Arial"/>
                <a:cs typeface="Arial"/>
              </a:rPr>
              <a:t> </a:t>
            </a:r>
            <a:r>
              <a:rPr sz="1000" spc="-50" dirty="0">
                <a:latin typeface="Arial"/>
                <a:cs typeface="Arial"/>
              </a:rPr>
              <a:t>gustaría</a:t>
            </a:r>
            <a:r>
              <a:rPr sz="1000" spc="-35" dirty="0">
                <a:latin typeface="Arial"/>
                <a:cs typeface="Arial"/>
              </a:rPr>
              <a:t> </a:t>
            </a:r>
            <a:r>
              <a:rPr sz="1000" spc="-40" dirty="0">
                <a:latin typeface="Arial"/>
                <a:cs typeface="Arial"/>
              </a:rPr>
              <a:t>que</a:t>
            </a:r>
            <a:r>
              <a:rPr sz="1000" spc="-35" dirty="0">
                <a:latin typeface="Arial"/>
                <a:cs typeface="Arial"/>
              </a:rPr>
              <a:t> </a:t>
            </a:r>
            <a:r>
              <a:rPr sz="1000" spc="-55" dirty="0">
                <a:latin typeface="Arial"/>
                <a:cs typeface="Arial"/>
              </a:rPr>
              <a:t>sucediera</a:t>
            </a:r>
            <a:r>
              <a:rPr sz="1000" spc="-35" dirty="0">
                <a:latin typeface="Arial"/>
                <a:cs typeface="Arial"/>
              </a:rPr>
              <a:t> </a:t>
            </a:r>
            <a:r>
              <a:rPr sz="1000" spc="-30" dirty="0">
                <a:latin typeface="Arial"/>
                <a:cs typeface="Arial"/>
              </a:rPr>
              <a:t>o</a:t>
            </a:r>
            <a:r>
              <a:rPr sz="1000" spc="-35" dirty="0">
                <a:latin typeface="Arial"/>
                <a:cs typeface="Arial"/>
              </a:rPr>
              <a:t> </a:t>
            </a:r>
            <a:r>
              <a:rPr sz="1000" spc="-50" dirty="0">
                <a:latin typeface="Arial"/>
                <a:cs typeface="Arial"/>
              </a:rPr>
              <a:t>cambiara</a:t>
            </a:r>
            <a:r>
              <a:rPr sz="1000" spc="-35" dirty="0">
                <a:latin typeface="Arial"/>
                <a:cs typeface="Arial"/>
              </a:rPr>
              <a:t> </a:t>
            </a:r>
            <a:r>
              <a:rPr sz="1000" spc="-40" dirty="0">
                <a:latin typeface="Arial"/>
                <a:cs typeface="Arial"/>
              </a:rPr>
              <a:t>en</a:t>
            </a:r>
            <a:r>
              <a:rPr sz="1000" spc="-35" dirty="0">
                <a:latin typeface="Arial"/>
                <a:cs typeface="Arial"/>
              </a:rPr>
              <a:t> </a:t>
            </a:r>
            <a:r>
              <a:rPr sz="1000" spc="-75" dirty="0">
                <a:latin typeface="Arial"/>
                <a:cs typeface="Arial"/>
              </a:rPr>
              <a:t>su</a:t>
            </a:r>
            <a:r>
              <a:rPr sz="1000" spc="-35" dirty="0">
                <a:latin typeface="Arial"/>
                <a:cs typeface="Arial"/>
              </a:rPr>
              <a:t> </a:t>
            </a:r>
            <a:r>
              <a:rPr sz="1000" spc="-20" dirty="0">
                <a:latin typeface="Arial"/>
                <a:cs typeface="Arial"/>
              </a:rPr>
              <a:t>aula?</a:t>
            </a:r>
            <a:endParaRPr sz="1000">
              <a:latin typeface="Arial"/>
              <a:cs typeface="Arial"/>
            </a:endParaRPr>
          </a:p>
        </p:txBody>
      </p:sp>
      <p:sp>
        <p:nvSpPr>
          <p:cNvPr id="25" name="object 25"/>
          <p:cNvSpPr txBox="1"/>
          <p:nvPr/>
        </p:nvSpPr>
        <p:spPr>
          <a:xfrm>
            <a:off x="2015370" y="4624163"/>
            <a:ext cx="2477770" cy="636270"/>
          </a:xfrm>
          <a:prstGeom prst="rect">
            <a:avLst/>
          </a:prstGeom>
          <a:solidFill>
            <a:srgbClr val="FFFFFF"/>
          </a:solidFill>
          <a:ln w="9525">
            <a:solidFill>
              <a:srgbClr val="000000"/>
            </a:solidFill>
          </a:ln>
        </p:spPr>
        <p:txBody>
          <a:bodyPr vert="horz" wrap="square" lIns="0" tIns="18415" rIns="0" bIns="0" rtlCol="0">
            <a:spAutoFit/>
          </a:bodyPr>
          <a:lstStyle/>
          <a:p>
            <a:pPr marL="704850" marR="210185" indent="-509905">
              <a:lnSpc>
                <a:spcPct val="122000"/>
              </a:lnSpc>
              <a:spcBef>
                <a:spcPts val="145"/>
              </a:spcBef>
            </a:pPr>
            <a:r>
              <a:rPr sz="1000" spc="-90" dirty="0">
                <a:latin typeface="Arial"/>
                <a:cs typeface="Arial"/>
              </a:rPr>
              <a:t>¿Qué</a:t>
            </a:r>
            <a:r>
              <a:rPr sz="1000" spc="-35" dirty="0">
                <a:latin typeface="Arial"/>
                <a:cs typeface="Arial"/>
              </a:rPr>
              <a:t> </a:t>
            </a:r>
            <a:r>
              <a:rPr sz="1000" spc="-45" dirty="0">
                <a:latin typeface="Arial"/>
                <a:cs typeface="Arial"/>
              </a:rPr>
              <a:t>puede</a:t>
            </a:r>
            <a:r>
              <a:rPr sz="1000" spc="-35" dirty="0">
                <a:latin typeface="Arial"/>
                <a:cs typeface="Arial"/>
              </a:rPr>
              <a:t> </a:t>
            </a:r>
            <a:r>
              <a:rPr sz="1000" spc="-50" dirty="0">
                <a:latin typeface="Arial"/>
                <a:cs typeface="Arial"/>
              </a:rPr>
              <a:t>hacer</a:t>
            </a:r>
            <a:r>
              <a:rPr sz="1000" spc="-25" dirty="0">
                <a:latin typeface="Arial"/>
                <a:cs typeface="Arial"/>
              </a:rPr>
              <a:t> </a:t>
            </a:r>
            <a:r>
              <a:rPr sz="1000" spc="-45" dirty="0">
                <a:latin typeface="Arial"/>
                <a:cs typeface="Arial"/>
              </a:rPr>
              <a:t>para</a:t>
            </a:r>
            <a:r>
              <a:rPr sz="1000" spc="-35" dirty="0">
                <a:latin typeface="Arial"/>
                <a:cs typeface="Arial"/>
              </a:rPr>
              <a:t> </a:t>
            </a:r>
            <a:r>
              <a:rPr sz="1000" spc="-40" dirty="0">
                <a:latin typeface="Arial"/>
                <a:cs typeface="Arial"/>
              </a:rPr>
              <a:t>que</a:t>
            </a:r>
            <a:r>
              <a:rPr sz="1000" spc="-30" dirty="0">
                <a:latin typeface="Arial"/>
                <a:cs typeface="Arial"/>
              </a:rPr>
              <a:t> </a:t>
            </a:r>
            <a:r>
              <a:rPr sz="1000" spc="-65" dirty="0">
                <a:latin typeface="Arial"/>
                <a:cs typeface="Arial"/>
              </a:rPr>
              <a:t>sucedan</a:t>
            </a:r>
            <a:r>
              <a:rPr sz="1000" spc="-35" dirty="0">
                <a:latin typeface="Arial"/>
                <a:cs typeface="Arial"/>
              </a:rPr>
              <a:t> </a:t>
            </a:r>
            <a:r>
              <a:rPr sz="1000" spc="-25" dirty="0">
                <a:latin typeface="Arial"/>
                <a:cs typeface="Arial"/>
              </a:rPr>
              <a:t>los </a:t>
            </a:r>
            <a:r>
              <a:rPr sz="1000" spc="-60" dirty="0">
                <a:latin typeface="Arial"/>
                <a:cs typeface="Arial"/>
              </a:rPr>
              <a:t>cambios</a:t>
            </a:r>
            <a:r>
              <a:rPr sz="1000" spc="-25" dirty="0">
                <a:latin typeface="Arial"/>
                <a:cs typeface="Arial"/>
              </a:rPr>
              <a:t> </a:t>
            </a:r>
            <a:r>
              <a:rPr sz="1000" spc="-40" dirty="0">
                <a:latin typeface="Arial"/>
                <a:cs typeface="Arial"/>
              </a:rPr>
              <a:t>que</a:t>
            </a:r>
            <a:r>
              <a:rPr sz="1000" spc="-25" dirty="0">
                <a:latin typeface="Arial"/>
                <a:cs typeface="Arial"/>
              </a:rPr>
              <a:t> </a:t>
            </a:r>
            <a:r>
              <a:rPr sz="1000" spc="-10" dirty="0">
                <a:latin typeface="Arial"/>
                <a:cs typeface="Arial"/>
              </a:rPr>
              <a:t>desea?</a:t>
            </a:r>
            <a:endParaRPr sz="1000">
              <a:latin typeface="Arial"/>
              <a:cs typeface="Arial"/>
            </a:endParaRPr>
          </a:p>
        </p:txBody>
      </p:sp>
      <p:sp>
        <p:nvSpPr>
          <p:cNvPr id="26" name="object 26"/>
          <p:cNvSpPr txBox="1"/>
          <p:nvPr/>
        </p:nvSpPr>
        <p:spPr>
          <a:xfrm>
            <a:off x="2473205" y="5424263"/>
            <a:ext cx="1562100" cy="636270"/>
          </a:xfrm>
          <a:prstGeom prst="rect">
            <a:avLst/>
          </a:prstGeom>
          <a:solidFill>
            <a:srgbClr val="FFFFFF"/>
          </a:solidFill>
          <a:ln w="9525">
            <a:solidFill>
              <a:srgbClr val="000000"/>
            </a:solidFill>
          </a:ln>
        </p:spPr>
        <p:txBody>
          <a:bodyPr vert="horz" wrap="square" lIns="0" tIns="23495" rIns="0" bIns="0" rtlCol="0">
            <a:spAutoFit/>
          </a:bodyPr>
          <a:lstStyle/>
          <a:p>
            <a:pPr marL="447675" marR="168910" indent="-295275">
              <a:lnSpc>
                <a:spcPct val="120000"/>
              </a:lnSpc>
              <a:spcBef>
                <a:spcPts val="185"/>
              </a:spcBef>
            </a:pPr>
            <a:r>
              <a:rPr sz="1000" spc="-90" dirty="0">
                <a:latin typeface="Arial"/>
                <a:cs typeface="Arial"/>
              </a:rPr>
              <a:t>¿Qué</a:t>
            </a:r>
            <a:r>
              <a:rPr sz="1000" spc="-40" dirty="0">
                <a:latin typeface="Arial"/>
                <a:cs typeface="Arial"/>
              </a:rPr>
              <a:t> </a:t>
            </a:r>
            <a:r>
              <a:rPr sz="1000" spc="-60" dirty="0">
                <a:latin typeface="Arial"/>
                <a:cs typeface="Arial"/>
              </a:rPr>
              <a:t>aspectos</a:t>
            </a:r>
            <a:r>
              <a:rPr sz="1000" spc="-35" dirty="0">
                <a:latin typeface="Arial"/>
                <a:cs typeface="Arial"/>
              </a:rPr>
              <a:t> </a:t>
            </a:r>
            <a:r>
              <a:rPr sz="1000" spc="-30" dirty="0">
                <a:latin typeface="Arial"/>
                <a:cs typeface="Arial"/>
              </a:rPr>
              <a:t>del</a:t>
            </a:r>
            <a:r>
              <a:rPr sz="1000" spc="-35" dirty="0">
                <a:latin typeface="Arial"/>
                <a:cs typeface="Arial"/>
              </a:rPr>
              <a:t> </a:t>
            </a:r>
            <a:r>
              <a:rPr sz="1000" dirty="0">
                <a:latin typeface="Arial"/>
                <a:cs typeface="Arial"/>
              </a:rPr>
              <a:t>kit</a:t>
            </a:r>
            <a:r>
              <a:rPr sz="1000" spc="-35" dirty="0">
                <a:latin typeface="Arial"/>
                <a:cs typeface="Arial"/>
              </a:rPr>
              <a:t> </a:t>
            </a:r>
            <a:r>
              <a:rPr sz="1000" spc="-55" dirty="0">
                <a:latin typeface="Arial"/>
                <a:cs typeface="Arial"/>
              </a:rPr>
              <a:t>T- </a:t>
            </a:r>
            <a:r>
              <a:rPr sz="1000" spc="-150" dirty="0">
                <a:latin typeface="Arial"/>
                <a:cs typeface="Arial"/>
              </a:rPr>
              <a:t>SEDA</a:t>
            </a:r>
            <a:r>
              <a:rPr sz="1000" spc="-50" dirty="0">
                <a:latin typeface="Arial"/>
                <a:cs typeface="Arial"/>
              </a:rPr>
              <a:t> </a:t>
            </a:r>
            <a:r>
              <a:rPr sz="1000" spc="-10" dirty="0">
                <a:latin typeface="Arial"/>
                <a:cs typeface="Arial"/>
              </a:rPr>
              <a:t>usará?</a:t>
            </a:r>
            <a:endParaRPr sz="1000">
              <a:latin typeface="Arial"/>
              <a:cs typeface="Arial"/>
            </a:endParaRPr>
          </a:p>
        </p:txBody>
      </p:sp>
      <p:sp>
        <p:nvSpPr>
          <p:cNvPr id="27" name="object 27"/>
          <p:cNvSpPr txBox="1"/>
          <p:nvPr/>
        </p:nvSpPr>
        <p:spPr>
          <a:xfrm>
            <a:off x="2818645" y="6345013"/>
            <a:ext cx="871219" cy="477520"/>
          </a:xfrm>
          <a:prstGeom prst="rect">
            <a:avLst/>
          </a:prstGeom>
          <a:solidFill>
            <a:srgbClr val="FFFFFF"/>
          </a:solidFill>
          <a:ln w="6350">
            <a:solidFill>
              <a:srgbClr val="000000"/>
            </a:solidFill>
          </a:ln>
        </p:spPr>
        <p:txBody>
          <a:bodyPr vert="horz" wrap="square" lIns="0" tIns="1905" rIns="0" bIns="0" rtlCol="0">
            <a:spAutoFit/>
          </a:bodyPr>
          <a:lstStyle/>
          <a:p>
            <a:pPr marL="221615" marR="236854" indent="58419">
              <a:lnSpc>
                <a:spcPct val="120000"/>
              </a:lnSpc>
              <a:spcBef>
                <a:spcPts val="15"/>
              </a:spcBef>
            </a:pPr>
            <a:r>
              <a:rPr sz="1000" spc="-10" dirty="0">
                <a:latin typeface="Arial"/>
                <a:cs typeface="Arial"/>
              </a:rPr>
              <a:t>Otros </a:t>
            </a:r>
            <a:r>
              <a:rPr sz="1000" spc="-40" dirty="0">
                <a:latin typeface="Arial"/>
                <a:cs typeface="Arial"/>
              </a:rPr>
              <a:t>detalles</a:t>
            </a:r>
            <a:endParaRPr sz="1000">
              <a:latin typeface="Arial"/>
              <a:cs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38ECD491-920F-486B-93D0-772359680182}"/>
              </a:ext>
            </a:extLst>
          </p:cNvPr>
          <p:cNvSpPr>
            <a:spLocks noGrp="1"/>
          </p:cNvSpPr>
          <p:nvPr>
            <p:ph type="sldNum" sz="quarter" idx="7"/>
          </p:nvPr>
        </p:nvSpPr>
        <p:spPr>
          <a:xfrm>
            <a:off x="10055859" y="6942835"/>
            <a:ext cx="206375" cy="184666"/>
          </a:xfrm>
        </p:spPr>
        <p:txBody>
          <a:bodyPr vert="horz" wrap="square" lIns="0" tIns="0" rIns="0" bIns="0" rtlCol="0">
            <a:spAutoFit/>
          </a:bodyPr>
          <a:lstStyle/>
          <a:p>
            <a:pPr marL="25400"/>
            <a:r>
              <a:rPr lang="it-CH" spc="-10" dirty="0"/>
              <a:t>22</a:t>
            </a:r>
          </a:p>
        </p:txBody>
      </p:sp>
      <p:graphicFrame>
        <p:nvGraphicFramePr>
          <p:cNvPr id="7" name="Diagram 2">
            <a:extLst>
              <a:ext uri="{FF2B5EF4-FFF2-40B4-BE49-F238E27FC236}">
                <a16:creationId xmlns:a16="http://schemas.microsoft.com/office/drawing/2014/main" id="{4DB4A12F-09FE-4C5D-9F4A-9E842A23A0A9}"/>
              </a:ext>
            </a:extLst>
          </p:cNvPr>
          <p:cNvGraphicFramePr/>
          <p:nvPr>
            <p:extLst>
              <p:ext uri="{D42A27DB-BD31-4B8C-83A1-F6EECF244321}">
                <p14:modId xmlns:p14="http://schemas.microsoft.com/office/powerpoint/2010/main" val="3144657921"/>
              </p:ext>
            </p:extLst>
          </p:nvPr>
        </p:nvGraphicFramePr>
        <p:xfrm>
          <a:off x="902419" y="1097972"/>
          <a:ext cx="8482881" cy="56552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object 64">
            <a:extLst>
              <a:ext uri="{FF2B5EF4-FFF2-40B4-BE49-F238E27FC236}">
                <a16:creationId xmlns:a16="http://schemas.microsoft.com/office/drawing/2014/main" id="{D8B6D9D8-7C0D-C835-8FCA-E5E6358DD24E}"/>
              </a:ext>
            </a:extLst>
          </p:cNvPr>
          <p:cNvSpPr txBox="1"/>
          <p:nvPr/>
        </p:nvSpPr>
        <p:spPr>
          <a:xfrm>
            <a:off x="517268" y="435349"/>
            <a:ext cx="9732645" cy="253916"/>
          </a:xfrm>
          <a:prstGeom prst="rect">
            <a:avLst/>
          </a:prstGeom>
          <a:ln w="31750">
            <a:solidFill>
              <a:srgbClr val="2791A6"/>
            </a:solidFill>
          </a:ln>
        </p:spPr>
        <p:txBody>
          <a:bodyPr vert="horz" wrap="square" lIns="0" tIns="38100" rIns="0" bIns="0" rtlCol="0">
            <a:spAutoFit/>
          </a:bodyPr>
          <a:lstStyle/>
          <a:p>
            <a:pPr marR="14604" algn="ctr">
              <a:lnSpc>
                <a:spcPct val="100000"/>
              </a:lnSpc>
              <a:spcBef>
                <a:spcPts val="300"/>
              </a:spcBef>
            </a:pPr>
            <a:r>
              <a:rPr sz="1400" spc="-110" dirty="0">
                <a:latin typeface="Arial"/>
                <a:cs typeface="Arial"/>
              </a:rPr>
              <a:t>Los</a:t>
            </a:r>
            <a:r>
              <a:rPr sz="1400" spc="-55" dirty="0">
                <a:latin typeface="Arial"/>
                <a:cs typeface="Arial"/>
              </a:rPr>
              <a:t> </a:t>
            </a:r>
            <a:r>
              <a:rPr sz="1400" spc="-65" dirty="0">
                <a:latin typeface="Arial"/>
                <a:cs typeface="Arial"/>
              </a:rPr>
              <a:t>diagramas</a:t>
            </a:r>
            <a:r>
              <a:rPr sz="1400" spc="-50" dirty="0">
                <a:latin typeface="Arial"/>
                <a:cs typeface="Arial"/>
              </a:rPr>
              <a:t> de </a:t>
            </a:r>
            <a:r>
              <a:rPr sz="1400" spc="-75" dirty="0">
                <a:latin typeface="Arial"/>
                <a:cs typeface="Arial"/>
              </a:rPr>
              <a:t>estas</a:t>
            </a:r>
            <a:r>
              <a:rPr sz="1400" spc="-50" dirty="0">
                <a:latin typeface="Arial"/>
                <a:cs typeface="Arial"/>
              </a:rPr>
              <a:t> </a:t>
            </a:r>
            <a:r>
              <a:rPr sz="1400" spc="-70" dirty="0">
                <a:latin typeface="Arial"/>
                <a:cs typeface="Arial"/>
              </a:rPr>
              <a:t>páginas</a:t>
            </a:r>
            <a:r>
              <a:rPr sz="1400" spc="-50" dirty="0">
                <a:latin typeface="Arial"/>
                <a:cs typeface="Arial"/>
              </a:rPr>
              <a:t> pueden </a:t>
            </a:r>
            <a:r>
              <a:rPr sz="1400" spc="-35" dirty="0">
                <a:latin typeface="Arial"/>
                <a:cs typeface="Arial"/>
              </a:rPr>
              <a:t>darle</a:t>
            </a:r>
            <a:r>
              <a:rPr sz="1400" spc="-50" dirty="0">
                <a:latin typeface="Arial"/>
                <a:cs typeface="Arial"/>
              </a:rPr>
              <a:t> </a:t>
            </a:r>
            <a:r>
              <a:rPr sz="1400" spc="-95" dirty="0">
                <a:latin typeface="Arial"/>
                <a:cs typeface="Arial"/>
              </a:rPr>
              <a:t>más</a:t>
            </a:r>
            <a:r>
              <a:rPr sz="1400" spc="-50" dirty="0">
                <a:latin typeface="Arial"/>
                <a:cs typeface="Arial"/>
              </a:rPr>
              <a:t> </a:t>
            </a:r>
            <a:r>
              <a:rPr sz="1400" spc="-70" dirty="0">
                <a:latin typeface="Arial"/>
                <a:cs typeface="Arial"/>
              </a:rPr>
              <a:t>ideas</a:t>
            </a:r>
            <a:r>
              <a:rPr sz="1400" spc="-50" dirty="0">
                <a:latin typeface="Arial"/>
                <a:cs typeface="Arial"/>
              </a:rPr>
              <a:t> </a:t>
            </a:r>
            <a:r>
              <a:rPr sz="1400" spc="-55" dirty="0">
                <a:latin typeface="Arial"/>
                <a:cs typeface="Arial"/>
              </a:rPr>
              <a:t>sobre</a:t>
            </a:r>
            <a:r>
              <a:rPr sz="1400" spc="-50" dirty="0">
                <a:latin typeface="Arial"/>
                <a:cs typeface="Arial"/>
              </a:rPr>
              <a:t> en</a:t>
            </a:r>
            <a:r>
              <a:rPr sz="1400" spc="-55" dirty="0">
                <a:latin typeface="Arial"/>
                <a:cs typeface="Arial"/>
              </a:rPr>
              <a:t> </a:t>
            </a:r>
            <a:r>
              <a:rPr sz="1400" spc="-45" dirty="0">
                <a:latin typeface="Arial"/>
                <a:cs typeface="Arial"/>
              </a:rPr>
              <a:t>qué</a:t>
            </a:r>
            <a:r>
              <a:rPr sz="1400" spc="-50" dirty="0">
                <a:latin typeface="Arial"/>
                <a:cs typeface="Arial"/>
              </a:rPr>
              <a:t> </a:t>
            </a:r>
            <a:r>
              <a:rPr sz="1400" spc="-80" dirty="0">
                <a:latin typeface="Arial"/>
                <a:cs typeface="Arial"/>
              </a:rPr>
              <a:t>desea</a:t>
            </a:r>
            <a:r>
              <a:rPr sz="1400" spc="-50" dirty="0">
                <a:latin typeface="Arial"/>
                <a:cs typeface="Arial"/>
              </a:rPr>
              <a:t> </a:t>
            </a:r>
            <a:r>
              <a:rPr sz="1400" spc="-60" dirty="0">
                <a:latin typeface="Arial"/>
                <a:cs typeface="Arial"/>
              </a:rPr>
              <a:t>enfocarse</a:t>
            </a:r>
            <a:r>
              <a:rPr sz="1400" spc="-50" dirty="0">
                <a:latin typeface="Arial"/>
                <a:cs typeface="Arial"/>
              </a:rPr>
              <a:t> </a:t>
            </a:r>
            <a:r>
              <a:rPr sz="1400" spc="-60" dirty="0">
                <a:latin typeface="Arial"/>
                <a:cs typeface="Arial"/>
              </a:rPr>
              <a:t>y</a:t>
            </a:r>
            <a:r>
              <a:rPr sz="1400" spc="-50" dirty="0">
                <a:latin typeface="Arial"/>
                <a:cs typeface="Arial"/>
              </a:rPr>
              <a:t> </a:t>
            </a:r>
            <a:r>
              <a:rPr sz="1400" spc="-55" dirty="0">
                <a:latin typeface="Arial"/>
                <a:cs typeface="Arial"/>
              </a:rPr>
              <a:t>cómo</a:t>
            </a:r>
            <a:r>
              <a:rPr sz="1400" spc="-50" dirty="0">
                <a:latin typeface="Arial"/>
                <a:cs typeface="Arial"/>
              </a:rPr>
              <a:t> </a:t>
            </a:r>
            <a:r>
              <a:rPr sz="1400" spc="-45" dirty="0">
                <a:latin typeface="Arial"/>
                <a:cs typeface="Arial"/>
              </a:rPr>
              <a:t>dar</a:t>
            </a:r>
            <a:r>
              <a:rPr sz="1400" spc="-50" dirty="0">
                <a:latin typeface="Arial"/>
                <a:cs typeface="Arial"/>
              </a:rPr>
              <a:t> </a:t>
            </a:r>
            <a:r>
              <a:rPr sz="1400" spc="-30" dirty="0">
                <a:latin typeface="Arial"/>
                <a:cs typeface="Arial"/>
              </a:rPr>
              <a:t>forma</a:t>
            </a:r>
            <a:r>
              <a:rPr sz="1400" spc="-50" dirty="0">
                <a:latin typeface="Arial"/>
                <a:cs typeface="Arial"/>
              </a:rPr>
              <a:t> </a:t>
            </a:r>
            <a:r>
              <a:rPr sz="1400" spc="-100" dirty="0">
                <a:latin typeface="Arial"/>
                <a:cs typeface="Arial"/>
              </a:rPr>
              <a:t>a</a:t>
            </a:r>
            <a:r>
              <a:rPr sz="1400" spc="-50" dirty="0">
                <a:latin typeface="Arial"/>
                <a:cs typeface="Arial"/>
              </a:rPr>
              <a:t> </a:t>
            </a:r>
            <a:r>
              <a:rPr sz="1400" spc="-90" dirty="0">
                <a:latin typeface="Arial"/>
                <a:cs typeface="Arial"/>
              </a:rPr>
              <a:t>su</a:t>
            </a:r>
            <a:r>
              <a:rPr sz="1400" spc="-50" dirty="0">
                <a:latin typeface="Arial"/>
                <a:cs typeface="Arial"/>
              </a:rPr>
              <a:t> </a:t>
            </a:r>
            <a:r>
              <a:rPr sz="1400" spc="-10" dirty="0">
                <a:latin typeface="Arial"/>
                <a:cs typeface="Arial"/>
              </a:rPr>
              <a:t>pregunta.</a:t>
            </a:r>
            <a:endParaRPr sz="1400">
              <a:latin typeface="Arial"/>
              <a:cs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405884" y="3562336"/>
            <a:ext cx="0" cy="442595"/>
          </a:xfrm>
          <a:custGeom>
            <a:avLst/>
            <a:gdLst/>
            <a:ahLst/>
            <a:cxnLst/>
            <a:rect l="l" t="t" r="r" b="b"/>
            <a:pathLst>
              <a:path h="442595">
                <a:moveTo>
                  <a:pt x="0" y="0"/>
                </a:moveTo>
                <a:lnTo>
                  <a:pt x="0" y="442018"/>
                </a:lnTo>
              </a:path>
            </a:pathLst>
          </a:custGeom>
          <a:ln w="25400">
            <a:solidFill>
              <a:srgbClr val="8064A2"/>
            </a:solidFill>
          </a:ln>
        </p:spPr>
        <p:txBody>
          <a:bodyPr wrap="square" lIns="0" tIns="0" rIns="0" bIns="0" rtlCol="0"/>
          <a:lstStyle/>
          <a:p>
            <a:endParaRPr/>
          </a:p>
        </p:txBody>
      </p:sp>
      <p:sp>
        <p:nvSpPr>
          <p:cNvPr id="3" name="object 3"/>
          <p:cNvSpPr/>
          <p:nvPr/>
        </p:nvSpPr>
        <p:spPr>
          <a:xfrm>
            <a:off x="4619524" y="2155223"/>
            <a:ext cx="2786380" cy="442595"/>
          </a:xfrm>
          <a:custGeom>
            <a:avLst/>
            <a:gdLst/>
            <a:ahLst/>
            <a:cxnLst/>
            <a:rect l="l" t="t" r="r" b="b"/>
            <a:pathLst>
              <a:path w="2786379" h="442594">
                <a:moveTo>
                  <a:pt x="0" y="0"/>
                </a:moveTo>
                <a:lnTo>
                  <a:pt x="0" y="301222"/>
                </a:lnTo>
                <a:lnTo>
                  <a:pt x="2786360" y="301222"/>
                </a:lnTo>
                <a:lnTo>
                  <a:pt x="2786360" y="442018"/>
                </a:lnTo>
              </a:path>
            </a:pathLst>
          </a:custGeom>
          <a:ln w="25400">
            <a:solidFill>
              <a:srgbClr val="9BBB59"/>
            </a:solidFill>
          </a:ln>
        </p:spPr>
        <p:txBody>
          <a:bodyPr wrap="square" lIns="0" tIns="0" rIns="0" bIns="0" rtlCol="0"/>
          <a:lstStyle/>
          <a:p>
            <a:endParaRPr/>
          </a:p>
        </p:txBody>
      </p:sp>
      <p:sp>
        <p:nvSpPr>
          <p:cNvPr id="4" name="object 4"/>
          <p:cNvSpPr/>
          <p:nvPr/>
        </p:nvSpPr>
        <p:spPr>
          <a:xfrm>
            <a:off x="5548311" y="3562336"/>
            <a:ext cx="0" cy="442595"/>
          </a:xfrm>
          <a:custGeom>
            <a:avLst/>
            <a:gdLst/>
            <a:ahLst/>
            <a:cxnLst/>
            <a:rect l="l" t="t" r="r" b="b"/>
            <a:pathLst>
              <a:path h="442595">
                <a:moveTo>
                  <a:pt x="0" y="0"/>
                </a:moveTo>
                <a:lnTo>
                  <a:pt x="0" y="442018"/>
                </a:lnTo>
              </a:path>
            </a:pathLst>
          </a:custGeom>
          <a:ln w="25400">
            <a:solidFill>
              <a:srgbClr val="8064A2"/>
            </a:solidFill>
          </a:ln>
        </p:spPr>
        <p:txBody>
          <a:bodyPr wrap="square" lIns="0" tIns="0" rIns="0" bIns="0" rtlCol="0"/>
          <a:lstStyle/>
          <a:p>
            <a:endParaRPr/>
          </a:p>
        </p:txBody>
      </p:sp>
      <p:sp>
        <p:nvSpPr>
          <p:cNvPr id="5" name="object 5"/>
          <p:cNvSpPr/>
          <p:nvPr/>
        </p:nvSpPr>
        <p:spPr>
          <a:xfrm>
            <a:off x="4619524" y="2155223"/>
            <a:ext cx="929005" cy="442595"/>
          </a:xfrm>
          <a:custGeom>
            <a:avLst/>
            <a:gdLst/>
            <a:ahLst/>
            <a:cxnLst/>
            <a:rect l="l" t="t" r="r" b="b"/>
            <a:pathLst>
              <a:path w="929004" h="442594">
                <a:moveTo>
                  <a:pt x="0" y="0"/>
                </a:moveTo>
                <a:lnTo>
                  <a:pt x="0" y="301222"/>
                </a:lnTo>
                <a:lnTo>
                  <a:pt x="928786" y="301222"/>
                </a:lnTo>
                <a:lnTo>
                  <a:pt x="928786" y="442018"/>
                </a:lnTo>
              </a:path>
            </a:pathLst>
          </a:custGeom>
          <a:ln w="25400">
            <a:solidFill>
              <a:srgbClr val="9BBB59"/>
            </a:solidFill>
          </a:ln>
        </p:spPr>
        <p:txBody>
          <a:bodyPr wrap="square" lIns="0" tIns="0" rIns="0" bIns="0" rtlCol="0"/>
          <a:lstStyle/>
          <a:p>
            <a:endParaRPr/>
          </a:p>
        </p:txBody>
      </p:sp>
      <p:sp>
        <p:nvSpPr>
          <p:cNvPr id="6" name="object 6"/>
          <p:cNvSpPr/>
          <p:nvPr/>
        </p:nvSpPr>
        <p:spPr>
          <a:xfrm>
            <a:off x="3690738" y="3562336"/>
            <a:ext cx="0" cy="442595"/>
          </a:xfrm>
          <a:custGeom>
            <a:avLst/>
            <a:gdLst/>
            <a:ahLst/>
            <a:cxnLst/>
            <a:rect l="l" t="t" r="r" b="b"/>
            <a:pathLst>
              <a:path h="442595">
                <a:moveTo>
                  <a:pt x="0" y="0"/>
                </a:moveTo>
                <a:lnTo>
                  <a:pt x="0" y="442018"/>
                </a:lnTo>
              </a:path>
            </a:pathLst>
          </a:custGeom>
          <a:ln w="25400">
            <a:solidFill>
              <a:srgbClr val="8064A2"/>
            </a:solidFill>
          </a:ln>
        </p:spPr>
        <p:txBody>
          <a:bodyPr wrap="square" lIns="0" tIns="0" rIns="0" bIns="0" rtlCol="0"/>
          <a:lstStyle/>
          <a:p>
            <a:endParaRPr/>
          </a:p>
        </p:txBody>
      </p:sp>
      <p:sp>
        <p:nvSpPr>
          <p:cNvPr id="7" name="object 7"/>
          <p:cNvSpPr/>
          <p:nvPr/>
        </p:nvSpPr>
        <p:spPr>
          <a:xfrm>
            <a:off x="3690738" y="2155223"/>
            <a:ext cx="929005" cy="442595"/>
          </a:xfrm>
          <a:custGeom>
            <a:avLst/>
            <a:gdLst/>
            <a:ahLst/>
            <a:cxnLst/>
            <a:rect l="l" t="t" r="r" b="b"/>
            <a:pathLst>
              <a:path w="929004" h="442594">
                <a:moveTo>
                  <a:pt x="928786" y="0"/>
                </a:moveTo>
                <a:lnTo>
                  <a:pt x="928786" y="301222"/>
                </a:lnTo>
                <a:lnTo>
                  <a:pt x="0" y="301222"/>
                </a:lnTo>
                <a:lnTo>
                  <a:pt x="0" y="442018"/>
                </a:lnTo>
              </a:path>
            </a:pathLst>
          </a:custGeom>
          <a:ln w="25400">
            <a:solidFill>
              <a:srgbClr val="9BBB59"/>
            </a:solidFill>
          </a:ln>
        </p:spPr>
        <p:txBody>
          <a:bodyPr wrap="square" lIns="0" tIns="0" rIns="0" bIns="0" rtlCol="0"/>
          <a:lstStyle/>
          <a:p>
            <a:endParaRPr/>
          </a:p>
        </p:txBody>
      </p:sp>
      <p:sp>
        <p:nvSpPr>
          <p:cNvPr id="8" name="object 8"/>
          <p:cNvSpPr/>
          <p:nvPr/>
        </p:nvSpPr>
        <p:spPr>
          <a:xfrm>
            <a:off x="1833163" y="3562336"/>
            <a:ext cx="0" cy="442595"/>
          </a:xfrm>
          <a:custGeom>
            <a:avLst/>
            <a:gdLst/>
            <a:ahLst/>
            <a:cxnLst/>
            <a:rect l="l" t="t" r="r" b="b"/>
            <a:pathLst>
              <a:path h="442595">
                <a:moveTo>
                  <a:pt x="0" y="0"/>
                </a:moveTo>
                <a:lnTo>
                  <a:pt x="0" y="442018"/>
                </a:lnTo>
              </a:path>
            </a:pathLst>
          </a:custGeom>
          <a:ln w="25400">
            <a:solidFill>
              <a:srgbClr val="8064A2"/>
            </a:solidFill>
          </a:ln>
        </p:spPr>
        <p:txBody>
          <a:bodyPr wrap="square" lIns="0" tIns="0" rIns="0" bIns="0" rtlCol="0"/>
          <a:lstStyle/>
          <a:p>
            <a:endParaRPr/>
          </a:p>
        </p:txBody>
      </p:sp>
      <p:grpSp>
        <p:nvGrpSpPr>
          <p:cNvPr id="9" name="object 9"/>
          <p:cNvGrpSpPr/>
          <p:nvPr/>
        </p:nvGrpSpPr>
        <p:grpSpPr>
          <a:xfrm>
            <a:off x="1820463" y="1177430"/>
            <a:ext cx="3740785" cy="1432560"/>
            <a:chOff x="1820463" y="1177430"/>
            <a:chExt cx="3740785" cy="1432560"/>
          </a:xfrm>
        </p:grpSpPr>
        <p:sp>
          <p:nvSpPr>
            <p:cNvPr id="10" name="object 10"/>
            <p:cNvSpPr/>
            <p:nvPr/>
          </p:nvSpPr>
          <p:spPr>
            <a:xfrm>
              <a:off x="1833163" y="2155223"/>
              <a:ext cx="2786380" cy="442595"/>
            </a:xfrm>
            <a:custGeom>
              <a:avLst/>
              <a:gdLst/>
              <a:ahLst/>
              <a:cxnLst/>
              <a:rect l="l" t="t" r="r" b="b"/>
              <a:pathLst>
                <a:path w="2786379" h="442594">
                  <a:moveTo>
                    <a:pt x="2786360" y="0"/>
                  </a:moveTo>
                  <a:lnTo>
                    <a:pt x="2786360" y="301222"/>
                  </a:lnTo>
                  <a:lnTo>
                    <a:pt x="0" y="301222"/>
                  </a:lnTo>
                  <a:lnTo>
                    <a:pt x="0" y="442018"/>
                  </a:lnTo>
                </a:path>
              </a:pathLst>
            </a:custGeom>
            <a:ln w="25400">
              <a:solidFill>
                <a:srgbClr val="9BBB59"/>
              </a:solidFill>
            </a:ln>
          </p:spPr>
          <p:txBody>
            <a:bodyPr wrap="square" lIns="0" tIns="0" rIns="0" bIns="0" rtlCol="0"/>
            <a:lstStyle/>
            <a:p>
              <a:endParaRPr/>
            </a:p>
          </p:txBody>
        </p:sp>
        <p:sp>
          <p:nvSpPr>
            <p:cNvPr id="11" name="object 11"/>
            <p:cNvSpPr/>
            <p:nvPr/>
          </p:nvSpPr>
          <p:spPr>
            <a:xfrm>
              <a:off x="3859607" y="1190130"/>
              <a:ext cx="1520190" cy="965200"/>
            </a:xfrm>
            <a:custGeom>
              <a:avLst/>
              <a:gdLst/>
              <a:ahLst/>
              <a:cxnLst/>
              <a:rect l="l" t="t" r="r" b="b"/>
              <a:pathLst>
                <a:path w="1520189" h="965200">
                  <a:moveTo>
                    <a:pt x="1423323" y="0"/>
                  </a:moveTo>
                  <a:lnTo>
                    <a:pt x="96509" y="0"/>
                  </a:lnTo>
                  <a:lnTo>
                    <a:pt x="58943" y="7584"/>
                  </a:lnTo>
                  <a:lnTo>
                    <a:pt x="28267" y="28266"/>
                  </a:lnTo>
                  <a:lnTo>
                    <a:pt x="7584" y="58942"/>
                  </a:lnTo>
                  <a:lnTo>
                    <a:pt x="0" y="96508"/>
                  </a:lnTo>
                  <a:lnTo>
                    <a:pt x="0" y="868583"/>
                  </a:lnTo>
                  <a:lnTo>
                    <a:pt x="7584" y="906149"/>
                  </a:lnTo>
                  <a:lnTo>
                    <a:pt x="28267" y="936826"/>
                  </a:lnTo>
                  <a:lnTo>
                    <a:pt x="58943" y="957509"/>
                  </a:lnTo>
                  <a:lnTo>
                    <a:pt x="96509" y="965093"/>
                  </a:lnTo>
                  <a:lnTo>
                    <a:pt x="1423323" y="965093"/>
                  </a:lnTo>
                  <a:lnTo>
                    <a:pt x="1460889" y="957509"/>
                  </a:lnTo>
                  <a:lnTo>
                    <a:pt x="1491565" y="936826"/>
                  </a:lnTo>
                  <a:lnTo>
                    <a:pt x="1512248" y="906149"/>
                  </a:lnTo>
                  <a:lnTo>
                    <a:pt x="1519833" y="868583"/>
                  </a:lnTo>
                  <a:lnTo>
                    <a:pt x="1519833" y="96508"/>
                  </a:lnTo>
                  <a:lnTo>
                    <a:pt x="1512248" y="58942"/>
                  </a:lnTo>
                  <a:lnTo>
                    <a:pt x="1491565" y="28266"/>
                  </a:lnTo>
                  <a:lnTo>
                    <a:pt x="1460889" y="7584"/>
                  </a:lnTo>
                  <a:lnTo>
                    <a:pt x="1423323" y="0"/>
                  </a:lnTo>
                  <a:close/>
                </a:path>
              </a:pathLst>
            </a:custGeom>
            <a:solidFill>
              <a:srgbClr val="4F81BD"/>
            </a:solidFill>
          </p:spPr>
          <p:txBody>
            <a:bodyPr wrap="square" lIns="0" tIns="0" rIns="0" bIns="0" rtlCol="0"/>
            <a:lstStyle/>
            <a:p>
              <a:endParaRPr/>
            </a:p>
          </p:txBody>
        </p:sp>
        <p:sp>
          <p:nvSpPr>
            <p:cNvPr id="12" name="object 12"/>
            <p:cNvSpPr/>
            <p:nvPr/>
          </p:nvSpPr>
          <p:spPr>
            <a:xfrm>
              <a:off x="3859607" y="1190130"/>
              <a:ext cx="1520190" cy="965200"/>
            </a:xfrm>
            <a:custGeom>
              <a:avLst/>
              <a:gdLst/>
              <a:ahLst/>
              <a:cxnLst/>
              <a:rect l="l" t="t" r="r" b="b"/>
              <a:pathLst>
                <a:path w="1520189" h="965200">
                  <a:moveTo>
                    <a:pt x="0" y="96508"/>
                  </a:moveTo>
                  <a:lnTo>
                    <a:pt x="7584" y="58943"/>
                  </a:lnTo>
                  <a:lnTo>
                    <a:pt x="28266" y="28266"/>
                  </a:lnTo>
                  <a:lnTo>
                    <a:pt x="58943" y="7584"/>
                  </a:lnTo>
                  <a:lnTo>
                    <a:pt x="96508" y="0"/>
                  </a:lnTo>
                  <a:lnTo>
                    <a:pt x="1423323" y="0"/>
                  </a:lnTo>
                  <a:lnTo>
                    <a:pt x="1460888" y="7584"/>
                  </a:lnTo>
                  <a:lnTo>
                    <a:pt x="1491565" y="28266"/>
                  </a:lnTo>
                  <a:lnTo>
                    <a:pt x="1512247" y="58943"/>
                  </a:lnTo>
                  <a:lnTo>
                    <a:pt x="1519832" y="96508"/>
                  </a:lnTo>
                  <a:lnTo>
                    <a:pt x="1519832" y="868584"/>
                  </a:lnTo>
                  <a:lnTo>
                    <a:pt x="1512247" y="906149"/>
                  </a:lnTo>
                  <a:lnTo>
                    <a:pt x="1491565" y="936826"/>
                  </a:lnTo>
                  <a:lnTo>
                    <a:pt x="1460888" y="957508"/>
                  </a:lnTo>
                  <a:lnTo>
                    <a:pt x="1423323" y="965093"/>
                  </a:lnTo>
                  <a:lnTo>
                    <a:pt x="96508" y="965093"/>
                  </a:lnTo>
                  <a:lnTo>
                    <a:pt x="58943" y="957508"/>
                  </a:lnTo>
                  <a:lnTo>
                    <a:pt x="28266" y="936826"/>
                  </a:lnTo>
                  <a:lnTo>
                    <a:pt x="7584" y="906149"/>
                  </a:lnTo>
                  <a:lnTo>
                    <a:pt x="0" y="868584"/>
                  </a:lnTo>
                  <a:lnTo>
                    <a:pt x="0" y="96508"/>
                  </a:lnTo>
                  <a:close/>
                </a:path>
              </a:pathLst>
            </a:custGeom>
            <a:ln w="25400">
              <a:solidFill>
                <a:srgbClr val="FFFFFF"/>
              </a:solidFill>
            </a:ln>
          </p:spPr>
          <p:txBody>
            <a:bodyPr wrap="square" lIns="0" tIns="0" rIns="0" bIns="0" rtlCol="0"/>
            <a:lstStyle/>
            <a:p>
              <a:endParaRPr/>
            </a:p>
          </p:txBody>
        </p:sp>
        <p:sp>
          <p:nvSpPr>
            <p:cNvPr id="13" name="object 13"/>
            <p:cNvSpPr/>
            <p:nvPr/>
          </p:nvSpPr>
          <p:spPr>
            <a:xfrm>
              <a:off x="4028478" y="1350557"/>
              <a:ext cx="1520190" cy="965200"/>
            </a:xfrm>
            <a:custGeom>
              <a:avLst/>
              <a:gdLst/>
              <a:ahLst/>
              <a:cxnLst/>
              <a:rect l="l" t="t" r="r" b="b"/>
              <a:pathLst>
                <a:path w="1520189" h="965200">
                  <a:moveTo>
                    <a:pt x="1423323" y="0"/>
                  </a:moveTo>
                  <a:lnTo>
                    <a:pt x="96508" y="0"/>
                  </a:lnTo>
                  <a:lnTo>
                    <a:pt x="58942" y="7584"/>
                  </a:lnTo>
                  <a:lnTo>
                    <a:pt x="28266" y="28267"/>
                  </a:lnTo>
                  <a:lnTo>
                    <a:pt x="7584" y="58943"/>
                  </a:lnTo>
                  <a:lnTo>
                    <a:pt x="0" y="96509"/>
                  </a:lnTo>
                  <a:lnTo>
                    <a:pt x="0" y="868584"/>
                  </a:lnTo>
                  <a:lnTo>
                    <a:pt x="7584" y="906150"/>
                  </a:lnTo>
                  <a:lnTo>
                    <a:pt x="28266" y="936826"/>
                  </a:lnTo>
                  <a:lnTo>
                    <a:pt x="58942" y="957509"/>
                  </a:lnTo>
                  <a:lnTo>
                    <a:pt x="96508" y="965093"/>
                  </a:lnTo>
                  <a:lnTo>
                    <a:pt x="1423323" y="965093"/>
                  </a:lnTo>
                  <a:lnTo>
                    <a:pt x="1460888" y="957509"/>
                  </a:lnTo>
                  <a:lnTo>
                    <a:pt x="1491565" y="936826"/>
                  </a:lnTo>
                  <a:lnTo>
                    <a:pt x="1512247" y="906150"/>
                  </a:lnTo>
                  <a:lnTo>
                    <a:pt x="1519831" y="868584"/>
                  </a:lnTo>
                  <a:lnTo>
                    <a:pt x="1519831" y="96509"/>
                  </a:lnTo>
                  <a:lnTo>
                    <a:pt x="1512247" y="58943"/>
                  </a:lnTo>
                  <a:lnTo>
                    <a:pt x="1491565" y="28267"/>
                  </a:lnTo>
                  <a:lnTo>
                    <a:pt x="1460888" y="7584"/>
                  </a:lnTo>
                  <a:lnTo>
                    <a:pt x="1423323" y="0"/>
                  </a:lnTo>
                  <a:close/>
                </a:path>
              </a:pathLst>
            </a:custGeom>
            <a:solidFill>
              <a:srgbClr val="FFFFFF">
                <a:alpha val="90199"/>
              </a:srgbClr>
            </a:solidFill>
          </p:spPr>
          <p:txBody>
            <a:bodyPr wrap="square" lIns="0" tIns="0" rIns="0" bIns="0" rtlCol="0"/>
            <a:lstStyle/>
            <a:p>
              <a:endParaRPr/>
            </a:p>
          </p:txBody>
        </p:sp>
        <p:sp>
          <p:nvSpPr>
            <p:cNvPr id="14" name="object 14"/>
            <p:cNvSpPr/>
            <p:nvPr/>
          </p:nvSpPr>
          <p:spPr>
            <a:xfrm>
              <a:off x="4028478" y="1350557"/>
              <a:ext cx="1520190" cy="965200"/>
            </a:xfrm>
            <a:custGeom>
              <a:avLst/>
              <a:gdLst/>
              <a:ahLst/>
              <a:cxnLst/>
              <a:rect l="l" t="t" r="r" b="b"/>
              <a:pathLst>
                <a:path w="1520189" h="965200">
                  <a:moveTo>
                    <a:pt x="0" y="96508"/>
                  </a:moveTo>
                  <a:lnTo>
                    <a:pt x="7584" y="58943"/>
                  </a:lnTo>
                  <a:lnTo>
                    <a:pt x="28266" y="28266"/>
                  </a:lnTo>
                  <a:lnTo>
                    <a:pt x="58943" y="7584"/>
                  </a:lnTo>
                  <a:lnTo>
                    <a:pt x="96508" y="0"/>
                  </a:lnTo>
                  <a:lnTo>
                    <a:pt x="1423323" y="0"/>
                  </a:lnTo>
                  <a:lnTo>
                    <a:pt x="1460888" y="7584"/>
                  </a:lnTo>
                  <a:lnTo>
                    <a:pt x="1491565" y="28266"/>
                  </a:lnTo>
                  <a:lnTo>
                    <a:pt x="1512247" y="58943"/>
                  </a:lnTo>
                  <a:lnTo>
                    <a:pt x="1519832" y="96508"/>
                  </a:lnTo>
                  <a:lnTo>
                    <a:pt x="1519832" y="868584"/>
                  </a:lnTo>
                  <a:lnTo>
                    <a:pt x="1512247" y="906149"/>
                  </a:lnTo>
                  <a:lnTo>
                    <a:pt x="1491565" y="936826"/>
                  </a:lnTo>
                  <a:lnTo>
                    <a:pt x="1460888" y="957508"/>
                  </a:lnTo>
                  <a:lnTo>
                    <a:pt x="1423323" y="965093"/>
                  </a:lnTo>
                  <a:lnTo>
                    <a:pt x="96508" y="965093"/>
                  </a:lnTo>
                  <a:lnTo>
                    <a:pt x="58943" y="957508"/>
                  </a:lnTo>
                  <a:lnTo>
                    <a:pt x="28266" y="936826"/>
                  </a:lnTo>
                  <a:lnTo>
                    <a:pt x="7584" y="906149"/>
                  </a:lnTo>
                  <a:lnTo>
                    <a:pt x="0" y="868584"/>
                  </a:lnTo>
                  <a:lnTo>
                    <a:pt x="0" y="96508"/>
                  </a:lnTo>
                  <a:close/>
                </a:path>
              </a:pathLst>
            </a:custGeom>
            <a:ln w="25400">
              <a:solidFill>
                <a:srgbClr val="4F81BD"/>
              </a:solidFill>
            </a:ln>
          </p:spPr>
          <p:txBody>
            <a:bodyPr wrap="square" lIns="0" tIns="0" rIns="0" bIns="0" rtlCol="0"/>
            <a:lstStyle/>
            <a:p>
              <a:endParaRPr/>
            </a:p>
          </p:txBody>
        </p:sp>
      </p:grpSp>
      <p:sp>
        <p:nvSpPr>
          <p:cNvPr id="15" name="object 15"/>
          <p:cNvSpPr txBox="1"/>
          <p:nvPr/>
        </p:nvSpPr>
        <p:spPr>
          <a:xfrm>
            <a:off x="4153648" y="1590428"/>
            <a:ext cx="1270635" cy="456565"/>
          </a:xfrm>
          <a:prstGeom prst="rect">
            <a:avLst/>
          </a:prstGeom>
        </p:spPr>
        <p:txBody>
          <a:bodyPr vert="horz" wrap="square" lIns="0" tIns="27305" rIns="0" bIns="0" rtlCol="0">
            <a:spAutoFit/>
          </a:bodyPr>
          <a:lstStyle/>
          <a:p>
            <a:pPr marL="12065" marR="5080" indent="-1270" algn="ctr">
              <a:lnSpc>
                <a:spcPct val="91000"/>
              </a:lnSpc>
              <a:spcBef>
                <a:spcPts val="215"/>
              </a:spcBef>
            </a:pPr>
            <a:r>
              <a:rPr sz="1000" spc="-40" dirty="0">
                <a:latin typeface="Arial"/>
                <a:cs typeface="Arial"/>
              </a:rPr>
              <a:t>Quiero</a:t>
            </a:r>
            <a:r>
              <a:rPr sz="1000" spc="-20" dirty="0">
                <a:latin typeface="Arial"/>
                <a:cs typeface="Arial"/>
              </a:rPr>
              <a:t> </a:t>
            </a:r>
            <a:r>
              <a:rPr sz="1000" spc="-45" dirty="0">
                <a:latin typeface="Arial"/>
                <a:cs typeface="Arial"/>
              </a:rPr>
              <a:t>enfocarme</a:t>
            </a:r>
            <a:r>
              <a:rPr sz="1000" spc="-20" dirty="0">
                <a:latin typeface="Arial"/>
                <a:cs typeface="Arial"/>
              </a:rPr>
              <a:t> </a:t>
            </a:r>
            <a:r>
              <a:rPr sz="1000" spc="-45" dirty="0">
                <a:latin typeface="Arial"/>
                <a:cs typeface="Arial"/>
              </a:rPr>
              <a:t>en</a:t>
            </a:r>
            <a:r>
              <a:rPr sz="1000" spc="-20" dirty="0">
                <a:latin typeface="Arial"/>
                <a:cs typeface="Arial"/>
              </a:rPr>
              <a:t> </a:t>
            </a:r>
            <a:r>
              <a:rPr sz="1000" spc="-25" dirty="0">
                <a:latin typeface="Arial"/>
                <a:cs typeface="Arial"/>
              </a:rPr>
              <a:t>el </a:t>
            </a:r>
            <a:r>
              <a:rPr sz="1000" spc="-40" dirty="0">
                <a:latin typeface="Arial"/>
                <a:cs typeface="Arial"/>
              </a:rPr>
              <a:t>diálogo </a:t>
            </a:r>
            <a:r>
              <a:rPr sz="1000" spc="-45" dirty="0">
                <a:latin typeface="Arial"/>
                <a:cs typeface="Arial"/>
              </a:rPr>
              <a:t>de los</a:t>
            </a:r>
            <a:r>
              <a:rPr sz="1000" spc="-40" dirty="0">
                <a:latin typeface="Arial"/>
                <a:cs typeface="Arial"/>
              </a:rPr>
              <a:t> </a:t>
            </a:r>
            <a:r>
              <a:rPr sz="1000" spc="-45" dirty="0">
                <a:latin typeface="Arial"/>
                <a:cs typeface="Arial"/>
              </a:rPr>
              <a:t>y </a:t>
            </a:r>
            <a:r>
              <a:rPr sz="1000" spc="-25" dirty="0">
                <a:latin typeface="Arial"/>
                <a:cs typeface="Arial"/>
              </a:rPr>
              <a:t>las </a:t>
            </a:r>
            <a:r>
              <a:rPr sz="1000" spc="-40" dirty="0">
                <a:latin typeface="Arial"/>
                <a:cs typeface="Arial"/>
              </a:rPr>
              <a:t>estudiantes.</a:t>
            </a:r>
            <a:r>
              <a:rPr sz="1000" spc="-15" dirty="0">
                <a:latin typeface="Arial"/>
                <a:cs typeface="Arial"/>
              </a:rPr>
              <a:t> </a:t>
            </a:r>
            <a:r>
              <a:rPr sz="1000" spc="-105" dirty="0">
                <a:latin typeface="Arial"/>
                <a:cs typeface="Arial"/>
              </a:rPr>
              <a:t>Yo</a:t>
            </a:r>
            <a:r>
              <a:rPr sz="1000" spc="-15" dirty="0">
                <a:latin typeface="Arial"/>
                <a:cs typeface="Arial"/>
              </a:rPr>
              <a:t> </a:t>
            </a:r>
            <a:r>
              <a:rPr sz="1000" spc="-65" dirty="0">
                <a:latin typeface="Arial"/>
                <a:cs typeface="Arial"/>
              </a:rPr>
              <a:t>quiero…</a:t>
            </a:r>
            <a:endParaRPr sz="1000">
              <a:latin typeface="Arial"/>
              <a:cs typeface="Arial"/>
            </a:endParaRPr>
          </a:p>
        </p:txBody>
      </p:sp>
      <p:grpSp>
        <p:nvGrpSpPr>
          <p:cNvPr id="16" name="object 16"/>
          <p:cNvGrpSpPr/>
          <p:nvPr/>
        </p:nvGrpSpPr>
        <p:grpSpPr>
          <a:xfrm>
            <a:off x="1060548" y="2584542"/>
            <a:ext cx="1714500" cy="1151255"/>
            <a:chOff x="1060548" y="2584542"/>
            <a:chExt cx="1714500" cy="1151255"/>
          </a:xfrm>
        </p:grpSpPr>
        <p:sp>
          <p:nvSpPr>
            <p:cNvPr id="17" name="object 17"/>
            <p:cNvSpPr/>
            <p:nvPr/>
          </p:nvSpPr>
          <p:spPr>
            <a:xfrm>
              <a:off x="1073248" y="2597242"/>
              <a:ext cx="1520190" cy="965200"/>
            </a:xfrm>
            <a:custGeom>
              <a:avLst/>
              <a:gdLst/>
              <a:ahLst/>
              <a:cxnLst/>
              <a:rect l="l" t="t" r="r" b="b"/>
              <a:pathLst>
                <a:path w="1520189" h="965200">
                  <a:moveTo>
                    <a:pt x="1423322" y="0"/>
                  </a:moveTo>
                  <a:lnTo>
                    <a:pt x="96508" y="0"/>
                  </a:lnTo>
                  <a:lnTo>
                    <a:pt x="58943" y="7584"/>
                  </a:lnTo>
                  <a:lnTo>
                    <a:pt x="28266" y="28266"/>
                  </a:lnTo>
                  <a:lnTo>
                    <a:pt x="7584" y="58942"/>
                  </a:lnTo>
                  <a:lnTo>
                    <a:pt x="0" y="96508"/>
                  </a:lnTo>
                  <a:lnTo>
                    <a:pt x="0" y="868584"/>
                  </a:lnTo>
                  <a:lnTo>
                    <a:pt x="7584" y="906149"/>
                  </a:lnTo>
                  <a:lnTo>
                    <a:pt x="28266" y="936826"/>
                  </a:lnTo>
                  <a:lnTo>
                    <a:pt x="58943" y="957509"/>
                  </a:lnTo>
                  <a:lnTo>
                    <a:pt x="96508" y="965093"/>
                  </a:lnTo>
                  <a:lnTo>
                    <a:pt x="1423322" y="965093"/>
                  </a:lnTo>
                  <a:lnTo>
                    <a:pt x="1460888" y="957509"/>
                  </a:lnTo>
                  <a:lnTo>
                    <a:pt x="1491564" y="936826"/>
                  </a:lnTo>
                  <a:lnTo>
                    <a:pt x="1512247" y="906149"/>
                  </a:lnTo>
                  <a:lnTo>
                    <a:pt x="1519831" y="868584"/>
                  </a:lnTo>
                  <a:lnTo>
                    <a:pt x="1519831" y="96508"/>
                  </a:lnTo>
                  <a:lnTo>
                    <a:pt x="1512247" y="58942"/>
                  </a:lnTo>
                  <a:lnTo>
                    <a:pt x="1491564" y="28266"/>
                  </a:lnTo>
                  <a:lnTo>
                    <a:pt x="1460888" y="7584"/>
                  </a:lnTo>
                  <a:lnTo>
                    <a:pt x="1423322" y="0"/>
                  </a:lnTo>
                  <a:close/>
                </a:path>
              </a:pathLst>
            </a:custGeom>
            <a:solidFill>
              <a:srgbClr val="C0504D"/>
            </a:solidFill>
          </p:spPr>
          <p:txBody>
            <a:bodyPr wrap="square" lIns="0" tIns="0" rIns="0" bIns="0" rtlCol="0"/>
            <a:lstStyle/>
            <a:p>
              <a:endParaRPr/>
            </a:p>
          </p:txBody>
        </p:sp>
        <p:sp>
          <p:nvSpPr>
            <p:cNvPr id="18" name="object 18"/>
            <p:cNvSpPr/>
            <p:nvPr/>
          </p:nvSpPr>
          <p:spPr>
            <a:xfrm>
              <a:off x="1073248" y="2597242"/>
              <a:ext cx="1520190" cy="965200"/>
            </a:xfrm>
            <a:custGeom>
              <a:avLst/>
              <a:gdLst/>
              <a:ahLst/>
              <a:cxnLst/>
              <a:rect l="l" t="t" r="r" b="b"/>
              <a:pathLst>
                <a:path w="1520189" h="965200">
                  <a:moveTo>
                    <a:pt x="0" y="96508"/>
                  </a:moveTo>
                  <a:lnTo>
                    <a:pt x="7584" y="58943"/>
                  </a:lnTo>
                  <a:lnTo>
                    <a:pt x="28266" y="28266"/>
                  </a:lnTo>
                  <a:lnTo>
                    <a:pt x="58943" y="7584"/>
                  </a:lnTo>
                  <a:lnTo>
                    <a:pt x="96508" y="0"/>
                  </a:lnTo>
                  <a:lnTo>
                    <a:pt x="1423323" y="0"/>
                  </a:lnTo>
                  <a:lnTo>
                    <a:pt x="1460888" y="7584"/>
                  </a:lnTo>
                  <a:lnTo>
                    <a:pt x="1491565" y="28266"/>
                  </a:lnTo>
                  <a:lnTo>
                    <a:pt x="1512247" y="58943"/>
                  </a:lnTo>
                  <a:lnTo>
                    <a:pt x="1519832" y="96508"/>
                  </a:lnTo>
                  <a:lnTo>
                    <a:pt x="1519832" y="868584"/>
                  </a:lnTo>
                  <a:lnTo>
                    <a:pt x="1512247" y="906149"/>
                  </a:lnTo>
                  <a:lnTo>
                    <a:pt x="1491565" y="936826"/>
                  </a:lnTo>
                  <a:lnTo>
                    <a:pt x="1460888" y="957508"/>
                  </a:lnTo>
                  <a:lnTo>
                    <a:pt x="1423323" y="965093"/>
                  </a:lnTo>
                  <a:lnTo>
                    <a:pt x="96508" y="965093"/>
                  </a:lnTo>
                  <a:lnTo>
                    <a:pt x="58943" y="957508"/>
                  </a:lnTo>
                  <a:lnTo>
                    <a:pt x="28266" y="936826"/>
                  </a:lnTo>
                  <a:lnTo>
                    <a:pt x="7584" y="906149"/>
                  </a:lnTo>
                  <a:lnTo>
                    <a:pt x="0" y="868584"/>
                  </a:lnTo>
                  <a:lnTo>
                    <a:pt x="0" y="96508"/>
                  </a:lnTo>
                  <a:close/>
                </a:path>
              </a:pathLst>
            </a:custGeom>
            <a:ln w="25400">
              <a:solidFill>
                <a:srgbClr val="FFFFFF"/>
              </a:solidFill>
            </a:ln>
          </p:spPr>
          <p:txBody>
            <a:bodyPr wrap="square" lIns="0" tIns="0" rIns="0" bIns="0" rtlCol="0"/>
            <a:lstStyle/>
            <a:p>
              <a:endParaRPr/>
            </a:p>
          </p:txBody>
        </p:sp>
        <p:sp>
          <p:nvSpPr>
            <p:cNvPr id="19" name="object 19"/>
            <p:cNvSpPr/>
            <p:nvPr/>
          </p:nvSpPr>
          <p:spPr>
            <a:xfrm>
              <a:off x="1242118" y="2757670"/>
              <a:ext cx="1520190" cy="965200"/>
            </a:xfrm>
            <a:custGeom>
              <a:avLst/>
              <a:gdLst/>
              <a:ahLst/>
              <a:cxnLst/>
              <a:rect l="l" t="t" r="r" b="b"/>
              <a:pathLst>
                <a:path w="1520189" h="965200">
                  <a:moveTo>
                    <a:pt x="1423323" y="0"/>
                  </a:moveTo>
                  <a:lnTo>
                    <a:pt x="96508" y="0"/>
                  </a:lnTo>
                  <a:lnTo>
                    <a:pt x="58943" y="7584"/>
                  </a:lnTo>
                  <a:lnTo>
                    <a:pt x="28266" y="28266"/>
                  </a:lnTo>
                  <a:lnTo>
                    <a:pt x="7584" y="58942"/>
                  </a:lnTo>
                  <a:lnTo>
                    <a:pt x="0" y="96508"/>
                  </a:lnTo>
                  <a:lnTo>
                    <a:pt x="0" y="868583"/>
                  </a:lnTo>
                  <a:lnTo>
                    <a:pt x="7584" y="906149"/>
                  </a:lnTo>
                  <a:lnTo>
                    <a:pt x="28266" y="936825"/>
                  </a:lnTo>
                  <a:lnTo>
                    <a:pt x="58943" y="957507"/>
                  </a:lnTo>
                  <a:lnTo>
                    <a:pt x="96508" y="965092"/>
                  </a:lnTo>
                  <a:lnTo>
                    <a:pt x="1423323" y="965092"/>
                  </a:lnTo>
                  <a:lnTo>
                    <a:pt x="1460889" y="957507"/>
                  </a:lnTo>
                  <a:lnTo>
                    <a:pt x="1491565" y="936825"/>
                  </a:lnTo>
                  <a:lnTo>
                    <a:pt x="1512248" y="906149"/>
                  </a:lnTo>
                  <a:lnTo>
                    <a:pt x="1519832" y="868583"/>
                  </a:lnTo>
                  <a:lnTo>
                    <a:pt x="1519832" y="96508"/>
                  </a:lnTo>
                  <a:lnTo>
                    <a:pt x="1512248" y="58942"/>
                  </a:lnTo>
                  <a:lnTo>
                    <a:pt x="1491565" y="28266"/>
                  </a:lnTo>
                  <a:lnTo>
                    <a:pt x="1460889" y="7584"/>
                  </a:lnTo>
                  <a:lnTo>
                    <a:pt x="1423323" y="0"/>
                  </a:lnTo>
                  <a:close/>
                </a:path>
              </a:pathLst>
            </a:custGeom>
            <a:solidFill>
              <a:srgbClr val="FFFFFF">
                <a:alpha val="90199"/>
              </a:srgbClr>
            </a:solidFill>
          </p:spPr>
          <p:txBody>
            <a:bodyPr wrap="square" lIns="0" tIns="0" rIns="0" bIns="0" rtlCol="0"/>
            <a:lstStyle/>
            <a:p>
              <a:endParaRPr/>
            </a:p>
          </p:txBody>
        </p:sp>
        <p:sp>
          <p:nvSpPr>
            <p:cNvPr id="20" name="object 20"/>
            <p:cNvSpPr/>
            <p:nvPr/>
          </p:nvSpPr>
          <p:spPr>
            <a:xfrm>
              <a:off x="1242118" y="2757670"/>
              <a:ext cx="1520190" cy="965200"/>
            </a:xfrm>
            <a:custGeom>
              <a:avLst/>
              <a:gdLst/>
              <a:ahLst/>
              <a:cxnLst/>
              <a:rect l="l" t="t" r="r" b="b"/>
              <a:pathLst>
                <a:path w="1520189" h="965200">
                  <a:moveTo>
                    <a:pt x="0" y="96508"/>
                  </a:moveTo>
                  <a:lnTo>
                    <a:pt x="7584" y="58943"/>
                  </a:lnTo>
                  <a:lnTo>
                    <a:pt x="28266" y="28266"/>
                  </a:lnTo>
                  <a:lnTo>
                    <a:pt x="58943" y="7584"/>
                  </a:lnTo>
                  <a:lnTo>
                    <a:pt x="96508" y="0"/>
                  </a:lnTo>
                  <a:lnTo>
                    <a:pt x="1423323" y="0"/>
                  </a:lnTo>
                  <a:lnTo>
                    <a:pt x="1460888" y="7584"/>
                  </a:lnTo>
                  <a:lnTo>
                    <a:pt x="1491565" y="28266"/>
                  </a:lnTo>
                  <a:lnTo>
                    <a:pt x="1512247" y="58943"/>
                  </a:lnTo>
                  <a:lnTo>
                    <a:pt x="1519832" y="96508"/>
                  </a:lnTo>
                  <a:lnTo>
                    <a:pt x="1519832" y="868584"/>
                  </a:lnTo>
                  <a:lnTo>
                    <a:pt x="1512247" y="906149"/>
                  </a:lnTo>
                  <a:lnTo>
                    <a:pt x="1491565" y="936826"/>
                  </a:lnTo>
                  <a:lnTo>
                    <a:pt x="1460888" y="957508"/>
                  </a:lnTo>
                  <a:lnTo>
                    <a:pt x="1423323" y="965093"/>
                  </a:lnTo>
                  <a:lnTo>
                    <a:pt x="96508" y="965093"/>
                  </a:lnTo>
                  <a:lnTo>
                    <a:pt x="58943" y="957508"/>
                  </a:lnTo>
                  <a:lnTo>
                    <a:pt x="28266" y="936826"/>
                  </a:lnTo>
                  <a:lnTo>
                    <a:pt x="7584" y="906149"/>
                  </a:lnTo>
                  <a:lnTo>
                    <a:pt x="0" y="868584"/>
                  </a:lnTo>
                  <a:lnTo>
                    <a:pt x="0" y="96508"/>
                  </a:lnTo>
                  <a:close/>
                </a:path>
              </a:pathLst>
            </a:custGeom>
            <a:ln w="25400">
              <a:solidFill>
                <a:srgbClr val="9BBB59"/>
              </a:solidFill>
            </a:ln>
          </p:spPr>
          <p:txBody>
            <a:bodyPr wrap="square" lIns="0" tIns="0" rIns="0" bIns="0" rtlCol="0"/>
            <a:lstStyle/>
            <a:p>
              <a:endParaRPr/>
            </a:p>
          </p:txBody>
        </p:sp>
      </p:grpSp>
      <p:sp>
        <p:nvSpPr>
          <p:cNvPr id="21" name="object 21"/>
          <p:cNvSpPr txBox="1"/>
          <p:nvPr/>
        </p:nvSpPr>
        <p:spPr>
          <a:xfrm>
            <a:off x="1322011" y="2858396"/>
            <a:ext cx="1360805" cy="737235"/>
          </a:xfrm>
          <a:prstGeom prst="rect">
            <a:avLst/>
          </a:prstGeom>
        </p:spPr>
        <p:txBody>
          <a:bodyPr vert="horz" wrap="square" lIns="0" tIns="26669" rIns="0" bIns="0" rtlCol="0">
            <a:spAutoFit/>
          </a:bodyPr>
          <a:lstStyle/>
          <a:p>
            <a:pPr marL="12700" marR="5080" indent="-635" algn="ctr">
              <a:lnSpc>
                <a:spcPct val="91500"/>
              </a:lnSpc>
              <a:spcBef>
                <a:spcPts val="209"/>
              </a:spcBef>
            </a:pPr>
            <a:r>
              <a:rPr sz="1000" spc="-50" dirty="0">
                <a:latin typeface="Arial"/>
                <a:cs typeface="Arial"/>
              </a:rPr>
              <a:t>Ayudar</a:t>
            </a:r>
            <a:r>
              <a:rPr sz="1000" spc="-45" dirty="0">
                <a:latin typeface="Arial"/>
                <a:cs typeface="Arial"/>
              </a:rPr>
              <a:t> </a:t>
            </a:r>
            <a:r>
              <a:rPr sz="1000" spc="-80" dirty="0">
                <a:latin typeface="Arial"/>
                <a:cs typeface="Arial"/>
              </a:rPr>
              <a:t>a</a:t>
            </a:r>
            <a:r>
              <a:rPr sz="1000" spc="-45" dirty="0">
                <a:latin typeface="Arial"/>
                <a:cs typeface="Arial"/>
              </a:rPr>
              <a:t> los</a:t>
            </a:r>
            <a:r>
              <a:rPr sz="1000" spc="-40" dirty="0">
                <a:latin typeface="Arial"/>
                <a:cs typeface="Arial"/>
              </a:rPr>
              <a:t> </a:t>
            </a:r>
            <a:r>
              <a:rPr sz="1000" spc="-45" dirty="0">
                <a:latin typeface="Arial"/>
                <a:cs typeface="Arial"/>
              </a:rPr>
              <a:t>y </a:t>
            </a:r>
            <a:r>
              <a:rPr sz="1000" spc="-25" dirty="0">
                <a:latin typeface="Arial"/>
                <a:cs typeface="Arial"/>
              </a:rPr>
              <a:t>las </a:t>
            </a:r>
            <a:r>
              <a:rPr sz="1000" spc="-40" dirty="0">
                <a:latin typeface="Arial"/>
                <a:cs typeface="Arial"/>
              </a:rPr>
              <a:t>estudiantes</a:t>
            </a:r>
            <a:r>
              <a:rPr sz="1000" spc="-15" dirty="0">
                <a:latin typeface="Arial"/>
                <a:cs typeface="Arial"/>
              </a:rPr>
              <a:t> </a:t>
            </a:r>
            <a:r>
              <a:rPr sz="1000" spc="-80" dirty="0">
                <a:latin typeface="Arial"/>
                <a:cs typeface="Arial"/>
              </a:rPr>
              <a:t>a</a:t>
            </a:r>
            <a:r>
              <a:rPr sz="1000" spc="-15" dirty="0">
                <a:latin typeface="Arial"/>
                <a:cs typeface="Arial"/>
              </a:rPr>
              <a:t> </a:t>
            </a:r>
            <a:r>
              <a:rPr sz="1000" spc="-55" dirty="0">
                <a:latin typeface="Arial"/>
                <a:cs typeface="Arial"/>
              </a:rPr>
              <a:t>expresar</a:t>
            </a:r>
            <a:r>
              <a:rPr sz="1000" spc="-10" dirty="0">
                <a:latin typeface="Arial"/>
                <a:cs typeface="Arial"/>
              </a:rPr>
              <a:t> </a:t>
            </a:r>
            <a:r>
              <a:rPr sz="1000" spc="-50" dirty="0">
                <a:latin typeface="Arial"/>
                <a:cs typeface="Arial"/>
              </a:rPr>
              <a:t>las </a:t>
            </a:r>
            <a:r>
              <a:rPr sz="1000" spc="-60" dirty="0">
                <a:latin typeface="Arial"/>
                <a:cs typeface="Arial"/>
              </a:rPr>
              <a:t>razones</a:t>
            </a:r>
            <a:r>
              <a:rPr sz="1000" spc="-45" dirty="0">
                <a:latin typeface="Arial"/>
                <a:cs typeface="Arial"/>
              </a:rPr>
              <a:t> de</a:t>
            </a:r>
            <a:r>
              <a:rPr sz="1000" spc="-40" dirty="0">
                <a:latin typeface="Arial"/>
                <a:cs typeface="Arial"/>
              </a:rPr>
              <a:t> </a:t>
            </a:r>
            <a:r>
              <a:rPr sz="1000" spc="-90" dirty="0">
                <a:latin typeface="Arial"/>
                <a:cs typeface="Arial"/>
              </a:rPr>
              <a:t>sus</a:t>
            </a:r>
            <a:r>
              <a:rPr sz="1000" spc="-40" dirty="0">
                <a:latin typeface="Arial"/>
                <a:cs typeface="Arial"/>
              </a:rPr>
              <a:t> </a:t>
            </a:r>
            <a:r>
              <a:rPr sz="1000" spc="-10" dirty="0">
                <a:latin typeface="Arial"/>
                <a:cs typeface="Arial"/>
              </a:rPr>
              <a:t>ideas </a:t>
            </a:r>
            <a:r>
              <a:rPr sz="1000" spc="-45" dirty="0">
                <a:latin typeface="Arial"/>
                <a:cs typeface="Arial"/>
              </a:rPr>
              <a:t>(razonar</a:t>
            </a:r>
            <a:r>
              <a:rPr sz="1000" spc="-35" dirty="0">
                <a:latin typeface="Arial"/>
                <a:cs typeface="Arial"/>
              </a:rPr>
              <a:t> </a:t>
            </a:r>
            <a:r>
              <a:rPr sz="1000" spc="-45" dirty="0">
                <a:latin typeface="Arial"/>
                <a:cs typeface="Arial"/>
              </a:rPr>
              <a:t>de</a:t>
            </a:r>
            <a:r>
              <a:rPr sz="1000" spc="-40" dirty="0">
                <a:latin typeface="Arial"/>
                <a:cs typeface="Arial"/>
              </a:rPr>
              <a:t> </a:t>
            </a:r>
            <a:r>
              <a:rPr sz="1000" spc="-10" dirty="0">
                <a:latin typeface="Arial"/>
                <a:cs typeface="Arial"/>
              </a:rPr>
              <a:t>forma </a:t>
            </a:r>
            <a:r>
              <a:rPr sz="1000" spc="-40" dirty="0">
                <a:latin typeface="Arial"/>
                <a:cs typeface="Arial"/>
              </a:rPr>
              <a:t>explícita,</a:t>
            </a:r>
            <a:r>
              <a:rPr sz="1000" spc="15" dirty="0">
                <a:latin typeface="Arial"/>
                <a:cs typeface="Arial"/>
              </a:rPr>
              <a:t> </a:t>
            </a:r>
            <a:r>
              <a:rPr sz="1000" spc="-25" dirty="0">
                <a:latin typeface="Arial"/>
                <a:cs typeface="Arial"/>
              </a:rPr>
              <a:t>RE)</a:t>
            </a:r>
            <a:endParaRPr sz="1000">
              <a:latin typeface="Arial"/>
              <a:cs typeface="Arial"/>
            </a:endParaRPr>
          </a:p>
        </p:txBody>
      </p:sp>
      <p:grpSp>
        <p:nvGrpSpPr>
          <p:cNvPr id="22" name="object 22"/>
          <p:cNvGrpSpPr/>
          <p:nvPr/>
        </p:nvGrpSpPr>
        <p:grpSpPr>
          <a:xfrm>
            <a:off x="1060548" y="3991654"/>
            <a:ext cx="1714500" cy="2474595"/>
            <a:chOff x="1060548" y="3991654"/>
            <a:chExt cx="1714500" cy="2474595"/>
          </a:xfrm>
        </p:grpSpPr>
        <p:sp>
          <p:nvSpPr>
            <p:cNvPr id="23" name="object 23"/>
            <p:cNvSpPr/>
            <p:nvPr/>
          </p:nvSpPr>
          <p:spPr>
            <a:xfrm>
              <a:off x="1073248" y="4004354"/>
              <a:ext cx="1520190" cy="2288540"/>
            </a:xfrm>
            <a:custGeom>
              <a:avLst/>
              <a:gdLst/>
              <a:ahLst/>
              <a:cxnLst/>
              <a:rect l="l" t="t" r="r" b="b"/>
              <a:pathLst>
                <a:path w="1520189" h="2288540">
                  <a:moveTo>
                    <a:pt x="1367848" y="0"/>
                  </a:moveTo>
                  <a:lnTo>
                    <a:pt x="151983" y="0"/>
                  </a:lnTo>
                  <a:lnTo>
                    <a:pt x="103944" y="7748"/>
                  </a:lnTo>
                  <a:lnTo>
                    <a:pt x="62223" y="29323"/>
                  </a:lnTo>
                  <a:lnTo>
                    <a:pt x="29323" y="62224"/>
                  </a:lnTo>
                  <a:lnTo>
                    <a:pt x="7748" y="103944"/>
                  </a:lnTo>
                  <a:lnTo>
                    <a:pt x="0" y="151983"/>
                  </a:lnTo>
                  <a:lnTo>
                    <a:pt x="0" y="2136552"/>
                  </a:lnTo>
                  <a:lnTo>
                    <a:pt x="7748" y="2184591"/>
                  </a:lnTo>
                  <a:lnTo>
                    <a:pt x="29323" y="2226312"/>
                  </a:lnTo>
                  <a:lnTo>
                    <a:pt x="62223" y="2259212"/>
                  </a:lnTo>
                  <a:lnTo>
                    <a:pt x="103944" y="2280787"/>
                  </a:lnTo>
                  <a:lnTo>
                    <a:pt x="151983" y="2288536"/>
                  </a:lnTo>
                  <a:lnTo>
                    <a:pt x="1367848" y="2288536"/>
                  </a:lnTo>
                  <a:lnTo>
                    <a:pt x="1415886" y="2280787"/>
                  </a:lnTo>
                  <a:lnTo>
                    <a:pt x="1457607" y="2259212"/>
                  </a:lnTo>
                  <a:lnTo>
                    <a:pt x="1490507" y="2226312"/>
                  </a:lnTo>
                  <a:lnTo>
                    <a:pt x="1512083" y="2184591"/>
                  </a:lnTo>
                  <a:lnTo>
                    <a:pt x="1519831" y="2136552"/>
                  </a:lnTo>
                  <a:lnTo>
                    <a:pt x="1519831" y="151983"/>
                  </a:lnTo>
                  <a:lnTo>
                    <a:pt x="1512083" y="103944"/>
                  </a:lnTo>
                  <a:lnTo>
                    <a:pt x="1490507" y="62224"/>
                  </a:lnTo>
                  <a:lnTo>
                    <a:pt x="1457607" y="29323"/>
                  </a:lnTo>
                  <a:lnTo>
                    <a:pt x="1415886" y="7748"/>
                  </a:lnTo>
                  <a:lnTo>
                    <a:pt x="1367848" y="0"/>
                  </a:lnTo>
                  <a:close/>
                </a:path>
              </a:pathLst>
            </a:custGeom>
            <a:solidFill>
              <a:srgbClr val="C0504D"/>
            </a:solidFill>
          </p:spPr>
          <p:txBody>
            <a:bodyPr wrap="square" lIns="0" tIns="0" rIns="0" bIns="0" rtlCol="0"/>
            <a:lstStyle/>
            <a:p>
              <a:endParaRPr/>
            </a:p>
          </p:txBody>
        </p:sp>
        <p:sp>
          <p:nvSpPr>
            <p:cNvPr id="24" name="object 24"/>
            <p:cNvSpPr/>
            <p:nvPr/>
          </p:nvSpPr>
          <p:spPr>
            <a:xfrm>
              <a:off x="1073248" y="4004354"/>
              <a:ext cx="1520190" cy="2288540"/>
            </a:xfrm>
            <a:custGeom>
              <a:avLst/>
              <a:gdLst/>
              <a:ahLst/>
              <a:cxnLst/>
              <a:rect l="l" t="t" r="r" b="b"/>
              <a:pathLst>
                <a:path w="1520189" h="2288540">
                  <a:moveTo>
                    <a:pt x="0" y="151983"/>
                  </a:moveTo>
                  <a:lnTo>
                    <a:pt x="7748" y="103944"/>
                  </a:lnTo>
                  <a:lnTo>
                    <a:pt x="29323" y="62223"/>
                  </a:lnTo>
                  <a:lnTo>
                    <a:pt x="62224" y="29323"/>
                  </a:lnTo>
                  <a:lnTo>
                    <a:pt x="103944" y="7748"/>
                  </a:lnTo>
                  <a:lnTo>
                    <a:pt x="151983" y="0"/>
                  </a:lnTo>
                  <a:lnTo>
                    <a:pt x="1367849" y="0"/>
                  </a:lnTo>
                  <a:lnTo>
                    <a:pt x="1415887" y="7748"/>
                  </a:lnTo>
                  <a:lnTo>
                    <a:pt x="1457608" y="29323"/>
                  </a:lnTo>
                  <a:lnTo>
                    <a:pt x="1490508" y="62223"/>
                  </a:lnTo>
                  <a:lnTo>
                    <a:pt x="1512083" y="103944"/>
                  </a:lnTo>
                  <a:lnTo>
                    <a:pt x="1519832" y="151983"/>
                  </a:lnTo>
                  <a:lnTo>
                    <a:pt x="1519832" y="2136552"/>
                  </a:lnTo>
                  <a:lnTo>
                    <a:pt x="1512083" y="2184590"/>
                  </a:lnTo>
                  <a:lnTo>
                    <a:pt x="1490508" y="2226312"/>
                  </a:lnTo>
                  <a:lnTo>
                    <a:pt x="1457608" y="2259212"/>
                  </a:lnTo>
                  <a:lnTo>
                    <a:pt x="1415887" y="2280787"/>
                  </a:lnTo>
                  <a:lnTo>
                    <a:pt x="1367849" y="2288536"/>
                  </a:lnTo>
                  <a:lnTo>
                    <a:pt x="151983" y="2288536"/>
                  </a:lnTo>
                  <a:lnTo>
                    <a:pt x="103944" y="2280787"/>
                  </a:lnTo>
                  <a:lnTo>
                    <a:pt x="62224" y="2259212"/>
                  </a:lnTo>
                  <a:lnTo>
                    <a:pt x="29323" y="2226312"/>
                  </a:lnTo>
                  <a:lnTo>
                    <a:pt x="7748" y="2184590"/>
                  </a:lnTo>
                  <a:lnTo>
                    <a:pt x="0" y="2136552"/>
                  </a:lnTo>
                  <a:lnTo>
                    <a:pt x="0" y="151983"/>
                  </a:lnTo>
                  <a:close/>
                </a:path>
              </a:pathLst>
            </a:custGeom>
            <a:ln w="25400">
              <a:solidFill>
                <a:srgbClr val="FFFFFF"/>
              </a:solidFill>
            </a:ln>
          </p:spPr>
          <p:txBody>
            <a:bodyPr wrap="square" lIns="0" tIns="0" rIns="0" bIns="0" rtlCol="0"/>
            <a:lstStyle/>
            <a:p>
              <a:endParaRPr/>
            </a:p>
          </p:txBody>
        </p:sp>
        <p:sp>
          <p:nvSpPr>
            <p:cNvPr id="25" name="object 25"/>
            <p:cNvSpPr/>
            <p:nvPr/>
          </p:nvSpPr>
          <p:spPr>
            <a:xfrm>
              <a:off x="1242118" y="4164781"/>
              <a:ext cx="1520190" cy="2288540"/>
            </a:xfrm>
            <a:custGeom>
              <a:avLst/>
              <a:gdLst/>
              <a:ahLst/>
              <a:cxnLst/>
              <a:rect l="l" t="t" r="r" b="b"/>
              <a:pathLst>
                <a:path w="1520189" h="2288540">
                  <a:moveTo>
                    <a:pt x="1367848" y="0"/>
                  </a:moveTo>
                  <a:lnTo>
                    <a:pt x="151983" y="0"/>
                  </a:lnTo>
                  <a:lnTo>
                    <a:pt x="103945" y="7748"/>
                  </a:lnTo>
                  <a:lnTo>
                    <a:pt x="62224" y="29323"/>
                  </a:lnTo>
                  <a:lnTo>
                    <a:pt x="29324" y="62224"/>
                  </a:lnTo>
                  <a:lnTo>
                    <a:pt x="7748" y="103944"/>
                  </a:lnTo>
                  <a:lnTo>
                    <a:pt x="0" y="151983"/>
                  </a:lnTo>
                  <a:lnTo>
                    <a:pt x="0" y="2136552"/>
                  </a:lnTo>
                  <a:lnTo>
                    <a:pt x="7748" y="2184590"/>
                  </a:lnTo>
                  <a:lnTo>
                    <a:pt x="29324" y="2226311"/>
                  </a:lnTo>
                  <a:lnTo>
                    <a:pt x="62224" y="2259211"/>
                  </a:lnTo>
                  <a:lnTo>
                    <a:pt x="103945" y="2280787"/>
                  </a:lnTo>
                  <a:lnTo>
                    <a:pt x="151983" y="2288535"/>
                  </a:lnTo>
                  <a:lnTo>
                    <a:pt x="1367848" y="2288535"/>
                  </a:lnTo>
                  <a:lnTo>
                    <a:pt x="1415887" y="2280787"/>
                  </a:lnTo>
                  <a:lnTo>
                    <a:pt x="1457608" y="2259211"/>
                  </a:lnTo>
                  <a:lnTo>
                    <a:pt x="1490508" y="2226311"/>
                  </a:lnTo>
                  <a:lnTo>
                    <a:pt x="1512083" y="2184590"/>
                  </a:lnTo>
                  <a:lnTo>
                    <a:pt x="1519832" y="2136552"/>
                  </a:lnTo>
                  <a:lnTo>
                    <a:pt x="1519832" y="151983"/>
                  </a:lnTo>
                  <a:lnTo>
                    <a:pt x="1512083" y="103944"/>
                  </a:lnTo>
                  <a:lnTo>
                    <a:pt x="1490508" y="62224"/>
                  </a:lnTo>
                  <a:lnTo>
                    <a:pt x="1457608" y="29323"/>
                  </a:lnTo>
                  <a:lnTo>
                    <a:pt x="1415887" y="7748"/>
                  </a:lnTo>
                  <a:lnTo>
                    <a:pt x="1367848" y="0"/>
                  </a:lnTo>
                  <a:close/>
                </a:path>
              </a:pathLst>
            </a:custGeom>
            <a:solidFill>
              <a:srgbClr val="FFFFFF">
                <a:alpha val="90199"/>
              </a:srgbClr>
            </a:solidFill>
          </p:spPr>
          <p:txBody>
            <a:bodyPr wrap="square" lIns="0" tIns="0" rIns="0" bIns="0" rtlCol="0"/>
            <a:lstStyle/>
            <a:p>
              <a:endParaRPr/>
            </a:p>
          </p:txBody>
        </p:sp>
        <p:sp>
          <p:nvSpPr>
            <p:cNvPr id="26" name="object 26"/>
            <p:cNvSpPr/>
            <p:nvPr/>
          </p:nvSpPr>
          <p:spPr>
            <a:xfrm>
              <a:off x="1242118" y="4164781"/>
              <a:ext cx="1520190" cy="2288540"/>
            </a:xfrm>
            <a:custGeom>
              <a:avLst/>
              <a:gdLst/>
              <a:ahLst/>
              <a:cxnLst/>
              <a:rect l="l" t="t" r="r" b="b"/>
              <a:pathLst>
                <a:path w="1520189" h="2288540">
                  <a:moveTo>
                    <a:pt x="0" y="151983"/>
                  </a:moveTo>
                  <a:lnTo>
                    <a:pt x="7748" y="103944"/>
                  </a:lnTo>
                  <a:lnTo>
                    <a:pt x="29323" y="62223"/>
                  </a:lnTo>
                  <a:lnTo>
                    <a:pt x="62224" y="29323"/>
                  </a:lnTo>
                  <a:lnTo>
                    <a:pt x="103944" y="7748"/>
                  </a:lnTo>
                  <a:lnTo>
                    <a:pt x="151983" y="0"/>
                  </a:lnTo>
                  <a:lnTo>
                    <a:pt x="1367849" y="0"/>
                  </a:lnTo>
                  <a:lnTo>
                    <a:pt x="1415887" y="7748"/>
                  </a:lnTo>
                  <a:lnTo>
                    <a:pt x="1457608" y="29323"/>
                  </a:lnTo>
                  <a:lnTo>
                    <a:pt x="1490508" y="62223"/>
                  </a:lnTo>
                  <a:lnTo>
                    <a:pt x="1512083" y="103944"/>
                  </a:lnTo>
                  <a:lnTo>
                    <a:pt x="1519832" y="151983"/>
                  </a:lnTo>
                  <a:lnTo>
                    <a:pt x="1519832" y="2136552"/>
                  </a:lnTo>
                  <a:lnTo>
                    <a:pt x="1512083" y="2184590"/>
                  </a:lnTo>
                  <a:lnTo>
                    <a:pt x="1490508" y="2226312"/>
                  </a:lnTo>
                  <a:lnTo>
                    <a:pt x="1457608" y="2259212"/>
                  </a:lnTo>
                  <a:lnTo>
                    <a:pt x="1415887" y="2280787"/>
                  </a:lnTo>
                  <a:lnTo>
                    <a:pt x="1367849" y="2288536"/>
                  </a:lnTo>
                  <a:lnTo>
                    <a:pt x="151983" y="2288536"/>
                  </a:lnTo>
                  <a:lnTo>
                    <a:pt x="103944" y="2280787"/>
                  </a:lnTo>
                  <a:lnTo>
                    <a:pt x="62224" y="2259212"/>
                  </a:lnTo>
                  <a:lnTo>
                    <a:pt x="29323" y="2226312"/>
                  </a:lnTo>
                  <a:lnTo>
                    <a:pt x="7748" y="2184590"/>
                  </a:lnTo>
                  <a:lnTo>
                    <a:pt x="0" y="2136552"/>
                  </a:lnTo>
                  <a:lnTo>
                    <a:pt x="0" y="151983"/>
                  </a:lnTo>
                  <a:close/>
                </a:path>
              </a:pathLst>
            </a:custGeom>
            <a:ln w="25400">
              <a:solidFill>
                <a:srgbClr val="8064A2"/>
              </a:solidFill>
            </a:ln>
          </p:spPr>
          <p:txBody>
            <a:bodyPr wrap="square" lIns="0" tIns="0" rIns="0" bIns="0" rtlCol="0"/>
            <a:lstStyle/>
            <a:p>
              <a:endParaRPr/>
            </a:p>
          </p:txBody>
        </p:sp>
      </p:grpSp>
      <p:sp>
        <p:nvSpPr>
          <p:cNvPr id="27" name="object 27"/>
          <p:cNvSpPr txBox="1"/>
          <p:nvPr/>
        </p:nvSpPr>
        <p:spPr>
          <a:xfrm>
            <a:off x="1336554" y="4647572"/>
            <a:ext cx="1331595" cy="1294765"/>
          </a:xfrm>
          <a:prstGeom prst="rect">
            <a:avLst/>
          </a:prstGeom>
        </p:spPr>
        <p:txBody>
          <a:bodyPr vert="horz" wrap="square" lIns="0" tIns="26670" rIns="0" bIns="0" rtlCol="0">
            <a:spAutoFit/>
          </a:bodyPr>
          <a:lstStyle/>
          <a:p>
            <a:pPr marL="12700" marR="5080" indent="-635" algn="ctr">
              <a:lnSpc>
                <a:spcPct val="91500"/>
              </a:lnSpc>
              <a:spcBef>
                <a:spcPts val="210"/>
              </a:spcBef>
            </a:pPr>
            <a:r>
              <a:rPr sz="1000" spc="-105" dirty="0">
                <a:latin typeface="Arial"/>
                <a:cs typeface="Arial"/>
              </a:rPr>
              <a:t>En</a:t>
            </a:r>
            <a:r>
              <a:rPr sz="1000" spc="-25" dirty="0">
                <a:latin typeface="Arial"/>
                <a:cs typeface="Arial"/>
              </a:rPr>
              <a:t> </a:t>
            </a:r>
            <a:r>
              <a:rPr sz="1000" spc="-60" dirty="0">
                <a:latin typeface="Arial"/>
                <a:cs typeface="Arial"/>
              </a:rPr>
              <a:t>Estudios</a:t>
            </a:r>
            <a:r>
              <a:rPr sz="1000" spc="-25" dirty="0">
                <a:latin typeface="Arial"/>
                <a:cs typeface="Arial"/>
              </a:rPr>
              <a:t> de </a:t>
            </a:r>
            <a:r>
              <a:rPr sz="1000" spc="-50" dirty="0">
                <a:latin typeface="Arial"/>
                <a:cs typeface="Arial"/>
              </a:rPr>
              <a:t>Computación,</a:t>
            </a:r>
            <a:r>
              <a:rPr sz="1000" spc="35" dirty="0">
                <a:latin typeface="Arial"/>
                <a:cs typeface="Arial"/>
              </a:rPr>
              <a:t> </a:t>
            </a:r>
            <a:r>
              <a:rPr sz="1000" spc="-10" dirty="0">
                <a:latin typeface="Arial"/>
                <a:cs typeface="Arial"/>
              </a:rPr>
              <a:t>cuando </a:t>
            </a:r>
            <a:r>
              <a:rPr sz="1000" spc="-40" dirty="0">
                <a:latin typeface="Arial"/>
                <a:cs typeface="Arial"/>
              </a:rPr>
              <a:t>codifican</a:t>
            </a:r>
            <a:r>
              <a:rPr sz="1000" spc="-20" dirty="0">
                <a:latin typeface="Arial"/>
                <a:cs typeface="Arial"/>
              </a:rPr>
              <a:t> </a:t>
            </a:r>
            <a:r>
              <a:rPr sz="1000" spc="-45" dirty="0">
                <a:latin typeface="Arial"/>
                <a:cs typeface="Arial"/>
              </a:rPr>
              <a:t>en</a:t>
            </a:r>
            <a:r>
              <a:rPr sz="1000" spc="-25" dirty="0">
                <a:latin typeface="Arial"/>
                <a:cs typeface="Arial"/>
              </a:rPr>
              <a:t> </a:t>
            </a:r>
            <a:r>
              <a:rPr sz="1000" spc="-55" dirty="0">
                <a:latin typeface="Arial"/>
                <a:cs typeface="Arial"/>
              </a:rPr>
              <a:t>pares,</a:t>
            </a:r>
            <a:r>
              <a:rPr sz="1000" spc="-20" dirty="0">
                <a:latin typeface="Arial"/>
                <a:cs typeface="Arial"/>
              </a:rPr>
              <a:t> ¿qué tan</a:t>
            </a:r>
            <a:r>
              <a:rPr sz="1000" spc="-45" dirty="0">
                <a:latin typeface="Arial"/>
                <a:cs typeface="Arial"/>
              </a:rPr>
              <a:t> amenudo</a:t>
            </a:r>
            <a:r>
              <a:rPr sz="1000" spc="-35" dirty="0">
                <a:latin typeface="Arial"/>
                <a:cs typeface="Arial"/>
              </a:rPr>
              <a:t> </a:t>
            </a:r>
            <a:r>
              <a:rPr sz="1000" spc="-50" dirty="0">
                <a:latin typeface="Arial"/>
                <a:cs typeface="Arial"/>
              </a:rPr>
              <a:t>los</a:t>
            </a:r>
            <a:r>
              <a:rPr sz="1000" spc="-40" dirty="0">
                <a:latin typeface="Arial"/>
                <a:cs typeface="Arial"/>
              </a:rPr>
              <a:t> </a:t>
            </a:r>
            <a:r>
              <a:rPr sz="1000" spc="-30" dirty="0">
                <a:latin typeface="Arial"/>
                <a:cs typeface="Arial"/>
              </a:rPr>
              <a:t>o</a:t>
            </a:r>
            <a:r>
              <a:rPr sz="1000" spc="-45" dirty="0">
                <a:latin typeface="Arial"/>
                <a:cs typeface="Arial"/>
              </a:rPr>
              <a:t> </a:t>
            </a:r>
            <a:r>
              <a:rPr sz="1000" spc="-25" dirty="0">
                <a:latin typeface="Arial"/>
                <a:cs typeface="Arial"/>
              </a:rPr>
              <a:t>las </a:t>
            </a:r>
            <a:r>
              <a:rPr sz="1000" spc="-40" dirty="0">
                <a:latin typeface="Arial"/>
                <a:cs typeface="Arial"/>
              </a:rPr>
              <a:t>estudiantes</a:t>
            </a:r>
            <a:r>
              <a:rPr sz="1000" spc="-25" dirty="0">
                <a:latin typeface="Arial"/>
                <a:cs typeface="Arial"/>
              </a:rPr>
              <a:t> </a:t>
            </a:r>
            <a:r>
              <a:rPr sz="1000" spc="-45" dirty="0">
                <a:latin typeface="Arial"/>
                <a:cs typeface="Arial"/>
              </a:rPr>
              <a:t>dan</a:t>
            </a:r>
            <a:r>
              <a:rPr sz="1000" spc="-25" dirty="0">
                <a:latin typeface="Arial"/>
                <a:cs typeface="Arial"/>
              </a:rPr>
              <a:t> </a:t>
            </a:r>
            <a:r>
              <a:rPr sz="1000" spc="-10" dirty="0">
                <a:latin typeface="Arial"/>
                <a:cs typeface="Arial"/>
              </a:rPr>
              <a:t>razones </a:t>
            </a:r>
            <a:r>
              <a:rPr sz="1000" spc="-50" dirty="0">
                <a:latin typeface="Arial"/>
                <a:cs typeface="Arial"/>
              </a:rPr>
              <a:t>para</a:t>
            </a:r>
            <a:r>
              <a:rPr sz="1000" spc="-30" dirty="0">
                <a:latin typeface="Arial"/>
                <a:cs typeface="Arial"/>
              </a:rPr>
              <a:t> </a:t>
            </a:r>
            <a:r>
              <a:rPr sz="1000" spc="-90" dirty="0">
                <a:latin typeface="Arial"/>
                <a:cs typeface="Arial"/>
              </a:rPr>
              <a:t>sus</a:t>
            </a:r>
            <a:r>
              <a:rPr sz="1000" spc="-25" dirty="0">
                <a:latin typeface="Arial"/>
                <a:cs typeface="Arial"/>
              </a:rPr>
              <a:t> </a:t>
            </a:r>
            <a:r>
              <a:rPr sz="1000" spc="-60" dirty="0">
                <a:latin typeface="Arial"/>
                <a:cs typeface="Arial"/>
              </a:rPr>
              <a:t>decisions?</a:t>
            </a:r>
            <a:r>
              <a:rPr sz="1000" spc="-25" dirty="0">
                <a:latin typeface="Arial"/>
                <a:cs typeface="Arial"/>
              </a:rPr>
              <a:t> </a:t>
            </a:r>
            <a:r>
              <a:rPr sz="1000" spc="-20" dirty="0">
                <a:latin typeface="Arial"/>
                <a:cs typeface="Arial"/>
              </a:rPr>
              <a:t>¿qué tan</a:t>
            </a:r>
            <a:r>
              <a:rPr sz="1000" spc="-50" dirty="0">
                <a:latin typeface="Arial"/>
                <a:cs typeface="Arial"/>
              </a:rPr>
              <a:t> </a:t>
            </a:r>
            <a:r>
              <a:rPr sz="1000" spc="-80" dirty="0">
                <a:latin typeface="Arial"/>
                <a:cs typeface="Arial"/>
              </a:rPr>
              <a:t>a</a:t>
            </a:r>
            <a:r>
              <a:rPr sz="1000" spc="-45" dirty="0">
                <a:latin typeface="Arial"/>
                <a:cs typeface="Arial"/>
              </a:rPr>
              <a:t> </a:t>
            </a:r>
            <a:r>
              <a:rPr sz="1000" spc="-10" dirty="0">
                <a:latin typeface="Arial"/>
                <a:cs typeface="Arial"/>
              </a:rPr>
              <a:t>menudo </a:t>
            </a:r>
            <a:r>
              <a:rPr sz="1000" spc="-35" dirty="0">
                <a:latin typeface="Arial"/>
                <a:cs typeface="Arial"/>
              </a:rPr>
              <a:t>fundamentan</a:t>
            </a:r>
            <a:r>
              <a:rPr sz="1000" spc="25" dirty="0">
                <a:latin typeface="Arial"/>
                <a:cs typeface="Arial"/>
              </a:rPr>
              <a:t> </a:t>
            </a:r>
            <a:r>
              <a:rPr sz="1000" spc="-25" dirty="0">
                <a:latin typeface="Arial"/>
                <a:cs typeface="Arial"/>
              </a:rPr>
              <a:t>sus </a:t>
            </a:r>
            <a:r>
              <a:rPr sz="1000" spc="-45" dirty="0">
                <a:latin typeface="Arial"/>
                <a:cs typeface="Arial"/>
              </a:rPr>
              <a:t>predicciones</a:t>
            </a:r>
            <a:r>
              <a:rPr sz="1000" spc="-25" dirty="0">
                <a:latin typeface="Arial"/>
                <a:cs typeface="Arial"/>
              </a:rPr>
              <a:t> </a:t>
            </a:r>
            <a:r>
              <a:rPr sz="1000" spc="-45" dirty="0">
                <a:latin typeface="Arial"/>
                <a:cs typeface="Arial"/>
              </a:rPr>
              <a:t>en</a:t>
            </a:r>
            <a:r>
              <a:rPr sz="1000" spc="-30" dirty="0">
                <a:latin typeface="Arial"/>
                <a:cs typeface="Arial"/>
              </a:rPr>
              <a:t> </a:t>
            </a:r>
            <a:r>
              <a:rPr sz="1000" spc="-60" dirty="0">
                <a:latin typeface="Arial"/>
                <a:cs typeface="Arial"/>
              </a:rPr>
              <a:t>ciencias?</a:t>
            </a:r>
            <a:endParaRPr sz="1000">
              <a:latin typeface="Arial"/>
              <a:cs typeface="Arial"/>
            </a:endParaRPr>
          </a:p>
        </p:txBody>
      </p:sp>
      <p:grpSp>
        <p:nvGrpSpPr>
          <p:cNvPr id="28" name="object 28"/>
          <p:cNvGrpSpPr/>
          <p:nvPr/>
        </p:nvGrpSpPr>
        <p:grpSpPr>
          <a:xfrm>
            <a:off x="2918120" y="2584542"/>
            <a:ext cx="1714500" cy="1151255"/>
            <a:chOff x="2918120" y="2584542"/>
            <a:chExt cx="1714500" cy="1151255"/>
          </a:xfrm>
        </p:grpSpPr>
        <p:sp>
          <p:nvSpPr>
            <p:cNvPr id="29" name="object 29"/>
            <p:cNvSpPr/>
            <p:nvPr/>
          </p:nvSpPr>
          <p:spPr>
            <a:xfrm>
              <a:off x="2930820" y="2597242"/>
              <a:ext cx="1520190" cy="965200"/>
            </a:xfrm>
            <a:custGeom>
              <a:avLst/>
              <a:gdLst/>
              <a:ahLst/>
              <a:cxnLst/>
              <a:rect l="l" t="t" r="r" b="b"/>
              <a:pathLst>
                <a:path w="1520189" h="965200">
                  <a:moveTo>
                    <a:pt x="1423323" y="0"/>
                  </a:moveTo>
                  <a:lnTo>
                    <a:pt x="96508" y="0"/>
                  </a:lnTo>
                  <a:lnTo>
                    <a:pt x="58942" y="7584"/>
                  </a:lnTo>
                  <a:lnTo>
                    <a:pt x="28266" y="28266"/>
                  </a:lnTo>
                  <a:lnTo>
                    <a:pt x="7584" y="58942"/>
                  </a:lnTo>
                  <a:lnTo>
                    <a:pt x="0" y="96508"/>
                  </a:lnTo>
                  <a:lnTo>
                    <a:pt x="0" y="868584"/>
                  </a:lnTo>
                  <a:lnTo>
                    <a:pt x="7584" y="906149"/>
                  </a:lnTo>
                  <a:lnTo>
                    <a:pt x="28266" y="936826"/>
                  </a:lnTo>
                  <a:lnTo>
                    <a:pt x="58942" y="957509"/>
                  </a:lnTo>
                  <a:lnTo>
                    <a:pt x="96508" y="965093"/>
                  </a:lnTo>
                  <a:lnTo>
                    <a:pt x="1423323" y="965093"/>
                  </a:lnTo>
                  <a:lnTo>
                    <a:pt x="1460888" y="957509"/>
                  </a:lnTo>
                  <a:lnTo>
                    <a:pt x="1491565" y="936826"/>
                  </a:lnTo>
                  <a:lnTo>
                    <a:pt x="1512247" y="906149"/>
                  </a:lnTo>
                  <a:lnTo>
                    <a:pt x="1519831" y="868584"/>
                  </a:lnTo>
                  <a:lnTo>
                    <a:pt x="1519831" y="96508"/>
                  </a:lnTo>
                  <a:lnTo>
                    <a:pt x="1512247" y="58942"/>
                  </a:lnTo>
                  <a:lnTo>
                    <a:pt x="1491565" y="28266"/>
                  </a:lnTo>
                  <a:lnTo>
                    <a:pt x="1460888" y="7584"/>
                  </a:lnTo>
                  <a:lnTo>
                    <a:pt x="1423323" y="0"/>
                  </a:lnTo>
                  <a:close/>
                </a:path>
              </a:pathLst>
            </a:custGeom>
            <a:solidFill>
              <a:srgbClr val="FFFF00"/>
            </a:solidFill>
          </p:spPr>
          <p:txBody>
            <a:bodyPr wrap="square" lIns="0" tIns="0" rIns="0" bIns="0" rtlCol="0"/>
            <a:lstStyle/>
            <a:p>
              <a:endParaRPr/>
            </a:p>
          </p:txBody>
        </p:sp>
        <p:sp>
          <p:nvSpPr>
            <p:cNvPr id="30" name="object 30"/>
            <p:cNvSpPr/>
            <p:nvPr/>
          </p:nvSpPr>
          <p:spPr>
            <a:xfrm>
              <a:off x="2930820" y="2597242"/>
              <a:ext cx="1520190" cy="965200"/>
            </a:xfrm>
            <a:custGeom>
              <a:avLst/>
              <a:gdLst/>
              <a:ahLst/>
              <a:cxnLst/>
              <a:rect l="l" t="t" r="r" b="b"/>
              <a:pathLst>
                <a:path w="1520189" h="965200">
                  <a:moveTo>
                    <a:pt x="0" y="96508"/>
                  </a:moveTo>
                  <a:lnTo>
                    <a:pt x="7584" y="58943"/>
                  </a:lnTo>
                  <a:lnTo>
                    <a:pt x="28266" y="28266"/>
                  </a:lnTo>
                  <a:lnTo>
                    <a:pt x="58943" y="7584"/>
                  </a:lnTo>
                  <a:lnTo>
                    <a:pt x="96508" y="0"/>
                  </a:lnTo>
                  <a:lnTo>
                    <a:pt x="1423323" y="0"/>
                  </a:lnTo>
                  <a:lnTo>
                    <a:pt x="1460888" y="7584"/>
                  </a:lnTo>
                  <a:lnTo>
                    <a:pt x="1491565" y="28266"/>
                  </a:lnTo>
                  <a:lnTo>
                    <a:pt x="1512247" y="58943"/>
                  </a:lnTo>
                  <a:lnTo>
                    <a:pt x="1519832" y="96508"/>
                  </a:lnTo>
                  <a:lnTo>
                    <a:pt x="1519832" y="868584"/>
                  </a:lnTo>
                  <a:lnTo>
                    <a:pt x="1512247" y="906149"/>
                  </a:lnTo>
                  <a:lnTo>
                    <a:pt x="1491565" y="936826"/>
                  </a:lnTo>
                  <a:lnTo>
                    <a:pt x="1460888" y="957508"/>
                  </a:lnTo>
                  <a:lnTo>
                    <a:pt x="1423323" y="965093"/>
                  </a:lnTo>
                  <a:lnTo>
                    <a:pt x="96508" y="965093"/>
                  </a:lnTo>
                  <a:lnTo>
                    <a:pt x="58943" y="957508"/>
                  </a:lnTo>
                  <a:lnTo>
                    <a:pt x="28266" y="936826"/>
                  </a:lnTo>
                  <a:lnTo>
                    <a:pt x="7584" y="906149"/>
                  </a:lnTo>
                  <a:lnTo>
                    <a:pt x="0" y="868584"/>
                  </a:lnTo>
                  <a:lnTo>
                    <a:pt x="0" y="96508"/>
                  </a:lnTo>
                  <a:close/>
                </a:path>
              </a:pathLst>
            </a:custGeom>
            <a:ln w="25400">
              <a:solidFill>
                <a:srgbClr val="FFFFFF"/>
              </a:solidFill>
            </a:ln>
          </p:spPr>
          <p:txBody>
            <a:bodyPr wrap="square" lIns="0" tIns="0" rIns="0" bIns="0" rtlCol="0"/>
            <a:lstStyle/>
            <a:p>
              <a:endParaRPr/>
            </a:p>
          </p:txBody>
        </p:sp>
        <p:sp>
          <p:nvSpPr>
            <p:cNvPr id="31" name="object 31"/>
            <p:cNvSpPr/>
            <p:nvPr/>
          </p:nvSpPr>
          <p:spPr>
            <a:xfrm>
              <a:off x="3099692" y="2757670"/>
              <a:ext cx="1520190" cy="965200"/>
            </a:xfrm>
            <a:custGeom>
              <a:avLst/>
              <a:gdLst/>
              <a:ahLst/>
              <a:cxnLst/>
              <a:rect l="l" t="t" r="r" b="b"/>
              <a:pathLst>
                <a:path w="1520189" h="965200">
                  <a:moveTo>
                    <a:pt x="1423323" y="0"/>
                  </a:moveTo>
                  <a:lnTo>
                    <a:pt x="96508" y="0"/>
                  </a:lnTo>
                  <a:lnTo>
                    <a:pt x="58942" y="7584"/>
                  </a:lnTo>
                  <a:lnTo>
                    <a:pt x="28266" y="28266"/>
                  </a:lnTo>
                  <a:lnTo>
                    <a:pt x="7584" y="58942"/>
                  </a:lnTo>
                  <a:lnTo>
                    <a:pt x="0" y="96508"/>
                  </a:lnTo>
                  <a:lnTo>
                    <a:pt x="0" y="868583"/>
                  </a:lnTo>
                  <a:lnTo>
                    <a:pt x="7584" y="906149"/>
                  </a:lnTo>
                  <a:lnTo>
                    <a:pt x="28266" y="936825"/>
                  </a:lnTo>
                  <a:lnTo>
                    <a:pt x="58942" y="957507"/>
                  </a:lnTo>
                  <a:lnTo>
                    <a:pt x="96508" y="965092"/>
                  </a:lnTo>
                  <a:lnTo>
                    <a:pt x="1423323" y="965092"/>
                  </a:lnTo>
                  <a:lnTo>
                    <a:pt x="1460888" y="957507"/>
                  </a:lnTo>
                  <a:lnTo>
                    <a:pt x="1491564" y="936825"/>
                  </a:lnTo>
                  <a:lnTo>
                    <a:pt x="1512247" y="906149"/>
                  </a:lnTo>
                  <a:lnTo>
                    <a:pt x="1519831" y="868583"/>
                  </a:lnTo>
                  <a:lnTo>
                    <a:pt x="1519831" y="96508"/>
                  </a:lnTo>
                  <a:lnTo>
                    <a:pt x="1512247" y="58942"/>
                  </a:lnTo>
                  <a:lnTo>
                    <a:pt x="1491564" y="28266"/>
                  </a:lnTo>
                  <a:lnTo>
                    <a:pt x="1460888" y="7584"/>
                  </a:lnTo>
                  <a:lnTo>
                    <a:pt x="1423323" y="0"/>
                  </a:lnTo>
                  <a:close/>
                </a:path>
              </a:pathLst>
            </a:custGeom>
            <a:solidFill>
              <a:srgbClr val="FFFFFF">
                <a:alpha val="90199"/>
              </a:srgbClr>
            </a:solidFill>
          </p:spPr>
          <p:txBody>
            <a:bodyPr wrap="square" lIns="0" tIns="0" rIns="0" bIns="0" rtlCol="0"/>
            <a:lstStyle/>
            <a:p>
              <a:endParaRPr/>
            </a:p>
          </p:txBody>
        </p:sp>
        <p:sp>
          <p:nvSpPr>
            <p:cNvPr id="32" name="object 32"/>
            <p:cNvSpPr/>
            <p:nvPr/>
          </p:nvSpPr>
          <p:spPr>
            <a:xfrm>
              <a:off x="3099692" y="2757670"/>
              <a:ext cx="1520190" cy="965200"/>
            </a:xfrm>
            <a:custGeom>
              <a:avLst/>
              <a:gdLst/>
              <a:ahLst/>
              <a:cxnLst/>
              <a:rect l="l" t="t" r="r" b="b"/>
              <a:pathLst>
                <a:path w="1520189" h="965200">
                  <a:moveTo>
                    <a:pt x="0" y="96508"/>
                  </a:moveTo>
                  <a:lnTo>
                    <a:pt x="7584" y="58943"/>
                  </a:lnTo>
                  <a:lnTo>
                    <a:pt x="28266" y="28266"/>
                  </a:lnTo>
                  <a:lnTo>
                    <a:pt x="58943" y="7584"/>
                  </a:lnTo>
                  <a:lnTo>
                    <a:pt x="96508" y="0"/>
                  </a:lnTo>
                  <a:lnTo>
                    <a:pt x="1423323" y="0"/>
                  </a:lnTo>
                  <a:lnTo>
                    <a:pt x="1460888" y="7584"/>
                  </a:lnTo>
                  <a:lnTo>
                    <a:pt x="1491565" y="28266"/>
                  </a:lnTo>
                  <a:lnTo>
                    <a:pt x="1512247" y="58943"/>
                  </a:lnTo>
                  <a:lnTo>
                    <a:pt x="1519832" y="96508"/>
                  </a:lnTo>
                  <a:lnTo>
                    <a:pt x="1519832" y="868584"/>
                  </a:lnTo>
                  <a:lnTo>
                    <a:pt x="1512247" y="906149"/>
                  </a:lnTo>
                  <a:lnTo>
                    <a:pt x="1491565" y="936826"/>
                  </a:lnTo>
                  <a:lnTo>
                    <a:pt x="1460888" y="957508"/>
                  </a:lnTo>
                  <a:lnTo>
                    <a:pt x="1423323" y="965093"/>
                  </a:lnTo>
                  <a:lnTo>
                    <a:pt x="96508" y="965093"/>
                  </a:lnTo>
                  <a:lnTo>
                    <a:pt x="58943" y="957508"/>
                  </a:lnTo>
                  <a:lnTo>
                    <a:pt x="28266" y="936826"/>
                  </a:lnTo>
                  <a:lnTo>
                    <a:pt x="7584" y="906149"/>
                  </a:lnTo>
                  <a:lnTo>
                    <a:pt x="0" y="868584"/>
                  </a:lnTo>
                  <a:lnTo>
                    <a:pt x="0" y="96508"/>
                  </a:lnTo>
                  <a:close/>
                </a:path>
              </a:pathLst>
            </a:custGeom>
            <a:ln w="25400">
              <a:solidFill>
                <a:srgbClr val="9BBB59"/>
              </a:solidFill>
            </a:ln>
          </p:spPr>
          <p:txBody>
            <a:bodyPr wrap="square" lIns="0" tIns="0" rIns="0" bIns="0" rtlCol="0"/>
            <a:lstStyle/>
            <a:p>
              <a:endParaRPr/>
            </a:p>
          </p:txBody>
        </p:sp>
      </p:grpSp>
      <p:sp>
        <p:nvSpPr>
          <p:cNvPr id="33" name="object 33"/>
          <p:cNvSpPr txBox="1"/>
          <p:nvPr/>
        </p:nvSpPr>
        <p:spPr>
          <a:xfrm>
            <a:off x="3172315" y="2928500"/>
            <a:ext cx="1375410" cy="596900"/>
          </a:xfrm>
          <a:prstGeom prst="rect">
            <a:avLst/>
          </a:prstGeom>
        </p:spPr>
        <p:txBody>
          <a:bodyPr vert="horz" wrap="square" lIns="0" tIns="26670" rIns="0" bIns="0" rtlCol="0">
            <a:spAutoFit/>
          </a:bodyPr>
          <a:lstStyle/>
          <a:p>
            <a:pPr marL="12700" marR="5080" indent="-635" algn="ctr">
              <a:lnSpc>
                <a:spcPct val="91300"/>
              </a:lnSpc>
              <a:spcBef>
                <a:spcPts val="210"/>
              </a:spcBef>
            </a:pPr>
            <a:r>
              <a:rPr sz="1000" spc="-50" dirty="0">
                <a:latin typeface="Arial"/>
                <a:cs typeface="Arial"/>
              </a:rPr>
              <a:t>Ayudar</a:t>
            </a:r>
            <a:r>
              <a:rPr sz="1000" spc="-45" dirty="0">
                <a:latin typeface="Arial"/>
                <a:cs typeface="Arial"/>
              </a:rPr>
              <a:t> </a:t>
            </a:r>
            <a:r>
              <a:rPr sz="1000" spc="-80" dirty="0">
                <a:latin typeface="Arial"/>
                <a:cs typeface="Arial"/>
              </a:rPr>
              <a:t>a</a:t>
            </a:r>
            <a:r>
              <a:rPr sz="1000" spc="-45" dirty="0">
                <a:latin typeface="Arial"/>
                <a:cs typeface="Arial"/>
              </a:rPr>
              <a:t> los</a:t>
            </a:r>
            <a:r>
              <a:rPr sz="1000" spc="-40" dirty="0">
                <a:latin typeface="Arial"/>
                <a:cs typeface="Arial"/>
              </a:rPr>
              <a:t> </a:t>
            </a:r>
            <a:r>
              <a:rPr sz="1000" spc="-45" dirty="0">
                <a:latin typeface="Arial"/>
                <a:cs typeface="Arial"/>
              </a:rPr>
              <a:t>y </a:t>
            </a:r>
            <a:r>
              <a:rPr sz="1000" spc="-25" dirty="0">
                <a:latin typeface="Arial"/>
                <a:cs typeface="Arial"/>
              </a:rPr>
              <a:t>las </a:t>
            </a:r>
            <a:r>
              <a:rPr sz="1000" spc="-40" dirty="0">
                <a:latin typeface="Arial"/>
                <a:cs typeface="Arial"/>
              </a:rPr>
              <a:t>estudiantes</a:t>
            </a:r>
            <a:r>
              <a:rPr sz="1000" spc="-15" dirty="0">
                <a:latin typeface="Arial"/>
                <a:cs typeface="Arial"/>
              </a:rPr>
              <a:t> </a:t>
            </a:r>
            <a:r>
              <a:rPr sz="1000" spc="-80" dirty="0">
                <a:latin typeface="Arial"/>
                <a:cs typeface="Arial"/>
              </a:rPr>
              <a:t>a</a:t>
            </a:r>
            <a:r>
              <a:rPr sz="1000" spc="-15" dirty="0">
                <a:latin typeface="Arial"/>
                <a:cs typeface="Arial"/>
              </a:rPr>
              <a:t> </a:t>
            </a:r>
            <a:r>
              <a:rPr sz="1000" spc="-40" dirty="0">
                <a:latin typeface="Arial"/>
                <a:cs typeface="Arial"/>
              </a:rPr>
              <a:t>cuestionar</a:t>
            </a:r>
            <a:r>
              <a:rPr sz="1000" spc="-10" dirty="0">
                <a:latin typeface="Arial"/>
                <a:cs typeface="Arial"/>
              </a:rPr>
              <a:t> </a:t>
            </a:r>
            <a:r>
              <a:rPr sz="1000" spc="-50" dirty="0">
                <a:latin typeface="Arial"/>
                <a:cs typeface="Arial"/>
              </a:rPr>
              <a:t>y </a:t>
            </a:r>
            <a:r>
              <a:rPr sz="1000" spc="-20" dirty="0">
                <a:latin typeface="Arial"/>
                <a:cs typeface="Arial"/>
              </a:rPr>
              <a:t>rebatir</a:t>
            </a:r>
            <a:r>
              <a:rPr sz="1000" spc="-35" dirty="0">
                <a:latin typeface="Arial"/>
                <a:cs typeface="Arial"/>
              </a:rPr>
              <a:t> </a:t>
            </a:r>
            <a:r>
              <a:rPr sz="1000" spc="-65" dirty="0">
                <a:latin typeface="Arial"/>
                <a:cs typeface="Arial"/>
              </a:rPr>
              <a:t>las</a:t>
            </a:r>
            <a:r>
              <a:rPr sz="1000" spc="-30" dirty="0">
                <a:latin typeface="Arial"/>
                <a:cs typeface="Arial"/>
              </a:rPr>
              <a:t> </a:t>
            </a:r>
            <a:r>
              <a:rPr sz="1000" spc="-60" dirty="0">
                <a:latin typeface="Arial"/>
                <a:cs typeface="Arial"/>
              </a:rPr>
              <a:t>ideas</a:t>
            </a:r>
            <a:r>
              <a:rPr sz="1000" spc="-30" dirty="0">
                <a:latin typeface="Arial"/>
                <a:cs typeface="Arial"/>
              </a:rPr>
              <a:t> </a:t>
            </a:r>
            <a:r>
              <a:rPr sz="1000" spc="-40" dirty="0">
                <a:latin typeface="Arial"/>
                <a:cs typeface="Arial"/>
              </a:rPr>
              <a:t>de</a:t>
            </a:r>
            <a:r>
              <a:rPr sz="1000" spc="-25" dirty="0">
                <a:latin typeface="Arial"/>
                <a:cs typeface="Arial"/>
              </a:rPr>
              <a:t> </a:t>
            </a:r>
            <a:r>
              <a:rPr sz="1000" spc="-10" dirty="0">
                <a:latin typeface="Arial"/>
                <a:cs typeface="Arial"/>
              </a:rPr>
              <a:t>otros </a:t>
            </a:r>
            <a:r>
              <a:rPr sz="1000" spc="-45" dirty="0">
                <a:latin typeface="Arial"/>
                <a:cs typeface="Arial"/>
              </a:rPr>
              <a:t>(Rebatir,</a:t>
            </a:r>
            <a:r>
              <a:rPr sz="1000" dirty="0">
                <a:latin typeface="Arial"/>
                <a:cs typeface="Arial"/>
              </a:rPr>
              <a:t> </a:t>
            </a:r>
            <a:r>
              <a:rPr sz="1000" spc="-25" dirty="0">
                <a:latin typeface="Arial"/>
                <a:cs typeface="Arial"/>
              </a:rPr>
              <a:t>R)</a:t>
            </a:r>
            <a:endParaRPr sz="1000">
              <a:latin typeface="Arial"/>
              <a:cs typeface="Arial"/>
            </a:endParaRPr>
          </a:p>
        </p:txBody>
      </p:sp>
      <p:grpSp>
        <p:nvGrpSpPr>
          <p:cNvPr id="34" name="object 34"/>
          <p:cNvGrpSpPr/>
          <p:nvPr/>
        </p:nvGrpSpPr>
        <p:grpSpPr>
          <a:xfrm>
            <a:off x="2918120" y="3991654"/>
            <a:ext cx="1714500" cy="2509520"/>
            <a:chOff x="2918120" y="3991654"/>
            <a:chExt cx="1714500" cy="2509520"/>
          </a:xfrm>
        </p:grpSpPr>
        <p:sp>
          <p:nvSpPr>
            <p:cNvPr id="35" name="object 35"/>
            <p:cNvSpPr/>
            <p:nvPr/>
          </p:nvSpPr>
          <p:spPr>
            <a:xfrm>
              <a:off x="2930820" y="4004354"/>
              <a:ext cx="1520190" cy="2324100"/>
            </a:xfrm>
            <a:custGeom>
              <a:avLst/>
              <a:gdLst/>
              <a:ahLst/>
              <a:cxnLst/>
              <a:rect l="l" t="t" r="r" b="b"/>
              <a:pathLst>
                <a:path w="1520189" h="2324100">
                  <a:moveTo>
                    <a:pt x="1367849" y="0"/>
                  </a:moveTo>
                  <a:lnTo>
                    <a:pt x="151983" y="0"/>
                  </a:lnTo>
                  <a:lnTo>
                    <a:pt x="103944" y="7748"/>
                  </a:lnTo>
                  <a:lnTo>
                    <a:pt x="62224" y="29323"/>
                  </a:lnTo>
                  <a:lnTo>
                    <a:pt x="29323" y="62224"/>
                  </a:lnTo>
                  <a:lnTo>
                    <a:pt x="7748" y="103944"/>
                  </a:lnTo>
                  <a:lnTo>
                    <a:pt x="0" y="151983"/>
                  </a:lnTo>
                  <a:lnTo>
                    <a:pt x="0" y="2171633"/>
                  </a:lnTo>
                  <a:lnTo>
                    <a:pt x="7748" y="2219672"/>
                  </a:lnTo>
                  <a:lnTo>
                    <a:pt x="29323" y="2261393"/>
                  </a:lnTo>
                  <a:lnTo>
                    <a:pt x="62224" y="2294293"/>
                  </a:lnTo>
                  <a:lnTo>
                    <a:pt x="103944" y="2315869"/>
                  </a:lnTo>
                  <a:lnTo>
                    <a:pt x="151983" y="2323617"/>
                  </a:lnTo>
                  <a:lnTo>
                    <a:pt x="1367849" y="2323617"/>
                  </a:lnTo>
                  <a:lnTo>
                    <a:pt x="1415887" y="2315869"/>
                  </a:lnTo>
                  <a:lnTo>
                    <a:pt x="1457608" y="2294293"/>
                  </a:lnTo>
                  <a:lnTo>
                    <a:pt x="1490507" y="2261393"/>
                  </a:lnTo>
                  <a:lnTo>
                    <a:pt x="1512083" y="2219672"/>
                  </a:lnTo>
                  <a:lnTo>
                    <a:pt x="1519831" y="2171633"/>
                  </a:lnTo>
                  <a:lnTo>
                    <a:pt x="1519831" y="151983"/>
                  </a:lnTo>
                  <a:lnTo>
                    <a:pt x="1512083" y="103944"/>
                  </a:lnTo>
                  <a:lnTo>
                    <a:pt x="1490507" y="62224"/>
                  </a:lnTo>
                  <a:lnTo>
                    <a:pt x="1457608" y="29323"/>
                  </a:lnTo>
                  <a:lnTo>
                    <a:pt x="1415887" y="7748"/>
                  </a:lnTo>
                  <a:lnTo>
                    <a:pt x="1367849" y="0"/>
                  </a:lnTo>
                  <a:close/>
                </a:path>
              </a:pathLst>
            </a:custGeom>
            <a:solidFill>
              <a:srgbClr val="FFFF00"/>
            </a:solidFill>
          </p:spPr>
          <p:txBody>
            <a:bodyPr wrap="square" lIns="0" tIns="0" rIns="0" bIns="0" rtlCol="0"/>
            <a:lstStyle/>
            <a:p>
              <a:endParaRPr/>
            </a:p>
          </p:txBody>
        </p:sp>
        <p:sp>
          <p:nvSpPr>
            <p:cNvPr id="36" name="object 36"/>
            <p:cNvSpPr/>
            <p:nvPr/>
          </p:nvSpPr>
          <p:spPr>
            <a:xfrm>
              <a:off x="2930820" y="4004354"/>
              <a:ext cx="1520190" cy="2324100"/>
            </a:xfrm>
            <a:custGeom>
              <a:avLst/>
              <a:gdLst/>
              <a:ahLst/>
              <a:cxnLst/>
              <a:rect l="l" t="t" r="r" b="b"/>
              <a:pathLst>
                <a:path w="1520189" h="2324100">
                  <a:moveTo>
                    <a:pt x="0" y="151982"/>
                  </a:moveTo>
                  <a:lnTo>
                    <a:pt x="7748" y="103944"/>
                  </a:lnTo>
                  <a:lnTo>
                    <a:pt x="29323" y="62223"/>
                  </a:lnTo>
                  <a:lnTo>
                    <a:pt x="62223" y="29323"/>
                  </a:lnTo>
                  <a:lnTo>
                    <a:pt x="103944" y="7748"/>
                  </a:lnTo>
                  <a:lnTo>
                    <a:pt x="151982" y="0"/>
                  </a:lnTo>
                  <a:lnTo>
                    <a:pt x="1367849" y="0"/>
                  </a:lnTo>
                  <a:lnTo>
                    <a:pt x="1415887" y="7748"/>
                  </a:lnTo>
                  <a:lnTo>
                    <a:pt x="1457608" y="29323"/>
                  </a:lnTo>
                  <a:lnTo>
                    <a:pt x="1490508" y="62223"/>
                  </a:lnTo>
                  <a:lnTo>
                    <a:pt x="1512083" y="103944"/>
                  </a:lnTo>
                  <a:lnTo>
                    <a:pt x="1519832" y="151982"/>
                  </a:lnTo>
                  <a:lnTo>
                    <a:pt x="1519832" y="2171634"/>
                  </a:lnTo>
                  <a:lnTo>
                    <a:pt x="1512083" y="2219672"/>
                  </a:lnTo>
                  <a:lnTo>
                    <a:pt x="1490508" y="2261393"/>
                  </a:lnTo>
                  <a:lnTo>
                    <a:pt x="1457608" y="2294293"/>
                  </a:lnTo>
                  <a:lnTo>
                    <a:pt x="1415887" y="2315868"/>
                  </a:lnTo>
                  <a:lnTo>
                    <a:pt x="1367849" y="2323617"/>
                  </a:lnTo>
                  <a:lnTo>
                    <a:pt x="151982" y="2323617"/>
                  </a:lnTo>
                  <a:lnTo>
                    <a:pt x="103944" y="2315868"/>
                  </a:lnTo>
                  <a:lnTo>
                    <a:pt x="62223" y="2294293"/>
                  </a:lnTo>
                  <a:lnTo>
                    <a:pt x="29323" y="2261393"/>
                  </a:lnTo>
                  <a:lnTo>
                    <a:pt x="7748" y="2219672"/>
                  </a:lnTo>
                  <a:lnTo>
                    <a:pt x="0" y="2171634"/>
                  </a:lnTo>
                  <a:lnTo>
                    <a:pt x="0" y="151982"/>
                  </a:lnTo>
                  <a:close/>
                </a:path>
              </a:pathLst>
            </a:custGeom>
            <a:ln w="25400">
              <a:solidFill>
                <a:srgbClr val="FFFFFF"/>
              </a:solidFill>
            </a:ln>
          </p:spPr>
          <p:txBody>
            <a:bodyPr wrap="square" lIns="0" tIns="0" rIns="0" bIns="0" rtlCol="0"/>
            <a:lstStyle/>
            <a:p>
              <a:endParaRPr/>
            </a:p>
          </p:txBody>
        </p:sp>
        <p:sp>
          <p:nvSpPr>
            <p:cNvPr id="37" name="object 37"/>
            <p:cNvSpPr/>
            <p:nvPr/>
          </p:nvSpPr>
          <p:spPr>
            <a:xfrm>
              <a:off x="3099692" y="4164781"/>
              <a:ext cx="1520190" cy="2324100"/>
            </a:xfrm>
            <a:custGeom>
              <a:avLst/>
              <a:gdLst/>
              <a:ahLst/>
              <a:cxnLst/>
              <a:rect l="l" t="t" r="r" b="b"/>
              <a:pathLst>
                <a:path w="1520189" h="2324100">
                  <a:moveTo>
                    <a:pt x="1367848" y="0"/>
                  </a:moveTo>
                  <a:lnTo>
                    <a:pt x="151982" y="0"/>
                  </a:lnTo>
                  <a:lnTo>
                    <a:pt x="103943" y="7748"/>
                  </a:lnTo>
                  <a:lnTo>
                    <a:pt x="62223" y="29323"/>
                  </a:lnTo>
                  <a:lnTo>
                    <a:pt x="29323" y="62223"/>
                  </a:lnTo>
                  <a:lnTo>
                    <a:pt x="7748" y="103944"/>
                  </a:lnTo>
                  <a:lnTo>
                    <a:pt x="0" y="151982"/>
                  </a:lnTo>
                  <a:lnTo>
                    <a:pt x="0" y="2171633"/>
                  </a:lnTo>
                  <a:lnTo>
                    <a:pt x="7748" y="2219672"/>
                  </a:lnTo>
                  <a:lnTo>
                    <a:pt x="29323" y="2261392"/>
                  </a:lnTo>
                  <a:lnTo>
                    <a:pt x="62223" y="2294292"/>
                  </a:lnTo>
                  <a:lnTo>
                    <a:pt x="103943" y="2315868"/>
                  </a:lnTo>
                  <a:lnTo>
                    <a:pt x="151982" y="2323616"/>
                  </a:lnTo>
                  <a:lnTo>
                    <a:pt x="1367848" y="2323616"/>
                  </a:lnTo>
                  <a:lnTo>
                    <a:pt x="1415886" y="2315868"/>
                  </a:lnTo>
                  <a:lnTo>
                    <a:pt x="1457607" y="2294292"/>
                  </a:lnTo>
                  <a:lnTo>
                    <a:pt x="1490507" y="2261392"/>
                  </a:lnTo>
                  <a:lnTo>
                    <a:pt x="1512083" y="2219672"/>
                  </a:lnTo>
                  <a:lnTo>
                    <a:pt x="1519831" y="2171633"/>
                  </a:lnTo>
                  <a:lnTo>
                    <a:pt x="1519831" y="151982"/>
                  </a:lnTo>
                  <a:lnTo>
                    <a:pt x="1512083" y="103944"/>
                  </a:lnTo>
                  <a:lnTo>
                    <a:pt x="1490507" y="62223"/>
                  </a:lnTo>
                  <a:lnTo>
                    <a:pt x="1457607" y="29323"/>
                  </a:lnTo>
                  <a:lnTo>
                    <a:pt x="1415886" y="7748"/>
                  </a:lnTo>
                  <a:lnTo>
                    <a:pt x="1367848" y="0"/>
                  </a:lnTo>
                  <a:close/>
                </a:path>
              </a:pathLst>
            </a:custGeom>
            <a:solidFill>
              <a:srgbClr val="FFFFFF">
                <a:alpha val="90199"/>
              </a:srgbClr>
            </a:solidFill>
          </p:spPr>
          <p:txBody>
            <a:bodyPr wrap="square" lIns="0" tIns="0" rIns="0" bIns="0" rtlCol="0"/>
            <a:lstStyle/>
            <a:p>
              <a:endParaRPr/>
            </a:p>
          </p:txBody>
        </p:sp>
        <p:sp>
          <p:nvSpPr>
            <p:cNvPr id="38" name="object 38"/>
            <p:cNvSpPr/>
            <p:nvPr/>
          </p:nvSpPr>
          <p:spPr>
            <a:xfrm>
              <a:off x="3099692" y="4164781"/>
              <a:ext cx="1520190" cy="2324100"/>
            </a:xfrm>
            <a:custGeom>
              <a:avLst/>
              <a:gdLst/>
              <a:ahLst/>
              <a:cxnLst/>
              <a:rect l="l" t="t" r="r" b="b"/>
              <a:pathLst>
                <a:path w="1520189" h="2324100">
                  <a:moveTo>
                    <a:pt x="0" y="151982"/>
                  </a:moveTo>
                  <a:lnTo>
                    <a:pt x="7748" y="103944"/>
                  </a:lnTo>
                  <a:lnTo>
                    <a:pt x="29323" y="62223"/>
                  </a:lnTo>
                  <a:lnTo>
                    <a:pt x="62223" y="29323"/>
                  </a:lnTo>
                  <a:lnTo>
                    <a:pt x="103944" y="7748"/>
                  </a:lnTo>
                  <a:lnTo>
                    <a:pt x="151982" y="0"/>
                  </a:lnTo>
                  <a:lnTo>
                    <a:pt x="1367849" y="0"/>
                  </a:lnTo>
                  <a:lnTo>
                    <a:pt x="1415887" y="7748"/>
                  </a:lnTo>
                  <a:lnTo>
                    <a:pt x="1457608" y="29323"/>
                  </a:lnTo>
                  <a:lnTo>
                    <a:pt x="1490508" y="62223"/>
                  </a:lnTo>
                  <a:lnTo>
                    <a:pt x="1512083" y="103944"/>
                  </a:lnTo>
                  <a:lnTo>
                    <a:pt x="1519832" y="151982"/>
                  </a:lnTo>
                  <a:lnTo>
                    <a:pt x="1519832" y="2171634"/>
                  </a:lnTo>
                  <a:lnTo>
                    <a:pt x="1512083" y="2219672"/>
                  </a:lnTo>
                  <a:lnTo>
                    <a:pt x="1490508" y="2261393"/>
                  </a:lnTo>
                  <a:lnTo>
                    <a:pt x="1457608" y="2294293"/>
                  </a:lnTo>
                  <a:lnTo>
                    <a:pt x="1415887" y="2315868"/>
                  </a:lnTo>
                  <a:lnTo>
                    <a:pt x="1367849" y="2323617"/>
                  </a:lnTo>
                  <a:lnTo>
                    <a:pt x="151982" y="2323617"/>
                  </a:lnTo>
                  <a:lnTo>
                    <a:pt x="103944" y="2315868"/>
                  </a:lnTo>
                  <a:lnTo>
                    <a:pt x="62223" y="2294293"/>
                  </a:lnTo>
                  <a:lnTo>
                    <a:pt x="29323" y="2261393"/>
                  </a:lnTo>
                  <a:lnTo>
                    <a:pt x="7748" y="2219672"/>
                  </a:lnTo>
                  <a:lnTo>
                    <a:pt x="0" y="2171634"/>
                  </a:lnTo>
                  <a:lnTo>
                    <a:pt x="0" y="151982"/>
                  </a:lnTo>
                  <a:close/>
                </a:path>
              </a:pathLst>
            </a:custGeom>
            <a:ln w="25400">
              <a:solidFill>
                <a:srgbClr val="8064A2"/>
              </a:solidFill>
            </a:ln>
          </p:spPr>
          <p:txBody>
            <a:bodyPr wrap="square" lIns="0" tIns="0" rIns="0" bIns="0" rtlCol="0"/>
            <a:lstStyle/>
            <a:p>
              <a:endParaRPr/>
            </a:p>
          </p:txBody>
        </p:sp>
      </p:grpSp>
      <p:sp>
        <p:nvSpPr>
          <p:cNvPr id="39" name="object 39"/>
          <p:cNvSpPr txBox="1"/>
          <p:nvPr/>
        </p:nvSpPr>
        <p:spPr>
          <a:xfrm>
            <a:off x="3179109" y="4595756"/>
            <a:ext cx="1361440" cy="1435100"/>
          </a:xfrm>
          <a:prstGeom prst="rect">
            <a:avLst/>
          </a:prstGeom>
        </p:spPr>
        <p:txBody>
          <a:bodyPr vert="horz" wrap="square" lIns="0" tIns="26034" rIns="0" bIns="0" rtlCol="0">
            <a:spAutoFit/>
          </a:bodyPr>
          <a:lstStyle/>
          <a:p>
            <a:pPr marL="12700" marR="5080" algn="ctr">
              <a:lnSpc>
                <a:spcPct val="91600"/>
              </a:lnSpc>
              <a:spcBef>
                <a:spcPts val="204"/>
              </a:spcBef>
            </a:pPr>
            <a:r>
              <a:rPr sz="1000" spc="-85" dirty="0">
                <a:latin typeface="Arial"/>
                <a:cs typeface="Arial"/>
              </a:rPr>
              <a:t>¿Hasta</a:t>
            </a:r>
            <a:r>
              <a:rPr sz="1000" spc="-45" dirty="0">
                <a:latin typeface="Arial"/>
                <a:cs typeface="Arial"/>
              </a:rPr>
              <a:t> </a:t>
            </a:r>
            <a:r>
              <a:rPr sz="1000" spc="-40" dirty="0">
                <a:latin typeface="Arial"/>
                <a:cs typeface="Arial"/>
              </a:rPr>
              <a:t>qué </a:t>
            </a:r>
            <a:r>
              <a:rPr sz="1000" spc="-10" dirty="0">
                <a:latin typeface="Arial"/>
                <a:cs typeface="Arial"/>
              </a:rPr>
              <a:t>punto</a:t>
            </a:r>
            <a:r>
              <a:rPr sz="1000" spc="-40" dirty="0">
                <a:latin typeface="Arial"/>
                <a:cs typeface="Arial"/>
              </a:rPr>
              <a:t> </a:t>
            </a:r>
            <a:r>
              <a:rPr sz="1000" spc="-25" dirty="0">
                <a:latin typeface="Arial"/>
                <a:cs typeface="Arial"/>
              </a:rPr>
              <a:t>mis </a:t>
            </a:r>
            <a:r>
              <a:rPr sz="1000" spc="-40" dirty="0">
                <a:latin typeface="Arial"/>
                <a:cs typeface="Arial"/>
              </a:rPr>
              <a:t>estudiantes</a:t>
            </a:r>
            <a:r>
              <a:rPr sz="1000" spc="-10" dirty="0">
                <a:latin typeface="Arial"/>
                <a:cs typeface="Arial"/>
              </a:rPr>
              <a:t> </a:t>
            </a:r>
            <a:r>
              <a:rPr sz="1000" spc="-30" dirty="0">
                <a:latin typeface="Arial"/>
                <a:cs typeface="Arial"/>
              </a:rPr>
              <a:t>rebaten</a:t>
            </a:r>
            <a:r>
              <a:rPr sz="1000" spc="-5" dirty="0">
                <a:latin typeface="Arial"/>
                <a:cs typeface="Arial"/>
              </a:rPr>
              <a:t> </a:t>
            </a:r>
            <a:r>
              <a:rPr sz="1000" spc="-25" dirty="0">
                <a:latin typeface="Arial"/>
                <a:cs typeface="Arial"/>
              </a:rPr>
              <a:t>las </a:t>
            </a:r>
            <a:r>
              <a:rPr sz="1000" spc="-60" dirty="0">
                <a:latin typeface="Arial"/>
                <a:cs typeface="Arial"/>
              </a:rPr>
              <a:t>ideas</a:t>
            </a:r>
            <a:r>
              <a:rPr sz="1000" spc="-45" dirty="0">
                <a:latin typeface="Arial"/>
                <a:cs typeface="Arial"/>
              </a:rPr>
              <a:t> </a:t>
            </a:r>
            <a:r>
              <a:rPr sz="1000" spc="-40" dirty="0">
                <a:latin typeface="Arial"/>
                <a:cs typeface="Arial"/>
              </a:rPr>
              <a:t>de</a:t>
            </a:r>
            <a:r>
              <a:rPr sz="1000" spc="-45" dirty="0">
                <a:latin typeface="Arial"/>
                <a:cs typeface="Arial"/>
              </a:rPr>
              <a:t> </a:t>
            </a:r>
            <a:r>
              <a:rPr sz="1000" spc="-50" dirty="0">
                <a:latin typeface="Arial"/>
                <a:cs typeface="Arial"/>
              </a:rPr>
              <a:t>los</a:t>
            </a:r>
            <a:r>
              <a:rPr sz="1000" spc="-40" dirty="0">
                <a:latin typeface="Arial"/>
                <a:cs typeface="Arial"/>
              </a:rPr>
              <a:t> </a:t>
            </a:r>
            <a:r>
              <a:rPr sz="1000" spc="-10" dirty="0">
                <a:latin typeface="Arial"/>
                <a:cs typeface="Arial"/>
              </a:rPr>
              <a:t>demás </a:t>
            </a:r>
            <a:r>
              <a:rPr sz="1000" spc="-50" dirty="0">
                <a:latin typeface="Arial"/>
                <a:cs typeface="Arial"/>
              </a:rPr>
              <a:t>cuando</a:t>
            </a:r>
            <a:r>
              <a:rPr sz="1000" spc="-5" dirty="0">
                <a:latin typeface="Arial"/>
                <a:cs typeface="Arial"/>
              </a:rPr>
              <a:t> </a:t>
            </a:r>
            <a:r>
              <a:rPr sz="1000" spc="-55" dirty="0">
                <a:latin typeface="Arial"/>
                <a:cs typeface="Arial"/>
              </a:rPr>
              <a:t>examinan</a:t>
            </a:r>
            <a:r>
              <a:rPr sz="1000" dirty="0">
                <a:latin typeface="Arial"/>
                <a:cs typeface="Arial"/>
              </a:rPr>
              <a:t> </a:t>
            </a:r>
            <a:r>
              <a:rPr sz="1000" spc="-25" dirty="0">
                <a:latin typeface="Arial"/>
                <a:cs typeface="Arial"/>
              </a:rPr>
              <a:t>fuentes </a:t>
            </a:r>
            <a:r>
              <a:rPr sz="1000" spc="-45" dirty="0">
                <a:latin typeface="Arial"/>
                <a:cs typeface="Arial"/>
              </a:rPr>
              <a:t>históticas?</a:t>
            </a:r>
            <a:r>
              <a:rPr sz="1000" spc="-25" dirty="0">
                <a:latin typeface="Arial"/>
                <a:cs typeface="Arial"/>
              </a:rPr>
              <a:t> </a:t>
            </a:r>
            <a:r>
              <a:rPr sz="1000" spc="-105" dirty="0">
                <a:latin typeface="Arial"/>
                <a:cs typeface="Arial"/>
              </a:rPr>
              <a:t>En</a:t>
            </a:r>
            <a:r>
              <a:rPr sz="1000" spc="-20" dirty="0">
                <a:latin typeface="Arial"/>
                <a:cs typeface="Arial"/>
              </a:rPr>
              <a:t> </a:t>
            </a:r>
            <a:r>
              <a:rPr sz="1000" spc="-35" dirty="0">
                <a:latin typeface="Arial"/>
                <a:cs typeface="Arial"/>
              </a:rPr>
              <a:t>el</a:t>
            </a:r>
            <a:r>
              <a:rPr sz="1000" spc="-15" dirty="0">
                <a:latin typeface="Arial"/>
                <a:cs typeface="Arial"/>
              </a:rPr>
              <a:t> </a:t>
            </a:r>
            <a:r>
              <a:rPr sz="1000" spc="-10" dirty="0">
                <a:latin typeface="Arial"/>
                <a:cs typeface="Arial"/>
              </a:rPr>
              <a:t>modulo </a:t>
            </a:r>
            <a:r>
              <a:rPr sz="1000" spc="-45" dirty="0">
                <a:latin typeface="Arial"/>
                <a:cs typeface="Arial"/>
              </a:rPr>
              <a:t>de </a:t>
            </a:r>
            <a:r>
              <a:rPr sz="1000" spc="-50" dirty="0">
                <a:latin typeface="Arial"/>
                <a:cs typeface="Arial"/>
              </a:rPr>
              <a:t>medios</a:t>
            </a:r>
            <a:r>
              <a:rPr sz="1000" spc="-45" dirty="0">
                <a:latin typeface="Arial"/>
                <a:cs typeface="Arial"/>
              </a:rPr>
              <a:t> y </a:t>
            </a:r>
            <a:r>
              <a:rPr sz="1000" spc="-10" dirty="0">
                <a:latin typeface="Arial"/>
                <a:cs typeface="Arial"/>
              </a:rPr>
              <a:t>género </a:t>
            </a:r>
            <a:r>
              <a:rPr sz="1000" spc="-60" dirty="0">
                <a:latin typeface="Arial"/>
                <a:cs typeface="Arial"/>
              </a:rPr>
              <a:t>(Sociología)</a:t>
            </a:r>
            <a:r>
              <a:rPr sz="1000" spc="-20" dirty="0">
                <a:latin typeface="Arial"/>
                <a:cs typeface="Arial"/>
              </a:rPr>
              <a:t> </a:t>
            </a:r>
            <a:r>
              <a:rPr sz="1000" spc="-70" dirty="0">
                <a:latin typeface="Arial"/>
                <a:cs typeface="Arial"/>
              </a:rPr>
              <a:t>¿qué</a:t>
            </a:r>
            <a:r>
              <a:rPr sz="1000" spc="-20" dirty="0">
                <a:latin typeface="Arial"/>
                <a:cs typeface="Arial"/>
              </a:rPr>
              <a:t> tan</a:t>
            </a:r>
            <a:r>
              <a:rPr sz="1000" spc="-25" dirty="0">
                <a:latin typeface="Arial"/>
                <a:cs typeface="Arial"/>
              </a:rPr>
              <a:t> </a:t>
            </a:r>
            <a:r>
              <a:rPr sz="1000" spc="-20" dirty="0">
                <a:latin typeface="Arial"/>
                <a:cs typeface="Arial"/>
              </a:rPr>
              <a:t>bien </a:t>
            </a:r>
            <a:r>
              <a:rPr sz="1000" spc="-55" dirty="0">
                <a:latin typeface="Arial"/>
                <a:cs typeface="Arial"/>
              </a:rPr>
              <a:t>mis</a:t>
            </a:r>
            <a:r>
              <a:rPr sz="1000" spc="-20" dirty="0">
                <a:latin typeface="Arial"/>
                <a:cs typeface="Arial"/>
              </a:rPr>
              <a:t> </a:t>
            </a:r>
            <a:r>
              <a:rPr sz="1000" spc="-40" dirty="0">
                <a:latin typeface="Arial"/>
                <a:cs typeface="Arial"/>
              </a:rPr>
              <a:t>estudiantes</a:t>
            </a:r>
            <a:r>
              <a:rPr sz="1000" spc="-25" dirty="0">
                <a:latin typeface="Arial"/>
                <a:cs typeface="Arial"/>
              </a:rPr>
              <a:t> </a:t>
            </a:r>
            <a:r>
              <a:rPr sz="1000" spc="-10" dirty="0">
                <a:latin typeface="Arial"/>
                <a:cs typeface="Arial"/>
              </a:rPr>
              <a:t>evalúan </a:t>
            </a:r>
            <a:r>
              <a:rPr sz="1000" spc="-30" dirty="0">
                <a:latin typeface="Arial"/>
                <a:cs typeface="Arial"/>
              </a:rPr>
              <a:t>diferentes</a:t>
            </a:r>
            <a:r>
              <a:rPr sz="1000" spc="-10" dirty="0">
                <a:latin typeface="Arial"/>
                <a:cs typeface="Arial"/>
              </a:rPr>
              <a:t> </a:t>
            </a:r>
            <a:r>
              <a:rPr sz="1000" spc="-40" dirty="0">
                <a:latin typeface="Arial"/>
                <a:cs typeface="Arial"/>
              </a:rPr>
              <a:t>teorías</a:t>
            </a:r>
            <a:r>
              <a:rPr sz="1000" spc="-10" dirty="0">
                <a:latin typeface="Arial"/>
                <a:cs typeface="Arial"/>
              </a:rPr>
              <a:t> críticas </a:t>
            </a:r>
            <a:r>
              <a:rPr sz="1000" spc="-25" dirty="0">
                <a:latin typeface="Arial"/>
                <a:cs typeface="Arial"/>
              </a:rPr>
              <a:t>durante</a:t>
            </a:r>
            <a:r>
              <a:rPr sz="1000" spc="-40" dirty="0">
                <a:latin typeface="Arial"/>
                <a:cs typeface="Arial"/>
              </a:rPr>
              <a:t> </a:t>
            </a:r>
            <a:r>
              <a:rPr sz="1000" spc="-35" dirty="0">
                <a:latin typeface="Arial"/>
                <a:cs typeface="Arial"/>
              </a:rPr>
              <a:t>la</a:t>
            </a:r>
            <a:r>
              <a:rPr sz="1000" spc="-40" dirty="0">
                <a:latin typeface="Arial"/>
                <a:cs typeface="Arial"/>
              </a:rPr>
              <a:t> </a:t>
            </a:r>
            <a:r>
              <a:rPr sz="1000" spc="-10" dirty="0">
                <a:latin typeface="Arial"/>
                <a:cs typeface="Arial"/>
              </a:rPr>
              <a:t>discusión?</a:t>
            </a:r>
            <a:endParaRPr sz="1000">
              <a:latin typeface="Arial"/>
              <a:cs typeface="Arial"/>
            </a:endParaRPr>
          </a:p>
        </p:txBody>
      </p:sp>
      <p:grpSp>
        <p:nvGrpSpPr>
          <p:cNvPr id="40" name="object 40"/>
          <p:cNvGrpSpPr/>
          <p:nvPr/>
        </p:nvGrpSpPr>
        <p:grpSpPr>
          <a:xfrm>
            <a:off x="4775695" y="2584542"/>
            <a:ext cx="1714500" cy="1151255"/>
            <a:chOff x="4775695" y="2584542"/>
            <a:chExt cx="1714500" cy="1151255"/>
          </a:xfrm>
        </p:grpSpPr>
        <p:sp>
          <p:nvSpPr>
            <p:cNvPr id="41" name="object 41"/>
            <p:cNvSpPr/>
            <p:nvPr/>
          </p:nvSpPr>
          <p:spPr>
            <a:xfrm>
              <a:off x="4788395" y="2597242"/>
              <a:ext cx="1520190" cy="965200"/>
            </a:xfrm>
            <a:custGeom>
              <a:avLst/>
              <a:gdLst/>
              <a:ahLst/>
              <a:cxnLst/>
              <a:rect l="l" t="t" r="r" b="b"/>
              <a:pathLst>
                <a:path w="1520189" h="965200">
                  <a:moveTo>
                    <a:pt x="1423323" y="0"/>
                  </a:moveTo>
                  <a:lnTo>
                    <a:pt x="96508" y="0"/>
                  </a:lnTo>
                  <a:lnTo>
                    <a:pt x="58942" y="7584"/>
                  </a:lnTo>
                  <a:lnTo>
                    <a:pt x="28266" y="28266"/>
                  </a:lnTo>
                  <a:lnTo>
                    <a:pt x="7584" y="58942"/>
                  </a:lnTo>
                  <a:lnTo>
                    <a:pt x="0" y="96508"/>
                  </a:lnTo>
                  <a:lnTo>
                    <a:pt x="0" y="868584"/>
                  </a:lnTo>
                  <a:lnTo>
                    <a:pt x="7584" y="906149"/>
                  </a:lnTo>
                  <a:lnTo>
                    <a:pt x="28266" y="936826"/>
                  </a:lnTo>
                  <a:lnTo>
                    <a:pt x="58942" y="957509"/>
                  </a:lnTo>
                  <a:lnTo>
                    <a:pt x="96508" y="965093"/>
                  </a:lnTo>
                  <a:lnTo>
                    <a:pt x="1423323" y="965093"/>
                  </a:lnTo>
                  <a:lnTo>
                    <a:pt x="1460888" y="957509"/>
                  </a:lnTo>
                  <a:lnTo>
                    <a:pt x="1491565" y="936826"/>
                  </a:lnTo>
                  <a:lnTo>
                    <a:pt x="1512247" y="906149"/>
                  </a:lnTo>
                  <a:lnTo>
                    <a:pt x="1519831" y="868584"/>
                  </a:lnTo>
                  <a:lnTo>
                    <a:pt x="1519831" y="96508"/>
                  </a:lnTo>
                  <a:lnTo>
                    <a:pt x="1512247" y="58942"/>
                  </a:lnTo>
                  <a:lnTo>
                    <a:pt x="1491565" y="28266"/>
                  </a:lnTo>
                  <a:lnTo>
                    <a:pt x="1460888" y="7584"/>
                  </a:lnTo>
                  <a:lnTo>
                    <a:pt x="1423323" y="0"/>
                  </a:lnTo>
                  <a:close/>
                </a:path>
              </a:pathLst>
            </a:custGeom>
            <a:solidFill>
              <a:srgbClr val="92D050"/>
            </a:solidFill>
          </p:spPr>
          <p:txBody>
            <a:bodyPr wrap="square" lIns="0" tIns="0" rIns="0" bIns="0" rtlCol="0"/>
            <a:lstStyle/>
            <a:p>
              <a:endParaRPr/>
            </a:p>
          </p:txBody>
        </p:sp>
        <p:sp>
          <p:nvSpPr>
            <p:cNvPr id="42" name="object 42"/>
            <p:cNvSpPr/>
            <p:nvPr/>
          </p:nvSpPr>
          <p:spPr>
            <a:xfrm>
              <a:off x="4788395" y="2597242"/>
              <a:ext cx="1520190" cy="965200"/>
            </a:xfrm>
            <a:custGeom>
              <a:avLst/>
              <a:gdLst/>
              <a:ahLst/>
              <a:cxnLst/>
              <a:rect l="l" t="t" r="r" b="b"/>
              <a:pathLst>
                <a:path w="1520189" h="965200">
                  <a:moveTo>
                    <a:pt x="0" y="96508"/>
                  </a:moveTo>
                  <a:lnTo>
                    <a:pt x="7584" y="58943"/>
                  </a:lnTo>
                  <a:lnTo>
                    <a:pt x="28266" y="28266"/>
                  </a:lnTo>
                  <a:lnTo>
                    <a:pt x="58943" y="7584"/>
                  </a:lnTo>
                  <a:lnTo>
                    <a:pt x="96508" y="0"/>
                  </a:lnTo>
                  <a:lnTo>
                    <a:pt x="1423323" y="0"/>
                  </a:lnTo>
                  <a:lnTo>
                    <a:pt x="1460888" y="7584"/>
                  </a:lnTo>
                  <a:lnTo>
                    <a:pt x="1491565" y="28266"/>
                  </a:lnTo>
                  <a:lnTo>
                    <a:pt x="1512247" y="58943"/>
                  </a:lnTo>
                  <a:lnTo>
                    <a:pt x="1519832" y="96508"/>
                  </a:lnTo>
                  <a:lnTo>
                    <a:pt x="1519832" y="868584"/>
                  </a:lnTo>
                  <a:lnTo>
                    <a:pt x="1512247" y="906149"/>
                  </a:lnTo>
                  <a:lnTo>
                    <a:pt x="1491565" y="936826"/>
                  </a:lnTo>
                  <a:lnTo>
                    <a:pt x="1460888" y="957508"/>
                  </a:lnTo>
                  <a:lnTo>
                    <a:pt x="1423323" y="965093"/>
                  </a:lnTo>
                  <a:lnTo>
                    <a:pt x="96508" y="965093"/>
                  </a:lnTo>
                  <a:lnTo>
                    <a:pt x="58943" y="957508"/>
                  </a:lnTo>
                  <a:lnTo>
                    <a:pt x="28266" y="936826"/>
                  </a:lnTo>
                  <a:lnTo>
                    <a:pt x="7584" y="906149"/>
                  </a:lnTo>
                  <a:lnTo>
                    <a:pt x="0" y="868584"/>
                  </a:lnTo>
                  <a:lnTo>
                    <a:pt x="0" y="96508"/>
                  </a:lnTo>
                  <a:close/>
                </a:path>
              </a:pathLst>
            </a:custGeom>
            <a:ln w="25400">
              <a:solidFill>
                <a:srgbClr val="FFFFFF"/>
              </a:solidFill>
            </a:ln>
          </p:spPr>
          <p:txBody>
            <a:bodyPr wrap="square" lIns="0" tIns="0" rIns="0" bIns="0" rtlCol="0"/>
            <a:lstStyle/>
            <a:p>
              <a:endParaRPr/>
            </a:p>
          </p:txBody>
        </p:sp>
        <p:sp>
          <p:nvSpPr>
            <p:cNvPr id="43" name="object 43"/>
            <p:cNvSpPr/>
            <p:nvPr/>
          </p:nvSpPr>
          <p:spPr>
            <a:xfrm>
              <a:off x="4957264" y="2757670"/>
              <a:ext cx="1520190" cy="965200"/>
            </a:xfrm>
            <a:custGeom>
              <a:avLst/>
              <a:gdLst/>
              <a:ahLst/>
              <a:cxnLst/>
              <a:rect l="l" t="t" r="r" b="b"/>
              <a:pathLst>
                <a:path w="1520189" h="965200">
                  <a:moveTo>
                    <a:pt x="1423323" y="0"/>
                  </a:moveTo>
                  <a:lnTo>
                    <a:pt x="96508" y="0"/>
                  </a:lnTo>
                  <a:lnTo>
                    <a:pt x="58943" y="7584"/>
                  </a:lnTo>
                  <a:lnTo>
                    <a:pt x="28267" y="28266"/>
                  </a:lnTo>
                  <a:lnTo>
                    <a:pt x="7584" y="58942"/>
                  </a:lnTo>
                  <a:lnTo>
                    <a:pt x="0" y="96508"/>
                  </a:lnTo>
                  <a:lnTo>
                    <a:pt x="0" y="868583"/>
                  </a:lnTo>
                  <a:lnTo>
                    <a:pt x="7584" y="906149"/>
                  </a:lnTo>
                  <a:lnTo>
                    <a:pt x="28267" y="936825"/>
                  </a:lnTo>
                  <a:lnTo>
                    <a:pt x="58943" y="957507"/>
                  </a:lnTo>
                  <a:lnTo>
                    <a:pt x="96508" y="965092"/>
                  </a:lnTo>
                  <a:lnTo>
                    <a:pt x="1423323" y="965092"/>
                  </a:lnTo>
                  <a:lnTo>
                    <a:pt x="1460888" y="957507"/>
                  </a:lnTo>
                  <a:lnTo>
                    <a:pt x="1491565" y="936825"/>
                  </a:lnTo>
                  <a:lnTo>
                    <a:pt x="1512247" y="906149"/>
                  </a:lnTo>
                  <a:lnTo>
                    <a:pt x="1519831" y="868583"/>
                  </a:lnTo>
                  <a:lnTo>
                    <a:pt x="1519831" y="96508"/>
                  </a:lnTo>
                  <a:lnTo>
                    <a:pt x="1512247" y="58942"/>
                  </a:lnTo>
                  <a:lnTo>
                    <a:pt x="1491565" y="28266"/>
                  </a:lnTo>
                  <a:lnTo>
                    <a:pt x="1460888" y="7584"/>
                  </a:lnTo>
                  <a:lnTo>
                    <a:pt x="1423323" y="0"/>
                  </a:lnTo>
                  <a:close/>
                </a:path>
              </a:pathLst>
            </a:custGeom>
            <a:solidFill>
              <a:srgbClr val="FFFFFF">
                <a:alpha val="90199"/>
              </a:srgbClr>
            </a:solidFill>
          </p:spPr>
          <p:txBody>
            <a:bodyPr wrap="square" lIns="0" tIns="0" rIns="0" bIns="0" rtlCol="0"/>
            <a:lstStyle/>
            <a:p>
              <a:endParaRPr/>
            </a:p>
          </p:txBody>
        </p:sp>
        <p:sp>
          <p:nvSpPr>
            <p:cNvPr id="44" name="object 44"/>
            <p:cNvSpPr/>
            <p:nvPr/>
          </p:nvSpPr>
          <p:spPr>
            <a:xfrm>
              <a:off x="4957264" y="2757670"/>
              <a:ext cx="1520190" cy="965200"/>
            </a:xfrm>
            <a:custGeom>
              <a:avLst/>
              <a:gdLst/>
              <a:ahLst/>
              <a:cxnLst/>
              <a:rect l="l" t="t" r="r" b="b"/>
              <a:pathLst>
                <a:path w="1520189" h="965200">
                  <a:moveTo>
                    <a:pt x="0" y="96508"/>
                  </a:moveTo>
                  <a:lnTo>
                    <a:pt x="7584" y="58943"/>
                  </a:lnTo>
                  <a:lnTo>
                    <a:pt x="28266" y="28266"/>
                  </a:lnTo>
                  <a:lnTo>
                    <a:pt x="58943" y="7584"/>
                  </a:lnTo>
                  <a:lnTo>
                    <a:pt x="96508" y="0"/>
                  </a:lnTo>
                  <a:lnTo>
                    <a:pt x="1423323" y="0"/>
                  </a:lnTo>
                  <a:lnTo>
                    <a:pt x="1460888" y="7584"/>
                  </a:lnTo>
                  <a:lnTo>
                    <a:pt x="1491565" y="28266"/>
                  </a:lnTo>
                  <a:lnTo>
                    <a:pt x="1512247" y="58943"/>
                  </a:lnTo>
                  <a:lnTo>
                    <a:pt x="1519832" y="96508"/>
                  </a:lnTo>
                  <a:lnTo>
                    <a:pt x="1519832" y="868584"/>
                  </a:lnTo>
                  <a:lnTo>
                    <a:pt x="1512247" y="906149"/>
                  </a:lnTo>
                  <a:lnTo>
                    <a:pt x="1491565" y="936826"/>
                  </a:lnTo>
                  <a:lnTo>
                    <a:pt x="1460888" y="957508"/>
                  </a:lnTo>
                  <a:lnTo>
                    <a:pt x="1423323" y="965093"/>
                  </a:lnTo>
                  <a:lnTo>
                    <a:pt x="96508" y="965093"/>
                  </a:lnTo>
                  <a:lnTo>
                    <a:pt x="58943" y="957508"/>
                  </a:lnTo>
                  <a:lnTo>
                    <a:pt x="28266" y="936826"/>
                  </a:lnTo>
                  <a:lnTo>
                    <a:pt x="7584" y="906149"/>
                  </a:lnTo>
                  <a:lnTo>
                    <a:pt x="0" y="868584"/>
                  </a:lnTo>
                  <a:lnTo>
                    <a:pt x="0" y="96508"/>
                  </a:lnTo>
                  <a:close/>
                </a:path>
              </a:pathLst>
            </a:custGeom>
            <a:ln w="25400">
              <a:solidFill>
                <a:srgbClr val="9BBB59"/>
              </a:solidFill>
            </a:ln>
          </p:spPr>
          <p:txBody>
            <a:bodyPr wrap="square" lIns="0" tIns="0" rIns="0" bIns="0" rtlCol="0"/>
            <a:lstStyle/>
            <a:p>
              <a:endParaRPr/>
            </a:p>
          </p:txBody>
        </p:sp>
      </p:grpSp>
      <p:sp>
        <p:nvSpPr>
          <p:cNvPr id="45" name="object 45"/>
          <p:cNvSpPr txBox="1"/>
          <p:nvPr/>
        </p:nvSpPr>
        <p:spPr>
          <a:xfrm>
            <a:off x="5018394" y="2928500"/>
            <a:ext cx="1398270" cy="596900"/>
          </a:xfrm>
          <a:prstGeom prst="rect">
            <a:avLst/>
          </a:prstGeom>
        </p:spPr>
        <p:txBody>
          <a:bodyPr vert="horz" wrap="square" lIns="0" tIns="26670" rIns="0" bIns="0" rtlCol="0">
            <a:spAutoFit/>
          </a:bodyPr>
          <a:lstStyle/>
          <a:p>
            <a:pPr marL="12700" marR="5080" indent="-635" algn="ctr">
              <a:lnSpc>
                <a:spcPct val="91300"/>
              </a:lnSpc>
              <a:spcBef>
                <a:spcPts val="210"/>
              </a:spcBef>
            </a:pPr>
            <a:r>
              <a:rPr sz="1000" spc="-50" dirty="0">
                <a:latin typeface="Arial"/>
                <a:cs typeface="Arial"/>
              </a:rPr>
              <a:t>Ayudar</a:t>
            </a:r>
            <a:r>
              <a:rPr sz="1000" spc="-45" dirty="0">
                <a:latin typeface="Arial"/>
                <a:cs typeface="Arial"/>
              </a:rPr>
              <a:t> </a:t>
            </a:r>
            <a:r>
              <a:rPr sz="1000" spc="-80" dirty="0">
                <a:latin typeface="Arial"/>
                <a:cs typeface="Arial"/>
              </a:rPr>
              <a:t>a</a:t>
            </a:r>
            <a:r>
              <a:rPr sz="1000" spc="-45" dirty="0">
                <a:latin typeface="Arial"/>
                <a:cs typeface="Arial"/>
              </a:rPr>
              <a:t> los</a:t>
            </a:r>
            <a:r>
              <a:rPr sz="1000" spc="-40" dirty="0">
                <a:latin typeface="Arial"/>
                <a:cs typeface="Arial"/>
              </a:rPr>
              <a:t> </a:t>
            </a:r>
            <a:r>
              <a:rPr sz="1000" spc="-45" dirty="0">
                <a:latin typeface="Arial"/>
                <a:cs typeface="Arial"/>
              </a:rPr>
              <a:t>y </a:t>
            </a:r>
            <a:r>
              <a:rPr sz="1000" spc="-25" dirty="0">
                <a:latin typeface="Arial"/>
                <a:cs typeface="Arial"/>
              </a:rPr>
              <a:t>las </a:t>
            </a:r>
            <a:r>
              <a:rPr sz="1000" spc="-40" dirty="0">
                <a:latin typeface="Arial"/>
                <a:cs typeface="Arial"/>
              </a:rPr>
              <a:t>estudiantes</a:t>
            </a:r>
            <a:r>
              <a:rPr sz="1000" spc="-25" dirty="0">
                <a:latin typeface="Arial"/>
                <a:cs typeface="Arial"/>
              </a:rPr>
              <a:t> </a:t>
            </a:r>
            <a:r>
              <a:rPr sz="1000" spc="-80" dirty="0">
                <a:latin typeface="Arial"/>
                <a:cs typeface="Arial"/>
              </a:rPr>
              <a:t>a</a:t>
            </a:r>
            <a:r>
              <a:rPr sz="1000" spc="-25" dirty="0">
                <a:latin typeface="Arial"/>
                <a:cs typeface="Arial"/>
              </a:rPr>
              <a:t> </a:t>
            </a:r>
            <a:r>
              <a:rPr sz="1000" spc="-10" dirty="0">
                <a:latin typeface="Arial"/>
                <a:cs typeface="Arial"/>
              </a:rPr>
              <a:t>desarrollar </a:t>
            </a:r>
            <a:r>
              <a:rPr sz="1000" spc="-90" dirty="0">
                <a:latin typeface="Arial"/>
                <a:cs typeface="Arial"/>
              </a:rPr>
              <a:t>sus</a:t>
            </a:r>
            <a:r>
              <a:rPr sz="1000" spc="-45" dirty="0">
                <a:latin typeface="Arial"/>
                <a:cs typeface="Arial"/>
              </a:rPr>
              <a:t> </a:t>
            </a:r>
            <a:r>
              <a:rPr sz="1000" spc="-60" dirty="0">
                <a:latin typeface="Arial"/>
                <a:cs typeface="Arial"/>
              </a:rPr>
              <a:t>ideas</a:t>
            </a:r>
            <a:r>
              <a:rPr sz="1000" spc="-40" dirty="0">
                <a:latin typeface="Arial"/>
                <a:cs typeface="Arial"/>
              </a:rPr>
              <a:t> </a:t>
            </a:r>
            <a:r>
              <a:rPr sz="1000" spc="-80" dirty="0">
                <a:latin typeface="Arial"/>
                <a:cs typeface="Arial"/>
              </a:rPr>
              <a:t>a</a:t>
            </a:r>
            <a:r>
              <a:rPr sz="1000" spc="-40" dirty="0">
                <a:latin typeface="Arial"/>
                <a:cs typeface="Arial"/>
              </a:rPr>
              <a:t> </a:t>
            </a:r>
            <a:r>
              <a:rPr sz="1000" spc="-10" dirty="0">
                <a:latin typeface="Arial"/>
                <a:cs typeface="Arial"/>
              </a:rPr>
              <a:t>partir</a:t>
            </a:r>
            <a:r>
              <a:rPr sz="1000" spc="-35" dirty="0">
                <a:latin typeface="Arial"/>
                <a:cs typeface="Arial"/>
              </a:rPr>
              <a:t> </a:t>
            </a:r>
            <a:r>
              <a:rPr sz="1000" spc="-45" dirty="0">
                <a:latin typeface="Arial"/>
                <a:cs typeface="Arial"/>
              </a:rPr>
              <a:t>de</a:t>
            </a:r>
            <a:r>
              <a:rPr sz="1000" spc="-40" dirty="0">
                <a:latin typeface="Arial"/>
                <a:cs typeface="Arial"/>
              </a:rPr>
              <a:t> </a:t>
            </a:r>
            <a:r>
              <a:rPr sz="1000" spc="-65" dirty="0">
                <a:latin typeface="Arial"/>
                <a:cs typeface="Arial"/>
              </a:rPr>
              <a:t>las</a:t>
            </a:r>
            <a:r>
              <a:rPr sz="1000" spc="-40" dirty="0">
                <a:latin typeface="Arial"/>
                <a:cs typeface="Arial"/>
              </a:rPr>
              <a:t> </a:t>
            </a:r>
            <a:r>
              <a:rPr sz="1000" spc="-25" dirty="0">
                <a:latin typeface="Arial"/>
                <a:cs typeface="Arial"/>
              </a:rPr>
              <a:t>de otros</a:t>
            </a:r>
            <a:r>
              <a:rPr sz="1000" spc="-5" dirty="0">
                <a:latin typeface="Arial"/>
                <a:cs typeface="Arial"/>
              </a:rPr>
              <a:t> </a:t>
            </a:r>
            <a:r>
              <a:rPr sz="1000" spc="-40" dirty="0">
                <a:latin typeface="Arial"/>
                <a:cs typeface="Arial"/>
              </a:rPr>
              <a:t>(desarrollar</a:t>
            </a:r>
            <a:r>
              <a:rPr sz="1000" dirty="0">
                <a:latin typeface="Arial"/>
                <a:cs typeface="Arial"/>
              </a:rPr>
              <a:t> </a:t>
            </a:r>
            <a:r>
              <a:rPr sz="1000" spc="-55" dirty="0">
                <a:latin typeface="Arial"/>
                <a:cs typeface="Arial"/>
              </a:rPr>
              <a:t>ideas,</a:t>
            </a:r>
            <a:r>
              <a:rPr sz="1000" dirty="0">
                <a:latin typeface="Arial"/>
                <a:cs typeface="Arial"/>
              </a:rPr>
              <a:t> </a:t>
            </a:r>
            <a:r>
              <a:rPr sz="1000" spc="-55" dirty="0">
                <a:latin typeface="Arial"/>
                <a:cs typeface="Arial"/>
              </a:rPr>
              <a:t>D)</a:t>
            </a:r>
            <a:endParaRPr sz="1000">
              <a:latin typeface="Arial"/>
              <a:cs typeface="Arial"/>
            </a:endParaRPr>
          </a:p>
        </p:txBody>
      </p:sp>
      <p:grpSp>
        <p:nvGrpSpPr>
          <p:cNvPr id="46" name="object 46"/>
          <p:cNvGrpSpPr/>
          <p:nvPr/>
        </p:nvGrpSpPr>
        <p:grpSpPr>
          <a:xfrm>
            <a:off x="4775695" y="3991654"/>
            <a:ext cx="1714500" cy="2627630"/>
            <a:chOff x="4775695" y="3991654"/>
            <a:chExt cx="1714500" cy="2627630"/>
          </a:xfrm>
        </p:grpSpPr>
        <p:sp>
          <p:nvSpPr>
            <p:cNvPr id="47" name="object 47"/>
            <p:cNvSpPr/>
            <p:nvPr/>
          </p:nvSpPr>
          <p:spPr>
            <a:xfrm>
              <a:off x="4788395" y="4004354"/>
              <a:ext cx="1520190" cy="2442210"/>
            </a:xfrm>
            <a:custGeom>
              <a:avLst/>
              <a:gdLst/>
              <a:ahLst/>
              <a:cxnLst/>
              <a:rect l="l" t="t" r="r" b="b"/>
              <a:pathLst>
                <a:path w="1520189" h="2442210">
                  <a:moveTo>
                    <a:pt x="1367849" y="0"/>
                  </a:moveTo>
                  <a:lnTo>
                    <a:pt x="151982" y="0"/>
                  </a:lnTo>
                  <a:lnTo>
                    <a:pt x="103944" y="7748"/>
                  </a:lnTo>
                  <a:lnTo>
                    <a:pt x="62223" y="29323"/>
                  </a:lnTo>
                  <a:lnTo>
                    <a:pt x="29323" y="62224"/>
                  </a:lnTo>
                  <a:lnTo>
                    <a:pt x="7748" y="103944"/>
                  </a:lnTo>
                  <a:lnTo>
                    <a:pt x="0" y="151983"/>
                  </a:lnTo>
                  <a:lnTo>
                    <a:pt x="0" y="2289820"/>
                  </a:lnTo>
                  <a:lnTo>
                    <a:pt x="7748" y="2337859"/>
                  </a:lnTo>
                  <a:lnTo>
                    <a:pt x="29323" y="2379579"/>
                  </a:lnTo>
                  <a:lnTo>
                    <a:pt x="62223" y="2412479"/>
                  </a:lnTo>
                  <a:lnTo>
                    <a:pt x="103944" y="2434055"/>
                  </a:lnTo>
                  <a:lnTo>
                    <a:pt x="151982" y="2441803"/>
                  </a:lnTo>
                  <a:lnTo>
                    <a:pt x="1367849" y="2441803"/>
                  </a:lnTo>
                  <a:lnTo>
                    <a:pt x="1415887" y="2434055"/>
                  </a:lnTo>
                  <a:lnTo>
                    <a:pt x="1457608" y="2412479"/>
                  </a:lnTo>
                  <a:lnTo>
                    <a:pt x="1490507" y="2379579"/>
                  </a:lnTo>
                  <a:lnTo>
                    <a:pt x="1512083" y="2337859"/>
                  </a:lnTo>
                  <a:lnTo>
                    <a:pt x="1519831" y="2289820"/>
                  </a:lnTo>
                  <a:lnTo>
                    <a:pt x="1519831" y="151983"/>
                  </a:lnTo>
                  <a:lnTo>
                    <a:pt x="1512083" y="103944"/>
                  </a:lnTo>
                  <a:lnTo>
                    <a:pt x="1490507" y="62224"/>
                  </a:lnTo>
                  <a:lnTo>
                    <a:pt x="1457608" y="29323"/>
                  </a:lnTo>
                  <a:lnTo>
                    <a:pt x="1415887" y="7748"/>
                  </a:lnTo>
                  <a:lnTo>
                    <a:pt x="1367849" y="0"/>
                  </a:lnTo>
                  <a:close/>
                </a:path>
              </a:pathLst>
            </a:custGeom>
            <a:solidFill>
              <a:srgbClr val="92D050"/>
            </a:solidFill>
          </p:spPr>
          <p:txBody>
            <a:bodyPr wrap="square" lIns="0" tIns="0" rIns="0" bIns="0" rtlCol="0"/>
            <a:lstStyle/>
            <a:p>
              <a:endParaRPr/>
            </a:p>
          </p:txBody>
        </p:sp>
        <p:sp>
          <p:nvSpPr>
            <p:cNvPr id="48" name="object 48"/>
            <p:cNvSpPr/>
            <p:nvPr/>
          </p:nvSpPr>
          <p:spPr>
            <a:xfrm>
              <a:off x="4788395" y="4004354"/>
              <a:ext cx="1520190" cy="2442210"/>
            </a:xfrm>
            <a:custGeom>
              <a:avLst/>
              <a:gdLst/>
              <a:ahLst/>
              <a:cxnLst/>
              <a:rect l="l" t="t" r="r" b="b"/>
              <a:pathLst>
                <a:path w="1520189" h="2442210">
                  <a:moveTo>
                    <a:pt x="0" y="151982"/>
                  </a:moveTo>
                  <a:lnTo>
                    <a:pt x="7748" y="103944"/>
                  </a:lnTo>
                  <a:lnTo>
                    <a:pt x="29323" y="62223"/>
                  </a:lnTo>
                  <a:lnTo>
                    <a:pt x="62223" y="29323"/>
                  </a:lnTo>
                  <a:lnTo>
                    <a:pt x="103944" y="7748"/>
                  </a:lnTo>
                  <a:lnTo>
                    <a:pt x="151982" y="0"/>
                  </a:lnTo>
                  <a:lnTo>
                    <a:pt x="1367849" y="0"/>
                  </a:lnTo>
                  <a:lnTo>
                    <a:pt x="1415887" y="7748"/>
                  </a:lnTo>
                  <a:lnTo>
                    <a:pt x="1457608" y="29323"/>
                  </a:lnTo>
                  <a:lnTo>
                    <a:pt x="1490508" y="62223"/>
                  </a:lnTo>
                  <a:lnTo>
                    <a:pt x="1512083" y="103944"/>
                  </a:lnTo>
                  <a:lnTo>
                    <a:pt x="1519832" y="151982"/>
                  </a:lnTo>
                  <a:lnTo>
                    <a:pt x="1519832" y="2289821"/>
                  </a:lnTo>
                  <a:lnTo>
                    <a:pt x="1512083" y="2337858"/>
                  </a:lnTo>
                  <a:lnTo>
                    <a:pt x="1490508" y="2379579"/>
                  </a:lnTo>
                  <a:lnTo>
                    <a:pt x="1457608" y="2412479"/>
                  </a:lnTo>
                  <a:lnTo>
                    <a:pt x="1415887" y="2434054"/>
                  </a:lnTo>
                  <a:lnTo>
                    <a:pt x="1367849" y="2441803"/>
                  </a:lnTo>
                  <a:lnTo>
                    <a:pt x="151982" y="2441803"/>
                  </a:lnTo>
                  <a:lnTo>
                    <a:pt x="103944" y="2434054"/>
                  </a:lnTo>
                  <a:lnTo>
                    <a:pt x="62223" y="2412479"/>
                  </a:lnTo>
                  <a:lnTo>
                    <a:pt x="29323" y="2379579"/>
                  </a:lnTo>
                  <a:lnTo>
                    <a:pt x="7748" y="2337858"/>
                  </a:lnTo>
                  <a:lnTo>
                    <a:pt x="0" y="2289821"/>
                  </a:lnTo>
                  <a:lnTo>
                    <a:pt x="0" y="151982"/>
                  </a:lnTo>
                  <a:close/>
                </a:path>
              </a:pathLst>
            </a:custGeom>
            <a:ln w="25400">
              <a:solidFill>
                <a:srgbClr val="FFFFFF"/>
              </a:solidFill>
            </a:ln>
          </p:spPr>
          <p:txBody>
            <a:bodyPr wrap="square" lIns="0" tIns="0" rIns="0" bIns="0" rtlCol="0"/>
            <a:lstStyle/>
            <a:p>
              <a:endParaRPr/>
            </a:p>
          </p:txBody>
        </p:sp>
        <p:sp>
          <p:nvSpPr>
            <p:cNvPr id="49" name="object 49"/>
            <p:cNvSpPr/>
            <p:nvPr/>
          </p:nvSpPr>
          <p:spPr>
            <a:xfrm>
              <a:off x="4957264" y="4164781"/>
              <a:ext cx="1520190" cy="2442210"/>
            </a:xfrm>
            <a:custGeom>
              <a:avLst/>
              <a:gdLst/>
              <a:ahLst/>
              <a:cxnLst/>
              <a:rect l="l" t="t" r="r" b="b"/>
              <a:pathLst>
                <a:path w="1520189" h="2442209">
                  <a:moveTo>
                    <a:pt x="1367849" y="0"/>
                  </a:moveTo>
                  <a:lnTo>
                    <a:pt x="151983" y="0"/>
                  </a:lnTo>
                  <a:lnTo>
                    <a:pt x="103944" y="7748"/>
                  </a:lnTo>
                  <a:lnTo>
                    <a:pt x="62224" y="29323"/>
                  </a:lnTo>
                  <a:lnTo>
                    <a:pt x="29323" y="62223"/>
                  </a:lnTo>
                  <a:lnTo>
                    <a:pt x="7748" y="103943"/>
                  </a:lnTo>
                  <a:lnTo>
                    <a:pt x="0" y="151982"/>
                  </a:lnTo>
                  <a:lnTo>
                    <a:pt x="0" y="2289820"/>
                  </a:lnTo>
                  <a:lnTo>
                    <a:pt x="7748" y="2337858"/>
                  </a:lnTo>
                  <a:lnTo>
                    <a:pt x="29323" y="2379579"/>
                  </a:lnTo>
                  <a:lnTo>
                    <a:pt x="62224" y="2412478"/>
                  </a:lnTo>
                  <a:lnTo>
                    <a:pt x="103944" y="2434054"/>
                  </a:lnTo>
                  <a:lnTo>
                    <a:pt x="151983" y="2441802"/>
                  </a:lnTo>
                  <a:lnTo>
                    <a:pt x="1367849" y="2441802"/>
                  </a:lnTo>
                  <a:lnTo>
                    <a:pt x="1415888" y="2434054"/>
                  </a:lnTo>
                  <a:lnTo>
                    <a:pt x="1457608" y="2412478"/>
                  </a:lnTo>
                  <a:lnTo>
                    <a:pt x="1490508" y="2379579"/>
                  </a:lnTo>
                  <a:lnTo>
                    <a:pt x="1512083" y="2337858"/>
                  </a:lnTo>
                  <a:lnTo>
                    <a:pt x="1519831" y="2289820"/>
                  </a:lnTo>
                  <a:lnTo>
                    <a:pt x="1519831" y="151982"/>
                  </a:lnTo>
                  <a:lnTo>
                    <a:pt x="1512083" y="103943"/>
                  </a:lnTo>
                  <a:lnTo>
                    <a:pt x="1490508" y="62223"/>
                  </a:lnTo>
                  <a:lnTo>
                    <a:pt x="1457608" y="29323"/>
                  </a:lnTo>
                  <a:lnTo>
                    <a:pt x="1415888" y="7748"/>
                  </a:lnTo>
                  <a:lnTo>
                    <a:pt x="1367849" y="0"/>
                  </a:lnTo>
                  <a:close/>
                </a:path>
              </a:pathLst>
            </a:custGeom>
            <a:solidFill>
              <a:srgbClr val="FFFFFF">
                <a:alpha val="90199"/>
              </a:srgbClr>
            </a:solidFill>
          </p:spPr>
          <p:txBody>
            <a:bodyPr wrap="square" lIns="0" tIns="0" rIns="0" bIns="0" rtlCol="0"/>
            <a:lstStyle/>
            <a:p>
              <a:endParaRPr/>
            </a:p>
          </p:txBody>
        </p:sp>
        <p:sp>
          <p:nvSpPr>
            <p:cNvPr id="50" name="object 50"/>
            <p:cNvSpPr/>
            <p:nvPr/>
          </p:nvSpPr>
          <p:spPr>
            <a:xfrm>
              <a:off x="4957264" y="4164781"/>
              <a:ext cx="1520190" cy="2442210"/>
            </a:xfrm>
            <a:custGeom>
              <a:avLst/>
              <a:gdLst/>
              <a:ahLst/>
              <a:cxnLst/>
              <a:rect l="l" t="t" r="r" b="b"/>
              <a:pathLst>
                <a:path w="1520189" h="2442209">
                  <a:moveTo>
                    <a:pt x="0" y="151982"/>
                  </a:moveTo>
                  <a:lnTo>
                    <a:pt x="7748" y="103944"/>
                  </a:lnTo>
                  <a:lnTo>
                    <a:pt x="29323" y="62223"/>
                  </a:lnTo>
                  <a:lnTo>
                    <a:pt x="62223" y="29323"/>
                  </a:lnTo>
                  <a:lnTo>
                    <a:pt x="103944" y="7748"/>
                  </a:lnTo>
                  <a:lnTo>
                    <a:pt x="151982" y="0"/>
                  </a:lnTo>
                  <a:lnTo>
                    <a:pt x="1367849" y="0"/>
                  </a:lnTo>
                  <a:lnTo>
                    <a:pt x="1415887" y="7748"/>
                  </a:lnTo>
                  <a:lnTo>
                    <a:pt x="1457608" y="29323"/>
                  </a:lnTo>
                  <a:lnTo>
                    <a:pt x="1490508" y="62223"/>
                  </a:lnTo>
                  <a:lnTo>
                    <a:pt x="1512083" y="103944"/>
                  </a:lnTo>
                  <a:lnTo>
                    <a:pt x="1519832" y="151982"/>
                  </a:lnTo>
                  <a:lnTo>
                    <a:pt x="1519832" y="2289821"/>
                  </a:lnTo>
                  <a:lnTo>
                    <a:pt x="1512083" y="2337858"/>
                  </a:lnTo>
                  <a:lnTo>
                    <a:pt x="1490508" y="2379579"/>
                  </a:lnTo>
                  <a:lnTo>
                    <a:pt x="1457608" y="2412479"/>
                  </a:lnTo>
                  <a:lnTo>
                    <a:pt x="1415887" y="2434054"/>
                  </a:lnTo>
                  <a:lnTo>
                    <a:pt x="1367849" y="2441803"/>
                  </a:lnTo>
                  <a:lnTo>
                    <a:pt x="151982" y="2441803"/>
                  </a:lnTo>
                  <a:lnTo>
                    <a:pt x="103944" y="2434054"/>
                  </a:lnTo>
                  <a:lnTo>
                    <a:pt x="62223" y="2412479"/>
                  </a:lnTo>
                  <a:lnTo>
                    <a:pt x="29323" y="2379579"/>
                  </a:lnTo>
                  <a:lnTo>
                    <a:pt x="7748" y="2337858"/>
                  </a:lnTo>
                  <a:lnTo>
                    <a:pt x="0" y="2289821"/>
                  </a:lnTo>
                  <a:lnTo>
                    <a:pt x="0" y="151982"/>
                  </a:lnTo>
                  <a:close/>
                </a:path>
              </a:pathLst>
            </a:custGeom>
            <a:ln w="25400">
              <a:solidFill>
                <a:srgbClr val="8064A2"/>
              </a:solidFill>
            </a:ln>
          </p:spPr>
          <p:txBody>
            <a:bodyPr wrap="square" lIns="0" tIns="0" rIns="0" bIns="0" rtlCol="0"/>
            <a:lstStyle/>
            <a:p>
              <a:endParaRPr/>
            </a:p>
          </p:txBody>
        </p:sp>
      </p:grpSp>
      <p:sp>
        <p:nvSpPr>
          <p:cNvPr id="51" name="object 51"/>
          <p:cNvSpPr txBox="1"/>
          <p:nvPr/>
        </p:nvSpPr>
        <p:spPr>
          <a:xfrm>
            <a:off x="5080847" y="4583564"/>
            <a:ext cx="1273175" cy="1572260"/>
          </a:xfrm>
          <a:prstGeom prst="rect">
            <a:avLst/>
          </a:prstGeom>
        </p:spPr>
        <p:txBody>
          <a:bodyPr vert="horz" wrap="square" lIns="0" tIns="26670" rIns="0" bIns="0" rtlCol="0">
            <a:spAutoFit/>
          </a:bodyPr>
          <a:lstStyle/>
          <a:p>
            <a:pPr marL="12700" marR="5080" algn="ctr">
              <a:lnSpc>
                <a:spcPct val="91400"/>
              </a:lnSpc>
              <a:spcBef>
                <a:spcPts val="210"/>
              </a:spcBef>
            </a:pPr>
            <a:r>
              <a:rPr sz="1000" spc="-85" dirty="0">
                <a:latin typeface="Arial"/>
                <a:cs typeface="Arial"/>
              </a:rPr>
              <a:t>¿Hasta</a:t>
            </a:r>
            <a:r>
              <a:rPr sz="1000" spc="-45" dirty="0">
                <a:latin typeface="Arial"/>
                <a:cs typeface="Arial"/>
              </a:rPr>
              <a:t> </a:t>
            </a:r>
            <a:r>
              <a:rPr sz="1000" spc="-40" dirty="0">
                <a:latin typeface="Arial"/>
                <a:cs typeface="Arial"/>
              </a:rPr>
              <a:t>qué </a:t>
            </a:r>
            <a:r>
              <a:rPr sz="1000" spc="-10" dirty="0">
                <a:latin typeface="Arial"/>
                <a:cs typeface="Arial"/>
              </a:rPr>
              <a:t>punto</a:t>
            </a:r>
            <a:r>
              <a:rPr sz="1000" spc="-40" dirty="0">
                <a:latin typeface="Arial"/>
                <a:cs typeface="Arial"/>
              </a:rPr>
              <a:t> </a:t>
            </a:r>
            <a:r>
              <a:rPr sz="1000" spc="-25" dirty="0">
                <a:latin typeface="Arial"/>
                <a:cs typeface="Arial"/>
              </a:rPr>
              <a:t>mis </a:t>
            </a:r>
            <a:r>
              <a:rPr sz="1000" spc="-40" dirty="0">
                <a:latin typeface="Arial"/>
                <a:cs typeface="Arial"/>
              </a:rPr>
              <a:t>estudiantes</a:t>
            </a:r>
            <a:r>
              <a:rPr sz="1000" spc="-25" dirty="0">
                <a:latin typeface="Arial"/>
                <a:cs typeface="Arial"/>
              </a:rPr>
              <a:t> </a:t>
            </a:r>
            <a:r>
              <a:rPr sz="1000" spc="-45" dirty="0">
                <a:latin typeface="Arial"/>
                <a:cs typeface="Arial"/>
              </a:rPr>
              <a:t>de</a:t>
            </a:r>
            <a:r>
              <a:rPr sz="1000" spc="-25" dirty="0">
                <a:latin typeface="Arial"/>
                <a:cs typeface="Arial"/>
              </a:rPr>
              <a:t> </a:t>
            </a:r>
            <a:r>
              <a:rPr sz="1000" spc="-20" dirty="0">
                <a:latin typeface="Arial"/>
                <a:cs typeface="Arial"/>
              </a:rPr>
              <a:t>pre- </a:t>
            </a:r>
            <a:r>
              <a:rPr sz="1000" spc="-55" dirty="0">
                <a:latin typeface="Arial"/>
                <a:cs typeface="Arial"/>
              </a:rPr>
              <a:t>escolar</a:t>
            </a:r>
            <a:r>
              <a:rPr sz="1000" spc="-5" dirty="0">
                <a:latin typeface="Arial"/>
                <a:cs typeface="Arial"/>
              </a:rPr>
              <a:t> </a:t>
            </a:r>
            <a:r>
              <a:rPr sz="1000" spc="-40" dirty="0">
                <a:latin typeface="Arial"/>
                <a:cs typeface="Arial"/>
              </a:rPr>
              <a:t>desarrollan</a:t>
            </a:r>
            <a:r>
              <a:rPr sz="1000" dirty="0">
                <a:latin typeface="Arial"/>
                <a:cs typeface="Arial"/>
              </a:rPr>
              <a:t> </a:t>
            </a:r>
            <a:r>
              <a:rPr sz="1000" spc="-25" dirty="0">
                <a:latin typeface="Arial"/>
                <a:cs typeface="Arial"/>
              </a:rPr>
              <a:t>sus </a:t>
            </a:r>
            <a:r>
              <a:rPr sz="1000" spc="-60" dirty="0">
                <a:latin typeface="Arial"/>
                <a:cs typeface="Arial"/>
              </a:rPr>
              <a:t>ideas</a:t>
            </a:r>
            <a:r>
              <a:rPr sz="1000" spc="-45" dirty="0">
                <a:latin typeface="Arial"/>
                <a:cs typeface="Arial"/>
              </a:rPr>
              <a:t> </a:t>
            </a:r>
            <a:r>
              <a:rPr sz="1000" spc="-80" dirty="0">
                <a:latin typeface="Arial"/>
                <a:cs typeface="Arial"/>
              </a:rPr>
              <a:t>a</a:t>
            </a:r>
            <a:r>
              <a:rPr sz="1000" spc="-40" dirty="0">
                <a:latin typeface="Arial"/>
                <a:cs typeface="Arial"/>
              </a:rPr>
              <a:t> </a:t>
            </a:r>
            <a:r>
              <a:rPr sz="1000" spc="-10" dirty="0">
                <a:latin typeface="Arial"/>
                <a:cs typeface="Arial"/>
              </a:rPr>
              <a:t>partir</a:t>
            </a:r>
            <a:r>
              <a:rPr sz="1000" spc="-35" dirty="0">
                <a:latin typeface="Arial"/>
                <a:cs typeface="Arial"/>
              </a:rPr>
              <a:t> </a:t>
            </a:r>
            <a:r>
              <a:rPr sz="1000" spc="-45" dirty="0">
                <a:latin typeface="Arial"/>
                <a:cs typeface="Arial"/>
              </a:rPr>
              <a:t>de</a:t>
            </a:r>
            <a:r>
              <a:rPr sz="1000" spc="-40" dirty="0">
                <a:latin typeface="Arial"/>
                <a:cs typeface="Arial"/>
              </a:rPr>
              <a:t> </a:t>
            </a:r>
            <a:r>
              <a:rPr sz="1000" spc="-65" dirty="0">
                <a:latin typeface="Arial"/>
                <a:cs typeface="Arial"/>
              </a:rPr>
              <a:t>las</a:t>
            </a:r>
            <a:r>
              <a:rPr sz="1000" spc="-35" dirty="0">
                <a:latin typeface="Arial"/>
                <a:cs typeface="Arial"/>
              </a:rPr>
              <a:t> </a:t>
            </a:r>
            <a:r>
              <a:rPr sz="1000" spc="-25" dirty="0">
                <a:latin typeface="Arial"/>
                <a:cs typeface="Arial"/>
              </a:rPr>
              <a:t>de otros durante </a:t>
            </a:r>
            <a:r>
              <a:rPr sz="1000" spc="-40" dirty="0">
                <a:latin typeface="Arial"/>
                <a:cs typeface="Arial"/>
              </a:rPr>
              <a:t>juego</a:t>
            </a:r>
            <a:r>
              <a:rPr sz="1000" spc="-30" dirty="0">
                <a:latin typeface="Arial"/>
                <a:cs typeface="Arial"/>
              </a:rPr>
              <a:t> </a:t>
            </a:r>
            <a:r>
              <a:rPr sz="1000" spc="-25" dirty="0">
                <a:latin typeface="Arial"/>
                <a:cs typeface="Arial"/>
              </a:rPr>
              <a:t>de </a:t>
            </a:r>
            <a:r>
              <a:rPr sz="1000" spc="-50" dirty="0">
                <a:latin typeface="Arial"/>
                <a:cs typeface="Arial"/>
              </a:rPr>
              <a:t>roles?</a:t>
            </a:r>
            <a:r>
              <a:rPr sz="1000" spc="-35" dirty="0">
                <a:latin typeface="Arial"/>
                <a:cs typeface="Arial"/>
              </a:rPr>
              <a:t> </a:t>
            </a:r>
            <a:r>
              <a:rPr sz="1000" spc="-90" dirty="0">
                <a:latin typeface="Arial"/>
                <a:cs typeface="Arial"/>
              </a:rPr>
              <a:t>¿Qué</a:t>
            </a:r>
            <a:r>
              <a:rPr sz="1000" spc="-35" dirty="0">
                <a:latin typeface="Arial"/>
                <a:cs typeface="Arial"/>
              </a:rPr>
              <a:t> </a:t>
            </a:r>
            <a:r>
              <a:rPr sz="1000" spc="-20" dirty="0">
                <a:latin typeface="Arial"/>
                <a:cs typeface="Arial"/>
              </a:rPr>
              <a:t>tan</a:t>
            </a:r>
            <a:r>
              <a:rPr sz="1000" spc="-30" dirty="0">
                <a:latin typeface="Arial"/>
                <a:cs typeface="Arial"/>
              </a:rPr>
              <a:t> </a:t>
            </a:r>
            <a:r>
              <a:rPr sz="1000" spc="-20" dirty="0">
                <a:latin typeface="Arial"/>
                <a:cs typeface="Arial"/>
              </a:rPr>
              <a:t>bien </a:t>
            </a:r>
            <a:r>
              <a:rPr sz="1000" spc="-35" dirty="0">
                <a:latin typeface="Arial"/>
                <a:cs typeface="Arial"/>
              </a:rPr>
              <a:t>profundizan</a:t>
            </a:r>
            <a:r>
              <a:rPr sz="1000" spc="30" dirty="0">
                <a:latin typeface="Arial"/>
                <a:cs typeface="Arial"/>
              </a:rPr>
              <a:t> </a:t>
            </a:r>
            <a:r>
              <a:rPr sz="1000" spc="-25" dirty="0">
                <a:latin typeface="Arial"/>
                <a:cs typeface="Arial"/>
              </a:rPr>
              <a:t>su </a:t>
            </a:r>
            <a:r>
              <a:rPr sz="1000" spc="-10" dirty="0">
                <a:latin typeface="Arial"/>
                <a:cs typeface="Arial"/>
              </a:rPr>
              <a:t>comprensión </a:t>
            </a:r>
            <a:r>
              <a:rPr sz="1000" spc="-40" dirty="0">
                <a:latin typeface="Arial"/>
                <a:cs typeface="Arial"/>
              </a:rPr>
              <a:t>desarrollando</a:t>
            </a:r>
            <a:r>
              <a:rPr sz="1000" spc="-10" dirty="0">
                <a:latin typeface="Arial"/>
                <a:cs typeface="Arial"/>
              </a:rPr>
              <a:t> </a:t>
            </a:r>
            <a:r>
              <a:rPr sz="1000" spc="-45" dirty="0">
                <a:latin typeface="Arial"/>
                <a:cs typeface="Arial"/>
              </a:rPr>
              <a:t>de</a:t>
            </a:r>
            <a:r>
              <a:rPr sz="1000" spc="-15" dirty="0">
                <a:latin typeface="Arial"/>
                <a:cs typeface="Arial"/>
              </a:rPr>
              <a:t> </a:t>
            </a:r>
            <a:r>
              <a:rPr sz="1000" spc="-25" dirty="0">
                <a:latin typeface="Arial"/>
                <a:cs typeface="Arial"/>
              </a:rPr>
              <a:t>sus </a:t>
            </a:r>
            <a:r>
              <a:rPr sz="1000" spc="-40" dirty="0">
                <a:latin typeface="Arial"/>
                <a:cs typeface="Arial"/>
              </a:rPr>
              <a:t>propias</a:t>
            </a:r>
            <a:r>
              <a:rPr sz="1000" spc="-30" dirty="0">
                <a:latin typeface="Arial"/>
                <a:cs typeface="Arial"/>
              </a:rPr>
              <a:t> </a:t>
            </a:r>
            <a:r>
              <a:rPr sz="1000" spc="-60" dirty="0">
                <a:latin typeface="Arial"/>
                <a:cs typeface="Arial"/>
              </a:rPr>
              <a:t>ideas</a:t>
            </a:r>
            <a:r>
              <a:rPr sz="1000" spc="-35" dirty="0">
                <a:latin typeface="Arial"/>
                <a:cs typeface="Arial"/>
              </a:rPr>
              <a:t> </a:t>
            </a:r>
            <a:r>
              <a:rPr sz="1000" spc="-80" dirty="0">
                <a:latin typeface="Arial"/>
                <a:cs typeface="Arial"/>
              </a:rPr>
              <a:t>a</a:t>
            </a:r>
            <a:r>
              <a:rPr sz="1000" spc="-35" dirty="0">
                <a:latin typeface="Arial"/>
                <a:cs typeface="Arial"/>
              </a:rPr>
              <a:t> </a:t>
            </a:r>
            <a:r>
              <a:rPr sz="1000" spc="-10" dirty="0">
                <a:latin typeface="Arial"/>
                <a:cs typeface="Arial"/>
              </a:rPr>
              <a:t>partir</a:t>
            </a:r>
            <a:r>
              <a:rPr sz="1000" spc="-25" dirty="0">
                <a:latin typeface="Arial"/>
                <a:cs typeface="Arial"/>
              </a:rPr>
              <a:t> de </a:t>
            </a:r>
            <a:r>
              <a:rPr sz="1000" spc="-65" dirty="0">
                <a:latin typeface="Arial"/>
                <a:cs typeface="Arial"/>
              </a:rPr>
              <a:t>las</a:t>
            </a:r>
            <a:r>
              <a:rPr sz="1000" spc="-55" dirty="0">
                <a:latin typeface="Arial"/>
                <a:cs typeface="Arial"/>
              </a:rPr>
              <a:t> </a:t>
            </a:r>
            <a:r>
              <a:rPr sz="1000" spc="-40" dirty="0">
                <a:latin typeface="Arial"/>
                <a:cs typeface="Arial"/>
              </a:rPr>
              <a:t>de</a:t>
            </a:r>
            <a:r>
              <a:rPr sz="1000" spc="-50" dirty="0">
                <a:latin typeface="Arial"/>
                <a:cs typeface="Arial"/>
              </a:rPr>
              <a:t> </a:t>
            </a:r>
            <a:r>
              <a:rPr sz="1000" spc="-10" dirty="0">
                <a:latin typeface="Arial"/>
                <a:cs typeface="Arial"/>
              </a:rPr>
              <a:t>otros?</a:t>
            </a:r>
            <a:endParaRPr sz="1000">
              <a:latin typeface="Arial"/>
              <a:cs typeface="Arial"/>
            </a:endParaRPr>
          </a:p>
        </p:txBody>
      </p:sp>
      <p:grpSp>
        <p:nvGrpSpPr>
          <p:cNvPr id="52" name="object 52"/>
          <p:cNvGrpSpPr/>
          <p:nvPr/>
        </p:nvGrpSpPr>
        <p:grpSpPr>
          <a:xfrm>
            <a:off x="6633268" y="2584542"/>
            <a:ext cx="1714500" cy="1151255"/>
            <a:chOff x="6633268" y="2584542"/>
            <a:chExt cx="1714500" cy="1151255"/>
          </a:xfrm>
        </p:grpSpPr>
        <p:sp>
          <p:nvSpPr>
            <p:cNvPr id="53" name="object 53"/>
            <p:cNvSpPr/>
            <p:nvPr/>
          </p:nvSpPr>
          <p:spPr>
            <a:xfrm>
              <a:off x="6645968" y="2597242"/>
              <a:ext cx="1520190" cy="965200"/>
            </a:xfrm>
            <a:custGeom>
              <a:avLst/>
              <a:gdLst/>
              <a:ahLst/>
              <a:cxnLst/>
              <a:rect l="l" t="t" r="r" b="b"/>
              <a:pathLst>
                <a:path w="1520190" h="965200">
                  <a:moveTo>
                    <a:pt x="1423323" y="0"/>
                  </a:moveTo>
                  <a:lnTo>
                    <a:pt x="96508" y="0"/>
                  </a:lnTo>
                  <a:lnTo>
                    <a:pt x="58942" y="7584"/>
                  </a:lnTo>
                  <a:lnTo>
                    <a:pt x="28266" y="28266"/>
                  </a:lnTo>
                  <a:lnTo>
                    <a:pt x="7584" y="58942"/>
                  </a:lnTo>
                  <a:lnTo>
                    <a:pt x="0" y="96508"/>
                  </a:lnTo>
                  <a:lnTo>
                    <a:pt x="0" y="868584"/>
                  </a:lnTo>
                  <a:lnTo>
                    <a:pt x="7584" y="906149"/>
                  </a:lnTo>
                  <a:lnTo>
                    <a:pt x="28266" y="936826"/>
                  </a:lnTo>
                  <a:lnTo>
                    <a:pt x="58942" y="957509"/>
                  </a:lnTo>
                  <a:lnTo>
                    <a:pt x="96508" y="965093"/>
                  </a:lnTo>
                  <a:lnTo>
                    <a:pt x="1423323" y="965093"/>
                  </a:lnTo>
                  <a:lnTo>
                    <a:pt x="1460888" y="957509"/>
                  </a:lnTo>
                  <a:lnTo>
                    <a:pt x="1491565" y="936826"/>
                  </a:lnTo>
                  <a:lnTo>
                    <a:pt x="1512247" y="906149"/>
                  </a:lnTo>
                  <a:lnTo>
                    <a:pt x="1519831" y="868584"/>
                  </a:lnTo>
                  <a:lnTo>
                    <a:pt x="1519831" y="96508"/>
                  </a:lnTo>
                  <a:lnTo>
                    <a:pt x="1512247" y="58942"/>
                  </a:lnTo>
                  <a:lnTo>
                    <a:pt x="1491565" y="28266"/>
                  </a:lnTo>
                  <a:lnTo>
                    <a:pt x="1460888" y="7584"/>
                  </a:lnTo>
                  <a:lnTo>
                    <a:pt x="1423323" y="0"/>
                  </a:lnTo>
                  <a:close/>
                </a:path>
              </a:pathLst>
            </a:custGeom>
            <a:solidFill>
              <a:srgbClr val="E13DCD"/>
            </a:solidFill>
          </p:spPr>
          <p:txBody>
            <a:bodyPr wrap="square" lIns="0" tIns="0" rIns="0" bIns="0" rtlCol="0"/>
            <a:lstStyle/>
            <a:p>
              <a:endParaRPr/>
            </a:p>
          </p:txBody>
        </p:sp>
        <p:sp>
          <p:nvSpPr>
            <p:cNvPr id="54" name="object 54"/>
            <p:cNvSpPr/>
            <p:nvPr/>
          </p:nvSpPr>
          <p:spPr>
            <a:xfrm>
              <a:off x="6645968" y="2597242"/>
              <a:ext cx="1520190" cy="965200"/>
            </a:xfrm>
            <a:custGeom>
              <a:avLst/>
              <a:gdLst/>
              <a:ahLst/>
              <a:cxnLst/>
              <a:rect l="l" t="t" r="r" b="b"/>
              <a:pathLst>
                <a:path w="1520190" h="965200">
                  <a:moveTo>
                    <a:pt x="0" y="96508"/>
                  </a:moveTo>
                  <a:lnTo>
                    <a:pt x="7584" y="58943"/>
                  </a:lnTo>
                  <a:lnTo>
                    <a:pt x="28266" y="28266"/>
                  </a:lnTo>
                  <a:lnTo>
                    <a:pt x="58943" y="7584"/>
                  </a:lnTo>
                  <a:lnTo>
                    <a:pt x="96508" y="0"/>
                  </a:lnTo>
                  <a:lnTo>
                    <a:pt x="1423323" y="0"/>
                  </a:lnTo>
                  <a:lnTo>
                    <a:pt x="1460888" y="7584"/>
                  </a:lnTo>
                  <a:lnTo>
                    <a:pt x="1491565" y="28266"/>
                  </a:lnTo>
                  <a:lnTo>
                    <a:pt x="1512247" y="58943"/>
                  </a:lnTo>
                  <a:lnTo>
                    <a:pt x="1519832" y="96508"/>
                  </a:lnTo>
                  <a:lnTo>
                    <a:pt x="1519832" y="868584"/>
                  </a:lnTo>
                  <a:lnTo>
                    <a:pt x="1512247" y="906149"/>
                  </a:lnTo>
                  <a:lnTo>
                    <a:pt x="1491565" y="936826"/>
                  </a:lnTo>
                  <a:lnTo>
                    <a:pt x="1460888" y="957508"/>
                  </a:lnTo>
                  <a:lnTo>
                    <a:pt x="1423323" y="965093"/>
                  </a:lnTo>
                  <a:lnTo>
                    <a:pt x="96508" y="965093"/>
                  </a:lnTo>
                  <a:lnTo>
                    <a:pt x="58943" y="957508"/>
                  </a:lnTo>
                  <a:lnTo>
                    <a:pt x="28266" y="936826"/>
                  </a:lnTo>
                  <a:lnTo>
                    <a:pt x="7584" y="906149"/>
                  </a:lnTo>
                  <a:lnTo>
                    <a:pt x="0" y="868584"/>
                  </a:lnTo>
                  <a:lnTo>
                    <a:pt x="0" y="96508"/>
                  </a:lnTo>
                  <a:close/>
                </a:path>
              </a:pathLst>
            </a:custGeom>
            <a:ln w="25400">
              <a:solidFill>
                <a:srgbClr val="FFFFFF"/>
              </a:solidFill>
            </a:ln>
          </p:spPr>
          <p:txBody>
            <a:bodyPr wrap="square" lIns="0" tIns="0" rIns="0" bIns="0" rtlCol="0"/>
            <a:lstStyle/>
            <a:p>
              <a:endParaRPr/>
            </a:p>
          </p:txBody>
        </p:sp>
        <p:sp>
          <p:nvSpPr>
            <p:cNvPr id="55" name="object 55"/>
            <p:cNvSpPr/>
            <p:nvPr/>
          </p:nvSpPr>
          <p:spPr>
            <a:xfrm>
              <a:off x="6814838" y="2757670"/>
              <a:ext cx="1520190" cy="965200"/>
            </a:xfrm>
            <a:custGeom>
              <a:avLst/>
              <a:gdLst/>
              <a:ahLst/>
              <a:cxnLst/>
              <a:rect l="l" t="t" r="r" b="b"/>
              <a:pathLst>
                <a:path w="1520190" h="965200">
                  <a:moveTo>
                    <a:pt x="1423323" y="0"/>
                  </a:moveTo>
                  <a:lnTo>
                    <a:pt x="96508" y="0"/>
                  </a:lnTo>
                  <a:lnTo>
                    <a:pt x="58943" y="7584"/>
                  </a:lnTo>
                  <a:lnTo>
                    <a:pt x="28267" y="28266"/>
                  </a:lnTo>
                  <a:lnTo>
                    <a:pt x="7584" y="58942"/>
                  </a:lnTo>
                  <a:lnTo>
                    <a:pt x="0" y="96508"/>
                  </a:lnTo>
                  <a:lnTo>
                    <a:pt x="0" y="868583"/>
                  </a:lnTo>
                  <a:lnTo>
                    <a:pt x="7584" y="906149"/>
                  </a:lnTo>
                  <a:lnTo>
                    <a:pt x="28267" y="936825"/>
                  </a:lnTo>
                  <a:lnTo>
                    <a:pt x="58943" y="957507"/>
                  </a:lnTo>
                  <a:lnTo>
                    <a:pt x="96508" y="965092"/>
                  </a:lnTo>
                  <a:lnTo>
                    <a:pt x="1423323" y="965092"/>
                  </a:lnTo>
                  <a:lnTo>
                    <a:pt x="1460888" y="957507"/>
                  </a:lnTo>
                  <a:lnTo>
                    <a:pt x="1491565" y="936825"/>
                  </a:lnTo>
                  <a:lnTo>
                    <a:pt x="1512247" y="906149"/>
                  </a:lnTo>
                  <a:lnTo>
                    <a:pt x="1519831" y="868583"/>
                  </a:lnTo>
                  <a:lnTo>
                    <a:pt x="1519831" y="96508"/>
                  </a:lnTo>
                  <a:lnTo>
                    <a:pt x="1512247" y="58942"/>
                  </a:lnTo>
                  <a:lnTo>
                    <a:pt x="1491565" y="28266"/>
                  </a:lnTo>
                  <a:lnTo>
                    <a:pt x="1460888" y="7584"/>
                  </a:lnTo>
                  <a:lnTo>
                    <a:pt x="1423323" y="0"/>
                  </a:lnTo>
                  <a:close/>
                </a:path>
              </a:pathLst>
            </a:custGeom>
            <a:solidFill>
              <a:srgbClr val="FFFFFF">
                <a:alpha val="90199"/>
              </a:srgbClr>
            </a:solidFill>
          </p:spPr>
          <p:txBody>
            <a:bodyPr wrap="square" lIns="0" tIns="0" rIns="0" bIns="0" rtlCol="0"/>
            <a:lstStyle/>
            <a:p>
              <a:endParaRPr/>
            </a:p>
          </p:txBody>
        </p:sp>
        <p:sp>
          <p:nvSpPr>
            <p:cNvPr id="56" name="object 56"/>
            <p:cNvSpPr/>
            <p:nvPr/>
          </p:nvSpPr>
          <p:spPr>
            <a:xfrm>
              <a:off x="6814838" y="2757670"/>
              <a:ext cx="1520190" cy="965200"/>
            </a:xfrm>
            <a:custGeom>
              <a:avLst/>
              <a:gdLst/>
              <a:ahLst/>
              <a:cxnLst/>
              <a:rect l="l" t="t" r="r" b="b"/>
              <a:pathLst>
                <a:path w="1520190" h="965200">
                  <a:moveTo>
                    <a:pt x="0" y="96508"/>
                  </a:moveTo>
                  <a:lnTo>
                    <a:pt x="7584" y="58943"/>
                  </a:lnTo>
                  <a:lnTo>
                    <a:pt x="28266" y="28266"/>
                  </a:lnTo>
                  <a:lnTo>
                    <a:pt x="58943" y="7584"/>
                  </a:lnTo>
                  <a:lnTo>
                    <a:pt x="96508" y="0"/>
                  </a:lnTo>
                  <a:lnTo>
                    <a:pt x="1423323" y="0"/>
                  </a:lnTo>
                  <a:lnTo>
                    <a:pt x="1460888" y="7584"/>
                  </a:lnTo>
                  <a:lnTo>
                    <a:pt x="1491565" y="28266"/>
                  </a:lnTo>
                  <a:lnTo>
                    <a:pt x="1512247" y="58943"/>
                  </a:lnTo>
                  <a:lnTo>
                    <a:pt x="1519832" y="96508"/>
                  </a:lnTo>
                  <a:lnTo>
                    <a:pt x="1519832" y="868584"/>
                  </a:lnTo>
                  <a:lnTo>
                    <a:pt x="1512247" y="906149"/>
                  </a:lnTo>
                  <a:lnTo>
                    <a:pt x="1491565" y="936826"/>
                  </a:lnTo>
                  <a:lnTo>
                    <a:pt x="1460888" y="957508"/>
                  </a:lnTo>
                  <a:lnTo>
                    <a:pt x="1423323" y="965093"/>
                  </a:lnTo>
                  <a:lnTo>
                    <a:pt x="96508" y="965093"/>
                  </a:lnTo>
                  <a:lnTo>
                    <a:pt x="58943" y="957508"/>
                  </a:lnTo>
                  <a:lnTo>
                    <a:pt x="28266" y="936826"/>
                  </a:lnTo>
                  <a:lnTo>
                    <a:pt x="7584" y="906149"/>
                  </a:lnTo>
                  <a:lnTo>
                    <a:pt x="0" y="868584"/>
                  </a:lnTo>
                  <a:lnTo>
                    <a:pt x="0" y="96508"/>
                  </a:lnTo>
                  <a:close/>
                </a:path>
              </a:pathLst>
            </a:custGeom>
            <a:ln w="25400">
              <a:solidFill>
                <a:srgbClr val="9BBB59"/>
              </a:solidFill>
            </a:ln>
          </p:spPr>
          <p:txBody>
            <a:bodyPr wrap="square" lIns="0" tIns="0" rIns="0" bIns="0" rtlCol="0"/>
            <a:lstStyle/>
            <a:p>
              <a:endParaRPr/>
            </a:p>
          </p:txBody>
        </p:sp>
      </p:grpSp>
      <p:sp>
        <p:nvSpPr>
          <p:cNvPr id="57" name="object 57"/>
          <p:cNvSpPr txBox="1"/>
          <p:nvPr/>
        </p:nvSpPr>
        <p:spPr>
          <a:xfrm>
            <a:off x="6913813" y="2858396"/>
            <a:ext cx="1322705" cy="737235"/>
          </a:xfrm>
          <a:prstGeom prst="rect">
            <a:avLst/>
          </a:prstGeom>
        </p:spPr>
        <p:txBody>
          <a:bodyPr vert="horz" wrap="square" lIns="0" tIns="26669" rIns="0" bIns="0" rtlCol="0">
            <a:spAutoFit/>
          </a:bodyPr>
          <a:lstStyle/>
          <a:p>
            <a:pPr marL="12700" marR="5080" indent="-635" algn="ctr">
              <a:lnSpc>
                <a:spcPct val="91500"/>
              </a:lnSpc>
              <a:spcBef>
                <a:spcPts val="209"/>
              </a:spcBef>
            </a:pPr>
            <a:r>
              <a:rPr sz="1000" spc="-50" dirty="0">
                <a:latin typeface="Arial"/>
                <a:cs typeface="Arial"/>
              </a:rPr>
              <a:t>Ayudar</a:t>
            </a:r>
            <a:r>
              <a:rPr sz="1000" spc="-45" dirty="0">
                <a:latin typeface="Arial"/>
                <a:cs typeface="Arial"/>
              </a:rPr>
              <a:t> </a:t>
            </a:r>
            <a:r>
              <a:rPr sz="1000" spc="-80" dirty="0">
                <a:latin typeface="Arial"/>
                <a:cs typeface="Arial"/>
              </a:rPr>
              <a:t>a</a:t>
            </a:r>
            <a:r>
              <a:rPr sz="1000" spc="-45" dirty="0">
                <a:latin typeface="Arial"/>
                <a:cs typeface="Arial"/>
              </a:rPr>
              <a:t> los</a:t>
            </a:r>
            <a:r>
              <a:rPr sz="1000" spc="-40" dirty="0">
                <a:latin typeface="Arial"/>
                <a:cs typeface="Arial"/>
              </a:rPr>
              <a:t> </a:t>
            </a:r>
            <a:r>
              <a:rPr sz="1000" spc="-45" dirty="0">
                <a:latin typeface="Arial"/>
                <a:cs typeface="Arial"/>
              </a:rPr>
              <a:t>y </a:t>
            </a:r>
            <a:r>
              <a:rPr sz="1000" spc="-25" dirty="0">
                <a:latin typeface="Arial"/>
                <a:cs typeface="Arial"/>
              </a:rPr>
              <a:t>las </a:t>
            </a:r>
            <a:r>
              <a:rPr sz="1000" spc="-40" dirty="0">
                <a:latin typeface="Arial"/>
                <a:cs typeface="Arial"/>
              </a:rPr>
              <a:t>estudiantes</a:t>
            </a:r>
            <a:r>
              <a:rPr sz="1000" spc="-25" dirty="0">
                <a:latin typeface="Arial"/>
                <a:cs typeface="Arial"/>
              </a:rPr>
              <a:t> </a:t>
            </a:r>
            <a:r>
              <a:rPr sz="1000" spc="-80" dirty="0">
                <a:latin typeface="Arial"/>
                <a:cs typeface="Arial"/>
              </a:rPr>
              <a:t>a</a:t>
            </a:r>
            <a:r>
              <a:rPr sz="1000" spc="-25" dirty="0">
                <a:latin typeface="Arial"/>
                <a:cs typeface="Arial"/>
              </a:rPr>
              <a:t> </a:t>
            </a:r>
            <a:r>
              <a:rPr sz="1000" spc="-20" dirty="0">
                <a:latin typeface="Arial"/>
                <a:cs typeface="Arial"/>
              </a:rPr>
              <a:t>hacer </a:t>
            </a:r>
            <a:r>
              <a:rPr sz="1000" spc="-55" dirty="0">
                <a:latin typeface="Arial"/>
                <a:cs typeface="Arial"/>
              </a:rPr>
              <a:t>conexiones</a:t>
            </a:r>
            <a:r>
              <a:rPr sz="1000" spc="-25" dirty="0">
                <a:latin typeface="Arial"/>
                <a:cs typeface="Arial"/>
              </a:rPr>
              <a:t> </a:t>
            </a:r>
            <a:r>
              <a:rPr sz="1000" spc="-45" dirty="0">
                <a:latin typeface="Arial"/>
                <a:cs typeface="Arial"/>
              </a:rPr>
              <a:t>en</a:t>
            </a:r>
            <a:r>
              <a:rPr sz="1000" spc="-25" dirty="0">
                <a:latin typeface="Arial"/>
                <a:cs typeface="Arial"/>
              </a:rPr>
              <a:t> una </a:t>
            </a:r>
            <a:r>
              <a:rPr sz="1000" spc="-65" dirty="0">
                <a:latin typeface="Arial"/>
                <a:cs typeface="Arial"/>
              </a:rPr>
              <a:t>secuencia</a:t>
            </a:r>
            <a:r>
              <a:rPr sz="1000" spc="-20" dirty="0">
                <a:latin typeface="Arial"/>
                <a:cs typeface="Arial"/>
              </a:rPr>
              <a:t> </a:t>
            </a:r>
            <a:r>
              <a:rPr sz="1000" spc="-45" dirty="0">
                <a:latin typeface="Arial"/>
                <a:cs typeface="Arial"/>
              </a:rPr>
              <a:t>de</a:t>
            </a:r>
            <a:r>
              <a:rPr sz="1000" spc="-15" dirty="0">
                <a:latin typeface="Arial"/>
                <a:cs typeface="Arial"/>
              </a:rPr>
              <a:t> </a:t>
            </a:r>
            <a:r>
              <a:rPr sz="1000" spc="-40" dirty="0">
                <a:latin typeface="Arial"/>
                <a:cs typeface="Arial"/>
              </a:rPr>
              <a:t>aprendizaje </a:t>
            </a:r>
            <a:r>
              <a:rPr sz="1000" spc="-50" dirty="0">
                <a:latin typeface="Arial"/>
                <a:cs typeface="Arial"/>
              </a:rPr>
              <a:t>(Conectar,</a:t>
            </a:r>
            <a:r>
              <a:rPr sz="1000" spc="-20" dirty="0">
                <a:latin typeface="Arial"/>
                <a:cs typeface="Arial"/>
              </a:rPr>
              <a:t> </a:t>
            </a:r>
            <a:r>
              <a:rPr sz="1000" spc="-25" dirty="0">
                <a:latin typeface="Arial"/>
                <a:cs typeface="Arial"/>
              </a:rPr>
              <a:t>C)</a:t>
            </a:r>
            <a:endParaRPr sz="1000">
              <a:latin typeface="Arial"/>
              <a:cs typeface="Arial"/>
            </a:endParaRPr>
          </a:p>
        </p:txBody>
      </p:sp>
      <p:grpSp>
        <p:nvGrpSpPr>
          <p:cNvPr id="58" name="object 58"/>
          <p:cNvGrpSpPr/>
          <p:nvPr/>
        </p:nvGrpSpPr>
        <p:grpSpPr>
          <a:xfrm>
            <a:off x="6633268" y="3991654"/>
            <a:ext cx="1714500" cy="2542540"/>
            <a:chOff x="6633268" y="3991654"/>
            <a:chExt cx="1714500" cy="2542540"/>
          </a:xfrm>
        </p:grpSpPr>
        <p:sp>
          <p:nvSpPr>
            <p:cNvPr id="59" name="object 59"/>
            <p:cNvSpPr/>
            <p:nvPr/>
          </p:nvSpPr>
          <p:spPr>
            <a:xfrm>
              <a:off x="6645968" y="4004354"/>
              <a:ext cx="1520190" cy="2356485"/>
            </a:xfrm>
            <a:custGeom>
              <a:avLst/>
              <a:gdLst/>
              <a:ahLst/>
              <a:cxnLst/>
              <a:rect l="l" t="t" r="r" b="b"/>
              <a:pathLst>
                <a:path w="1520190" h="2356485">
                  <a:moveTo>
                    <a:pt x="1367848" y="0"/>
                  </a:moveTo>
                  <a:lnTo>
                    <a:pt x="151982" y="0"/>
                  </a:lnTo>
                  <a:lnTo>
                    <a:pt x="103944" y="7748"/>
                  </a:lnTo>
                  <a:lnTo>
                    <a:pt x="62223" y="29323"/>
                  </a:lnTo>
                  <a:lnTo>
                    <a:pt x="29323" y="62224"/>
                  </a:lnTo>
                  <a:lnTo>
                    <a:pt x="7748" y="103944"/>
                  </a:lnTo>
                  <a:lnTo>
                    <a:pt x="0" y="151983"/>
                  </a:lnTo>
                  <a:lnTo>
                    <a:pt x="0" y="2204370"/>
                  </a:lnTo>
                  <a:lnTo>
                    <a:pt x="7748" y="2252408"/>
                  </a:lnTo>
                  <a:lnTo>
                    <a:pt x="29323" y="2294129"/>
                  </a:lnTo>
                  <a:lnTo>
                    <a:pt x="62223" y="2327029"/>
                  </a:lnTo>
                  <a:lnTo>
                    <a:pt x="103944" y="2348604"/>
                  </a:lnTo>
                  <a:lnTo>
                    <a:pt x="151982" y="2356353"/>
                  </a:lnTo>
                  <a:lnTo>
                    <a:pt x="1367848" y="2356353"/>
                  </a:lnTo>
                  <a:lnTo>
                    <a:pt x="1415886" y="2348604"/>
                  </a:lnTo>
                  <a:lnTo>
                    <a:pt x="1457607" y="2327029"/>
                  </a:lnTo>
                  <a:lnTo>
                    <a:pt x="1490507" y="2294129"/>
                  </a:lnTo>
                  <a:lnTo>
                    <a:pt x="1512083" y="2252408"/>
                  </a:lnTo>
                  <a:lnTo>
                    <a:pt x="1519831" y="2204370"/>
                  </a:lnTo>
                  <a:lnTo>
                    <a:pt x="1519831" y="151983"/>
                  </a:lnTo>
                  <a:lnTo>
                    <a:pt x="1512083" y="103944"/>
                  </a:lnTo>
                  <a:lnTo>
                    <a:pt x="1490507" y="62224"/>
                  </a:lnTo>
                  <a:lnTo>
                    <a:pt x="1457607" y="29323"/>
                  </a:lnTo>
                  <a:lnTo>
                    <a:pt x="1415886" y="7748"/>
                  </a:lnTo>
                  <a:lnTo>
                    <a:pt x="1367848" y="0"/>
                  </a:lnTo>
                  <a:close/>
                </a:path>
              </a:pathLst>
            </a:custGeom>
            <a:solidFill>
              <a:srgbClr val="E13DCD"/>
            </a:solidFill>
          </p:spPr>
          <p:txBody>
            <a:bodyPr wrap="square" lIns="0" tIns="0" rIns="0" bIns="0" rtlCol="0"/>
            <a:lstStyle/>
            <a:p>
              <a:endParaRPr/>
            </a:p>
          </p:txBody>
        </p:sp>
        <p:sp>
          <p:nvSpPr>
            <p:cNvPr id="60" name="object 60"/>
            <p:cNvSpPr/>
            <p:nvPr/>
          </p:nvSpPr>
          <p:spPr>
            <a:xfrm>
              <a:off x="6645968" y="4004354"/>
              <a:ext cx="1520190" cy="2356485"/>
            </a:xfrm>
            <a:custGeom>
              <a:avLst/>
              <a:gdLst/>
              <a:ahLst/>
              <a:cxnLst/>
              <a:rect l="l" t="t" r="r" b="b"/>
              <a:pathLst>
                <a:path w="1520190" h="2356485">
                  <a:moveTo>
                    <a:pt x="0" y="151982"/>
                  </a:moveTo>
                  <a:lnTo>
                    <a:pt x="7748" y="103944"/>
                  </a:lnTo>
                  <a:lnTo>
                    <a:pt x="29323" y="62223"/>
                  </a:lnTo>
                  <a:lnTo>
                    <a:pt x="62223" y="29323"/>
                  </a:lnTo>
                  <a:lnTo>
                    <a:pt x="103944" y="7748"/>
                  </a:lnTo>
                  <a:lnTo>
                    <a:pt x="151982" y="0"/>
                  </a:lnTo>
                  <a:lnTo>
                    <a:pt x="1367849" y="0"/>
                  </a:lnTo>
                  <a:lnTo>
                    <a:pt x="1415887" y="7748"/>
                  </a:lnTo>
                  <a:lnTo>
                    <a:pt x="1457608" y="29323"/>
                  </a:lnTo>
                  <a:lnTo>
                    <a:pt x="1490508" y="62223"/>
                  </a:lnTo>
                  <a:lnTo>
                    <a:pt x="1512083" y="103944"/>
                  </a:lnTo>
                  <a:lnTo>
                    <a:pt x="1519832" y="151982"/>
                  </a:lnTo>
                  <a:lnTo>
                    <a:pt x="1519832" y="2204370"/>
                  </a:lnTo>
                  <a:lnTo>
                    <a:pt x="1512083" y="2252408"/>
                  </a:lnTo>
                  <a:lnTo>
                    <a:pt x="1490508" y="2294129"/>
                  </a:lnTo>
                  <a:lnTo>
                    <a:pt x="1457608" y="2327029"/>
                  </a:lnTo>
                  <a:lnTo>
                    <a:pt x="1415887" y="2348604"/>
                  </a:lnTo>
                  <a:lnTo>
                    <a:pt x="1367849" y="2356353"/>
                  </a:lnTo>
                  <a:lnTo>
                    <a:pt x="151982" y="2356353"/>
                  </a:lnTo>
                  <a:lnTo>
                    <a:pt x="103944" y="2348604"/>
                  </a:lnTo>
                  <a:lnTo>
                    <a:pt x="62223" y="2327029"/>
                  </a:lnTo>
                  <a:lnTo>
                    <a:pt x="29323" y="2294129"/>
                  </a:lnTo>
                  <a:lnTo>
                    <a:pt x="7748" y="2252408"/>
                  </a:lnTo>
                  <a:lnTo>
                    <a:pt x="0" y="2204370"/>
                  </a:lnTo>
                  <a:lnTo>
                    <a:pt x="0" y="151982"/>
                  </a:lnTo>
                  <a:close/>
                </a:path>
              </a:pathLst>
            </a:custGeom>
            <a:ln w="25400">
              <a:solidFill>
                <a:srgbClr val="FFFFFF"/>
              </a:solidFill>
            </a:ln>
          </p:spPr>
          <p:txBody>
            <a:bodyPr wrap="square" lIns="0" tIns="0" rIns="0" bIns="0" rtlCol="0"/>
            <a:lstStyle/>
            <a:p>
              <a:endParaRPr/>
            </a:p>
          </p:txBody>
        </p:sp>
        <p:sp>
          <p:nvSpPr>
            <p:cNvPr id="61" name="object 61"/>
            <p:cNvSpPr/>
            <p:nvPr/>
          </p:nvSpPr>
          <p:spPr>
            <a:xfrm>
              <a:off x="6814838" y="4164781"/>
              <a:ext cx="1520190" cy="2356485"/>
            </a:xfrm>
            <a:custGeom>
              <a:avLst/>
              <a:gdLst/>
              <a:ahLst/>
              <a:cxnLst/>
              <a:rect l="l" t="t" r="r" b="b"/>
              <a:pathLst>
                <a:path w="1520190" h="2356484">
                  <a:moveTo>
                    <a:pt x="1367849" y="0"/>
                  </a:moveTo>
                  <a:lnTo>
                    <a:pt x="151983" y="0"/>
                  </a:lnTo>
                  <a:lnTo>
                    <a:pt x="103944" y="7748"/>
                  </a:lnTo>
                  <a:lnTo>
                    <a:pt x="62224" y="29323"/>
                  </a:lnTo>
                  <a:lnTo>
                    <a:pt x="29323" y="62223"/>
                  </a:lnTo>
                  <a:lnTo>
                    <a:pt x="7748" y="103944"/>
                  </a:lnTo>
                  <a:lnTo>
                    <a:pt x="0" y="151982"/>
                  </a:lnTo>
                  <a:lnTo>
                    <a:pt x="0" y="2204369"/>
                  </a:lnTo>
                  <a:lnTo>
                    <a:pt x="7748" y="2252408"/>
                  </a:lnTo>
                  <a:lnTo>
                    <a:pt x="29323" y="2294128"/>
                  </a:lnTo>
                  <a:lnTo>
                    <a:pt x="62224" y="2327028"/>
                  </a:lnTo>
                  <a:lnTo>
                    <a:pt x="103944" y="2348604"/>
                  </a:lnTo>
                  <a:lnTo>
                    <a:pt x="151983" y="2356352"/>
                  </a:lnTo>
                  <a:lnTo>
                    <a:pt x="1367849" y="2356352"/>
                  </a:lnTo>
                  <a:lnTo>
                    <a:pt x="1415888" y="2348604"/>
                  </a:lnTo>
                  <a:lnTo>
                    <a:pt x="1457608" y="2327028"/>
                  </a:lnTo>
                  <a:lnTo>
                    <a:pt x="1490508" y="2294128"/>
                  </a:lnTo>
                  <a:lnTo>
                    <a:pt x="1512083" y="2252408"/>
                  </a:lnTo>
                  <a:lnTo>
                    <a:pt x="1519831" y="2204369"/>
                  </a:lnTo>
                  <a:lnTo>
                    <a:pt x="1519831" y="151982"/>
                  </a:lnTo>
                  <a:lnTo>
                    <a:pt x="1512083" y="103944"/>
                  </a:lnTo>
                  <a:lnTo>
                    <a:pt x="1490508" y="62223"/>
                  </a:lnTo>
                  <a:lnTo>
                    <a:pt x="1457608" y="29323"/>
                  </a:lnTo>
                  <a:lnTo>
                    <a:pt x="1415888" y="7748"/>
                  </a:lnTo>
                  <a:lnTo>
                    <a:pt x="1367849" y="0"/>
                  </a:lnTo>
                  <a:close/>
                </a:path>
              </a:pathLst>
            </a:custGeom>
            <a:solidFill>
              <a:srgbClr val="FFFFFF">
                <a:alpha val="90199"/>
              </a:srgbClr>
            </a:solidFill>
          </p:spPr>
          <p:txBody>
            <a:bodyPr wrap="square" lIns="0" tIns="0" rIns="0" bIns="0" rtlCol="0"/>
            <a:lstStyle/>
            <a:p>
              <a:endParaRPr/>
            </a:p>
          </p:txBody>
        </p:sp>
        <p:sp>
          <p:nvSpPr>
            <p:cNvPr id="62" name="object 62"/>
            <p:cNvSpPr/>
            <p:nvPr/>
          </p:nvSpPr>
          <p:spPr>
            <a:xfrm>
              <a:off x="6814838" y="4164781"/>
              <a:ext cx="1520190" cy="2356485"/>
            </a:xfrm>
            <a:custGeom>
              <a:avLst/>
              <a:gdLst/>
              <a:ahLst/>
              <a:cxnLst/>
              <a:rect l="l" t="t" r="r" b="b"/>
              <a:pathLst>
                <a:path w="1520190" h="2356484">
                  <a:moveTo>
                    <a:pt x="0" y="151982"/>
                  </a:moveTo>
                  <a:lnTo>
                    <a:pt x="7748" y="103944"/>
                  </a:lnTo>
                  <a:lnTo>
                    <a:pt x="29323" y="62223"/>
                  </a:lnTo>
                  <a:lnTo>
                    <a:pt x="62223" y="29323"/>
                  </a:lnTo>
                  <a:lnTo>
                    <a:pt x="103944" y="7748"/>
                  </a:lnTo>
                  <a:lnTo>
                    <a:pt x="151982" y="0"/>
                  </a:lnTo>
                  <a:lnTo>
                    <a:pt x="1367849" y="0"/>
                  </a:lnTo>
                  <a:lnTo>
                    <a:pt x="1415887" y="7748"/>
                  </a:lnTo>
                  <a:lnTo>
                    <a:pt x="1457608" y="29323"/>
                  </a:lnTo>
                  <a:lnTo>
                    <a:pt x="1490508" y="62223"/>
                  </a:lnTo>
                  <a:lnTo>
                    <a:pt x="1512083" y="103944"/>
                  </a:lnTo>
                  <a:lnTo>
                    <a:pt x="1519832" y="151982"/>
                  </a:lnTo>
                  <a:lnTo>
                    <a:pt x="1519832" y="2204370"/>
                  </a:lnTo>
                  <a:lnTo>
                    <a:pt x="1512083" y="2252408"/>
                  </a:lnTo>
                  <a:lnTo>
                    <a:pt x="1490508" y="2294129"/>
                  </a:lnTo>
                  <a:lnTo>
                    <a:pt x="1457608" y="2327029"/>
                  </a:lnTo>
                  <a:lnTo>
                    <a:pt x="1415887" y="2348604"/>
                  </a:lnTo>
                  <a:lnTo>
                    <a:pt x="1367849" y="2356353"/>
                  </a:lnTo>
                  <a:lnTo>
                    <a:pt x="151982" y="2356353"/>
                  </a:lnTo>
                  <a:lnTo>
                    <a:pt x="103944" y="2348604"/>
                  </a:lnTo>
                  <a:lnTo>
                    <a:pt x="62223" y="2327029"/>
                  </a:lnTo>
                  <a:lnTo>
                    <a:pt x="29323" y="2294129"/>
                  </a:lnTo>
                  <a:lnTo>
                    <a:pt x="7748" y="2252408"/>
                  </a:lnTo>
                  <a:lnTo>
                    <a:pt x="0" y="2204370"/>
                  </a:lnTo>
                  <a:lnTo>
                    <a:pt x="0" y="151982"/>
                  </a:lnTo>
                  <a:close/>
                </a:path>
              </a:pathLst>
            </a:custGeom>
            <a:ln w="25400">
              <a:solidFill>
                <a:srgbClr val="8064A2"/>
              </a:solidFill>
            </a:ln>
          </p:spPr>
          <p:txBody>
            <a:bodyPr wrap="square" lIns="0" tIns="0" rIns="0" bIns="0" rtlCol="0"/>
            <a:lstStyle/>
            <a:p>
              <a:endParaRPr/>
            </a:p>
          </p:txBody>
        </p:sp>
      </p:grpSp>
      <p:sp>
        <p:nvSpPr>
          <p:cNvPr id="63" name="object 63"/>
          <p:cNvSpPr txBox="1"/>
          <p:nvPr/>
        </p:nvSpPr>
        <p:spPr>
          <a:xfrm>
            <a:off x="6890096" y="4681100"/>
            <a:ext cx="1369695" cy="1294765"/>
          </a:xfrm>
          <a:prstGeom prst="rect">
            <a:avLst/>
          </a:prstGeom>
        </p:spPr>
        <p:txBody>
          <a:bodyPr vert="horz" wrap="square" lIns="0" tIns="26670" rIns="0" bIns="0" rtlCol="0">
            <a:spAutoFit/>
          </a:bodyPr>
          <a:lstStyle/>
          <a:p>
            <a:pPr marL="12700" marR="5080" indent="-635" algn="ctr">
              <a:lnSpc>
                <a:spcPct val="91500"/>
              </a:lnSpc>
              <a:spcBef>
                <a:spcPts val="210"/>
              </a:spcBef>
            </a:pPr>
            <a:r>
              <a:rPr sz="1000" spc="-105" dirty="0">
                <a:latin typeface="Arial"/>
                <a:cs typeface="Arial"/>
              </a:rPr>
              <a:t>En</a:t>
            </a:r>
            <a:r>
              <a:rPr sz="1000" spc="-40" dirty="0">
                <a:latin typeface="Arial"/>
                <a:cs typeface="Arial"/>
              </a:rPr>
              <a:t> </a:t>
            </a:r>
            <a:r>
              <a:rPr sz="1000" spc="-135" dirty="0">
                <a:latin typeface="Arial"/>
                <a:cs typeface="Arial"/>
              </a:rPr>
              <a:t>RE,</a:t>
            </a:r>
            <a:r>
              <a:rPr sz="1000" spc="-35" dirty="0">
                <a:latin typeface="Arial"/>
                <a:cs typeface="Arial"/>
              </a:rPr>
              <a:t> </a:t>
            </a:r>
            <a:r>
              <a:rPr sz="1000" spc="-70" dirty="0">
                <a:latin typeface="Arial"/>
                <a:cs typeface="Arial"/>
              </a:rPr>
              <a:t>¿qué</a:t>
            </a:r>
            <a:r>
              <a:rPr sz="1000" spc="-40" dirty="0">
                <a:latin typeface="Arial"/>
                <a:cs typeface="Arial"/>
              </a:rPr>
              <a:t> </a:t>
            </a:r>
            <a:r>
              <a:rPr sz="1000" spc="-10" dirty="0">
                <a:latin typeface="Arial"/>
                <a:cs typeface="Arial"/>
              </a:rPr>
              <a:t>tanto</a:t>
            </a:r>
            <a:r>
              <a:rPr sz="1000" spc="-40" dirty="0">
                <a:latin typeface="Arial"/>
                <a:cs typeface="Arial"/>
              </a:rPr>
              <a:t> </a:t>
            </a:r>
            <a:r>
              <a:rPr sz="1000" spc="-25" dirty="0">
                <a:latin typeface="Arial"/>
                <a:cs typeface="Arial"/>
              </a:rPr>
              <a:t>los </a:t>
            </a:r>
            <a:r>
              <a:rPr sz="1000" spc="-40" dirty="0">
                <a:latin typeface="Arial"/>
                <a:cs typeface="Arial"/>
              </a:rPr>
              <a:t>estudiantes</a:t>
            </a:r>
            <a:r>
              <a:rPr sz="1000" spc="-15" dirty="0">
                <a:latin typeface="Arial"/>
                <a:cs typeface="Arial"/>
              </a:rPr>
              <a:t> </a:t>
            </a:r>
            <a:r>
              <a:rPr sz="1000" spc="-25" dirty="0">
                <a:latin typeface="Arial"/>
                <a:cs typeface="Arial"/>
              </a:rPr>
              <a:t>traen</a:t>
            </a:r>
            <a:r>
              <a:rPr sz="1000" spc="-10" dirty="0">
                <a:latin typeface="Arial"/>
                <a:cs typeface="Arial"/>
              </a:rPr>
              <a:t> </a:t>
            </a:r>
            <a:r>
              <a:rPr sz="1000" spc="-25" dirty="0">
                <a:latin typeface="Arial"/>
                <a:cs typeface="Arial"/>
              </a:rPr>
              <a:t>sus </a:t>
            </a:r>
            <a:r>
              <a:rPr sz="1000" spc="-40" dirty="0">
                <a:latin typeface="Arial"/>
                <a:cs typeface="Arial"/>
              </a:rPr>
              <a:t>propias</a:t>
            </a:r>
            <a:r>
              <a:rPr sz="1000" spc="-20" dirty="0">
                <a:latin typeface="Arial"/>
                <a:cs typeface="Arial"/>
              </a:rPr>
              <a:t> </a:t>
            </a:r>
            <a:r>
              <a:rPr sz="1000" spc="-50" dirty="0">
                <a:latin typeface="Arial"/>
                <a:cs typeface="Arial"/>
              </a:rPr>
              <a:t>experiencias</a:t>
            </a:r>
            <a:r>
              <a:rPr sz="1000" spc="-20" dirty="0">
                <a:latin typeface="Arial"/>
                <a:cs typeface="Arial"/>
              </a:rPr>
              <a:t> </a:t>
            </a:r>
            <a:r>
              <a:rPr sz="1000" spc="-25" dirty="0">
                <a:latin typeface="Arial"/>
                <a:cs typeface="Arial"/>
              </a:rPr>
              <a:t>al </a:t>
            </a:r>
            <a:r>
              <a:rPr sz="1000" spc="-60" dirty="0">
                <a:latin typeface="Arial"/>
                <a:cs typeface="Arial"/>
              </a:rPr>
              <a:t>aula?</a:t>
            </a:r>
            <a:r>
              <a:rPr sz="1000" spc="-40" dirty="0">
                <a:latin typeface="Arial"/>
                <a:cs typeface="Arial"/>
              </a:rPr>
              <a:t> </a:t>
            </a:r>
            <a:r>
              <a:rPr sz="1000" spc="-120" dirty="0">
                <a:latin typeface="Arial"/>
                <a:cs typeface="Arial"/>
              </a:rPr>
              <a:t>¿En</a:t>
            </a:r>
            <a:r>
              <a:rPr sz="1000" spc="-35" dirty="0">
                <a:latin typeface="Arial"/>
                <a:cs typeface="Arial"/>
              </a:rPr>
              <a:t> </a:t>
            </a:r>
            <a:r>
              <a:rPr sz="1000" spc="-40" dirty="0">
                <a:latin typeface="Arial"/>
                <a:cs typeface="Arial"/>
              </a:rPr>
              <a:t>qué</a:t>
            </a:r>
            <a:r>
              <a:rPr sz="1000" spc="-35" dirty="0">
                <a:latin typeface="Arial"/>
                <a:cs typeface="Arial"/>
              </a:rPr>
              <a:t> </a:t>
            </a:r>
            <a:r>
              <a:rPr sz="1000" spc="-45" dirty="0">
                <a:latin typeface="Arial"/>
                <a:cs typeface="Arial"/>
              </a:rPr>
              <a:t>medida</a:t>
            </a:r>
            <a:r>
              <a:rPr sz="1000" spc="-40" dirty="0">
                <a:latin typeface="Arial"/>
                <a:cs typeface="Arial"/>
              </a:rPr>
              <a:t> </a:t>
            </a:r>
            <a:r>
              <a:rPr sz="1000" spc="-35" dirty="0">
                <a:latin typeface="Arial"/>
                <a:cs typeface="Arial"/>
              </a:rPr>
              <a:t>mis </a:t>
            </a:r>
            <a:r>
              <a:rPr sz="1000" spc="-40" dirty="0">
                <a:latin typeface="Arial"/>
                <a:cs typeface="Arial"/>
              </a:rPr>
              <a:t>estudiantes</a:t>
            </a:r>
            <a:r>
              <a:rPr sz="1000" dirty="0">
                <a:latin typeface="Arial"/>
                <a:cs typeface="Arial"/>
              </a:rPr>
              <a:t> </a:t>
            </a:r>
            <a:r>
              <a:rPr sz="1000" spc="-10" dirty="0">
                <a:latin typeface="Arial"/>
                <a:cs typeface="Arial"/>
              </a:rPr>
              <a:t>hacen </a:t>
            </a:r>
            <a:r>
              <a:rPr sz="1000" spc="-55" dirty="0">
                <a:latin typeface="Arial"/>
                <a:cs typeface="Arial"/>
              </a:rPr>
              <a:t>conexiones</a:t>
            </a:r>
            <a:r>
              <a:rPr sz="1000" spc="-25" dirty="0">
                <a:latin typeface="Arial"/>
                <a:cs typeface="Arial"/>
              </a:rPr>
              <a:t> </a:t>
            </a:r>
            <a:r>
              <a:rPr sz="1000" spc="-50" dirty="0">
                <a:latin typeface="Arial"/>
                <a:cs typeface="Arial"/>
              </a:rPr>
              <a:t>con</a:t>
            </a:r>
            <a:r>
              <a:rPr sz="1000" spc="-20" dirty="0">
                <a:latin typeface="Arial"/>
                <a:cs typeface="Arial"/>
              </a:rPr>
              <a:t> </a:t>
            </a:r>
            <a:r>
              <a:rPr sz="1000" spc="-25" dirty="0">
                <a:latin typeface="Arial"/>
                <a:cs typeface="Arial"/>
              </a:rPr>
              <a:t>la </a:t>
            </a:r>
            <a:r>
              <a:rPr sz="1000" spc="-55" dirty="0">
                <a:latin typeface="Arial"/>
                <a:cs typeface="Arial"/>
              </a:rPr>
              <a:t>Revolución</a:t>
            </a:r>
            <a:r>
              <a:rPr sz="1000" spc="-15" dirty="0">
                <a:latin typeface="Arial"/>
                <a:cs typeface="Arial"/>
              </a:rPr>
              <a:t> </a:t>
            </a:r>
            <a:r>
              <a:rPr sz="1000" spc="-105" dirty="0">
                <a:latin typeface="Arial"/>
                <a:cs typeface="Arial"/>
              </a:rPr>
              <a:t>Rusa</a:t>
            </a:r>
            <a:r>
              <a:rPr sz="1000" spc="-15" dirty="0">
                <a:latin typeface="Arial"/>
                <a:cs typeface="Arial"/>
              </a:rPr>
              <a:t> </a:t>
            </a:r>
            <a:r>
              <a:rPr sz="1000" spc="-10" dirty="0">
                <a:latin typeface="Arial"/>
                <a:cs typeface="Arial"/>
              </a:rPr>
              <a:t>cuando </a:t>
            </a:r>
            <a:r>
              <a:rPr sz="1000" spc="-40" dirty="0">
                <a:latin typeface="Arial"/>
                <a:cs typeface="Arial"/>
              </a:rPr>
              <a:t>leen</a:t>
            </a:r>
            <a:r>
              <a:rPr sz="1000" spc="-45" dirty="0">
                <a:latin typeface="Arial"/>
                <a:cs typeface="Arial"/>
              </a:rPr>
              <a:t> </a:t>
            </a:r>
            <a:r>
              <a:rPr sz="1000" spc="-105" dirty="0">
                <a:latin typeface="Arial"/>
                <a:cs typeface="Arial"/>
              </a:rPr>
              <a:t>La</a:t>
            </a:r>
            <a:r>
              <a:rPr sz="1000" spc="-45" dirty="0">
                <a:latin typeface="Arial"/>
                <a:cs typeface="Arial"/>
              </a:rPr>
              <a:t> </a:t>
            </a:r>
            <a:r>
              <a:rPr sz="1000" spc="-55" dirty="0">
                <a:latin typeface="Arial"/>
                <a:cs typeface="Arial"/>
              </a:rPr>
              <a:t>Granja</a:t>
            </a:r>
            <a:r>
              <a:rPr sz="1000" spc="-40" dirty="0">
                <a:latin typeface="Arial"/>
                <a:cs typeface="Arial"/>
              </a:rPr>
              <a:t> de</a:t>
            </a:r>
            <a:r>
              <a:rPr sz="1000" spc="-45" dirty="0">
                <a:latin typeface="Arial"/>
                <a:cs typeface="Arial"/>
              </a:rPr>
              <a:t> </a:t>
            </a:r>
            <a:r>
              <a:rPr sz="1000" spc="-25" dirty="0">
                <a:latin typeface="Arial"/>
                <a:cs typeface="Arial"/>
              </a:rPr>
              <a:t>los </a:t>
            </a:r>
            <a:r>
              <a:rPr sz="1000" spc="-10" dirty="0">
                <a:latin typeface="Arial"/>
                <a:cs typeface="Arial"/>
              </a:rPr>
              <a:t>Animales?</a:t>
            </a:r>
            <a:endParaRPr sz="1000">
              <a:latin typeface="Arial"/>
              <a:cs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311770" y="2860780"/>
            <a:ext cx="0" cy="442595"/>
          </a:xfrm>
          <a:custGeom>
            <a:avLst/>
            <a:gdLst/>
            <a:ahLst/>
            <a:cxnLst/>
            <a:rect l="l" t="t" r="r" b="b"/>
            <a:pathLst>
              <a:path h="442595">
                <a:moveTo>
                  <a:pt x="0" y="0"/>
                </a:moveTo>
                <a:lnTo>
                  <a:pt x="0" y="442018"/>
                </a:lnTo>
              </a:path>
            </a:pathLst>
          </a:custGeom>
          <a:ln w="25400">
            <a:solidFill>
              <a:srgbClr val="8064A2"/>
            </a:solidFill>
          </a:ln>
        </p:spPr>
        <p:txBody>
          <a:bodyPr wrap="square" lIns="0" tIns="0" rIns="0" bIns="0" rtlCol="0"/>
          <a:lstStyle/>
          <a:p>
            <a:endParaRPr/>
          </a:p>
        </p:txBody>
      </p:sp>
      <p:sp>
        <p:nvSpPr>
          <p:cNvPr id="3" name="object 3"/>
          <p:cNvSpPr/>
          <p:nvPr/>
        </p:nvSpPr>
        <p:spPr>
          <a:xfrm>
            <a:off x="4454268" y="1453722"/>
            <a:ext cx="1858010" cy="442595"/>
          </a:xfrm>
          <a:custGeom>
            <a:avLst/>
            <a:gdLst/>
            <a:ahLst/>
            <a:cxnLst/>
            <a:rect l="l" t="t" r="r" b="b"/>
            <a:pathLst>
              <a:path w="1858010" h="442594">
                <a:moveTo>
                  <a:pt x="0" y="0"/>
                </a:moveTo>
                <a:lnTo>
                  <a:pt x="0" y="301222"/>
                </a:lnTo>
                <a:lnTo>
                  <a:pt x="1857573" y="301222"/>
                </a:lnTo>
                <a:lnTo>
                  <a:pt x="1857573" y="442018"/>
                </a:lnTo>
              </a:path>
            </a:pathLst>
          </a:custGeom>
          <a:ln w="25400">
            <a:solidFill>
              <a:srgbClr val="9BBB59"/>
            </a:solidFill>
          </a:ln>
        </p:spPr>
        <p:txBody>
          <a:bodyPr wrap="square" lIns="0" tIns="0" rIns="0" bIns="0" rtlCol="0"/>
          <a:lstStyle/>
          <a:p>
            <a:endParaRPr/>
          </a:p>
        </p:txBody>
      </p:sp>
      <p:sp>
        <p:nvSpPr>
          <p:cNvPr id="4" name="object 4"/>
          <p:cNvSpPr/>
          <p:nvPr/>
        </p:nvSpPr>
        <p:spPr>
          <a:xfrm>
            <a:off x="4454269" y="2860780"/>
            <a:ext cx="0" cy="442595"/>
          </a:xfrm>
          <a:custGeom>
            <a:avLst/>
            <a:gdLst/>
            <a:ahLst/>
            <a:cxnLst/>
            <a:rect l="l" t="t" r="r" b="b"/>
            <a:pathLst>
              <a:path h="442595">
                <a:moveTo>
                  <a:pt x="0" y="0"/>
                </a:moveTo>
                <a:lnTo>
                  <a:pt x="0" y="442018"/>
                </a:lnTo>
              </a:path>
            </a:pathLst>
          </a:custGeom>
          <a:ln w="25400">
            <a:solidFill>
              <a:srgbClr val="8064A2"/>
            </a:solidFill>
          </a:ln>
        </p:spPr>
        <p:txBody>
          <a:bodyPr wrap="square" lIns="0" tIns="0" rIns="0" bIns="0" rtlCol="0"/>
          <a:lstStyle/>
          <a:p>
            <a:endParaRPr/>
          </a:p>
        </p:txBody>
      </p:sp>
      <p:sp>
        <p:nvSpPr>
          <p:cNvPr id="5" name="object 5"/>
          <p:cNvSpPr/>
          <p:nvPr/>
        </p:nvSpPr>
        <p:spPr>
          <a:xfrm>
            <a:off x="4454269" y="1453722"/>
            <a:ext cx="0" cy="442595"/>
          </a:xfrm>
          <a:custGeom>
            <a:avLst/>
            <a:gdLst/>
            <a:ahLst/>
            <a:cxnLst/>
            <a:rect l="l" t="t" r="r" b="b"/>
            <a:pathLst>
              <a:path h="442594">
                <a:moveTo>
                  <a:pt x="0" y="0"/>
                </a:moveTo>
                <a:lnTo>
                  <a:pt x="0" y="442018"/>
                </a:lnTo>
              </a:path>
            </a:pathLst>
          </a:custGeom>
          <a:ln w="25400">
            <a:solidFill>
              <a:srgbClr val="9BBB59"/>
            </a:solidFill>
          </a:ln>
        </p:spPr>
        <p:txBody>
          <a:bodyPr wrap="square" lIns="0" tIns="0" rIns="0" bIns="0" rtlCol="0"/>
          <a:lstStyle/>
          <a:p>
            <a:endParaRPr/>
          </a:p>
        </p:txBody>
      </p:sp>
      <p:sp>
        <p:nvSpPr>
          <p:cNvPr id="6" name="object 6"/>
          <p:cNvSpPr/>
          <p:nvPr/>
        </p:nvSpPr>
        <p:spPr>
          <a:xfrm>
            <a:off x="2596770" y="2860780"/>
            <a:ext cx="0" cy="442595"/>
          </a:xfrm>
          <a:custGeom>
            <a:avLst/>
            <a:gdLst/>
            <a:ahLst/>
            <a:cxnLst/>
            <a:rect l="l" t="t" r="r" b="b"/>
            <a:pathLst>
              <a:path h="442595">
                <a:moveTo>
                  <a:pt x="0" y="0"/>
                </a:moveTo>
                <a:lnTo>
                  <a:pt x="0" y="442018"/>
                </a:lnTo>
              </a:path>
            </a:pathLst>
          </a:custGeom>
          <a:ln w="25400">
            <a:solidFill>
              <a:srgbClr val="8064A2"/>
            </a:solidFill>
          </a:ln>
        </p:spPr>
        <p:txBody>
          <a:bodyPr wrap="square" lIns="0" tIns="0" rIns="0" bIns="0" rtlCol="0"/>
          <a:lstStyle/>
          <a:p>
            <a:endParaRPr/>
          </a:p>
        </p:txBody>
      </p:sp>
      <p:grpSp>
        <p:nvGrpSpPr>
          <p:cNvPr id="7" name="object 7"/>
          <p:cNvGrpSpPr/>
          <p:nvPr/>
        </p:nvGrpSpPr>
        <p:grpSpPr>
          <a:xfrm>
            <a:off x="2584067" y="475966"/>
            <a:ext cx="2811780" cy="1432560"/>
            <a:chOff x="2584067" y="475966"/>
            <a:chExt cx="2811780" cy="1432560"/>
          </a:xfrm>
        </p:grpSpPr>
        <p:sp>
          <p:nvSpPr>
            <p:cNvPr id="8" name="object 8"/>
            <p:cNvSpPr/>
            <p:nvPr/>
          </p:nvSpPr>
          <p:spPr>
            <a:xfrm>
              <a:off x="2596767" y="1453722"/>
              <a:ext cx="1858010" cy="442595"/>
            </a:xfrm>
            <a:custGeom>
              <a:avLst/>
              <a:gdLst/>
              <a:ahLst/>
              <a:cxnLst/>
              <a:rect l="l" t="t" r="r" b="b"/>
              <a:pathLst>
                <a:path w="1858010" h="442594">
                  <a:moveTo>
                    <a:pt x="1857573" y="0"/>
                  </a:moveTo>
                  <a:lnTo>
                    <a:pt x="1857573" y="301222"/>
                  </a:lnTo>
                  <a:lnTo>
                    <a:pt x="0" y="301222"/>
                  </a:lnTo>
                  <a:lnTo>
                    <a:pt x="0" y="442018"/>
                  </a:lnTo>
                </a:path>
              </a:pathLst>
            </a:custGeom>
            <a:ln w="25400">
              <a:solidFill>
                <a:srgbClr val="9BBB59"/>
              </a:solidFill>
            </a:ln>
          </p:spPr>
          <p:txBody>
            <a:bodyPr wrap="square" lIns="0" tIns="0" rIns="0" bIns="0" rtlCol="0"/>
            <a:lstStyle/>
            <a:p>
              <a:endParaRPr/>
            </a:p>
          </p:txBody>
        </p:sp>
        <p:sp>
          <p:nvSpPr>
            <p:cNvPr id="9" name="object 9"/>
            <p:cNvSpPr/>
            <p:nvPr/>
          </p:nvSpPr>
          <p:spPr>
            <a:xfrm>
              <a:off x="3694381" y="488666"/>
              <a:ext cx="1520190" cy="965200"/>
            </a:xfrm>
            <a:custGeom>
              <a:avLst/>
              <a:gdLst/>
              <a:ahLst/>
              <a:cxnLst/>
              <a:rect l="l" t="t" r="r" b="b"/>
              <a:pathLst>
                <a:path w="1520189" h="965200">
                  <a:moveTo>
                    <a:pt x="1423268" y="0"/>
                  </a:moveTo>
                  <a:lnTo>
                    <a:pt x="96504" y="0"/>
                  </a:lnTo>
                  <a:lnTo>
                    <a:pt x="58940" y="7583"/>
                  </a:lnTo>
                  <a:lnTo>
                    <a:pt x="28265" y="28265"/>
                  </a:lnTo>
                  <a:lnTo>
                    <a:pt x="7583" y="58940"/>
                  </a:lnTo>
                  <a:lnTo>
                    <a:pt x="0" y="96504"/>
                  </a:lnTo>
                  <a:lnTo>
                    <a:pt x="0" y="868550"/>
                  </a:lnTo>
                  <a:lnTo>
                    <a:pt x="7583" y="906114"/>
                  </a:lnTo>
                  <a:lnTo>
                    <a:pt x="28265" y="936789"/>
                  </a:lnTo>
                  <a:lnTo>
                    <a:pt x="58940" y="957471"/>
                  </a:lnTo>
                  <a:lnTo>
                    <a:pt x="96504" y="965055"/>
                  </a:lnTo>
                  <a:lnTo>
                    <a:pt x="1423268" y="965055"/>
                  </a:lnTo>
                  <a:lnTo>
                    <a:pt x="1460832" y="957471"/>
                  </a:lnTo>
                  <a:lnTo>
                    <a:pt x="1491507" y="936789"/>
                  </a:lnTo>
                  <a:lnTo>
                    <a:pt x="1512189" y="906114"/>
                  </a:lnTo>
                  <a:lnTo>
                    <a:pt x="1519773" y="868550"/>
                  </a:lnTo>
                  <a:lnTo>
                    <a:pt x="1519773" y="96504"/>
                  </a:lnTo>
                  <a:lnTo>
                    <a:pt x="1512189" y="58940"/>
                  </a:lnTo>
                  <a:lnTo>
                    <a:pt x="1491507" y="28265"/>
                  </a:lnTo>
                  <a:lnTo>
                    <a:pt x="1460832" y="7583"/>
                  </a:lnTo>
                  <a:lnTo>
                    <a:pt x="1423268" y="0"/>
                  </a:lnTo>
                  <a:close/>
                </a:path>
              </a:pathLst>
            </a:custGeom>
            <a:solidFill>
              <a:srgbClr val="4F81BD"/>
            </a:solidFill>
          </p:spPr>
          <p:txBody>
            <a:bodyPr wrap="square" lIns="0" tIns="0" rIns="0" bIns="0" rtlCol="0"/>
            <a:lstStyle/>
            <a:p>
              <a:endParaRPr/>
            </a:p>
          </p:txBody>
        </p:sp>
        <p:sp>
          <p:nvSpPr>
            <p:cNvPr id="10" name="object 10"/>
            <p:cNvSpPr/>
            <p:nvPr/>
          </p:nvSpPr>
          <p:spPr>
            <a:xfrm>
              <a:off x="3694381" y="488666"/>
              <a:ext cx="1520190" cy="965200"/>
            </a:xfrm>
            <a:custGeom>
              <a:avLst/>
              <a:gdLst/>
              <a:ahLst/>
              <a:cxnLst/>
              <a:rect l="l" t="t" r="r" b="b"/>
              <a:pathLst>
                <a:path w="1520189" h="965200">
                  <a:moveTo>
                    <a:pt x="0" y="96505"/>
                  </a:moveTo>
                  <a:lnTo>
                    <a:pt x="7583" y="58940"/>
                  </a:lnTo>
                  <a:lnTo>
                    <a:pt x="28265" y="28265"/>
                  </a:lnTo>
                  <a:lnTo>
                    <a:pt x="58940" y="7583"/>
                  </a:lnTo>
                  <a:lnTo>
                    <a:pt x="96504" y="0"/>
                  </a:lnTo>
                  <a:lnTo>
                    <a:pt x="1423268" y="0"/>
                  </a:lnTo>
                  <a:lnTo>
                    <a:pt x="1460832" y="7583"/>
                  </a:lnTo>
                  <a:lnTo>
                    <a:pt x="1491507" y="28265"/>
                  </a:lnTo>
                  <a:lnTo>
                    <a:pt x="1512189" y="58940"/>
                  </a:lnTo>
                  <a:lnTo>
                    <a:pt x="1519773" y="96505"/>
                  </a:lnTo>
                  <a:lnTo>
                    <a:pt x="1519773" y="868550"/>
                  </a:lnTo>
                  <a:lnTo>
                    <a:pt x="1512189" y="906114"/>
                  </a:lnTo>
                  <a:lnTo>
                    <a:pt x="1491507" y="936789"/>
                  </a:lnTo>
                  <a:lnTo>
                    <a:pt x="1460832" y="957471"/>
                  </a:lnTo>
                  <a:lnTo>
                    <a:pt x="1423268" y="965055"/>
                  </a:lnTo>
                  <a:lnTo>
                    <a:pt x="96504" y="965055"/>
                  </a:lnTo>
                  <a:lnTo>
                    <a:pt x="58940" y="957471"/>
                  </a:lnTo>
                  <a:lnTo>
                    <a:pt x="28265" y="936789"/>
                  </a:lnTo>
                  <a:lnTo>
                    <a:pt x="7583" y="906114"/>
                  </a:lnTo>
                  <a:lnTo>
                    <a:pt x="0" y="868550"/>
                  </a:lnTo>
                  <a:lnTo>
                    <a:pt x="0" y="96505"/>
                  </a:lnTo>
                  <a:close/>
                </a:path>
              </a:pathLst>
            </a:custGeom>
            <a:ln w="25400">
              <a:solidFill>
                <a:srgbClr val="FFFFFF"/>
              </a:solidFill>
            </a:ln>
          </p:spPr>
          <p:txBody>
            <a:bodyPr wrap="square" lIns="0" tIns="0" rIns="0" bIns="0" rtlCol="0"/>
            <a:lstStyle/>
            <a:p>
              <a:endParaRPr/>
            </a:p>
          </p:txBody>
        </p:sp>
        <p:sp>
          <p:nvSpPr>
            <p:cNvPr id="11" name="object 11"/>
            <p:cNvSpPr/>
            <p:nvPr/>
          </p:nvSpPr>
          <p:spPr>
            <a:xfrm>
              <a:off x="3863244" y="649087"/>
              <a:ext cx="1520190" cy="965200"/>
            </a:xfrm>
            <a:custGeom>
              <a:avLst/>
              <a:gdLst/>
              <a:ahLst/>
              <a:cxnLst/>
              <a:rect l="l" t="t" r="r" b="b"/>
              <a:pathLst>
                <a:path w="1520189" h="965200">
                  <a:moveTo>
                    <a:pt x="1423268" y="0"/>
                  </a:moveTo>
                  <a:lnTo>
                    <a:pt x="96504" y="0"/>
                  </a:lnTo>
                  <a:lnTo>
                    <a:pt x="58940" y="7583"/>
                  </a:lnTo>
                  <a:lnTo>
                    <a:pt x="28265" y="28265"/>
                  </a:lnTo>
                  <a:lnTo>
                    <a:pt x="7583" y="58940"/>
                  </a:lnTo>
                  <a:lnTo>
                    <a:pt x="0" y="96504"/>
                  </a:lnTo>
                  <a:lnTo>
                    <a:pt x="0" y="868549"/>
                  </a:lnTo>
                  <a:lnTo>
                    <a:pt x="7583" y="906113"/>
                  </a:lnTo>
                  <a:lnTo>
                    <a:pt x="28265" y="936789"/>
                  </a:lnTo>
                  <a:lnTo>
                    <a:pt x="58940" y="957471"/>
                  </a:lnTo>
                  <a:lnTo>
                    <a:pt x="96504" y="965055"/>
                  </a:lnTo>
                  <a:lnTo>
                    <a:pt x="1423268" y="965055"/>
                  </a:lnTo>
                  <a:lnTo>
                    <a:pt x="1460832" y="957471"/>
                  </a:lnTo>
                  <a:lnTo>
                    <a:pt x="1491507" y="936789"/>
                  </a:lnTo>
                  <a:lnTo>
                    <a:pt x="1512189" y="906113"/>
                  </a:lnTo>
                  <a:lnTo>
                    <a:pt x="1519773" y="868549"/>
                  </a:lnTo>
                  <a:lnTo>
                    <a:pt x="1519773" y="96504"/>
                  </a:lnTo>
                  <a:lnTo>
                    <a:pt x="1512189" y="58940"/>
                  </a:lnTo>
                  <a:lnTo>
                    <a:pt x="1491507" y="28265"/>
                  </a:lnTo>
                  <a:lnTo>
                    <a:pt x="1460832" y="7583"/>
                  </a:lnTo>
                  <a:lnTo>
                    <a:pt x="1423268" y="0"/>
                  </a:lnTo>
                  <a:close/>
                </a:path>
              </a:pathLst>
            </a:custGeom>
            <a:solidFill>
              <a:srgbClr val="FFFFFF">
                <a:alpha val="90199"/>
              </a:srgbClr>
            </a:solidFill>
          </p:spPr>
          <p:txBody>
            <a:bodyPr wrap="square" lIns="0" tIns="0" rIns="0" bIns="0" rtlCol="0"/>
            <a:lstStyle/>
            <a:p>
              <a:endParaRPr/>
            </a:p>
          </p:txBody>
        </p:sp>
        <p:sp>
          <p:nvSpPr>
            <p:cNvPr id="12" name="object 12"/>
            <p:cNvSpPr/>
            <p:nvPr/>
          </p:nvSpPr>
          <p:spPr>
            <a:xfrm>
              <a:off x="3863244" y="649087"/>
              <a:ext cx="1520190" cy="965200"/>
            </a:xfrm>
            <a:custGeom>
              <a:avLst/>
              <a:gdLst/>
              <a:ahLst/>
              <a:cxnLst/>
              <a:rect l="l" t="t" r="r" b="b"/>
              <a:pathLst>
                <a:path w="1520189" h="965200">
                  <a:moveTo>
                    <a:pt x="0" y="96505"/>
                  </a:moveTo>
                  <a:lnTo>
                    <a:pt x="7583" y="58940"/>
                  </a:lnTo>
                  <a:lnTo>
                    <a:pt x="28265" y="28265"/>
                  </a:lnTo>
                  <a:lnTo>
                    <a:pt x="58940" y="7583"/>
                  </a:lnTo>
                  <a:lnTo>
                    <a:pt x="96504" y="0"/>
                  </a:lnTo>
                  <a:lnTo>
                    <a:pt x="1423268" y="0"/>
                  </a:lnTo>
                  <a:lnTo>
                    <a:pt x="1460832" y="7583"/>
                  </a:lnTo>
                  <a:lnTo>
                    <a:pt x="1491507" y="28265"/>
                  </a:lnTo>
                  <a:lnTo>
                    <a:pt x="1512189" y="58940"/>
                  </a:lnTo>
                  <a:lnTo>
                    <a:pt x="1519773" y="96505"/>
                  </a:lnTo>
                  <a:lnTo>
                    <a:pt x="1519773" y="868550"/>
                  </a:lnTo>
                  <a:lnTo>
                    <a:pt x="1512189" y="906114"/>
                  </a:lnTo>
                  <a:lnTo>
                    <a:pt x="1491507" y="936789"/>
                  </a:lnTo>
                  <a:lnTo>
                    <a:pt x="1460832" y="957471"/>
                  </a:lnTo>
                  <a:lnTo>
                    <a:pt x="1423268" y="965055"/>
                  </a:lnTo>
                  <a:lnTo>
                    <a:pt x="96504" y="965055"/>
                  </a:lnTo>
                  <a:lnTo>
                    <a:pt x="58940" y="957471"/>
                  </a:lnTo>
                  <a:lnTo>
                    <a:pt x="28265" y="936789"/>
                  </a:lnTo>
                  <a:lnTo>
                    <a:pt x="7583" y="906114"/>
                  </a:lnTo>
                  <a:lnTo>
                    <a:pt x="0" y="868550"/>
                  </a:lnTo>
                  <a:lnTo>
                    <a:pt x="0" y="96505"/>
                  </a:lnTo>
                  <a:close/>
                </a:path>
              </a:pathLst>
            </a:custGeom>
            <a:ln w="25400">
              <a:solidFill>
                <a:srgbClr val="4F81BD"/>
              </a:solidFill>
            </a:ln>
          </p:spPr>
          <p:txBody>
            <a:bodyPr wrap="square" lIns="0" tIns="0" rIns="0" bIns="0" rtlCol="0"/>
            <a:lstStyle/>
            <a:p>
              <a:endParaRPr/>
            </a:p>
          </p:txBody>
        </p:sp>
      </p:grpSp>
      <p:sp>
        <p:nvSpPr>
          <p:cNvPr id="13" name="object 13"/>
          <p:cNvSpPr txBox="1"/>
          <p:nvPr/>
        </p:nvSpPr>
        <p:spPr>
          <a:xfrm>
            <a:off x="3981364" y="694315"/>
            <a:ext cx="1283970" cy="651510"/>
          </a:xfrm>
          <a:prstGeom prst="rect">
            <a:avLst/>
          </a:prstGeom>
        </p:spPr>
        <p:txBody>
          <a:bodyPr vert="horz" wrap="square" lIns="0" tIns="27305" rIns="0" bIns="0" rtlCol="0">
            <a:spAutoFit/>
          </a:bodyPr>
          <a:lstStyle/>
          <a:p>
            <a:pPr marL="12065" marR="5080" algn="ctr">
              <a:lnSpc>
                <a:spcPct val="91000"/>
              </a:lnSpc>
              <a:spcBef>
                <a:spcPts val="215"/>
              </a:spcBef>
            </a:pPr>
            <a:r>
              <a:rPr sz="1000" spc="-40" dirty="0">
                <a:latin typeface="Arial"/>
                <a:cs typeface="Arial"/>
              </a:rPr>
              <a:t>Quiero</a:t>
            </a:r>
            <a:r>
              <a:rPr sz="1000" spc="-20" dirty="0">
                <a:latin typeface="Arial"/>
                <a:cs typeface="Arial"/>
              </a:rPr>
              <a:t> </a:t>
            </a:r>
            <a:r>
              <a:rPr sz="1000" spc="-45" dirty="0">
                <a:latin typeface="Arial"/>
                <a:cs typeface="Arial"/>
              </a:rPr>
              <a:t>enfocarme</a:t>
            </a:r>
            <a:r>
              <a:rPr sz="1000" spc="-20" dirty="0">
                <a:latin typeface="Arial"/>
                <a:cs typeface="Arial"/>
              </a:rPr>
              <a:t> </a:t>
            </a:r>
            <a:r>
              <a:rPr sz="1000" spc="-45" dirty="0">
                <a:latin typeface="Arial"/>
                <a:cs typeface="Arial"/>
              </a:rPr>
              <a:t>en</a:t>
            </a:r>
            <a:r>
              <a:rPr sz="1000" spc="-20" dirty="0">
                <a:latin typeface="Arial"/>
                <a:cs typeface="Arial"/>
              </a:rPr>
              <a:t> </a:t>
            </a:r>
            <a:r>
              <a:rPr sz="1000" spc="-25" dirty="0">
                <a:latin typeface="Arial"/>
                <a:cs typeface="Arial"/>
              </a:rPr>
              <a:t>la </a:t>
            </a:r>
            <a:r>
              <a:rPr sz="1000" spc="-35" dirty="0">
                <a:latin typeface="Arial"/>
                <a:cs typeface="Arial"/>
              </a:rPr>
              <a:t>participación</a:t>
            </a:r>
            <a:r>
              <a:rPr sz="1000" spc="-30" dirty="0">
                <a:latin typeface="Arial"/>
                <a:cs typeface="Arial"/>
              </a:rPr>
              <a:t> </a:t>
            </a:r>
            <a:r>
              <a:rPr sz="1000" spc="-45" dirty="0">
                <a:latin typeface="Arial"/>
                <a:cs typeface="Arial"/>
              </a:rPr>
              <a:t>de</a:t>
            </a:r>
            <a:r>
              <a:rPr sz="1000" spc="-30" dirty="0">
                <a:latin typeface="Arial"/>
                <a:cs typeface="Arial"/>
              </a:rPr>
              <a:t> </a:t>
            </a:r>
            <a:r>
              <a:rPr sz="1000" spc="-45" dirty="0">
                <a:latin typeface="Arial"/>
                <a:cs typeface="Arial"/>
              </a:rPr>
              <a:t>los</a:t>
            </a:r>
            <a:r>
              <a:rPr sz="1000" spc="-25" dirty="0">
                <a:latin typeface="Arial"/>
                <a:cs typeface="Arial"/>
              </a:rPr>
              <a:t> </a:t>
            </a:r>
            <a:r>
              <a:rPr sz="1000" spc="-45" dirty="0">
                <a:latin typeface="Arial"/>
                <a:cs typeface="Arial"/>
              </a:rPr>
              <a:t>y</a:t>
            </a:r>
            <a:r>
              <a:rPr sz="1000" spc="-35" dirty="0">
                <a:latin typeface="Arial"/>
                <a:cs typeface="Arial"/>
              </a:rPr>
              <a:t> </a:t>
            </a:r>
            <a:r>
              <a:rPr sz="1000" spc="-50" dirty="0">
                <a:latin typeface="Arial"/>
                <a:cs typeface="Arial"/>
              </a:rPr>
              <a:t>las </a:t>
            </a:r>
            <a:r>
              <a:rPr sz="1000" spc="-10" dirty="0">
                <a:latin typeface="Arial"/>
                <a:cs typeface="Arial"/>
              </a:rPr>
              <a:t>estudiantes.</a:t>
            </a:r>
            <a:endParaRPr sz="1000">
              <a:latin typeface="Arial"/>
              <a:cs typeface="Arial"/>
            </a:endParaRPr>
          </a:p>
          <a:p>
            <a:pPr algn="ctr">
              <a:lnSpc>
                <a:spcPct val="100000"/>
              </a:lnSpc>
              <a:spcBef>
                <a:spcPts val="335"/>
              </a:spcBef>
            </a:pPr>
            <a:r>
              <a:rPr sz="1000" spc="-105" dirty="0">
                <a:latin typeface="Arial"/>
                <a:cs typeface="Arial"/>
              </a:rPr>
              <a:t>Yo</a:t>
            </a:r>
            <a:r>
              <a:rPr sz="1000" spc="-50" dirty="0">
                <a:latin typeface="Arial"/>
                <a:cs typeface="Arial"/>
              </a:rPr>
              <a:t> </a:t>
            </a:r>
            <a:r>
              <a:rPr sz="1000" spc="-10" dirty="0">
                <a:latin typeface="Arial"/>
                <a:cs typeface="Arial"/>
              </a:rPr>
              <a:t>quiero…</a:t>
            </a:r>
            <a:endParaRPr sz="1000">
              <a:latin typeface="Arial"/>
              <a:cs typeface="Arial"/>
            </a:endParaRPr>
          </a:p>
        </p:txBody>
      </p:sp>
      <p:grpSp>
        <p:nvGrpSpPr>
          <p:cNvPr id="14" name="object 14"/>
          <p:cNvGrpSpPr/>
          <p:nvPr/>
        </p:nvGrpSpPr>
        <p:grpSpPr>
          <a:xfrm>
            <a:off x="1824182" y="1883023"/>
            <a:ext cx="1714500" cy="1151255"/>
            <a:chOff x="1824182" y="1883023"/>
            <a:chExt cx="1714500" cy="1151255"/>
          </a:xfrm>
        </p:grpSpPr>
        <p:sp>
          <p:nvSpPr>
            <p:cNvPr id="15" name="object 15"/>
            <p:cNvSpPr/>
            <p:nvPr/>
          </p:nvSpPr>
          <p:spPr>
            <a:xfrm>
              <a:off x="1836882" y="1895723"/>
              <a:ext cx="1520190" cy="965200"/>
            </a:xfrm>
            <a:custGeom>
              <a:avLst/>
              <a:gdLst/>
              <a:ahLst/>
              <a:cxnLst/>
              <a:rect l="l" t="t" r="r" b="b"/>
              <a:pathLst>
                <a:path w="1520189" h="965200">
                  <a:moveTo>
                    <a:pt x="1423267" y="0"/>
                  </a:moveTo>
                  <a:lnTo>
                    <a:pt x="96504" y="0"/>
                  </a:lnTo>
                  <a:lnTo>
                    <a:pt x="58940" y="7583"/>
                  </a:lnTo>
                  <a:lnTo>
                    <a:pt x="28265" y="28265"/>
                  </a:lnTo>
                  <a:lnTo>
                    <a:pt x="7583" y="58940"/>
                  </a:lnTo>
                  <a:lnTo>
                    <a:pt x="0" y="96504"/>
                  </a:lnTo>
                  <a:lnTo>
                    <a:pt x="0" y="868549"/>
                  </a:lnTo>
                  <a:lnTo>
                    <a:pt x="7583" y="906113"/>
                  </a:lnTo>
                  <a:lnTo>
                    <a:pt x="28265" y="936789"/>
                  </a:lnTo>
                  <a:lnTo>
                    <a:pt x="58940" y="957471"/>
                  </a:lnTo>
                  <a:lnTo>
                    <a:pt x="96504" y="965055"/>
                  </a:lnTo>
                  <a:lnTo>
                    <a:pt x="1423267" y="965055"/>
                  </a:lnTo>
                  <a:lnTo>
                    <a:pt x="1460831" y="957471"/>
                  </a:lnTo>
                  <a:lnTo>
                    <a:pt x="1491506" y="936789"/>
                  </a:lnTo>
                  <a:lnTo>
                    <a:pt x="1512188" y="906113"/>
                  </a:lnTo>
                  <a:lnTo>
                    <a:pt x="1519772" y="868549"/>
                  </a:lnTo>
                  <a:lnTo>
                    <a:pt x="1519772" y="96504"/>
                  </a:lnTo>
                  <a:lnTo>
                    <a:pt x="1512188" y="58940"/>
                  </a:lnTo>
                  <a:lnTo>
                    <a:pt x="1491506" y="28265"/>
                  </a:lnTo>
                  <a:lnTo>
                    <a:pt x="1460831" y="7583"/>
                  </a:lnTo>
                  <a:lnTo>
                    <a:pt x="1423267" y="0"/>
                  </a:lnTo>
                  <a:close/>
                </a:path>
              </a:pathLst>
            </a:custGeom>
            <a:solidFill>
              <a:srgbClr val="C0504D"/>
            </a:solidFill>
          </p:spPr>
          <p:txBody>
            <a:bodyPr wrap="square" lIns="0" tIns="0" rIns="0" bIns="0" rtlCol="0"/>
            <a:lstStyle/>
            <a:p>
              <a:endParaRPr/>
            </a:p>
          </p:txBody>
        </p:sp>
        <p:sp>
          <p:nvSpPr>
            <p:cNvPr id="16" name="object 16"/>
            <p:cNvSpPr/>
            <p:nvPr/>
          </p:nvSpPr>
          <p:spPr>
            <a:xfrm>
              <a:off x="1836882" y="1895723"/>
              <a:ext cx="1520190" cy="965200"/>
            </a:xfrm>
            <a:custGeom>
              <a:avLst/>
              <a:gdLst/>
              <a:ahLst/>
              <a:cxnLst/>
              <a:rect l="l" t="t" r="r" b="b"/>
              <a:pathLst>
                <a:path w="1520189" h="965200">
                  <a:moveTo>
                    <a:pt x="0" y="96505"/>
                  </a:moveTo>
                  <a:lnTo>
                    <a:pt x="7583" y="58940"/>
                  </a:lnTo>
                  <a:lnTo>
                    <a:pt x="28265" y="28265"/>
                  </a:lnTo>
                  <a:lnTo>
                    <a:pt x="58940" y="7583"/>
                  </a:lnTo>
                  <a:lnTo>
                    <a:pt x="96504" y="0"/>
                  </a:lnTo>
                  <a:lnTo>
                    <a:pt x="1423268" y="0"/>
                  </a:lnTo>
                  <a:lnTo>
                    <a:pt x="1460832" y="7583"/>
                  </a:lnTo>
                  <a:lnTo>
                    <a:pt x="1491507" y="28265"/>
                  </a:lnTo>
                  <a:lnTo>
                    <a:pt x="1512189" y="58940"/>
                  </a:lnTo>
                  <a:lnTo>
                    <a:pt x="1519773" y="96505"/>
                  </a:lnTo>
                  <a:lnTo>
                    <a:pt x="1519773" y="868550"/>
                  </a:lnTo>
                  <a:lnTo>
                    <a:pt x="1512189" y="906114"/>
                  </a:lnTo>
                  <a:lnTo>
                    <a:pt x="1491507" y="936789"/>
                  </a:lnTo>
                  <a:lnTo>
                    <a:pt x="1460832" y="957471"/>
                  </a:lnTo>
                  <a:lnTo>
                    <a:pt x="1423268" y="965055"/>
                  </a:lnTo>
                  <a:lnTo>
                    <a:pt x="96504" y="965055"/>
                  </a:lnTo>
                  <a:lnTo>
                    <a:pt x="58940" y="957471"/>
                  </a:lnTo>
                  <a:lnTo>
                    <a:pt x="28265" y="936789"/>
                  </a:lnTo>
                  <a:lnTo>
                    <a:pt x="7583" y="906114"/>
                  </a:lnTo>
                  <a:lnTo>
                    <a:pt x="0" y="868550"/>
                  </a:lnTo>
                  <a:lnTo>
                    <a:pt x="0" y="96505"/>
                  </a:lnTo>
                  <a:close/>
                </a:path>
              </a:pathLst>
            </a:custGeom>
            <a:ln w="25400">
              <a:solidFill>
                <a:srgbClr val="FFFFFF"/>
              </a:solidFill>
            </a:ln>
          </p:spPr>
          <p:txBody>
            <a:bodyPr wrap="square" lIns="0" tIns="0" rIns="0" bIns="0" rtlCol="0"/>
            <a:lstStyle/>
            <a:p>
              <a:endParaRPr/>
            </a:p>
          </p:txBody>
        </p:sp>
        <p:sp>
          <p:nvSpPr>
            <p:cNvPr id="17" name="object 17"/>
            <p:cNvSpPr/>
            <p:nvPr/>
          </p:nvSpPr>
          <p:spPr>
            <a:xfrm>
              <a:off x="2005745" y="2056144"/>
              <a:ext cx="1520190" cy="965200"/>
            </a:xfrm>
            <a:custGeom>
              <a:avLst/>
              <a:gdLst/>
              <a:ahLst/>
              <a:cxnLst/>
              <a:rect l="l" t="t" r="r" b="b"/>
              <a:pathLst>
                <a:path w="1520189" h="965200">
                  <a:moveTo>
                    <a:pt x="1423267" y="0"/>
                  </a:moveTo>
                  <a:lnTo>
                    <a:pt x="96504" y="0"/>
                  </a:lnTo>
                  <a:lnTo>
                    <a:pt x="58940" y="7583"/>
                  </a:lnTo>
                  <a:lnTo>
                    <a:pt x="28265" y="28265"/>
                  </a:lnTo>
                  <a:lnTo>
                    <a:pt x="7583" y="58940"/>
                  </a:lnTo>
                  <a:lnTo>
                    <a:pt x="0" y="96504"/>
                  </a:lnTo>
                  <a:lnTo>
                    <a:pt x="0" y="868549"/>
                  </a:lnTo>
                  <a:lnTo>
                    <a:pt x="7583" y="906113"/>
                  </a:lnTo>
                  <a:lnTo>
                    <a:pt x="28265" y="936788"/>
                  </a:lnTo>
                  <a:lnTo>
                    <a:pt x="58940" y="957470"/>
                  </a:lnTo>
                  <a:lnTo>
                    <a:pt x="96504" y="965053"/>
                  </a:lnTo>
                  <a:lnTo>
                    <a:pt x="1423267" y="965053"/>
                  </a:lnTo>
                  <a:lnTo>
                    <a:pt x="1460831" y="957470"/>
                  </a:lnTo>
                  <a:lnTo>
                    <a:pt x="1491506" y="936788"/>
                  </a:lnTo>
                  <a:lnTo>
                    <a:pt x="1512188" y="906113"/>
                  </a:lnTo>
                  <a:lnTo>
                    <a:pt x="1519772" y="868549"/>
                  </a:lnTo>
                  <a:lnTo>
                    <a:pt x="1519772" y="96504"/>
                  </a:lnTo>
                  <a:lnTo>
                    <a:pt x="1512188" y="58940"/>
                  </a:lnTo>
                  <a:lnTo>
                    <a:pt x="1491506" y="28265"/>
                  </a:lnTo>
                  <a:lnTo>
                    <a:pt x="1460831" y="7583"/>
                  </a:lnTo>
                  <a:lnTo>
                    <a:pt x="1423267" y="0"/>
                  </a:lnTo>
                  <a:close/>
                </a:path>
              </a:pathLst>
            </a:custGeom>
            <a:solidFill>
              <a:srgbClr val="FFFFFF">
                <a:alpha val="90199"/>
              </a:srgbClr>
            </a:solidFill>
          </p:spPr>
          <p:txBody>
            <a:bodyPr wrap="square" lIns="0" tIns="0" rIns="0" bIns="0" rtlCol="0"/>
            <a:lstStyle/>
            <a:p>
              <a:endParaRPr/>
            </a:p>
          </p:txBody>
        </p:sp>
        <p:sp>
          <p:nvSpPr>
            <p:cNvPr id="18" name="object 18"/>
            <p:cNvSpPr/>
            <p:nvPr/>
          </p:nvSpPr>
          <p:spPr>
            <a:xfrm>
              <a:off x="2005745" y="2056144"/>
              <a:ext cx="1520190" cy="965200"/>
            </a:xfrm>
            <a:custGeom>
              <a:avLst/>
              <a:gdLst/>
              <a:ahLst/>
              <a:cxnLst/>
              <a:rect l="l" t="t" r="r" b="b"/>
              <a:pathLst>
                <a:path w="1520189" h="965200">
                  <a:moveTo>
                    <a:pt x="0" y="96505"/>
                  </a:moveTo>
                  <a:lnTo>
                    <a:pt x="7583" y="58940"/>
                  </a:lnTo>
                  <a:lnTo>
                    <a:pt x="28265" y="28265"/>
                  </a:lnTo>
                  <a:lnTo>
                    <a:pt x="58940" y="7583"/>
                  </a:lnTo>
                  <a:lnTo>
                    <a:pt x="96504" y="0"/>
                  </a:lnTo>
                  <a:lnTo>
                    <a:pt x="1423268" y="0"/>
                  </a:lnTo>
                  <a:lnTo>
                    <a:pt x="1460832" y="7583"/>
                  </a:lnTo>
                  <a:lnTo>
                    <a:pt x="1491507" y="28265"/>
                  </a:lnTo>
                  <a:lnTo>
                    <a:pt x="1512189" y="58940"/>
                  </a:lnTo>
                  <a:lnTo>
                    <a:pt x="1519773" y="96505"/>
                  </a:lnTo>
                  <a:lnTo>
                    <a:pt x="1519773" y="868550"/>
                  </a:lnTo>
                  <a:lnTo>
                    <a:pt x="1512189" y="906114"/>
                  </a:lnTo>
                  <a:lnTo>
                    <a:pt x="1491507" y="936789"/>
                  </a:lnTo>
                  <a:lnTo>
                    <a:pt x="1460832" y="957471"/>
                  </a:lnTo>
                  <a:lnTo>
                    <a:pt x="1423268" y="965055"/>
                  </a:lnTo>
                  <a:lnTo>
                    <a:pt x="96504" y="965055"/>
                  </a:lnTo>
                  <a:lnTo>
                    <a:pt x="58940" y="957471"/>
                  </a:lnTo>
                  <a:lnTo>
                    <a:pt x="28265" y="936789"/>
                  </a:lnTo>
                  <a:lnTo>
                    <a:pt x="7583" y="906114"/>
                  </a:lnTo>
                  <a:lnTo>
                    <a:pt x="0" y="868550"/>
                  </a:lnTo>
                  <a:lnTo>
                    <a:pt x="0" y="96505"/>
                  </a:lnTo>
                  <a:close/>
                </a:path>
              </a:pathLst>
            </a:custGeom>
            <a:ln w="25400">
              <a:solidFill>
                <a:srgbClr val="9BBB59"/>
              </a:solidFill>
            </a:ln>
          </p:spPr>
          <p:txBody>
            <a:bodyPr wrap="square" lIns="0" tIns="0" rIns="0" bIns="0" rtlCol="0"/>
            <a:lstStyle/>
            <a:p>
              <a:endParaRPr/>
            </a:p>
          </p:txBody>
        </p:sp>
      </p:grpSp>
      <p:sp>
        <p:nvSpPr>
          <p:cNvPr id="19" name="object 19"/>
          <p:cNvSpPr txBox="1"/>
          <p:nvPr/>
        </p:nvSpPr>
        <p:spPr>
          <a:xfrm>
            <a:off x="2068144" y="2294516"/>
            <a:ext cx="1395730" cy="456565"/>
          </a:xfrm>
          <a:prstGeom prst="rect">
            <a:avLst/>
          </a:prstGeom>
        </p:spPr>
        <p:txBody>
          <a:bodyPr vert="horz" wrap="square" lIns="0" tIns="27305" rIns="0" bIns="0" rtlCol="0">
            <a:spAutoFit/>
          </a:bodyPr>
          <a:lstStyle/>
          <a:p>
            <a:pPr marL="12700" marR="5080" indent="-635" algn="ctr">
              <a:lnSpc>
                <a:spcPct val="91000"/>
              </a:lnSpc>
              <a:spcBef>
                <a:spcPts val="215"/>
              </a:spcBef>
            </a:pPr>
            <a:r>
              <a:rPr sz="1000" spc="-65" dirty="0">
                <a:latin typeface="Arial"/>
                <a:cs typeface="Arial"/>
              </a:rPr>
              <a:t>Que</a:t>
            </a:r>
            <a:r>
              <a:rPr sz="1000" spc="-45" dirty="0">
                <a:latin typeface="Arial"/>
                <a:cs typeface="Arial"/>
              </a:rPr>
              <a:t> </a:t>
            </a:r>
            <a:r>
              <a:rPr sz="1000" spc="-85" dirty="0">
                <a:latin typeface="Arial"/>
                <a:cs typeface="Arial"/>
              </a:rPr>
              <a:t>más</a:t>
            </a:r>
            <a:r>
              <a:rPr sz="1000" spc="-45" dirty="0">
                <a:latin typeface="Arial"/>
                <a:cs typeface="Arial"/>
              </a:rPr>
              <a:t> </a:t>
            </a:r>
            <a:r>
              <a:rPr sz="1000" spc="-10" dirty="0">
                <a:latin typeface="Arial"/>
                <a:cs typeface="Arial"/>
              </a:rPr>
              <a:t>estudiantes </a:t>
            </a:r>
            <a:r>
              <a:rPr sz="1000" spc="-30" dirty="0">
                <a:latin typeface="Arial"/>
                <a:cs typeface="Arial"/>
              </a:rPr>
              <a:t>participen</a:t>
            </a:r>
            <a:r>
              <a:rPr sz="1000" spc="-20" dirty="0">
                <a:latin typeface="Arial"/>
                <a:cs typeface="Arial"/>
              </a:rPr>
              <a:t> </a:t>
            </a:r>
            <a:r>
              <a:rPr sz="1000" spc="-45" dirty="0">
                <a:latin typeface="Arial"/>
                <a:cs typeface="Arial"/>
              </a:rPr>
              <a:t>en</a:t>
            </a:r>
            <a:r>
              <a:rPr sz="1000" spc="-25" dirty="0">
                <a:latin typeface="Arial"/>
                <a:cs typeface="Arial"/>
              </a:rPr>
              <a:t> </a:t>
            </a:r>
            <a:r>
              <a:rPr sz="1000" spc="-35" dirty="0">
                <a:latin typeface="Arial"/>
                <a:cs typeface="Arial"/>
              </a:rPr>
              <a:t>el</a:t>
            </a:r>
            <a:r>
              <a:rPr sz="1000" spc="-15" dirty="0">
                <a:latin typeface="Arial"/>
                <a:cs typeface="Arial"/>
              </a:rPr>
              <a:t> </a:t>
            </a:r>
            <a:r>
              <a:rPr sz="1000" spc="-40" dirty="0">
                <a:latin typeface="Arial"/>
                <a:cs typeface="Arial"/>
              </a:rPr>
              <a:t>diálogo</a:t>
            </a:r>
            <a:r>
              <a:rPr sz="1000" spc="-20" dirty="0">
                <a:latin typeface="Arial"/>
                <a:cs typeface="Arial"/>
              </a:rPr>
              <a:t> </a:t>
            </a:r>
            <a:r>
              <a:rPr sz="1000" spc="-25" dirty="0">
                <a:latin typeface="Arial"/>
                <a:cs typeface="Arial"/>
              </a:rPr>
              <a:t>de </a:t>
            </a:r>
            <a:r>
              <a:rPr sz="1000" spc="-35" dirty="0">
                <a:latin typeface="Arial"/>
                <a:cs typeface="Arial"/>
              </a:rPr>
              <a:t>la</a:t>
            </a:r>
            <a:r>
              <a:rPr sz="1000" spc="-60" dirty="0">
                <a:latin typeface="Arial"/>
                <a:cs typeface="Arial"/>
              </a:rPr>
              <a:t> </a:t>
            </a:r>
            <a:r>
              <a:rPr sz="1000" spc="-10" dirty="0">
                <a:latin typeface="Arial"/>
                <a:cs typeface="Arial"/>
              </a:rPr>
              <a:t>clase</a:t>
            </a:r>
            <a:endParaRPr sz="1000">
              <a:latin typeface="Arial"/>
              <a:cs typeface="Arial"/>
            </a:endParaRPr>
          </a:p>
        </p:txBody>
      </p:sp>
      <p:grpSp>
        <p:nvGrpSpPr>
          <p:cNvPr id="20" name="object 20"/>
          <p:cNvGrpSpPr/>
          <p:nvPr/>
        </p:nvGrpSpPr>
        <p:grpSpPr>
          <a:xfrm>
            <a:off x="1824182" y="3290080"/>
            <a:ext cx="1714500" cy="2474595"/>
            <a:chOff x="1824182" y="3290080"/>
            <a:chExt cx="1714500" cy="2474595"/>
          </a:xfrm>
        </p:grpSpPr>
        <p:sp>
          <p:nvSpPr>
            <p:cNvPr id="21" name="object 21"/>
            <p:cNvSpPr/>
            <p:nvPr/>
          </p:nvSpPr>
          <p:spPr>
            <a:xfrm>
              <a:off x="1836882" y="3302780"/>
              <a:ext cx="1520190" cy="2288540"/>
            </a:xfrm>
            <a:custGeom>
              <a:avLst/>
              <a:gdLst/>
              <a:ahLst/>
              <a:cxnLst/>
              <a:rect l="l" t="t" r="r" b="b"/>
              <a:pathLst>
                <a:path w="1520189" h="2288540">
                  <a:moveTo>
                    <a:pt x="1367795" y="0"/>
                  </a:moveTo>
                  <a:lnTo>
                    <a:pt x="151977" y="0"/>
                  </a:lnTo>
                  <a:lnTo>
                    <a:pt x="103940" y="7747"/>
                  </a:lnTo>
                  <a:lnTo>
                    <a:pt x="62221" y="29322"/>
                  </a:lnTo>
                  <a:lnTo>
                    <a:pt x="29322" y="62221"/>
                  </a:lnTo>
                  <a:lnTo>
                    <a:pt x="7747" y="103940"/>
                  </a:lnTo>
                  <a:lnTo>
                    <a:pt x="0" y="151977"/>
                  </a:lnTo>
                  <a:lnTo>
                    <a:pt x="0" y="2136468"/>
                  </a:lnTo>
                  <a:lnTo>
                    <a:pt x="7747" y="2184505"/>
                  </a:lnTo>
                  <a:lnTo>
                    <a:pt x="29322" y="2226224"/>
                  </a:lnTo>
                  <a:lnTo>
                    <a:pt x="62221" y="2259123"/>
                  </a:lnTo>
                  <a:lnTo>
                    <a:pt x="103940" y="2280698"/>
                  </a:lnTo>
                  <a:lnTo>
                    <a:pt x="151977" y="2288446"/>
                  </a:lnTo>
                  <a:lnTo>
                    <a:pt x="1367795" y="2288446"/>
                  </a:lnTo>
                  <a:lnTo>
                    <a:pt x="1415831" y="2280698"/>
                  </a:lnTo>
                  <a:lnTo>
                    <a:pt x="1457551" y="2259123"/>
                  </a:lnTo>
                  <a:lnTo>
                    <a:pt x="1490449" y="2226224"/>
                  </a:lnTo>
                  <a:lnTo>
                    <a:pt x="1512024" y="2184505"/>
                  </a:lnTo>
                  <a:lnTo>
                    <a:pt x="1519772" y="2136468"/>
                  </a:lnTo>
                  <a:lnTo>
                    <a:pt x="1519772" y="151977"/>
                  </a:lnTo>
                  <a:lnTo>
                    <a:pt x="1512024" y="103940"/>
                  </a:lnTo>
                  <a:lnTo>
                    <a:pt x="1490449" y="62221"/>
                  </a:lnTo>
                  <a:lnTo>
                    <a:pt x="1457551" y="29322"/>
                  </a:lnTo>
                  <a:lnTo>
                    <a:pt x="1415831" y="7747"/>
                  </a:lnTo>
                  <a:lnTo>
                    <a:pt x="1367795" y="0"/>
                  </a:lnTo>
                  <a:close/>
                </a:path>
              </a:pathLst>
            </a:custGeom>
            <a:solidFill>
              <a:srgbClr val="C0504D"/>
            </a:solidFill>
          </p:spPr>
          <p:txBody>
            <a:bodyPr wrap="square" lIns="0" tIns="0" rIns="0" bIns="0" rtlCol="0"/>
            <a:lstStyle/>
            <a:p>
              <a:endParaRPr/>
            </a:p>
          </p:txBody>
        </p:sp>
        <p:sp>
          <p:nvSpPr>
            <p:cNvPr id="22" name="object 22"/>
            <p:cNvSpPr/>
            <p:nvPr/>
          </p:nvSpPr>
          <p:spPr>
            <a:xfrm>
              <a:off x="1836882" y="3302780"/>
              <a:ext cx="1520190" cy="2288540"/>
            </a:xfrm>
            <a:custGeom>
              <a:avLst/>
              <a:gdLst/>
              <a:ahLst/>
              <a:cxnLst/>
              <a:rect l="l" t="t" r="r" b="b"/>
              <a:pathLst>
                <a:path w="1520189" h="2288540">
                  <a:moveTo>
                    <a:pt x="0" y="151977"/>
                  </a:moveTo>
                  <a:lnTo>
                    <a:pt x="7747" y="103940"/>
                  </a:lnTo>
                  <a:lnTo>
                    <a:pt x="29322" y="62221"/>
                  </a:lnTo>
                  <a:lnTo>
                    <a:pt x="62221" y="29322"/>
                  </a:lnTo>
                  <a:lnTo>
                    <a:pt x="103940" y="7747"/>
                  </a:lnTo>
                  <a:lnTo>
                    <a:pt x="151977" y="0"/>
                  </a:lnTo>
                  <a:lnTo>
                    <a:pt x="1367795" y="0"/>
                  </a:lnTo>
                  <a:lnTo>
                    <a:pt x="1415831" y="7747"/>
                  </a:lnTo>
                  <a:lnTo>
                    <a:pt x="1457551" y="29322"/>
                  </a:lnTo>
                  <a:lnTo>
                    <a:pt x="1490450" y="62221"/>
                  </a:lnTo>
                  <a:lnTo>
                    <a:pt x="1512025" y="103940"/>
                  </a:lnTo>
                  <a:lnTo>
                    <a:pt x="1519773" y="151977"/>
                  </a:lnTo>
                  <a:lnTo>
                    <a:pt x="1519773" y="2136469"/>
                  </a:lnTo>
                  <a:lnTo>
                    <a:pt x="1512025" y="2184505"/>
                  </a:lnTo>
                  <a:lnTo>
                    <a:pt x="1490450" y="2226224"/>
                  </a:lnTo>
                  <a:lnTo>
                    <a:pt x="1457551" y="2259123"/>
                  </a:lnTo>
                  <a:lnTo>
                    <a:pt x="1415831" y="2280698"/>
                  </a:lnTo>
                  <a:lnTo>
                    <a:pt x="1367795" y="2288446"/>
                  </a:lnTo>
                  <a:lnTo>
                    <a:pt x="151977" y="2288446"/>
                  </a:lnTo>
                  <a:lnTo>
                    <a:pt x="103940" y="2280698"/>
                  </a:lnTo>
                  <a:lnTo>
                    <a:pt x="62221" y="2259123"/>
                  </a:lnTo>
                  <a:lnTo>
                    <a:pt x="29322" y="2226224"/>
                  </a:lnTo>
                  <a:lnTo>
                    <a:pt x="7747" y="2184505"/>
                  </a:lnTo>
                  <a:lnTo>
                    <a:pt x="0" y="2136469"/>
                  </a:lnTo>
                  <a:lnTo>
                    <a:pt x="0" y="151977"/>
                  </a:lnTo>
                  <a:close/>
                </a:path>
              </a:pathLst>
            </a:custGeom>
            <a:ln w="25400">
              <a:solidFill>
                <a:srgbClr val="FFFFFF"/>
              </a:solidFill>
            </a:ln>
          </p:spPr>
          <p:txBody>
            <a:bodyPr wrap="square" lIns="0" tIns="0" rIns="0" bIns="0" rtlCol="0"/>
            <a:lstStyle/>
            <a:p>
              <a:endParaRPr/>
            </a:p>
          </p:txBody>
        </p:sp>
        <p:sp>
          <p:nvSpPr>
            <p:cNvPr id="23" name="object 23"/>
            <p:cNvSpPr/>
            <p:nvPr/>
          </p:nvSpPr>
          <p:spPr>
            <a:xfrm>
              <a:off x="2005745" y="3463200"/>
              <a:ext cx="1520190" cy="2288540"/>
            </a:xfrm>
            <a:custGeom>
              <a:avLst/>
              <a:gdLst/>
              <a:ahLst/>
              <a:cxnLst/>
              <a:rect l="l" t="t" r="r" b="b"/>
              <a:pathLst>
                <a:path w="1520189" h="2288540">
                  <a:moveTo>
                    <a:pt x="1367795" y="0"/>
                  </a:moveTo>
                  <a:lnTo>
                    <a:pt x="151977" y="0"/>
                  </a:lnTo>
                  <a:lnTo>
                    <a:pt x="103940" y="7747"/>
                  </a:lnTo>
                  <a:lnTo>
                    <a:pt x="62221" y="29322"/>
                  </a:lnTo>
                  <a:lnTo>
                    <a:pt x="29322" y="62221"/>
                  </a:lnTo>
                  <a:lnTo>
                    <a:pt x="7747" y="103941"/>
                  </a:lnTo>
                  <a:lnTo>
                    <a:pt x="0" y="151978"/>
                  </a:lnTo>
                  <a:lnTo>
                    <a:pt x="0" y="2136468"/>
                  </a:lnTo>
                  <a:lnTo>
                    <a:pt x="7747" y="2184505"/>
                  </a:lnTo>
                  <a:lnTo>
                    <a:pt x="29322" y="2226225"/>
                  </a:lnTo>
                  <a:lnTo>
                    <a:pt x="62221" y="2259123"/>
                  </a:lnTo>
                  <a:lnTo>
                    <a:pt x="103940" y="2280698"/>
                  </a:lnTo>
                  <a:lnTo>
                    <a:pt x="151977" y="2288446"/>
                  </a:lnTo>
                  <a:lnTo>
                    <a:pt x="1367795" y="2288446"/>
                  </a:lnTo>
                  <a:lnTo>
                    <a:pt x="1415831" y="2280698"/>
                  </a:lnTo>
                  <a:lnTo>
                    <a:pt x="1457551" y="2259123"/>
                  </a:lnTo>
                  <a:lnTo>
                    <a:pt x="1490449" y="2226225"/>
                  </a:lnTo>
                  <a:lnTo>
                    <a:pt x="1512024" y="2184505"/>
                  </a:lnTo>
                  <a:lnTo>
                    <a:pt x="1519772" y="2136468"/>
                  </a:lnTo>
                  <a:lnTo>
                    <a:pt x="1519772" y="151978"/>
                  </a:lnTo>
                  <a:lnTo>
                    <a:pt x="1512024" y="103941"/>
                  </a:lnTo>
                  <a:lnTo>
                    <a:pt x="1490449" y="62221"/>
                  </a:lnTo>
                  <a:lnTo>
                    <a:pt x="1457551" y="29322"/>
                  </a:lnTo>
                  <a:lnTo>
                    <a:pt x="1415831" y="7747"/>
                  </a:lnTo>
                  <a:lnTo>
                    <a:pt x="1367795" y="0"/>
                  </a:lnTo>
                  <a:close/>
                </a:path>
              </a:pathLst>
            </a:custGeom>
            <a:solidFill>
              <a:srgbClr val="FFFFFF">
                <a:alpha val="90199"/>
              </a:srgbClr>
            </a:solidFill>
          </p:spPr>
          <p:txBody>
            <a:bodyPr wrap="square" lIns="0" tIns="0" rIns="0" bIns="0" rtlCol="0"/>
            <a:lstStyle/>
            <a:p>
              <a:endParaRPr/>
            </a:p>
          </p:txBody>
        </p:sp>
        <p:sp>
          <p:nvSpPr>
            <p:cNvPr id="24" name="object 24"/>
            <p:cNvSpPr/>
            <p:nvPr/>
          </p:nvSpPr>
          <p:spPr>
            <a:xfrm>
              <a:off x="2005745" y="3463200"/>
              <a:ext cx="1520190" cy="2288540"/>
            </a:xfrm>
            <a:custGeom>
              <a:avLst/>
              <a:gdLst/>
              <a:ahLst/>
              <a:cxnLst/>
              <a:rect l="l" t="t" r="r" b="b"/>
              <a:pathLst>
                <a:path w="1520189" h="2288540">
                  <a:moveTo>
                    <a:pt x="0" y="151977"/>
                  </a:moveTo>
                  <a:lnTo>
                    <a:pt x="7747" y="103940"/>
                  </a:lnTo>
                  <a:lnTo>
                    <a:pt x="29322" y="62221"/>
                  </a:lnTo>
                  <a:lnTo>
                    <a:pt x="62221" y="29322"/>
                  </a:lnTo>
                  <a:lnTo>
                    <a:pt x="103940" y="7747"/>
                  </a:lnTo>
                  <a:lnTo>
                    <a:pt x="151977" y="0"/>
                  </a:lnTo>
                  <a:lnTo>
                    <a:pt x="1367795" y="0"/>
                  </a:lnTo>
                  <a:lnTo>
                    <a:pt x="1415831" y="7747"/>
                  </a:lnTo>
                  <a:lnTo>
                    <a:pt x="1457551" y="29322"/>
                  </a:lnTo>
                  <a:lnTo>
                    <a:pt x="1490450" y="62221"/>
                  </a:lnTo>
                  <a:lnTo>
                    <a:pt x="1512025" y="103940"/>
                  </a:lnTo>
                  <a:lnTo>
                    <a:pt x="1519773" y="151977"/>
                  </a:lnTo>
                  <a:lnTo>
                    <a:pt x="1519773" y="2136469"/>
                  </a:lnTo>
                  <a:lnTo>
                    <a:pt x="1512025" y="2184505"/>
                  </a:lnTo>
                  <a:lnTo>
                    <a:pt x="1490450" y="2226224"/>
                  </a:lnTo>
                  <a:lnTo>
                    <a:pt x="1457551" y="2259123"/>
                  </a:lnTo>
                  <a:lnTo>
                    <a:pt x="1415831" y="2280698"/>
                  </a:lnTo>
                  <a:lnTo>
                    <a:pt x="1367795" y="2288446"/>
                  </a:lnTo>
                  <a:lnTo>
                    <a:pt x="151977" y="2288446"/>
                  </a:lnTo>
                  <a:lnTo>
                    <a:pt x="103940" y="2280698"/>
                  </a:lnTo>
                  <a:lnTo>
                    <a:pt x="62221" y="2259123"/>
                  </a:lnTo>
                  <a:lnTo>
                    <a:pt x="29322" y="2226224"/>
                  </a:lnTo>
                  <a:lnTo>
                    <a:pt x="7747" y="2184505"/>
                  </a:lnTo>
                  <a:lnTo>
                    <a:pt x="0" y="2136469"/>
                  </a:lnTo>
                  <a:lnTo>
                    <a:pt x="0" y="151977"/>
                  </a:lnTo>
                  <a:close/>
                </a:path>
              </a:pathLst>
            </a:custGeom>
            <a:ln w="25400">
              <a:solidFill>
                <a:srgbClr val="8064A2"/>
              </a:solidFill>
            </a:ln>
          </p:spPr>
          <p:txBody>
            <a:bodyPr wrap="square" lIns="0" tIns="0" rIns="0" bIns="0" rtlCol="0"/>
            <a:lstStyle/>
            <a:p>
              <a:endParaRPr/>
            </a:p>
          </p:txBody>
        </p:sp>
      </p:grpSp>
      <p:sp>
        <p:nvSpPr>
          <p:cNvPr id="25" name="object 25"/>
          <p:cNvSpPr txBox="1"/>
          <p:nvPr/>
        </p:nvSpPr>
        <p:spPr>
          <a:xfrm>
            <a:off x="2088653" y="4016636"/>
            <a:ext cx="1354455" cy="1172885"/>
          </a:xfrm>
          <a:prstGeom prst="rect">
            <a:avLst/>
          </a:prstGeom>
        </p:spPr>
        <p:txBody>
          <a:bodyPr vert="horz" wrap="square" lIns="0" tIns="26670" rIns="0" bIns="0" rtlCol="0">
            <a:spAutoFit/>
          </a:bodyPr>
          <a:lstStyle/>
          <a:p>
            <a:pPr marL="12700" marR="5080" algn="ctr">
              <a:lnSpc>
                <a:spcPct val="91400"/>
              </a:lnSpc>
              <a:spcBef>
                <a:spcPts val="210"/>
              </a:spcBef>
            </a:pPr>
            <a:r>
              <a:rPr sz="1000" spc="-95" dirty="0">
                <a:latin typeface="Arial"/>
                <a:cs typeface="Arial"/>
              </a:rPr>
              <a:t>¿Cómo</a:t>
            </a:r>
            <a:r>
              <a:rPr sz="1000" spc="-45" dirty="0">
                <a:latin typeface="Arial"/>
                <a:cs typeface="Arial"/>
              </a:rPr>
              <a:t> </a:t>
            </a:r>
            <a:r>
              <a:rPr sz="1000" spc="-35" dirty="0">
                <a:latin typeface="Arial"/>
                <a:cs typeface="Arial"/>
              </a:rPr>
              <a:t>la</a:t>
            </a:r>
            <a:r>
              <a:rPr sz="1000" spc="-45" dirty="0">
                <a:latin typeface="Arial"/>
                <a:cs typeface="Arial"/>
              </a:rPr>
              <a:t> </a:t>
            </a:r>
            <a:r>
              <a:rPr sz="1000" spc="-10" dirty="0">
                <a:latin typeface="Arial"/>
                <a:cs typeface="Arial"/>
              </a:rPr>
              <a:t>estrategia </a:t>
            </a:r>
            <a:r>
              <a:rPr sz="1000" spc="-35" dirty="0">
                <a:latin typeface="Arial"/>
                <a:cs typeface="Arial"/>
              </a:rPr>
              <a:t>“compañero</a:t>
            </a:r>
            <a:r>
              <a:rPr sz="1000" spc="-25" dirty="0">
                <a:latin typeface="Arial"/>
                <a:cs typeface="Arial"/>
              </a:rPr>
              <a:t> </a:t>
            </a:r>
            <a:r>
              <a:rPr sz="1000" spc="-45" dirty="0">
                <a:latin typeface="Arial"/>
                <a:cs typeface="Arial"/>
              </a:rPr>
              <a:t>de</a:t>
            </a:r>
            <a:r>
              <a:rPr sz="1000" spc="-25" dirty="0">
                <a:latin typeface="Arial"/>
                <a:cs typeface="Arial"/>
              </a:rPr>
              <a:t> </a:t>
            </a:r>
            <a:r>
              <a:rPr sz="1000" spc="-10" dirty="0">
                <a:latin typeface="Arial"/>
                <a:cs typeface="Arial"/>
              </a:rPr>
              <a:t>diálogo” </a:t>
            </a:r>
            <a:r>
              <a:rPr sz="1000" spc="-40" dirty="0">
                <a:latin typeface="Arial"/>
                <a:cs typeface="Arial"/>
              </a:rPr>
              <a:t>impacta</a:t>
            </a:r>
            <a:r>
              <a:rPr sz="1000" spc="-35" dirty="0">
                <a:latin typeface="Arial"/>
                <a:cs typeface="Arial"/>
              </a:rPr>
              <a:t> el</a:t>
            </a:r>
            <a:r>
              <a:rPr sz="1000" spc="-25" dirty="0">
                <a:latin typeface="Arial"/>
                <a:cs typeface="Arial"/>
              </a:rPr>
              <a:t> </a:t>
            </a:r>
            <a:r>
              <a:rPr sz="1000" spc="-40" dirty="0">
                <a:latin typeface="Arial"/>
                <a:cs typeface="Arial"/>
              </a:rPr>
              <a:t>diálogo</a:t>
            </a:r>
            <a:r>
              <a:rPr sz="1000" spc="-30" dirty="0">
                <a:latin typeface="Arial"/>
                <a:cs typeface="Arial"/>
              </a:rPr>
              <a:t> </a:t>
            </a:r>
            <a:r>
              <a:rPr sz="1000" spc="-45" dirty="0">
                <a:latin typeface="Arial"/>
                <a:cs typeface="Arial"/>
              </a:rPr>
              <a:t>en</a:t>
            </a:r>
            <a:r>
              <a:rPr sz="1000" spc="-30" dirty="0">
                <a:latin typeface="Arial"/>
                <a:cs typeface="Arial"/>
              </a:rPr>
              <a:t> </a:t>
            </a:r>
            <a:r>
              <a:rPr sz="1000" spc="-25" dirty="0">
                <a:latin typeface="Arial"/>
                <a:cs typeface="Arial"/>
              </a:rPr>
              <a:t>mi </a:t>
            </a:r>
            <a:r>
              <a:rPr sz="1000" spc="-70" dirty="0">
                <a:latin typeface="Arial"/>
                <a:cs typeface="Arial"/>
              </a:rPr>
              <a:t>sala</a:t>
            </a:r>
            <a:r>
              <a:rPr sz="1000" spc="-45" dirty="0">
                <a:latin typeface="Arial"/>
                <a:cs typeface="Arial"/>
              </a:rPr>
              <a:t> de</a:t>
            </a:r>
            <a:r>
              <a:rPr sz="1000" spc="-40" dirty="0">
                <a:latin typeface="Arial"/>
                <a:cs typeface="Arial"/>
              </a:rPr>
              <a:t> </a:t>
            </a:r>
            <a:r>
              <a:rPr sz="1000" spc="-80" dirty="0">
                <a:latin typeface="Arial"/>
                <a:cs typeface="Arial"/>
              </a:rPr>
              <a:t>clases?</a:t>
            </a:r>
            <a:r>
              <a:rPr sz="1000" spc="-45" dirty="0">
                <a:latin typeface="Arial"/>
                <a:cs typeface="Arial"/>
              </a:rPr>
              <a:t> </a:t>
            </a:r>
            <a:endParaRPr lang="en-GB" sz="1000" spc="-45" dirty="0">
              <a:latin typeface="Arial"/>
              <a:cs typeface="Arial"/>
            </a:endParaRPr>
          </a:p>
          <a:p>
            <a:pPr marL="12700" marR="5080" algn="ctr">
              <a:lnSpc>
                <a:spcPct val="91400"/>
              </a:lnSpc>
              <a:spcBef>
                <a:spcPts val="210"/>
              </a:spcBef>
            </a:pPr>
            <a:r>
              <a:rPr sz="1000" spc="-120" dirty="0">
                <a:latin typeface="Arial"/>
                <a:cs typeface="Arial"/>
              </a:rPr>
              <a:t>¿En</a:t>
            </a:r>
            <a:r>
              <a:rPr sz="1000" spc="-40" dirty="0">
                <a:latin typeface="Arial"/>
                <a:cs typeface="Arial"/>
              </a:rPr>
              <a:t> </a:t>
            </a:r>
            <a:r>
              <a:rPr sz="1000" spc="-25" dirty="0">
                <a:latin typeface="Arial"/>
                <a:cs typeface="Arial"/>
              </a:rPr>
              <a:t>qué </a:t>
            </a:r>
            <a:r>
              <a:rPr sz="1000" spc="-45" dirty="0">
                <a:latin typeface="Arial"/>
                <a:cs typeface="Arial"/>
              </a:rPr>
              <a:t>medida</a:t>
            </a:r>
            <a:r>
              <a:rPr sz="1000" spc="-40" dirty="0">
                <a:latin typeface="Arial"/>
                <a:cs typeface="Arial"/>
              </a:rPr>
              <a:t> </a:t>
            </a:r>
            <a:r>
              <a:rPr sz="1000" spc="-35" dirty="0">
                <a:latin typeface="Arial"/>
                <a:cs typeface="Arial"/>
              </a:rPr>
              <a:t>la </a:t>
            </a:r>
            <a:r>
              <a:rPr sz="1000" spc="-10" dirty="0">
                <a:latin typeface="Arial"/>
                <a:cs typeface="Arial"/>
              </a:rPr>
              <a:t>conversación </a:t>
            </a:r>
            <a:r>
              <a:rPr sz="1000" spc="-45" dirty="0">
                <a:latin typeface="Arial"/>
                <a:cs typeface="Arial"/>
              </a:rPr>
              <a:t>en </a:t>
            </a:r>
            <a:r>
              <a:rPr sz="1000" spc="-30" dirty="0">
                <a:latin typeface="Arial"/>
                <a:cs typeface="Arial"/>
              </a:rPr>
              <a:t>mi</a:t>
            </a:r>
            <a:r>
              <a:rPr sz="1000" spc="-40" dirty="0">
                <a:latin typeface="Arial"/>
                <a:cs typeface="Arial"/>
              </a:rPr>
              <a:t> </a:t>
            </a:r>
            <a:r>
              <a:rPr sz="1000" spc="-50" dirty="0">
                <a:latin typeface="Arial"/>
                <a:cs typeface="Arial"/>
              </a:rPr>
              <a:t>aula</a:t>
            </a:r>
            <a:r>
              <a:rPr sz="1000" spc="-45" dirty="0">
                <a:latin typeface="Arial"/>
                <a:cs typeface="Arial"/>
              </a:rPr>
              <a:t> </a:t>
            </a:r>
            <a:r>
              <a:rPr sz="1000" spc="-50" dirty="0">
                <a:latin typeface="Arial"/>
                <a:cs typeface="Arial"/>
              </a:rPr>
              <a:t>esta</a:t>
            </a:r>
            <a:r>
              <a:rPr sz="1000" spc="-45" dirty="0">
                <a:latin typeface="Arial"/>
                <a:cs typeface="Arial"/>
              </a:rPr>
              <a:t> </a:t>
            </a:r>
            <a:r>
              <a:rPr sz="1000" spc="-35" dirty="0">
                <a:latin typeface="Arial"/>
                <a:cs typeface="Arial"/>
              </a:rPr>
              <a:t>dominada </a:t>
            </a:r>
            <a:r>
              <a:rPr sz="1000" spc="-20" dirty="0">
                <a:latin typeface="Arial"/>
                <a:cs typeface="Arial"/>
              </a:rPr>
              <a:t>por</a:t>
            </a:r>
            <a:r>
              <a:rPr sz="1000" spc="-45" dirty="0">
                <a:latin typeface="Arial"/>
                <a:cs typeface="Arial"/>
              </a:rPr>
              <a:t> </a:t>
            </a:r>
            <a:r>
              <a:rPr sz="1000" spc="-50" dirty="0">
                <a:latin typeface="Arial"/>
                <a:cs typeface="Arial"/>
              </a:rPr>
              <a:t>unos</a:t>
            </a:r>
            <a:r>
              <a:rPr sz="1000" spc="-45" dirty="0">
                <a:latin typeface="Arial"/>
                <a:cs typeface="Arial"/>
              </a:rPr>
              <a:t> </a:t>
            </a:r>
            <a:r>
              <a:rPr sz="1000" spc="-10" dirty="0">
                <a:latin typeface="Arial"/>
                <a:cs typeface="Arial"/>
              </a:rPr>
              <a:t>pocos estudiantes?</a:t>
            </a:r>
            <a:endParaRPr sz="1000" dirty="0">
              <a:latin typeface="Arial"/>
              <a:cs typeface="Arial"/>
            </a:endParaRPr>
          </a:p>
        </p:txBody>
      </p:sp>
      <p:grpSp>
        <p:nvGrpSpPr>
          <p:cNvPr id="26" name="object 26"/>
          <p:cNvGrpSpPr/>
          <p:nvPr/>
        </p:nvGrpSpPr>
        <p:grpSpPr>
          <a:xfrm>
            <a:off x="3681681" y="1883023"/>
            <a:ext cx="1714500" cy="1151255"/>
            <a:chOff x="3681681" y="1883023"/>
            <a:chExt cx="1714500" cy="1151255"/>
          </a:xfrm>
        </p:grpSpPr>
        <p:sp>
          <p:nvSpPr>
            <p:cNvPr id="27" name="object 27"/>
            <p:cNvSpPr/>
            <p:nvPr/>
          </p:nvSpPr>
          <p:spPr>
            <a:xfrm>
              <a:off x="3694381" y="1895723"/>
              <a:ext cx="1520190" cy="965200"/>
            </a:xfrm>
            <a:custGeom>
              <a:avLst/>
              <a:gdLst/>
              <a:ahLst/>
              <a:cxnLst/>
              <a:rect l="l" t="t" r="r" b="b"/>
              <a:pathLst>
                <a:path w="1520189" h="965200">
                  <a:moveTo>
                    <a:pt x="1423268" y="0"/>
                  </a:moveTo>
                  <a:lnTo>
                    <a:pt x="96504" y="0"/>
                  </a:lnTo>
                  <a:lnTo>
                    <a:pt x="58940" y="7583"/>
                  </a:lnTo>
                  <a:lnTo>
                    <a:pt x="28265" y="28265"/>
                  </a:lnTo>
                  <a:lnTo>
                    <a:pt x="7583" y="58940"/>
                  </a:lnTo>
                  <a:lnTo>
                    <a:pt x="0" y="96504"/>
                  </a:lnTo>
                  <a:lnTo>
                    <a:pt x="0" y="868549"/>
                  </a:lnTo>
                  <a:lnTo>
                    <a:pt x="7583" y="906113"/>
                  </a:lnTo>
                  <a:lnTo>
                    <a:pt x="28265" y="936789"/>
                  </a:lnTo>
                  <a:lnTo>
                    <a:pt x="58940" y="957471"/>
                  </a:lnTo>
                  <a:lnTo>
                    <a:pt x="96504" y="965055"/>
                  </a:lnTo>
                  <a:lnTo>
                    <a:pt x="1423268" y="965055"/>
                  </a:lnTo>
                  <a:lnTo>
                    <a:pt x="1460832" y="957471"/>
                  </a:lnTo>
                  <a:lnTo>
                    <a:pt x="1491507" y="936789"/>
                  </a:lnTo>
                  <a:lnTo>
                    <a:pt x="1512189" y="906113"/>
                  </a:lnTo>
                  <a:lnTo>
                    <a:pt x="1519773" y="868549"/>
                  </a:lnTo>
                  <a:lnTo>
                    <a:pt x="1519773" y="96504"/>
                  </a:lnTo>
                  <a:lnTo>
                    <a:pt x="1512189" y="58940"/>
                  </a:lnTo>
                  <a:lnTo>
                    <a:pt x="1491507" y="28265"/>
                  </a:lnTo>
                  <a:lnTo>
                    <a:pt x="1460832" y="7583"/>
                  </a:lnTo>
                  <a:lnTo>
                    <a:pt x="1423268" y="0"/>
                  </a:lnTo>
                  <a:close/>
                </a:path>
              </a:pathLst>
            </a:custGeom>
            <a:solidFill>
              <a:srgbClr val="FFFF00"/>
            </a:solidFill>
          </p:spPr>
          <p:txBody>
            <a:bodyPr wrap="square" lIns="0" tIns="0" rIns="0" bIns="0" rtlCol="0"/>
            <a:lstStyle/>
            <a:p>
              <a:endParaRPr/>
            </a:p>
          </p:txBody>
        </p:sp>
        <p:sp>
          <p:nvSpPr>
            <p:cNvPr id="28" name="object 28"/>
            <p:cNvSpPr/>
            <p:nvPr/>
          </p:nvSpPr>
          <p:spPr>
            <a:xfrm>
              <a:off x="3694381" y="1895723"/>
              <a:ext cx="1520190" cy="965200"/>
            </a:xfrm>
            <a:custGeom>
              <a:avLst/>
              <a:gdLst/>
              <a:ahLst/>
              <a:cxnLst/>
              <a:rect l="l" t="t" r="r" b="b"/>
              <a:pathLst>
                <a:path w="1520189" h="965200">
                  <a:moveTo>
                    <a:pt x="0" y="96505"/>
                  </a:moveTo>
                  <a:lnTo>
                    <a:pt x="7583" y="58940"/>
                  </a:lnTo>
                  <a:lnTo>
                    <a:pt x="28265" y="28265"/>
                  </a:lnTo>
                  <a:lnTo>
                    <a:pt x="58940" y="7583"/>
                  </a:lnTo>
                  <a:lnTo>
                    <a:pt x="96504" y="0"/>
                  </a:lnTo>
                  <a:lnTo>
                    <a:pt x="1423268" y="0"/>
                  </a:lnTo>
                  <a:lnTo>
                    <a:pt x="1460832" y="7583"/>
                  </a:lnTo>
                  <a:lnTo>
                    <a:pt x="1491507" y="28265"/>
                  </a:lnTo>
                  <a:lnTo>
                    <a:pt x="1512189" y="58940"/>
                  </a:lnTo>
                  <a:lnTo>
                    <a:pt x="1519773" y="96505"/>
                  </a:lnTo>
                  <a:lnTo>
                    <a:pt x="1519773" y="868550"/>
                  </a:lnTo>
                  <a:lnTo>
                    <a:pt x="1512189" y="906114"/>
                  </a:lnTo>
                  <a:lnTo>
                    <a:pt x="1491507" y="936789"/>
                  </a:lnTo>
                  <a:lnTo>
                    <a:pt x="1460832" y="957471"/>
                  </a:lnTo>
                  <a:lnTo>
                    <a:pt x="1423268" y="965055"/>
                  </a:lnTo>
                  <a:lnTo>
                    <a:pt x="96504" y="965055"/>
                  </a:lnTo>
                  <a:lnTo>
                    <a:pt x="58940" y="957471"/>
                  </a:lnTo>
                  <a:lnTo>
                    <a:pt x="28265" y="936789"/>
                  </a:lnTo>
                  <a:lnTo>
                    <a:pt x="7583" y="906114"/>
                  </a:lnTo>
                  <a:lnTo>
                    <a:pt x="0" y="868550"/>
                  </a:lnTo>
                  <a:lnTo>
                    <a:pt x="0" y="96505"/>
                  </a:lnTo>
                  <a:close/>
                </a:path>
              </a:pathLst>
            </a:custGeom>
            <a:ln w="25400">
              <a:solidFill>
                <a:srgbClr val="FFFFFF"/>
              </a:solidFill>
            </a:ln>
          </p:spPr>
          <p:txBody>
            <a:bodyPr wrap="square" lIns="0" tIns="0" rIns="0" bIns="0" rtlCol="0"/>
            <a:lstStyle/>
            <a:p>
              <a:endParaRPr/>
            </a:p>
          </p:txBody>
        </p:sp>
        <p:sp>
          <p:nvSpPr>
            <p:cNvPr id="29" name="object 29"/>
            <p:cNvSpPr/>
            <p:nvPr/>
          </p:nvSpPr>
          <p:spPr>
            <a:xfrm>
              <a:off x="3863244" y="2056144"/>
              <a:ext cx="1520190" cy="965200"/>
            </a:xfrm>
            <a:custGeom>
              <a:avLst/>
              <a:gdLst/>
              <a:ahLst/>
              <a:cxnLst/>
              <a:rect l="l" t="t" r="r" b="b"/>
              <a:pathLst>
                <a:path w="1520189" h="965200">
                  <a:moveTo>
                    <a:pt x="1423268" y="0"/>
                  </a:moveTo>
                  <a:lnTo>
                    <a:pt x="96504" y="0"/>
                  </a:lnTo>
                  <a:lnTo>
                    <a:pt x="58940" y="7583"/>
                  </a:lnTo>
                  <a:lnTo>
                    <a:pt x="28265" y="28265"/>
                  </a:lnTo>
                  <a:lnTo>
                    <a:pt x="7583" y="58940"/>
                  </a:lnTo>
                  <a:lnTo>
                    <a:pt x="0" y="96504"/>
                  </a:lnTo>
                  <a:lnTo>
                    <a:pt x="0" y="868549"/>
                  </a:lnTo>
                  <a:lnTo>
                    <a:pt x="7583" y="906113"/>
                  </a:lnTo>
                  <a:lnTo>
                    <a:pt x="28265" y="936788"/>
                  </a:lnTo>
                  <a:lnTo>
                    <a:pt x="58940" y="957470"/>
                  </a:lnTo>
                  <a:lnTo>
                    <a:pt x="96504" y="965053"/>
                  </a:lnTo>
                  <a:lnTo>
                    <a:pt x="1423268" y="965053"/>
                  </a:lnTo>
                  <a:lnTo>
                    <a:pt x="1460832" y="957470"/>
                  </a:lnTo>
                  <a:lnTo>
                    <a:pt x="1491507" y="936788"/>
                  </a:lnTo>
                  <a:lnTo>
                    <a:pt x="1512189" y="906113"/>
                  </a:lnTo>
                  <a:lnTo>
                    <a:pt x="1519773" y="868549"/>
                  </a:lnTo>
                  <a:lnTo>
                    <a:pt x="1519773" y="96504"/>
                  </a:lnTo>
                  <a:lnTo>
                    <a:pt x="1512189" y="58940"/>
                  </a:lnTo>
                  <a:lnTo>
                    <a:pt x="1491507" y="28265"/>
                  </a:lnTo>
                  <a:lnTo>
                    <a:pt x="1460832" y="7583"/>
                  </a:lnTo>
                  <a:lnTo>
                    <a:pt x="1423268" y="0"/>
                  </a:lnTo>
                  <a:close/>
                </a:path>
              </a:pathLst>
            </a:custGeom>
            <a:solidFill>
              <a:srgbClr val="FFFFFF">
                <a:alpha val="90199"/>
              </a:srgbClr>
            </a:solidFill>
          </p:spPr>
          <p:txBody>
            <a:bodyPr wrap="square" lIns="0" tIns="0" rIns="0" bIns="0" rtlCol="0"/>
            <a:lstStyle/>
            <a:p>
              <a:endParaRPr/>
            </a:p>
          </p:txBody>
        </p:sp>
        <p:sp>
          <p:nvSpPr>
            <p:cNvPr id="30" name="object 30"/>
            <p:cNvSpPr/>
            <p:nvPr/>
          </p:nvSpPr>
          <p:spPr>
            <a:xfrm>
              <a:off x="3863244" y="2056144"/>
              <a:ext cx="1520190" cy="965200"/>
            </a:xfrm>
            <a:custGeom>
              <a:avLst/>
              <a:gdLst/>
              <a:ahLst/>
              <a:cxnLst/>
              <a:rect l="l" t="t" r="r" b="b"/>
              <a:pathLst>
                <a:path w="1520189" h="965200">
                  <a:moveTo>
                    <a:pt x="0" y="96505"/>
                  </a:moveTo>
                  <a:lnTo>
                    <a:pt x="7583" y="58940"/>
                  </a:lnTo>
                  <a:lnTo>
                    <a:pt x="28265" y="28265"/>
                  </a:lnTo>
                  <a:lnTo>
                    <a:pt x="58940" y="7583"/>
                  </a:lnTo>
                  <a:lnTo>
                    <a:pt x="96504" y="0"/>
                  </a:lnTo>
                  <a:lnTo>
                    <a:pt x="1423268" y="0"/>
                  </a:lnTo>
                  <a:lnTo>
                    <a:pt x="1460832" y="7583"/>
                  </a:lnTo>
                  <a:lnTo>
                    <a:pt x="1491507" y="28265"/>
                  </a:lnTo>
                  <a:lnTo>
                    <a:pt x="1512189" y="58940"/>
                  </a:lnTo>
                  <a:lnTo>
                    <a:pt x="1519773" y="96505"/>
                  </a:lnTo>
                  <a:lnTo>
                    <a:pt x="1519773" y="868550"/>
                  </a:lnTo>
                  <a:lnTo>
                    <a:pt x="1512189" y="906114"/>
                  </a:lnTo>
                  <a:lnTo>
                    <a:pt x="1491507" y="936789"/>
                  </a:lnTo>
                  <a:lnTo>
                    <a:pt x="1460832" y="957471"/>
                  </a:lnTo>
                  <a:lnTo>
                    <a:pt x="1423268" y="965055"/>
                  </a:lnTo>
                  <a:lnTo>
                    <a:pt x="96504" y="965055"/>
                  </a:lnTo>
                  <a:lnTo>
                    <a:pt x="58940" y="957471"/>
                  </a:lnTo>
                  <a:lnTo>
                    <a:pt x="28265" y="936789"/>
                  </a:lnTo>
                  <a:lnTo>
                    <a:pt x="7583" y="906114"/>
                  </a:lnTo>
                  <a:lnTo>
                    <a:pt x="0" y="868550"/>
                  </a:lnTo>
                  <a:lnTo>
                    <a:pt x="0" y="96505"/>
                  </a:lnTo>
                  <a:close/>
                </a:path>
              </a:pathLst>
            </a:custGeom>
            <a:ln w="25400">
              <a:solidFill>
                <a:srgbClr val="9BBB59"/>
              </a:solidFill>
            </a:ln>
          </p:spPr>
          <p:txBody>
            <a:bodyPr wrap="square" lIns="0" tIns="0" rIns="0" bIns="0" rtlCol="0"/>
            <a:lstStyle/>
            <a:p>
              <a:endParaRPr/>
            </a:p>
          </p:txBody>
        </p:sp>
      </p:grpSp>
      <p:sp>
        <p:nvSpPr>
          <p:cNvPr id="31" name="object 31"/>
          <p:cNvSpPr txBox="1"/>
          <p:nvPr/>
        </p:nvSpPr>
        <p:spPr>
          <a:xfrm>
            <a:off x="3920277" y="2294516"/>
            <a:ext cx="1405890" cy="456565"/>
          </a:xfrm>
          <a:prstGeom prst="rect">
            <a:avLst/>
          </a:prstGeom>
        </p:spPr>
        <p:txBody>
          <a:bodyPr vert="horz" wrap="square" lIns="0" tIns="27305" rIns="0" bIns="0" rtlCol="0">
            <a:spAutoFit/>
          </a:bodyPr>
          <a:lstStyle/>
          <a:p>
            <a:pPr marL="12700" marR="5080" indent="635" algn="ctr">
              <a:lnSpc>
                <a:spcPct val="91000"/>
              </a:lnSpc>
              <a:spcBef>
                <a:spcPts val="215"/>
              </a:spcBef>
            </a:pPr>
            <a:r>
              <a:rPr sz="1000" spc="-65" dirty="0">
                <a:latin typeface="Arial"/>
                <a:cs typeface="Arial"/>
              </a:rPr>
              <a:t>Que</a:t>
            </a:r>
            <a:r>
              <a:rPr sz="1000" spc="-40" dirty="0">
                <a:latin typeface="Arial"/>
                <a:cs typeface="Arial"/>
              </a:rPr>
              <a:t> </a:t>
            </a:r>
            <a:r>
              <a:rPr sz="1000" spc="-50" dirty="0">
                <a:latin typeface="Arial"/>
                <a:cs typeface="Arial"/>
              </a:rPr>
              <a:t>los</a:t>
            </a:r>
            <a:r>
              <a:rPr sz="1000" spc="-40" dirty="0">
                <a:latin typeface="Arial"/>
                <a:cs typeface="Arial"/>
              </a:rPr>
              <a:t> </a:t>
            </a:r>
            <a:r>
              <a:rPr sz="1000" spc="-50" dirty="0">
                <a:latin typeface="Arial"/>
                <a:cs typeface="Arial"/>
              </a:rPr>
              <a:t>grupos</a:t>
            </a:r>
            <a:r>
              <a:rPr sz="1000" spc="-40" dirty="0">
                <a:latin typeface="Arial"/>
                <a:cs typeface="Arial"/>
              </a:rPr>
              <a:t> </a:t>
            </a:r>
            <a:r>
              <a:rPr sz="1000" spc="-10" dirty="0">
                <a:latin typeface="Arial"/>
                <a:cs typeface="Arial"/>
              </a:rPr>
              <a:t>conversen </a:t>
            </a:r>
            <a:r>
              <a:rPr sz="1000" spc="-45" dirty="0">
                <a:latin typeface="Arial"/>
                <a:cs typeface="Arial"/>
              </a:rPr>
              <a:t>de </a:t>
            </a:r>
            <a:r>
              <a:rPr sz="1000" spc="-50" dirty="0">
                <a:latin typeface="Arial"/>
                <a:cs typeface="Arial"/>
              </a:rPr>
              <a:t>manera</a:t>
            </a:r>
            <a:r>
              <a:rPr sz="1000" spc="-40" dirty="0">
                <a:latin typeface="Arial"/>
                <a:cs typeface="Arial"/>
              </a:rPr>
              <a:t> </a:t>
            </a:r>
            <a:r>
              <a:rPr sz="1000" spc="-85" dirty="0">
                <a:latin typeface="Arial"/>
                <a:cs typeface="Arial"/>
              </a:rPr>
              <a:t>más</a:t>
            </a:r>
            <a:r>
              <a:rPr sz="1000" spc="-40" dirty="0">
                <a:latin typeface="Arial"/>
                <a:cs typeface="Arial"/>
              </a:rPr>
              <a:t> </a:t>
            </a:r>
            <a:r>
              <a:rPr sz="1000" spc="-25" dirty="0">
                <a:latin typeface="Arial"/>
                <a:cs typeface="Arial"/>
              </a:rPr>
              <a:t>productiva </a:t>
            </a:r>
            <a:r>
              <a:rPr sz="1000" spc="-10" dirty="0">
                <a:latin typeface="Arial"/>
                <a:cs typeface="Arial"/>
              </a:rPr>
              <a:t>conjuntamente</a:t>
            </a:r>
            <a:endParaRPr sz="1000">
              <a:latin typeface="Arial"/>
              <a:cs typeface="Arial"/>
            </a:endParaRPr>
          </a:p>
        </p:txBody>
      </p:sp>
      <p:grpSp>
        <p:nvGrpSpPr>
          <p:cNvPr id="32" name="object 32"/>
          <p:cNvGrpSpPr/>
          <p:nvPr/>
        </p:nvGrpSpPr>
        <p:grpSpPr>
          <a:xfrm>
            <a:off x="3681681" y="3290080"/>
            <a:ext cx="1714500" cy="2509520"/>
            <a:chOff x="3681681" y="3290080"/>
            <a:chExt cx="1714500" cy="2509520"/>
          </a:xfrm>
        </p:grpSpPr>
        <p:sp>
          <p:nvSpPr>
            <p:cNvPr id="33" name="object 33"/>
            <p:cNvSpPr/>
            <p:nvPr/>
          </p:nvSpPr>
          <p:spPr>
            <a:xfrm>
              <a:off x="3694381" y="3302780"/>
              <a:ext cx="1520190" cy="2324100"/>
            </a:xfrm>
            <a:custGeom>
              <a:avLst/>
              <a:gdLst/>
              <a:ahLst/>
              <a:cxnLst/>
              <a:rect l="l" t="t" r="r" b="b"/>
              <a:pathLst>
                <a:path w="1520189" h="2324100">
                  <a:moveTo>
                    <a:pt x="1367796" y="0"/>
                  </a:moveTo>
                  <a:lnTo>
                    <a:pt x="151977" y="0"/>
                  </a:lnTo>
                  <a:lnTo>
                    <a:pt x="103940" y="7747"/>
                  </a:lnTo>
                  <a:lnTo>
                    <a:pt x="62221" y="29322"/>
                  </a:lnTo>
                  <a:lnTo>
                    <a:pt x="29322" y="62221"/>
                  </a:lnTo>
                  <a:lnTo>
                    <a:pt x="7747" y="103940"/>
                  </a:lnTo>
                  <a:lnTo>
                    <a:pt x="0" y="151977"/>
                  </a:lnTo>
                  <a:lnTo>
                    <a:pt x="0" y="2171548"/>
                  </a:lnTo>
                  <a:lnTo>
                    <a:pt x="7747" y="2219585"/>
                  </a:lnTo>
                  <a:lnTo>
                    <a:pt x="29322" y="2261304"/>
                  </a:lnTo>
                  <a:lnTo>
                    <a:pt x="62221" y="2294203"/>
                  </a:lnTo>
                  <a:lnTo>
                    <a:pt x="103940" y="2315778"/>
                  </a:lnTo>
                  <a:lnTo>
                    <a:pt x="151977" y="2323525"/>
                  </a:lnTo>
                  <a:lnTo>
                    <a:pt x="1367796" y="2323525"/>
                  </a:lnTo>
                  <a:lnTo>
                    <a:pt x="1415832" y="2315778"/>
                  </a:lnTo>
                  <a:lnTo>
                    <a:pt x="1457551" y="2294203"/>
                  </a:lnTo>
                  <a:lnTo>
                    <a:pt x="1490450" y="2261304"/>
                  </a:lnTo>
                  <a:lnTo>
                    <a:pt x="1512025" y="2219585"/>
                  </a:lnTo>
                  <a:lnTo>
                    <a:pt x="1519773" y="2171548"/>
                  </a:lnTo>
                  <a:lnTo>
                    <a:pt x="1519773" y="151977"/>
                  </a:lnTo>
                  <a:lnTo>
                    <a:pt x="1512025" y="103940"/>
                  </a:lnTo>
                  <a:lnTo>
                    <a:pt x="1490450" y="62221"/>
                  </a:lnTo>
                  <a:lnTo>
                    <a:pt x="1457551" y="29322"/>
                  </a:lnTo>
                  <a:lnTo>
                    <a:pt x="1415832" y="7747"/>
                  </a:lnTo>
                  <a:lnTo>
                    <a:pt x="1367796" y="0"/>
                  </a:lnTo>
                  <a:close/>
                </a:path>
              </a:pathLst>
            </a:custGeom>
            <a:solidFill>
              <a:srgbClr val="FFFF00"/>
            </a:solidFill>
          </p:spPr>
          <p:txBody>
            <a:bodyPr wrap="square" lIns="0" tIns="0" rIns="0" bIns="0" rtlCol="0"/>
            <a:lstStyle/>
            <a:p>
              <a:endParaRPr/>
            </a:p>
          </p:txBody>
        </p:sp>
        <p:sp>
          <p:nvSpPr>
            <p:cNvPr id="34" name="object 34"/>
            <p:cNvSpPr/>
            <p:nvPr/>
          </p:nvSpPr>
          <p:spPr>
            <a:xfrm>
              <a:off x="3694381" y="3302780"/>
              <a:ext cx="1520190" cy="2324100"/>
            </a:xfrm>
            <a:custGeom>
              <a:avLst/>
              <a:gdLst/>
              <a:ahLst/>
              <a:cxnLst/>
              <a:rect l="l" t="t" r="r" b="b"/>
              <a:pathLst>
                <a:path w="1520189" h="2324100">
                  <a:moveTo>
                    <a:pt x="0" y="151977"/>
                  </a:moveTo>
                  <a:lnTo>
                    <a:pt x="7747" y="103940"/>
                  </a:lnTo>
                  <a:lnTo>
                    <a:pt x="29322" y="62221"/>
                  </a:lnTo>
                  <a:lnTo>
                    <a:pt x="62221" y="29322"/>
                  </a:lnTo>
                  <a:lnTo>
                    <a:pt x="103940" y="7747"/>
                  </a:lnTo>
                  <a:lnTo>
                    <a:pt x="151977" y="0"/>
                  </a:lnTo>
                  <a:lnTo>
                    <a:pt x="1367796" y="0"/>
                  </a:lnTo>
                  <a:lnTo>
                    <a:pt x="1415832" y="7747"/>
                  </a:lnTo>
                  <a:lnTo>
                    <a:pt x="1457551" y="29322"/>
                  </a:lnTo>
                  <a:lnTo>
                    <a:pt x="1490450" y="62221"/>
                  </a:lnTo>
                  <a:lnTo>
                    <a:pt x="1512025" y="103940"/>
                  </a:lnTo>
                  <a:lnTo>
                    <a:pt x="1519773" y="151977"/>
                  </a:lnTo>
                  <a:lnTo>
                    <a:pt x="1519773" y="2171549"/>
                  </a:lnTo>
                  <a:lnTo>
                    <a:pt x="1512025" y="2219585"/>
                  </a:lnTo>
                  <a:lnTo>
                    <a:pt x="1490450" y="2261304"/>
                  </a:lnTo>
                  <a:lnTo>
                    <a:pt x="1457551" y="2294203"/>
                  </a:lnTo>
                  <a:lnTo>
                    <a:pt x="1415832" y="2315778"/>
                  </a:lnTo>
                  <a:lnTo>
                    <a:pt x="1367796" y="2323526"/>
                  </a:lnTo>
                  <a:lnTo>
                    <a:pt x="151977" y="2323526"/>
                  </a:lnTo>
                  <a:lnTo>
                    <a:pt x="103940" y="2315778"/>
                  </a:lnTo>
                  <a:lnTo>
                    <a:pt x="62221" y="2294203"/>
                  </a:lnTo>
                  <a:lnTo>
                    <a:pt x="29322" y="2261304"/>
                  </a:lnTo>
                  <a:lnTo>
                    <a:pt x="7747" y="2219585"/>
                  </a:lnTo>
                  <a:lnTo>
                    <a:pt x="0" y="2171549"/>
                  </a:lnTo>
                  <a:lnTo>
                    <a:pt x="0" y="151977"/>
                  </a:lnTo>
                  <a:close/>
                </a:path>
              </a:pathLst>
            </a:custGeom>
            <a:ln w="25400">
              <a:solidFill>
                <a:srgbClr val="FFFFFF"/>
              </a:solidFill>
            </a:ln>
          </p:spPr>
          <p:txBody>
            <a:bodyPr wrap="square" lIns="0" tIns="0" rIns="0" bIns="0" rtlCol="0"/>
            <a:lstStyle/>
            <a:p>
              <a:endParaRPr/>
            </a:p>
          </p:txBody>
        </p:sp>
        <p:sp>
          <p:nvSpPr>
            <p:cNvPr id="35" name="object 35"/>
            <p:cNvSpPr/>
            <p:nvPr/>
          </p:nvSpPr>
          <p:spPr>
            <a:xfrm>
              <a:off x="3863244" y="3463200"/>
              <a:ext cx="1520190" cy="2324100"/>
            </a:xfrm>
            <a:custGeom>
              <a:avLst/>
              <a:gdLst/>
              <a:ahLst/>
              <a:cxnLst/>
              <a:rect l="l" t="t" r="r" b="b"/>
              <a:pathLst>
                <a:path w="1520189" h="2324100">
                  <a:moveTo>
                    <a:pt x="1367796" y="0"/>
                  </a:moveTo>
                  <a:lnTo>
                    <a:pt x="151977" y="0"/>
                  </a:lnTo>
                  <a:lnTo>
                    <a:pt x="103940" y="7747"/>
                  </a:lnTo>
                  <a:lnTo>
                    <a:pt x="62221" y="29322"/>
                  </a:lnTo>
                  <a:lnTo>
                    <a:pt x="29322" y="62221"/>
                  </a:lnTo>
                  <a:lnTo>
                    <a:pt x="7747" y="103940"/>
                  </a:lnTo>
                  <a:lnTo>
                    <a:pt x="0" y="151977"/>
                  </a:lnTo>
                  <a:lnTo>
                    <a:pt x="0" y="2171550"/>
                  </a:lnTo>
                  <a:lnTo>
                    <a:pt x="7747" y="2219586"/>
                  </a:lnTo>
                  <a:lnTo>
                    <a:pt x="29322" y="2261305"/>
                  </a:lnTo>
                  <a:lnTo>
                    <a:pt x="62221" y="2294203"/>
                  </a:lnTo>
                  <a:lnTo>
                    <a:pt x="103940" y="2315778"/>
                  </a:lnTo>
                  <a:lnTo>
                    <a:pt x="151977" y="2323525"/>
                  </a:lnTo>
                  <a:lnTo>
                    <a:pt x="1367796" y="2323525"/>
                  </a:lnTo>
                  <a:lnTo>
                    <a:pt x="1415832" y="2315778"/>
                  </a:lnTo>
                  <a:lnTo>
                    <a:pt x="1457551" y="2294203"/>
                  </a:lnTo>
                  <a:lnTo>
                    <a:pt x="1490450" y="2261305"/>
                  </a:lnTo>
                  <a:lnTo>
                    <a:pt x="1512025" y="2219586"/>
                  </a:lnTo>
                  <a:lnTo>
                    <a:pt x="1519773" y="2171550"/>
                  </a:lnTo>
                  <a:lnTo>
                    <a:pt x="1519773" y="151977"/>
                  </a:lnTo>
                  <a:lnTo>
                    <a:pt x="1512025" y="103940"/>
                  </a:lnTo>
                  <a:lnTo>
                    <a:pt x="1490450" y="62221"/>
                  </a:lnTo>
                  <a:lnTo>
                    <a:pt x="1457551" y="29322"/>
                  </a:lnTo>
                  <a:lnTo>
                    <a:pt x="1415832" y="7747"/>
                  </a:lnTo>
                  <a:lnTo>
                    <a:pt x="1367796" y="0"/>
                  </a:lnTo>
                  <a:close/>
                </a:path>
              </a:pathLst>
            </a:custGeom>
            <a:solidFill>
              <a:srgbClr val="FFFFFF">
                <a:alpha val="90199"/>
              </a:srgbClr>
            </a:solidFill>
          </p:spPr>
          <p:txBody>
            <a:bodyPr wrap="square" lIns="0" tIns="0" rIns="0" bIns="0" rtlCol="0"/>
            <a:lstStyle/>
            <a:p>
              <a:endParaRPr/>
            </a:p>
          </p:txBody>
        </p:sp>
        <p:sp>
          <p:nvSpPr>
            <p:cNvPr id="36" name="object 36"/>
            <p:cNvSpPr/>
            <p:nvPr/>
          </p:nvSpPr>
          <p:spPr>
            <a:xfrm>
              <a:off x="3863244" y="3463200"/>
              <a:ext cx="1520190" cy="2324100"/>
            </a:xfrm>
            <a:custGeom>
              <a:avLst/>
              <a:gdLst/>
              <a:ahLst/>
              <a:cxnLst/>
              <a:rect l="l" t="t" r="r" b="b"/>
              <a:pathLst>
                <a:path w="1520189" h="2324100">
                  <a:moveTo>
                    <a:pt x="0" y="151977"/>
                  </a:moveTo>
                  <a:lnTo>
                    <a:pt x="7747" y="103940"/>
                  </a:lnTo>
                  <a:lnTo>
                    <a:pt x="29322" y="62221"/>
                  </a:lnTo>
                  <a:lnTo>
                    <a:pt x="62221" y="29322"/>
                  </a:lnTo>
                  <a:lnTo>
                    <a:pt x="103940" y="7747"/>
                  </a:lnTo>
                  <a:lnTo>
                    <a:pt x="151977" y="0"/>
                  </a:lnTo>
                  <a:lnTo>
                    <a:pt x="1367796" y="0"/>
                  </a:lnTo>
                  <a:lnTo>
                    <a:pt x="1415832" y="7747"/>
                  </a:lnTo>
                  <a:lnTo>
                    <a:pt x="1457551" y="29322"/>
                  </a:lnTo>
                  <a:lnTo>
                    <a:pt x="1490450" y="62221"/>
                  </a:lnTo>
                  <a:lnTo>
                    <a:pt x="1512025" y="103940"/>
                  </a:lnTo>
                  <a:lnTo>
                    <a:pt x="1519773" y="151977"/>
                  </a:lnTo>
                  <a:lnTo>
                    <a:pt x="1519773" y="2171549"/>
                  </a:lnTo>
                  <a:lnTo>
                    <a:pt x="1512025" y="2219585"/>
                  </a:lnTo>
                  <a:lnTo>
                    <a:pt x="1490450" y="2261304"/>
                  </a:lnTo>
                  <a:lnTo>
                    <a:pt x="1457551" y="2294203"/>
                  </a:lnTo>
                  <a:lnTo>
                    <a:pt x="1415832" y="2315778"/>
                  </a:lnTo>
                  <a:lnTo>
                    <a:pt x="1367796" y="2323526"/>
                  </a:lnTo>
                  <a:lnTo>
                    <a:pt x="151977" y="2323526"/>
                  </a:lnTo>
                  <a:lnTo>
                    <a:pt x="103940" y="2315778"/>
                  </a:lnTo>
                  <a:lnTo>
                    <a:pt x="62221" y="2294203"/>
                  </a:lnTo>
                  <a:lnTo>
                    <a:pt x="29322" y="2261304"/>
                  </a:lnTo>
                  <a:lnTo>
                    <a:pt x="7747" y="2219585"/>
                  </a:lnTo>
                  <a:lnTo>
                    <a:pt x="0" y="2171549"/>
                  </a:lnTo>
                  <a:lnTo>
                    <a:pt x="0" y="151977"/>
                  </a:lnTo>
                  <a:close/>
                </a:path>
              </a:pathLst>
            </a:custGeom>
            <a:ln w="25400">
              <a:solidFill>
                <a:srgbClr val="8064A2"/>
              </a:solidFill>
            </a:ln>
          </p:spPr>
          <p:txBody>
            <a:bodyPr wrap="square" lIns="0" tIns="0" rIns="0" bIns="0" rtlCol="0"/>
            <a:lstStyle/>
            <a:p>
              <a:endParaRPr/>
            </a:p>
          </p:txBody>
        </p:sp>
      </p:grpSp>
      <p:sp>
        <p:nvSpPr>
          <p:cNvPr id="37" name="object 37"/>
          <p:cNvSpPr txBox="1"/>
          <p:nvPr/>
        </p:nvSpPr>
        <p:spPr>
          <a:xfrm>
            <a:off x="4005114" y="4004444"/>
            <a:ext cx="1236345" cy="1172885"/>
          </a:xfrm>
          <a:prstGeom prst="rect">
            <a:avLst/>
          </a:prstGeom>
        </p:spPr>
        <p:txBody>
          <a:bodyPr vert="horz" wrap="square" lIns="0" tIns="26670" rIns="0" bIns="0" rtlCol="0">
            <a:spAutoFit/>
          </a:bodyPr>
          <a:lstStyle/>
          <a:p>
            <a:pPr marL="12700" marR="5080" algn="ctr">
              <a:lnSpc>
                <a:spcPct val="91300"/>
              </a:lnSpc>
              <a:spcBef>
                <a:spcPts val="210"/>
              </a:spcBef>
            </a:pPr>
            <a:r>
              <a:rPr sz="1000" spc="-95" dirty="0">
                <a:latin typeface="Arial"/>
                <a:cs typeface="Arial"/>
              </a:rPr>
              <a:t>¿Cómo</a:t>
            </a:r>
            <a:r>
              <a:rPr sz="1000" spc="-45" dirty="0">
                <a:latin typeface="Arial"/>
                <a:cs typeface="Arial"/>
              </a:rPr>
              <a:t> </a:t>
            </a:r>
            <a:r>
              <a:rPr sz="1000" spc="-50" dirty="0">
                <a:latin typeface="Arial"/>
                <a:cs typeface="Arial"/>
              </a:rPr>
              <a:t>los</a:t>
            </a:r>
            <a:r>
              <a:rPr sz="1000" spc="-45" dirty="0">
                <a:latin typeface="Arial"/>
                <a:cs typeface="Arial"/>
              </a:rPr>
              <a:t> y </a:t>
            </a:r>
            <a:r>
              <a:rPr sz="1000" spc="-25" dirty="0">
                <a:latin typeface="Arial"/>
                <a:cs typeface="Arial"/>
              </a:rPr>
              <a:t>las </a:t>
            </a:r>
            <a:r>
              <a:rPr sz="1000" spc="-40" dirty="0">
                <a:latin typeface="Arial"/>
                <a:cs typeface="Arial"/>
              </a:rPr>
              <a:t>estudiantes</a:t>
            </a:r>
            <a:r>
              <a:rPr sz="1000" spc="-10" dirty="0">
                <a:latin typeface="Arial"/>
                <a:cs typeface="Arial"/>
              </a:rPr>
              <a:t> </a:t>
            </a:r>
            <a:r>
              <a:rPr sz="1000" spc="-40" dirty="0">
                <a:latin typeface="Arial"/>
                <a:cs typeface="Arial"/>
              </a:rPr>
              <a:t>perciben</a:t>
            </a:r>
            <a:r>
              <a:rPr sz="1000" dirty="0">
                <a:latin typeface="Arial"/>
                <a:cs typeface="Arial"/>
              </a:rPr>
              <a:t> </a:t>
            </a:r>
            <a:r>
              <a:rPr sz="1000" spc="-25" dirty="0">
                <a:latin typeface="Arial"/>
                <a:cs typeface="Arial"/>
              </a:rPr>
              <a:t>la </a:t>
            </a:r>
            <a:r>
              <a:rPr sz="1000" spc="-45" dirty="0">
                <a:latin typeface="Arial"/>
                <a:cs typeface="Arial"/>
              </a:rPr>
              <a:t>calidad</a:t>
            </a:r>
            <a:r>
              <a:rPr sz="1000" spc="-35" dirty="0">
                <a:latin typeface="Arial"/>
                <a:cs typeface="Arial"/>
              </a:rPr>
              <a:t> </a:t>
            </a:r>
            <a:r>
              <a:rPr sz="1000" spc="-30" dirty="0">
                <a:latin typeface="Arial"/>
                <a:cs typeface="Arial"/>
              </a:rPr>
              <a:t>del</a:t>
            </a:r>
            <a:r>
              <a:rPr sz="1000" spc="-25" dirty="0">
                <a:latin typeface="Arial"/>
                <a:cs typeface="Arial"/>
              </a:rPr>
              <a:t> trabajo</a:t>
            </a:r>
            <a:r>
              <a:rPr sz="1000" spc="-30" dirty="0">
                <a:latin typeface="Arial"/>
                <a:cs typeface="Arial"/>
              </a:rPr>
              <a:t> </a:t>
            </a:r>
            <a:r>
              <a:rPr sz="1000" spc="-25" dirty="0">
                <a:latin typeface="Arial"/>
                <a:cs typeface="Arial"/>
              </a:rPr>
              <a:t>en </a:t>
            </a:r>
            <a:r>
              <a:rPr sz="1000" spc="-45" dirty="0">
                <a:latin typeface="Arial"/>
                <a:cs typeface="Arial"/>
              </a:rPr>
              <a:t>grupo?</a:t>
            </a:r>
            <a:r>
              <a:rPr sz="1000" spc="-40" dirty="0">
                <a:latin typeface="Arial"/>
                <a:cs typeface="Arial"/>
              </a:rPr>
              <a:t> </a:t>
            </a:r>
            <a:endParaRPr lang="en-GB" sz="1000" spc="-40" dirty="0">
              <a:latin typeface="Arial"/>
              <a:cs typeface="Arial"/>
            </a:endParaRPr>
          </a:p>
          <a:p>
            <a:pPr marL="12700" marR="5080" algn="ctr">
              <a:lnSpc>
                <a:spcPct val="91300"/>
              </a:lnSpc>
              <a:spcBef>
                <a:spcPts val="210"/>
              </a:spcBef>
            </a:pPr>
            <a:r>
              <a:rPr sz="1000" spc="-90" dirty="0">
                <a:latin typeface="Arial"/>
                <a:cs typeface="Arial"/>
              </a:rPr>
              <a:t>¿Qué</a:t>
            </a:r>
            <a:r>
              <a:rPr sz="1000" spc="-35" dirty="0">
                <a:latin typeface="Arial"/>
                <a:cs typeface="Arial"/>
              </a:rPr>
              <a:t> </a:t>
            </a:r>
            <a:r>
              <a:rPr sz="1000" spc="-30" dirty="0">
                <a:latin typeface="Arial"/>
                <a:cs typeface="Arial"/>
              </a:rPr>
              <a:t>diferencia </a:t>
            </a:r>
            <a:r>
              <a:rPr sz="1000" spc="-65" dirty="0">
                <a:latin typeface="Arial"/>
                <a:cs typeface="Arial"/>
              </a:rPr>
              <a:t>hace</a:t>
            </a:r>
            <a:r>
              <a:rPr sz="1000" spc="-45" dirty="0">
                <a:latin typeface="Arial"/>
                <a:cs typeface="Arial"/>
              </a:rPr>
              <a:t> en</a:t>
            </a:r>
            <a:r>
              <a:rPr sz="1000" spc="-40" dirty="0">
                <a:latin typeface="Arial"/>
                <a:cs typeface="Arial"/>
              </a:rPr>
              <a:t> </a:t>
            </a:r>
            <a:r>
              <a:rPr sz="1000" spc="-35" dirty="0">
                <a:latin typeface="Arial"/>
                <a:cs typeface="Arial"/>
              </a:rPr>
              <a:t>el </a:t>
            </a:r>
            <a:r>
              <a:rPr sz="1000" spc="-10" dirty="0">
                <a:latin typeface="Arial"/>
                <a:cs typeface="Arial"/>
              </a:rPr>
              <a:t>diálogo </a:t>
            </a:r>
            <a:r>
              <a:rPr sz="1000" spc="-60" dirty="0">
                <a:latin typeface="Arial"/>
                <a:cs typeface="Arial"/>
              </a:rPr>
              <a:t>asignarles</a:t>
            </a:r>
            <a:r>
              <a:rPr sz="1000" spc="-20" dirty="0">
                <a:latin typeface="Arial"/>
                <a:cs typeface="Arial"/>
              </a:rPr>
              <a:t> </a:t>
            </a:r>
            <a:r>
              <a:rPr sz="1000" spc="-40" dirty="0">
                <a:latin typeface="Arial"/>
                <a:cs typeface="Arial"/>
              </a:rPr>
              <a:t>roles</a:t>
            </a:r>
            <a:r>
              <a:rPr sz="1000" spc="-10" dirty="0">
                <a:latin typeface="Arial"/>
                <a:cs typeface="Arial"/>
              </a:rPr>
              <a:t> </a:t>
            </a:r>
            <a:r>
              <a:rPr sz="1000" spc="-35" dirty="0">
                <a:latin typeface="Arial"/>
                <a:cs typeface="Arial"/>
              </a:rPr>
              <a:t>cuando </a:t>
            </a:r>
            <a:r>
              <a:rPr sz="1000" spc="-30" dirty="0">
                <a:latin typeface="Arial"/>
                <a:cs typeface="Arial"/>
              </a:rPr>
              <a:t>trabajan</a:t>
            </a:r>
            <a:r>
              <a:rPr sz="1000" spc="-40" dirty="0">
                <a:latin typeface="Arial"/>
                <a:cs typeface="Arial"/>
              </a:rPr>
              <a:t> </a:t>
            </a:r>
            <a:r>
              <a:rPr sz="1000" spc="-45" dirty="0">
                <a:latin typeface="Arial"/>
                <a:cs typeface="Arial"/>
              </a:rPr>
              <a:t>en</a:t>
            </a:r>
            <a:r>
              <a:rPr sz="1000" spc="-40" dirty="0">
                <a:latin typeface="Arial"/>
                <a:cs typeface="Arial"/>
              </a:rPr>
              <a:t> </a:t>
            </a:r>
            <a:r>
              <a:rPr sz="1000" spc="-10" dirty="0">
                <a:latin typeface="Arial"/>
                <a:cs typeface="Arial"/>
              </a:rPr>
              <a:t>grupos?</a:t>
            </a:r>
            <a:endParaRPr sz="1000" dirty="0">
              <a:latin typeface="Arial"/>
              <a:cs typeface="Arial"/>
            </a:endParaRPr>
          </a:p>
        </p:txBody>
      </p:sp>
      <p:grpSp>
        <p:nvGrpSpPr>
          <p:cNvPr id="38" name="object 38"/>
          <p:cNvGrpSpPr/>
          <p:nvPr/>
        </p:nvGrpSpPr>
        <p:grpSpPr>
          <a:xfrm>
            <a:off x="5539182" y="1883023"/>
            <a:ext cx="1714500" cy="1151255"/>
            <a:chOff x="5539182" y="1883023"/>
            <a:chExt cx="1714500" cy="1151255"/>
          </a:xfrm>
        </p:grpSpPr>
        <p:sp>
          <p:nvSpPr>
            <p:cNvPr id="39" name="object 39"/>
            <p:cNvSpPr/>
            <p:nvPr/>
          </p:nvSpPr>
          <p:spPr>
            <a:xfrm>
              <a:off x="5551882" y="1895723"/>
              <a:ext cx="1520190" cy="965200"/>
            </a:xfrm>
            <a:custGeom>
              <a:avLst/>
              <a:gdLst/>
              <a:ahLst/>
              <a:cxnLst/>
              <a:rect l="l" t="t" r="r" b="b"/>
              <a:pathLst>
                <a:path w="1520190" h="965200">
                  <a:moveTo>
                    <a:pt x="1423267" y="0"/>
                  </a:moveTo>
                  <a:lnTo>
                    <a:pt x="96504" y="0"/>
                  </a:lnTo>
                  <a:lnTo>
                    <a:pt x="58940" y="7583"/>
                  </a:lnTo>
                  <a:lnTo>
                    <a:pt x="28265" y="28265"/>
                  </a:lnTo>
                  <a:lnTo>
                    <a:pt x="7583" y="58940"/>
                  </a:lnTo>
                  <a:lnTo>
                    <a:pt x="0" y="96504"/>
                  </a:lnTo>
                  <a:lnTo>
                    <a:pt x="0" y="868549"/>
                  </a:lnTo>
                  <a:lnTo>
                    <a:pt x="7583" y="906113"/>
                  </a:lnTo>
                  <a:lnTo>
                    <a:pt x="28265" y="936789"/>
                  </a:lnTo>
                  <a:lnTo>
                    <a:pt x="58940" y="957471"/>
                  </a:lnTo>
                  <a:lnTo>
                    <a:pt x="96504" y="965055"/>
                  </a:lnTo>
                  <a:lnTo>
                    <a:pt x="1423267" y="965055"/>
                  </a:lnTo>
                  <a:lnTo>
                    <a:pt x="1460831" y="957471"/>
                  </a:lnTo>
                  <a:lnTo>
                    <a:pt x="1491506" y="936789"/>
                  </a:lnTo>
                  <a:lnTo>
                    <a:pt x="1512188" y="906113"/>
                  </a:lnTo>
                  <a:lnTo>
                    <a:pt x="1519772" y="868549"/>
                  </a:lnTo>
                  <a:lnTo>
                    <a:pt x="1519772" y="96504"/>
                  </a:lnTo>
                  <a:lnTo>
                    <a:pt x="1512188" y="58940"/>
                  </a:lnTo>
                  <a:lnTo>
                    <a:pt x="1491506" y="28265"/>
                  </a:lnTo>
                  <a:lnTo>
                    <a:pt x="1460831" y="7583"/>
                  </a:lnTo>
                  <a:lnTo>
                    <a:pt x="1423267" y="0"/>
                  </a:lnTo>
                  <a:close/>
                </a:path>
              </a:pathLst>
            </a:custGeom>
            <a:solidFill>
              <a:srgbClr val="92D050"/>
            </a:solidFill>
          </p:spPr>
          <p:txBody>
            <a:bodyPr wrap="square" lIns="0" tIns="0" rIns="0" bIns="0" rtlCol="0"/>
            <a:lstStyle/>
            <a:p>
              <a:endParaRPr/>
            </a:p>
          </p:txBody>
        </p:sp>
        <p:sp>
          <p:nvSpPr>
            <p:cNvPr id="40" name="object 40"/>
            <p:cNvSpPr/>
            <p:nvPr/>
          </p:nvSpPr>
          <p:spPr>
            <a:xfrm>
              <a:off x="5551882" y="1895723"/>
              <a:ext cx="1520190" cy="965200"/>
            </a:xfrm>
            <a:custGeom>
              <a:avLst/>
              <a:gdLst/>
              <a:ahLst/>
              <a:cxnLst/>
              <a:rect l="l" t="t" r="r" b="b"/>
              <a:pathLst>
                <a:path w="1520190" h="965200">
                  <a:moveTo>
                    <a:pt x="0" y="96505"/>
                  </a:moveTo>
                  <a:lnTo>
                    <a:pt x="7583" y="58940"/>
                  </a:lnTo>
                  <a:lnTo>
                    <a:pt x="28265" y="28265"/>
                  </a:lnTo>
                  <a:lnTo>
                    <a:pt x="58940" y="7583"/>
                  </a:lnTo>
                  <a:lnTo>
                    <a:pt x="96504" y="0"/>
                  </a:lnTo>
                  <a:lnTo>
                    <a:pt x="1423268" y="0"/>
                  </a:lnTo>
                  <a:lnTo>
                    <a:pt x="1460832" y="7583"/>
                  </a:lnTo>
                  <a:lnTo>
                    <a:pt x="1491507" y="28265"/>
                  </a:lnTo>
                  <a:lnTo>
                    <a:pt x="1512189" y="58940"/>
                  </a:lnTo>
                  <a:lnTo>
                    <a:pt x="1519773" y="96505"/>
                  </a:lnTo>
                  <a:lnTo>
                    <a:pt x="1519773" y="868550"/>
                  </a:lnTo>
                  <a:lnTo>
                    <a:pt x="1512189" y="906114"/>
                  </a:lnTo>
                  <a:lnTo>
                    <a:pt x="1491507" y="936789"/>
                  </a:lnTo>
                  <a:lnTo>
                    <a:pt x="1460832" y="957471"/>
                  </a:lnTo>
                  <a:lnTo>
                    <a:pt x="1423268" y="965055"/>
                  </a:lnTo>
                  <a:lnTo>
                    <a:pt x="96504" y="965055"/>
                  </a:lnTo>
                  <a:lnTo>
                    <a:pt x="58940" y="957471"/>
                  </a:lnTo>
                  <a:lnTo>
                    <a:pt x="28265" y="936789"/>
                  </a:lnTo>
                  <a:lnTo>
                    <a:pt x="7583" y="906114"/>
                  </a:lnTo>
                  <a:lnTo>
                    <a:pt x="0" y="868550"/>
                  </a:lnTo>
                  <a:lnTo>
                    <a:pt x="0" y="96505"/>
                  </a:lnTo>
                  <a:close/>
                </a:path>
              </a:pathLst>
            </a:custGeom>
            <a:ln w="25400">
              <a:solidFill>
                <a:srgbClr val="FFFFFF"/>
              </a:solidFill>
            </a:ln>
          </p:spPr>
          <p:txBody>
            <a:bodyPr wrap="square" lIns="0" tIns="0" rIns="0" bIns="0" rtlCol="0"/>
            <a:lstStyle/>
            <a:p>
              <a:endParaRPr/>
            </a:p>
          </p:txBody>
        </p:sp>
        <p:sp>
          <p:nvSpPr>
            <p:cNvPr id="41" name="object 41"/>
            <p:cNvSpPr/>
            <p:nvPr/>
          </p:nvSpPr>
          <p:spPr>
            <a:xfrm>
              <a:off x="5720746" y="2056144"/>
              <a:ext cx="1520190" cy="965200"/>
            </a:xfrm>
            <a:custGeom>
              <a:avLst/>
              <a:gdLst/>
              <a:ahLst/>
              <a:cxnLst/>
              <a:rect l="l" t="t" r="r" b="b"/>
              <a:pathLst>
                <a:path w="1520190" h="965200">
                  <a:moveTo>
                    <a:pt x="1423268" y="0"/>
                  </a:moveTo>
                  <a:lnTo>
                    <a:pt x="96504" y="0"/>
                  </a:lnTo>
                  <a:lnTo>
                    <a:pt x="58940" y="7583"/>
                  </a:lnTo>
                  <a:lnTo>
                    <a:pt x="28265" y="28265"/>
                  </a:lnTo>
                  <a:lnTo>
                    <a:pt x="7583" y="58940"/>
                  </a:lnTo>
                  <a:lnTo>
                    <a:pt x="0" y="96504"/>
                  </a:lnTo>
                  <a:lnTo>
                    <a:pt x="0" y="868549"/>
                  </a:lnTo>
                  <a:lnTo>
                    <a:pt x="7583" y="906113"/>
                  </a:lnTo>
                  <a:lnTo>
                    <a:pt x="28265" y="936788"/>
                  </a:lnTo>
                  <a:lnTo>
                    <a:pt x="58940" y="957470"/>
                  </a:lnTo>
                  <a:lnTo>
                    <a:pt x="96504" y="965053"/>
                  </a:lnTo>
                  <a:lnTo>
                    <a:pt x="1423268" y="965053"/>
                  </a:lnTo>
                  <a:lnTo>
                    <a:pt x="1460832" y="957470"/>
                  </a:lnTo>
                  <a:lnTo>
                    <a:pt x="1491507" y="936788"/>
                  </a:lnTo>
                  <a:lnTo>
                    <a:pt x="1512189" y="906113"/>
                  </a:lnTo>
                  <a:lnTo>
                    <a:pt x="1519773" y="868549"/>
                  </a:lnTo>
                  <a:lnTo>
                    <a:pt x="1519773" y="96504"/>
                  </a:lnTo>
                  <a:lnTo>
                    <a:pt x="1512189" y="58940"/>
                  </a:lnTo>
                  <a:lnTo>
                    <a:pt x="1491507" y="28265"/>
                  </a:lnTo>
                  <a:lnTo>
                    <a:pt x="1460832" y="7583"/>
                  </a:lnTo>
                  <a:lnTo>
                    <a:pt x="1423268" y="0"/>
                  </a:lnTo>
                  <a:close/>
                </a:path>
              </a:pathLst>
            </a:custGeom>
            <a:solidFill>
              <a:srgbClr val="FFFFFF">
                <a:alpha val="90199"/>
              </a:srgbClr>
            </a:solidFill>
          </p:spPr>
          <p:txBody>
            <a:bodyPr wrap="square" lIns="0" tIns="0" rIns="0" bIns="0" rtlCol="0"/>
            <a:lstStyle/>
            <a:p>
              <a:endParaRPr/>
            </a:p>
          </p:txBody>
        </p:sp>
        <p:sp>
          <p:nvSpPr>
            <p:cNvPr id="42" name="object 42"/>
            <p:cNvSpPr/>
            <p:nvPr/>
          </p:nvSpPr>
          <p:spPr>
            <a:xfrm>
              <a:off x="5720746" y="2056144"/>
              <a:ext cx="1520190" cy="965200"/>
            </a:xfrm>
            <a:custGeom>
              <a:avLst/>
              <a:gdLst/>
              <a:ahLst/>
              <a:cxnLst/>
              <a:rect l="l" t="t" r="r" b="b"/>
              <a:pathLst>
                <a:path w="1520190" h="965200">
                  <a:moveTo>
                    <a:pt x="0" y="96505"/>
                  </a:moveTo>
                  <a:lnTo>
                    <a:pt x="7583" y="58940"/>
                  </a:lnTo>
                  <a:lnTo>
                    <a:pt x="28265" y="28265"/>
                  </a:lnTo>
                  <a:lnTo>
                    <a:pt x="58940" y="7583"/>
                  </a:lnTo>
                  <a:lnTo>
                    <a:pt x="96504" y="0"/>
                  </a:lnTo>
                  <a:lnTo>
                    <a:pt x="1423268" y="0"/>
                  </a:lnTo>
                  <a:lnTo>
                    <a:pt x="1460832" y="7583"/>
                  </a:lnTo>
                  <a:lnTo>
                    <a:pt x="1491507" y="28265"/>
                  </a:lnTo>
                  <a:lnTo>
                    <a:pt x="1512189" y="58940"/>
                  </a:lnTo>
                  <a:lnTo>
                    <a:pt x="1519773" y="96505"/>
                  </a:lnTo>
                  <a:lnTo>
                    <a:pt x="1519773" y="868550"/>
                  </a:lnTo>
                  <a:lnTo>
                    <a:pt x="1512189" y="906114"/>
                  </a:lnTo>
                  <a:lnTo>
                    <a:pt x="1491507" y="936789"/>
                  </a:lnTo>
                  <a:lnTo>
                    <a:pt x="1460832" y="957471"/>
                  </a:lnTo>
                  <a:lnTo>
                    <a:pt x="1423268" y="965055"/>
                  </a:lnTo>
                  <a:lnTo>
                    <a:pt x="96504" y="965055"/>
                  </a:lnTo>
                  <a:lnTo>
                    <a:pt x="58940" y="957471"/>
                  </a:lnTo>
                  <a:lnTo>
                    <a:pt x="28265" y="936789"/>
                  </a:lnTo>
                  <a:lnTo>
                    <a:pt x="7583" y="906114"/>
                  </a:lnTo>
                  <a:lnTo>
                    <a:pt x="0" y="868550"/>
                  </a:lnTo>
                  <a:lnTo>
                    <a:pt x="0" y="96505"/>
                  </a:lnTo>
                  <a:close/>
                </a:path>
              </a:pathLst>
            </a:custGeom>
            <a:ln w="25400">
              <a:solidFill>
                <a:srgbClr val="9BBB59"/>
              </a:solidFill>
            </a:ln>
          </p:spPr>
          <p:txBody>
            <a:bodyPr wrap="square" lIns="0" tIns="0" rIns="0" bIns="0" rtlCol="0"/>
            <a:lstStyle/>
            <a:p>
              <a:endParaRPr/>
            </a:p>
          </p:txBody>
        </p:sp>
      </p:grpSp>
      <p:sp>
        <p:nvSpPr>
          <p:cNvPr id="43" name="object 43"/>
          <p:cNvSpPr txBox="1"/>
          <p:nvPr/>
        </p:nvSpPr>
        <p:spPr>
          <a:xfrm>
            <a:off x="5809594" y="2364620"/>
            <a:ext cx="1342390" cy="316230"/>
          </a:xfrm>
          <a:prstGeom prst="rect">
            <a:avLst/>
          </a:prstGeom>
        </p:spPr>
        <p:txBody>
          <a:bodyPr vert="horz" wrap="square" lIns="0" tIns="30480" rIns="0" bIns="0" rtlCol="0">
            <a:spAutoFit/>
          </a:bodyPr>
          <a:lstStyle/>
          <a:p>
            <a:pPr marL="67945" marR="5080" indent="-55880">
              <a:lnSpc>
                <a:spcPts val="1080"/>
              </a:lnSpc>
              <a:spcBef>
                <a:spcPts val="240"/>
              </a:spcBef>
            </a:pPr>
            <a:r>
              <a:rPr sz="1000" spc="-30" dirty="0">
                <a:latin typeface="Arial"/>
                <a:cs typeface="Arial"/>
              </a:rPr>
              <a:t>Integrar</a:t>
            </a:r>
            <a:r>
              <a:rPr sz="1000" spc="-25" dirty="0">
                <a:latin typeface="Arial"/>
                <a:cs typeface="Arial"/>
              </a:rPr>
              <a:t> </a:t>
            </a:r>
            <a:r>
              <a:rPr sz="1000" spc="-65" dirty="0">
                <a:latin typeface="Arial"/>
                <a:cs typeface="Arial"/>
              </a:rPr>
              <a:t>las</a:t>
            </a:r>
            <a:r>
              <a:rPr sz="1000" spc="-25" dirty="0">
                <a:latin typeface="Arial"/>
                <a:cs typeface="Arial"/>
              </a:rPr>
              <a:t> </a:t>
            </a:r>
            <a:r>
              <a:rPr sz="1000" spc="-60" dirty="0">
                <a:latin typeface="Arial"/>
                <a:cs typeface="Arial"/>
              </a:rPr>
              <a:t>reglas</a:t>
            </a:r>
            <a:r>
              <a:rPr sz="1000" spc="-20" dirty="0">
                <a:latin typeface="Arial"/>
                <a:cs typeface="Arial"/>
              </a:rPr>
              <a:t> </a:t>
            </a:r>
            <a:r>
              <a:rPr sz="1000" spc="-65" dirty="0">
                <a:latin typeface="Arial"/>
                <a:cs typeface="Arial"/>
              </a:rPr>
              <a:t>básicas </a:t>
            </a:r>
            <a:r>
              <a:rPr sz="1000" spc="-45" dirty="0">
                <a:latin typeface="Arial"/>
                <a:cs typeface="Arial"/>
              </a:rPr>
              <a:t>en</a:t>
            </a:r>
            <a:r>
              <a:rPr sz="1000" spc="-50" dirty="0">
                <a:latin typeface="Arial"/>
                <a:cs typeface="Arial"/>
              </a:rPr>
              <a:t> </a:t>
            </a:r>
            <a:r>
              <a:rPr sz="1000" spc="-35" dirty="0">
                <a:latin typeface="Arial"/>
                <a:cs typeface="Arial"/>
              </a:rPr>
              <a:t>la</a:t>
            </a:r>
            <a:r>
              <a:rPr sz="1000" spc="-55" dirty="0">
                <a:latin typeface="Arial"/>
                <a:cs typeface="Arial"/>
              </a:rPr>
              <a:t> </a:t>
            </a:r>
            <a:r>
              <a:rPr sz="1000" spc="-25" dirty="0">
                <a:latin typeface="Arial"/>
                <a:cs typeface="Arial"/>
              </a:rPr>
              <a:t>cultura</a:t>
            </a:r>
            <a:r>
              <a:rPr sz="1000" spc="-50" dirty="0">
                <a:latin typeface="Arial"/>
                <a:cs typeface="Arial"/>
              </a:rPr>
              <a:t> </a:t>
            </a:r>
            <a:r>
              <a:rPr sz="1000" spc="-45" dirty="0">
                <a:latin typeface="Arial"/>
                <a:cs typeface="Arial"/>
              </a:rPr>
              <a:t>de</a:t>
            </a:r>
            <a:r>
              <a:rPr sz="1000" spc="-50" dirty="0">
                <a:latin typeface="Arial"/>
                <a:cs typeface="Arial"/>
              </a:rPr>
              <a:t> </a:t>
            </a:r>
            <a:r>
              <a:rPr sz="1000" spc="-20" dirty="0">
                <a:latin typeface="Arial"/>
                <a:cs typeface="Arial"/>
              </a:rPr>
              <a:t>mi</a:t>
            </a:r>
            <a:r>
              <a:rPr sz="1000" spc="-40" dirty="0">
                <a:latin typeface="Arial"/>
                <a:cs typeface="Arial"/>
              </a:rPr>
              <a:t> </a:t>
            </a:r>
            <a:r>
              <a:rPr sz="1000" spc="-20" dirty="0">
                <a:latin typeface="Arial"/>
                <a:cs typeface="Arial"/>
              </a:rPr>
              <a:t>aula</a:t>
            </a:r>
            <a:endParaRPr sz="1000">
              <a:latin typeface="Arial"/>
              <a:cs typeface="Arial"/>
            </a:endParaRPr>
          </a:p>
        </p:txBody>
      </p:sp>
      <p:grpSp>
        <p:nvGrpSpPr>
          <p:cNvPr id="44" name="object 44"/>
          <p:cNvGrpSpPr/>
          <p:nvPr/>
        </p:nvGrpSpPr>
        <p:grpSpPr>
          <a:xfrm>
            <a:off x="5539182" y="3290080"/>
            <a:ext cx="1714500" cy="2627630"/>
            <a:chOff x="5539182" y="3290080"/>
            <a:chExt cx="1714500" cy="2627630"/>
          </a:xfrm>
        </p:grpSpPr>
        <p:sp>
          <p:nvSpPr>
            <p:cNvPr id="45" name="object 45"/>
            <p:cNvSpPr/>
            <p:nvPr/>
          </p:nvSpPr>
          <p:spPr>
            <a:xfrm>
              <a:off x="5551882" y="3302780"/>
              <a:ext cx="1520190" cy="2442210"/>
            </a:xfrm>
            <a:custGeom>
              <a:avLst/>
              <a:gdLst/>
              <a:ahLst/>
              <a:cxnLst/>
              <a:rect l="l" t="t" r="r" b="b"/>
              <a:pathLst>
                <a:path w="1520190" h="2442210">
                  <a:moveTo>
                    <a:pt x="1367793" y="0"/>
                  </a:moveTo>
                  <a:lnTo>
                    <a:pt x="151975" y="0"/>
                  </a:lnTo>
                  <a:lnTo>
                    <a:pt x="103939" y="7747"/>
                  </a:lnTo>
                  <a:lnTo>
                    <a:pt x="62220" y="29322"/>
                  </a:lnTo>
                  <a:lnTo>
                    <a:pt x="29322" y="62220"/>
                  </a:lnTo>
                  <a:lnTo>
                    <a:pt x="7747" y="103939"/>
                  </a:lnTo>
                  <a:lnTo>
                    <a:pt x="0" y="151975"/>
                  </a:lnTo>
                  <a:lnTo>
                    <a:pt x="0" y="2289729"/>
                  </a:lnTo>
                  <a:lnTo>
                    <a:pt x="7747" y="2337766"/>
                  </a:lnTo>
                  <a:lnTo>
                    <a:pt x="29322" y="2379485"/>
                  </a:lnTo>
                  <a:lnTo>
                    <a:pt x="62220" y="2412384"/>
                  </a:lnTo>
                  <a:lnTo>
                    <a:pt x="103939" y="2433959"/>
                  </a:lnTo>
                  <a:lnTo>
                    <a:pt x="151975" y="2441707"/>
                  </a:lnTo>
                  <a:lnTo>
                    <a:pt x="1367793" y="2441707"/>
                  </a:lnTo>
                  <a:lnTo>
                    <a:pt x="1415830" y="2433959"/>
                  </a:lnTo>
                  <a:lnTo>
                    <a:pt x="1457548" y="2412384"/>
                  </a:lnTo>
                  <a:lnTo>
                    <a:pt x="1490447" y="2379485"/>
                  </a:lnTo>
                  <a:lnTo>
                    <a:pt x="1512021" y="2337766"/>
                  </a:lnTo>
                  <a:lnTo>
                    <a:pt x="1519769" y="2289729"/>
                  </a:lnTo>
                  <a:lnTo>
                    <a:pt x="1519769" y="151975"/>
                  </a:lnTo>
                  <a:lnTo>
                    <a:pt x="1512021" y="103939"/>
                  </a:lnTo>
                  <a:lnTo>
                    <a:pt x="1490447" y="62220"/>
                  </a:lnTo>
                  <a:lnTo>
                    <a:pt x="1457548" y="29322"/>
                  </a:lnTo>
                  <a:lnTo>
                    <a:pt x="1415830" y="7747"/>
                  </a:lnTo>
                  <a:lnTo>
                    <a:pt x="1367793" y="0"/>
                  </a:lnTo>
                  <a:close/>
                </a:path>
              </a:pathLst>
            </a:custGeom>
            <a:solidFill>
              <a:srgbClr val="92D050"/>
            </a:solidFill>
          </p:spPr>
          <p:txBody>
            <a:bodyPr wrap="square" lIns="0" tIns="0" rIns="0" bIns="0" rtlCol="0"/>
            <a:lstStyle/>
            <a:p>
              <a:endParaRPr/>
            </a:p>
          </p:txBody>
        </p:sp>
        <p:sp>
          <p:nvSpPr>
            <p:cNvPr id="46" name="object 46"/>
            <p:cNvSpPr/>
            <p:nvPr/>
          </p:nvSpPr>
          <p:spPr>
            <a:xfrm>
              <a:off x="5551882" y="3302780"/>
              <a:ext cx="1520190" cy="2442210"/>
            </a:xfrm>
            <a:custGeom>
              <a:avLst/>
              <a:gdLst/>
              <a:ahLst/>
              <a:cxnLst/>
              <a:rect l="l" t="t" r="r" b="b"/>
              <a:pathLst>
                <a:path w="1520190" h="2442210">
                  <a:moveTo>
                    <a:pt x="0" y="151976"/>
                  </a:moveTo>
                  <a:lnTo>
                    <a:pt x="7747" y="103940"/>
                  </a:lnTo>
                  <a:lnTo>
                    <a:pt x="29322" y="62221"/>
                  </a:lnTo>
                  <a:lnTo>
                    <a:pt x="62221" y="29322"/>
                  </a:lnTo>
                  <a:lnTo>
                    <a:pt x="103940" y="7747"/>
                  </a:lnTo>
                  <a:lnTo>
                    <a:pt x="151976" y="0"/>
                  </a:lnTo>
                  <a:lnTo>
                    <a:pt x="1367794" y="0"/>
                  </a:lnTo>
                  <a:lnTo>
                    <a:pt x="1415830" y="7747"/>
                  </a:lnTo>
                  <a:lnTo>
                    <a:pt x="1457549" y="29322"/>
                  </a:lnTo>
                  <a:lnTo>
                    <a:pt x="1490447" y="62221"/>
                  </a:lnTo>
                  <a:lnTo>
                    <a:pt x="1512022" y="103940"/>
                  </a:lnTo>
                  <a:lnTo>
                    <a:pt x="1519770" y="151976"/>
                  </a:lnTo>
                  <a:lnTo>
                    <a:pt x="1519770" y="2289731"/>
                  </a:lnTo>
                  <a:lnTo>
                    <a:pt x="1512022" y="2337767"/>
                  </a:lnTo>
                  <a:lnTo>
                    <a:pt x="1490447" y="2379486"/>
                  </a:lnTo>
                  <a:lnTo>
                    <a:pt x="1457549" y="2412384"/>
                  </a:lnTo>
                  <a:lnTo>
                    <a:pt x="1415830" y="2433959"/>
                  </a:lnTo>
                  <a:lnTo>
                    <a:pt x="1367794" y="2441707"/>
                  </a:lnTo>
                  <a:lnTo>
                    <a:pt x="151976" y="2441707"/>
                  </a:lnTo>
                  <a:lnTo>
                    <a:pt x="103940" y="2433959"/>
                  </a:lnTo>
                  <a:lnTo>
                    <a:pt x="62221" y="2412384"/>
                  </a:lnTo>
                  <a:lnTo>
                    <a:pt x="29322" y="2379486"/>
                  </a:lnTo>
                  <a:lnTo>
                    <a:pt x="7747" y="2337767"/>
                  </a:lnTo>
                  <a:lnTo>
                    <a:pt x="0" y="2289731"/>
                  </a:lnTo>
                  <a:lnTo>
                    <a:pt x="0" y="151976"/>
                  </a:lnTo>
                  <a:close/>
                </a:path>
              </a:pathLst>
            </a:custGeom>
            <a:ln w="25400">
              <a:solidFill>
                <a:srgbClr val="FFFFFF"/>
              </a:solidFill>
            </a:ln>
          </p:spPr>
          <p:txBody>
            <a:bodyPr wrap="square" lIns="0" tIns="0" rIns="0" bIns="0" rtlCol="0"/>
            <a:lstStyle/>
            <a:p>
              <a:endParaRPr/>
            </a:p>
          </p:txBody>
        </p:sp>
        <p:sp>
          <p:nvSpPr>
            <p:cNvPr id="47" name="object 47"/>
            <p:cNvSpPr/>
            <p:nvPr/>
          </p:nvSpPr>
          <p:spPr>
            <a:xfrm>
              <a:off x="5720746" y="3463200"/>
              <a:ext cx="1520190" cy="2442210"/>
            </a:xfrm>
            <a:custGeom>
              <a:avLst/>
              <a:gdLst/>
              <a:ahLst/>
              <a:cxnLst/>
              <a:rect l="l" t="t" r="r" b="b"/>
              <a:pathLst>
                <a:path w="1520190" h="2442210">
                  <a:moveTo>
                    <a:pt x="1367793" y="0"/>
                  </a:moveTo>
                  <a:lnTo>
                    <a:pt x="151977" y="0"/>
                  </a:lnTo>
                  <a:lnTo>
                    <a:pt x="103940" y="7747"/>
                  </a:lnTo>
                  <a:lnTo>
                    <a:pt x="62221" y="29322"/>
                  </a:lnTo>
                  <a:lnTo>
                    <a:pt x="29322" y="62221"/>
                  </a:lnTo>
                  <a:lnTo>
                    <a:pt x="7747" y="103940"/>
                  </a:lnTo>
                  <a:lnTo>
                    <a:pt x="0" y="151977"/>
                  </a:lnTo>
                  <a:lnTo>
                    <a:pt x="0" y="2289731"/>
                  </a:lnTo>
                  <a:lnTo>
                    <a:pt x="7747" y="2337767"/>
                  </a:lnTo>
                  <a:lnTo>
                    <a:pt x="29322" y="2379486"/>
                  </a:lnTo>
                  <a:lnTo>
                    <a:pt x="62221" y="2412384"/>
                  </a:lnTo>
                  <a:lnTo>
                    <a:pt x="103940" y="2433959"/>
                  </a:lnTo>
                  <a:lnTo>
                    <a:pt x="151977" y="2441707"/>
                  </a:lnTo>
                  <a:lnTo>
                    <a:pt x="1367793" y="2441707"/>
                  </a:lnTo>
                  <a:lnTo>
                    <a:pt x="1415830" y="2433959"/>
                  </a:lnTo>
                  <a:lnTo>
                    <a:pt x="1457549" y="2412384"/>
                  </a:lnTo>
                  <a:lnTo>
                    <a:pt x="1490448" y="2379486"/>
                  </a:lnTo>
                  <a:lnTo>
                    <a:pt x="1512022" y="2337767"/>
                  </a:lnTo>
                  <a:lnTo>
                    <a:pt x="1519770" y="2289731"/>
                  </a:lnTo>
                  <a:lnTo>
                    <a:pt x="1519770" y="151977"/>
                  </a:lnTo>
                  <a:lnTo>
                    <a:pt x="1512022" y="103940"/>
                  </a:lnTo>
                  <a:lnTo>
                    <a:pt x="1490448" y="62221"/>
                  </a:lnTo>
                  <a:lnTo>
                    <a:pt x="1457549" y="29322"/>
                  </a:lnTo>
                  <a:lnTo>
                    <a:pt x="1415830" y="7747"/>
                  </a:lnTo>
                  <a:lnTo>
                    <a:pt x="1367793" y="0"/>
                  </a:lnTo>
                  <a:close/>
                </a:path>
              </a:pathLst>
            </a:custGeom>
            <a:solidFill>
              <a:srgbClr val="FFFFFF">
                <a:alpha val="90199"/>
              </a:srgbClr>
            </a:solidFill>
          </p:spPr>
          <p:txBody>
            <a:bodyPr wrap="square" lIns="0" tIns="0" rIns="0" bIns="0" rtlCol="0"/>
            <a:lstStyle/>
            <a:p>
              <a:endParaRPr/>
            </a:p>
          </p:txBody>
        </p:sp>
        <p:sp>
          <p:nvSpPr>
            <p:cNvPr id="48" name="object 48"/>
            <p:cNvSpPr/>
            <p:nvPr/>
          </p:nvSpPr>
          <p:spPr>
            <a:xfrm>
              <a:off x="5720746" y="3463200"/>
              <a:ext cx="1520190" cy="2442210"/>
            </a:xfrm>
            <a:custGeom>
              <a:avLst/>
              <a:gdLst/>
              <a:ahLst/>
              <a:cxnLst/>
              <a:rect l="l" t="t" r="r" b="b"/>
              <a:pathLst>
                <a:path w="1520190" h="2442210">
                  <a:moveTo>
                    <a:pt x="0" y="151976"/>
                  </a:moveTo>
                  <a:lnTo>
                    <a:pt x="7747" y="103940"/>
                  </a:lnTo>
                  <a:lnTo>
                    <a:pt x="29322" y="62221"/>
                  </a:lnTo>
                  <a:lnTo>
                    <a:pt x="62221" y="29322"/>
                  </a:lnTo>
                  <a:lnTo>
                    <a:pt x="103940" y="7747"/>
                  </a:lnTo>
                  <a:lnTo>
                    <a:pt x="151976" y="0"/>
                  </a:lnTo>
                  <a:lnTo>
                    <a:pt x="1367794" y="0"/>
                  </a:lnTo>
                  <a:lnTo>
                    <a:pt x="1415830" y="7747"/>
                  </a:lnTo>
                  <a:lnTo>
                    <a:pt x="1457549" y="29322"/>
                  </a:lnTo>
                  <a:lnTo>
                    <a:pt x="1490447" y="62221"/>
                  </a:lnTo>
                  <a:lnTo>
                    <a:pt x="1512022" y="103940"/>
                  </a:lnTo>
                  <a:lnTo>
                    <a:pt x="1519770" y="151976"/>
                  </a:lnTo>
                  <a:lnTo>
                    <a:pt x="1519770" y="2289731"/>
                  </a:lnTo>
                  <a:lnTo>
                    <a:pt x="1512022" y="2337767"/>
                  </a:lnTo>
                  <a:lnTo>
                    <a:pt x="1490447" y="2379486"/>
                  </a:lnTo>
                  <a:lnTo>
                    <a:pt x="1457549" y="2412384"/>
                  </a:lnTo>
                  <a:lnTo>
                    <a:pt x="1415830" y="2433959"/>
                  </a:lnTo>
                  <a:lnTo>
                    <a:pt x="1367794" y="2441707"/>
                  </a:lnTo>
                  <a:lnTo>
                    <a:pt x="151976" y="2441707"/>
                  </a:lnTo>
                  <a:lnTo>
                    <a:pt x="103940" y="2433959"/>
                  </a:lnTo>
                  <a:lnTo>
                    <a:pt x="62221" y="2412384"/>
                  </a:lnTo>
                  <a:lnTo>
                    <a:pt x="29322" y="2379486"/>
                  </a:lnTo>
                  <a:lnTo>
                    <a:pt x="7747" y="2337767"/>
                  </a:lnTo>
                  <a:lnTo>
                    <a:pt x="0" y="2289731"/>
                  </a:lnTo>
                  <a:lnTo>
                    <a:pt x="0" y="151976"/>
                  </a:lnTo>
                  <a:close/>
                </a:path>
              </a:pathLst>
            </a:custGeom>
            <a:ln w="25400">
              <a:solidFill>
                <a:srgbClr val="8064A2"/>
              </a:solidFill>
            </a:ln>
          </p:spPr>
          <p:txBody>
            <a:bodyPr wrap="square" lIns="0" tIns="0" rIns="0" bIns="0" rtlCol="0"/>
            <a:lstStyle/>
            <a:p>
              <a:endParaRPr/>
            </a:p>
          </p:txBody>
        </p:sp>
      </p:grpSp>
      <p:sp>
        <p:nvSpPr>
          <p:cNvPr id="49" name="object 49"/>
          <p:cNvSpPr txBox="1"/>
          <p:nvPr/>
        </p:nvSpPr>
        <p:spPr>
          <a:xfrm>
            <a:off x="5817402" y="4162940"/>
            <a:ext cx="1327150" cy="1172885"/>
          </a:xfrm>
          <a:prstGeom prst="rect">
            <a:avLst/>
          </a:prstGeom>
        </p:spPr>
        <p:txBody>
          <a:bodyPr vert="horz" wrap="square" lIns="0" tIns="26670" rIns="0" bIns="0" rtlCol="0">
            <a:spAutoFit/>
          </a:bodyPr>
          <a:lstStyle/>
          <a:p>
            <a:pPr marL="12065" marR="5080" indent="-1270" algn="ctr">
              <a:lnSpc>
                <a:spcPct val="91300"/>
              </a:lnSpc>
              <a:spcBef>
                <a:spcPts val="210"/>
              </a:spcBef>
            </a:pPr>
            <a:r>
              <a:rPr sz="1000" spc="-90" dirty="0">
                <a:latin typeface="Arial"/>
                <a:cs typeface="Arial"/>
              </a:rPr>
              <a:t>¿Qué</a:t>
            </a:r>
            <a:r>
              <a:rPr sz="1000" spc="-20" dirty="0">
                <a:latin typeface="Arial"/>
                <a:cs typeface="Arial"/>
              </a:rPr>
              <a:t> </a:t>
            </a:r>
            <a:r>
              <a:rPr sz="1000" spc="-35" dirty="0">
                <a:latin typeface="Arial"/>
                <a:cs typeface="Arial"/>
              </a:rPr>
              <a:t>diferencia</a:t>
            </a:r>
            <a:r>
              <a:rPr sz="1000" spc="-10" dirty="0">
                <a:latin typeface="Arial"/>
                <a:cs typeface="Arial"/>
              </a:rPr>
              <a:t> </a:t>
            </a:r>
            <a:r>
              <a:rPr sz="1000" spc="-65" dirty="0">
                <a:latin typeface="Arial"/>
                <a:cs typeface="Arial"/>
              </a:rPr>
              <a:t>hace</a:t>
            </a:r>
            <a:r>
              <a:rPr sz="1000" spc="-20" dirty="0">
                <a:latin typeface="Arial"/>
                <a:cs typeface="Arial"/>
              </a:rPr>
              <a:t> </a:t>
            </a:r>
            <a:r>
              <a:rPr sz="1000" spc="-25" dirty="0">
                <a:latin typeface="Arial"/>
                <a:cs typeface="Arial"/>
              </a:rPr>
              <a:t>el </a:t>
            </a:r>
            <a:r>
              <a:rPr sz="1000" spc="-60" dirty="0">
                <a:latin typeface="Arial"/>
                <a:cs typeface="Arial"/>
              </a:rPr>
              <a:t>uso</a:t>
            </a:r>
            <a:r>
              <a:rPr sz="1000" spc="-35" dirty="0">
                <a:latin typeface="Arial"/>
                <a:cs typeface="Arial"/>
              </a:rPr>
              <a:t> </a:t>
            </a:r>
            <a:r>
              <a:rPr sz="1000" spc="-45" dirty="0">
                <a:latin typeface="Arial"/>
                <a:cs typeface="Arial"/>
              </a:rPr>
              <a:t>de</a:t>
            </a:r>
            <a:r>
              <a:rPr sz="1000" spc="-35" dirty="0">
                <a:latin typeface="Arial"/>
                <a:cs typeface="Arial"/>
              </a:rPr>
              <a:t> </a:t>
            </a:r>
            <a:r>
              <a:rPr sz="1000" spc="-60" dirty="0">
                <a:latin typeface="Arial"/>
                <a:cs typeface="Arial"/>
              </a:rPr>
              <a:t>reglas</a:t>
            </a:r>
            <a:r>
              <a:rPr sz="1000" spc="-25" dirty="0">
                <a:latin typeface="Arial"/>
                <a:cs typeface="Arial"/>
              </a:rPr>
              <a:t> </a:t>
            </a:r>
            <a:r>
              <a:rPr sz="1000" spc="-75" dirty="0">
                <a:latin typeface="Arial"/>
                <a:cs typeface="Arial"/>
              </a:rPr>
              <a:t>básicas</a:t>
            </a:r>
            <a:r>
              <a:rPr sz="1000" spc="-30" dirty="0">
                <a:latin typeface="Arial"/>
                <a:cs typeface="Arial"/>
              </a:rPr>
              <a:t> </a:t>
            </a:r>
            <a:r>
              <a:rPr sz="1000" spc="-25" dirty="0">
                <a:latin typeface="Arial"/>
                <a:cs typeface="Arial"/>
              </a:rPr>
              <a:t>en </a:t>
            </a:r>
            <a:r>
              <a:rPr sz="1000" spc="-35" dirty="0">
                <a:latin typeface="Arial"/>
                <a:cs typeface="Arial"/>
              </a:rPr>
              <a:t>el</a:t>
            </a:r>
            <a:r>
              <a:rPr sz="1000" spc="-40" dirty="0">
                <a:latin typeface="Arial"/>
                <a:cs typeface="Arial"/>
              </a:rPr>
              <a:t> diálogo que </a:t>
            </a:r>
            <a:r>
              <a:rPr sz="1000" spc="-85" dirty="0">
                <a:latin typeface="Arial"/>
                <a:cs typeface="Arial"/>
              </a:rPr>
              <a:t>se</a:t>
            </a:r>
            <a:r>
              <a:rPr sz="1000" spc="-45" dirty="0">
                <a:latin typeface="Arial"/>
                <a:cs typeface="Arial"/>
              </a:rPr>
              <a:t> </a:t>
            </a:r>
            <a:r>
              <a:rPr sz="1000" spc="-50" dirty="0">
                <a:latin typeface="Arial"/>
                <a:cs typeface="Arial"/>
              </a:rPr>
              <a:t>da</a:t>
            </a:r>
            <a:r>
              <a:rPr sz="1000" spc="-45" dirty="0">
                <a:latin typeface="Arial"/>
                <a:cs typeface="Arial"/>
              </a:rPr>
              <a:t> en</a:t>
            </a:r>
            <a:r>
              <a:rPr sz="1000" spc="-40" dirty="0">
                <a:latin typeface="Arial"/>
                <a:cs typeface="Arial"/>
              </a:rPr>
              <a:t> </a:t>
            </a:r>
            <a:r>
              <a:rPr sz="1000" spc="-25" dirty="0">
                <a:latin typeface="Arial"/>
                <a:cs typeface="Arial"/>
              </a:rPr>
              <a:t>la </a:t>
            </a:r>
            <a:r>
              <a:rPr sz="1000" spc="-70" dirty="0">
                <a:latin typeface="Arial"/>
                <a:cs typeface="Arial"/>
              </a:rPr>
              <a:t>sala</a:t>
            </a:r>
            <a:r>
              <a:rPr sz="1000" spc="-60" dirty="0">
                <a:latin typeface="Arial"/>
                <a:cs typeface="Arial"/>
              </a:rPr>
              <a:t> </a:t>
            </a:r>
            <a:r>
              <a:rPr sz="1000" spc="-45" dirty="0">
                <a:latin typeface="Arial"/>
                <a:cs typeface="Arial"/>
              </a:rPr>
              <a:t>de</a:t>
            </a:r>
            <a:r>
              <a:rPr sz="1000" spc="-60" dirty="0">
                <a:latin typeface="Arial"/>
                <a:cs typeface="Arial"/>
              </a:rPr>
              <a:t> clases?</a:t>
            </a:r>
            <a:r>
              <a:rPr sz="1000" spc="110" dirty="0">
                <a:latin typeface="Arial"/>
                <a:cs typeface="Arial"/>
              </a:rPr>
              <a:t> </a:t>
            </a:r>
            <a:endParaRPr lang="en-GB" sz="1000" spc="110" dirty="0">
              <a:latin typeface="Arial"/>
              <a:cs typeface="Arial"/>
            </a:endParaRPr>
          </a:p>
          <a:p>
            <a:pPr marL="12065" marR="5080" indent="-1270" algn="ctr">
              <a:lnSpc>
                <a:spcPct val="91300"/>
              </a:lnSpc>
              <a:spcBef>
                <a:spcPts val="210"/>
              </a:spcBef>
            </a:pPr>
            <a:r>
              <a:rPr sz="1000" spc="-90" dirty="0">
                <a:latin typeface="Arial"/>
                <a:cs typeface="Arial"/>
              </a:rPr>
              <a:t>¿Qué</a:t>
            </a:r>
            <a:r>
              <a:rPr sz="1000" spc="-60" dirty="0">
                <a:latin typeface="Arial"/>
                <a:cs typeface="Arial"/>
              </a:rPr>
              <a:t> </a:t>
            </a:r>
            <a:r>
              <a:rPr sz="1000" spc="-25" dirty="0">
                <a:latin typeface="Arial"/>
                <a:cs typeface="Arial"/>
              </a:rPr>
              <a:t>tan </a:t>
            </a:r>
            <a:r>
              <a:rPr sz="1000" spc="-45" dirty="0">
                <a:latin typeface="Arial"/>
                <a:cs typeface="Arial"/>
              </a:rPr>
              <a:t>amenudo</a:t>
            </a:r>
            <a:r>
              <a:rPr sz="1000" spc="-20" dirty="0">
                <a:latin typeface="Arial"/>
                <a:cs typeface="Arial"/>
              </a:rPr>
              <a:t> </a:t>
            </a:r>
            <a:r>
              <a:rPr sz="1000" spc="-40" dirty="0">
                <a:latin typeface="Arial"/>
                <a:cs typeface="Arial"/>
              </a:rPr>
              <a:t>menciono</a:t>
            </a:r>
            <a:r>
              <a:rPr sz="1000" spc="-30" dirty="0">
                <a:latin typeface="Arial"/>
                <a:cs typeface="Arial"/>
              </a:rPr>
              <a:t> </a:t>
            </a:r>
            <a:r>
              <a:rPr sz="1000" spc="-25" dirty="0">
                <a:latin typeface="Arial"/>
                <a:cs typeface="Arial"/>
              </a:rPr>
              <a:t>las </a:t>
            </a:r>
            <a:r>
              <a:rPr sz="1000" spc="-60" dirty="0">
                <a:latin typeface="Arial"/>
                <a:cs typeface="Arial"/>
              </a:rPr>
              <a:t>reglas</a:t>
            </a:r>
            <a:r>
              <a:rPr sz="1000" spc="-25" dirty="0">
                <a:latin typeface="Arial"/>
                <a:cs typeface="Arial"/>
              </a:rPr>
              <a:t> </a:t>
            </a:r>
            <a:r>
              <a:rPr sz="1000" spc="-75" dirty="0">
                <a:latin typeface="Arial"/>
                <a:cs typeface="Arial"/>
              </a:rPr>
              <a:t>básicas</a:t>
            </a:r>
            <a:r>
              <a:rPr sz="1000" spc="-20" dirty="0">
                <a:latin typeface="Arial"/>
                <a:cs typeface="Arial"/>
              </a:rPr>
              <a:t> </a:t>
            </a:r>
            <a:r>
              <a:rPr sz="1000" spc="-45" dirty="0">
                <a:latin typeface="Arial"/>
                <a:cs typeface="Arial"/>
              </a:rPr>
              <a:t>en</a:t>
            </a:r>
            <a:r>
              <a:rPr sz="1000" spc="-30" dirty="0">
                <a:latin typeface="Arial"/>
                <a:cs typeface="Arial"/>
              </a:rPr>
              <a:t> </a:t>
            </a:r>
            <a:r>
              <a:rPr sz="1000" spc="-25" dirty="0">
                <a:latin typeface="Arial"/>
                <a:cs typeface="Arial"/>
              </a:rPr>
              <a:t>mi </a:t>
            </a:r>
            <a:r>
              <a:rPr sz="1000" spc="-10" dirty="0">
                <a:latin typeface="Arial"/>
                <a:cs typeface="Arial"/>
              </a:rPr>
              <a:t>enseñanza?</a:t>
            </a:r>
            <a:endParaRPr sz="1000" dirty="0">
              <a:latin typeface="Arial"/>
              <a:cs typeface="Arial"/>
            </a:endParaRPr>
          </a:p>
        </p:txBody>
      </p:sp>
      <p:sp>
        <p:nvSpPr>
          <p:cNvPr id="50" name="object 50"/>
          <p:cNvSpPr txBox="1"/>
          <p:nvPr/>
        </p:nvSpPr>
        <p:spPr>
          <a:xfrm>
            <a:off x="474860" y="6196066"/>
            <a:ext cx="9773285" cy="875665"/>
          </a:xfrm>
          <a:prstGeom prst="rect">
            <a:avLst/>
          </a:prstGeom>
          <a:solidFill>
            <a:srgbClr val="CCCCFF"/>
          </a:solidFill>
        </p:spPr>
        <p:txBody>
          <a:bodyPr vert="horz" wrap="square" lIns="0" tIns="35560" rIns="0" bIns="0" rtlCol="0">
            <a:spAutoFit/>
          </a:bodyPr>
          <a:lstStyle/>
          <a:p>
            <a:pPr marL="79375" marR="235585">
              <a:lnSpc>
                <a:spcPct val="120800"/>
              </a:lnSpc>
              <a:spcBef>
                <a:spcPts val="280"/>
              </a:spcBef>
            </a:pPr>
            <a:r>
              <a:rPr sz="1200" b="1" spc="-95" dirty="0">
                <a:latin typeface="Arial"/>
                <a:cs typeface="Arial"/>
              </a:rPr>
              <a:t>Punto</a:t>
            </a:r>
            <a:r>
              <a:rPr sz="1200" b="1" spc="-50" dirty="0">
                <a:latin typeface="Arial"/>
                <a:cs typeface="Arial"/>
              </a:rPr>
              <a:t> </a:t>
            </a:r>
            <a:r>
              <a:rPr sz="1200" b="1" spc="-90" dirty="0">
                <a:latin typeface="Arial"/>
                <a:cs typeface="Arial"/>
              </a:rPr>
              <a:t>de</a:t>
            </a:r>
            <a:r>
              <a:rPr sz="1200" b="1" spc="-45" dirty="0">
                <a:latin typeface="Arial"/>
                <a:cs typeface="Arial"/>
              </a:rPr>
              <a:t> </a:t>
            </a:r>
            <a:r>
              <a:rPr sz="1200" b="1" spc="-70" dirty="0">
                <a:latin typeface="Arial"/>
                <a:cs typeface="Arial"/>
              </a:rPr>
              <a:t>reflexión:</a:t>
            </a:r>
            <a:r>
              <a:rPr sz="1200" b="1" spc="-50" dirty="0">
                <a:latin typeface="Arial"/>
                <a:cs typeface="Arial"/>
              </a:rPr>
              <a:t> </a:t>
            </a:r>
            <a:r>
              <a:rPr sz="1200" spc="-120" dirty="0">
                <a:latin typeface="Arial"/>
                <a:cs typeface="Arial"/>
              </a:rPr>
              <a:t>A</a:t>
            </a:r>
            <a:r>
              <a:rPr sz="1200" spc="-45" dirty="0">
                <a:latin typeface="Arial"/>
                <a:cs typeface="Arial"/>
              </a:rPr>
              <a:t> </a:t>
            </a:r>
            <a:r>
              <a:rPr sz="1200" spc="-75" dirty="0">
                <a:latin typeface="Arial"/>
                <a:cs typeface="Arial"/>
              </a:rPr>
              <a:t>estas</a:t>
            </a:r>
            <a:r>
              <a:rPr sz="1200" spc="-50" dirty="0">
                <a:latin typeface="Arial"/>
                <a:cs typeface="Arial"/>
              </a:rPr>
              <a:t> </a:t>
            </a:r>
            <a:r>
              <a:rPr sz="1200" spc="-45" dirty="0">
                <a:latin typeface="Arial"/>
                <a:cs typeface="Arial"/>
              </a:rPr>
              <a:t>alturas, usted</a:t>
            </a:r>
            <a:r>
              <a:rPr sz="1200" spc="-50" dirty="0">
                <a:latin typeface="Arial"/>
                <a:cs typeface="Arial"/>
              </a:rPr>
              <a:t> </a:t>
            </a:r>
            <a:r>
              <a:rPr sz="1200" spc="-85" dirty="0">
                <a:latin typeface="Arial"/>
                <a:cs typeface="Arial"/>
              </a:rPr>
              <a:t>ya</a:t>
            </a:r>
            <a:r>
              <a:rPr sz="1200" spc="-45" dirty="0">
                <a:latin typeface="Arial"/>
                <a:cs typeface="Arial"/>
              </a:rPr>
              <a:t> </a:t>
            </a:r>
            <a:r>
              <a:rPr sz="1200" spc="-50" dirty="0">
                <a:latin typeface="Arial"/>
                <a:cs typeface="Arial"/>
              </a:rPr>
              <a:t>debe </a:t>
            </a:r>
            <a:r>
              <a:rPr sz="1200" spc="-20" dirty="0">
                <a:latin typeface="Arial"/>
                <a:cs typeface="Arial"/>
              </a:rPr>
              <a:t>tener</a:t>
            </a:r>
            <a:r>
              <a:rPr sz="1200" spc="-45" dirty="0">
                <a:latin typeface="Arial"/>
                <a:cs typeface="Arial"/>
              </a:rPr>
              <a:t> </a:t>
            </a:r>
            <a:r>
              <a:rPr sz="1200" spc="-55" dirty="0">
                <a:latin typeface="Arial"/>
                <a:cs typeface="Arial"/>
              </a:rPr>
              <a:t>una</a:t>
            </a:r>
            <a:r>
              <a:rPr sz="1200" spc="-50" dirty="0">
                <a:latin typeface="Arial"/>
                <a:cs typeface="Arial"/>
              </a:rPr>
              <a:t> idea</a:t>
            </a:r>
            <a:r>
              <a:rPr sz="1200" spc="-45" dirty="0">
                <a:latin typeface="Arial"/>
                <a:cs typeface="Arial"/>
              </a:rPr>
              <a:t> </a:t>
            </a:r>
            <a:r>
              <a:rPr sz="1200" spc="-50" dirty="0">
                <a:latin typeface="Arial"/>
                <a:cs typeface="Arial"/>
              </a:rPr>
              <a:t>de</a:t>
            </a:r>
            <a:r>
              <a:rPr sz="1200" spc="-45" dirty="0">
                <a:latin typeface="Arial"/>
                <a:cs typeface="Arial"/>
              </a:rPr>
              <a:t> </a:t>
            </a:r>
            <a:r>
              <a:rPr sz="1200" spc="-75" dirty="0">
                <a:latin typeface="Arial"/>
                <a:cs typeface="Arial"/>
              </a:rPr>
              <a:t>cuáles</a:t>
            </a:r>
            <a:r>
              <a:rPr sz="1200" spc="-50" dirty="0">
                <a:latin typeface="Arial"/>
                <a:cs typeface="Arial"/>
              </a:rPr>
              <a:t> </a:t>
            </a:r>
            <a:r>
              <a:rPr sz="1200" spc="-80" dirty="0">
                <a:latin typeface="Arial"/>
                <a:cs typeface="Arial"/>
              </a:rPr>
              <a:t>desea</a:t>
            </a:r>
            <a:r>
              <a:rPr sz="1200" spc="-45" dirty="0">
                <a:latin typeface="Arial"/>
                <a:cs typeface="Arial"/>
              </a:rPr>
              <a:t> que</a:t>
            </a:r>
            <a:r>
              <a:rPr sz="1200" spc="-50" dirty="0">
                <a:latin typeface="Arial"/>
                <a:cs typeface="Arial"/>
              </a:rPr>
              <a:t> </a:t>
            </a:r>
            <a:r>
              <a:rPr sz="1200" spc="-85" dirty="0">
                <a:latin typeface="Arial"/>
                <a:cs typeface="Arial"/>
              </a:rPr>
              <a:t>sean</a:t>
            </a:r>
            <a:r>
              <a:rPr sz="1200" spc="-45" dirty="0">
                <a:latin typeface="Arial"/>
                <a:cs typeface="Arial"/>
              </a:rPr>
              <a:t> </a:t>
            </a:r>
            <a:r>
              <a:rPr sz="1200" spc="-100" dirty="0">
                <a:latin typeface="Arial"/>
                <a:cs typeface="Arial"/>
              </a:rPr>
              <a:t>sus</a:t>
            </a:r>
            <a:r>
              <a:rPr sz="1200" spc="-50" dirty="0">
                <a:latin typeface="Arial"/>
                <a:cs typeface="Arial"/>
              </a:rPr>
              <a:t> preguntas</a:t>
            </a:r>
            <a:r>
              <a:rPr sz="1200" spc="-45" dirty="0">
                <a:latin typeface="Arial"/>
                <a:cs typeface="Arial"/>
              </a:rPr>
              <a:t> </a:t>
            </a:r>
            <a:r>
              <a:rPr sz="1200" spc="-50" dirty="0">
                <a:latin typeface="Arial"/>
                <a:cs typeface="Arial"/>
              </a:rPr>
              <a:t>de investigación.</a:t>
            </a:r>
            <a:r>
              <a:rPr sz="1200" spc="-45" dirty="0">
                <a:latin typeface="Arial"/>
                <a:cs typeface="Arial"/>
              </a:rPr>
              <a:t> </a:t>
            </a:r>
            <a:r>
              <a:rPr sz="1200" spc="-130" dirty="0">
                <a:latin typeface="Arial"/>
                <a:cs typeface="Arial"/>
              </a:rPr>
              <a:t>Si</a:t>
            </a:r>
            <a:r>
              <a:rPr sz="1200" spc="-50" dirty="0">
                <a:latin typeface="Arial"/>
                <a:cs typeface="Arial"/>
              </a:rPr>
              <a:t> </a:t>
            </a:r>
            <a:r>
              <a:rPr sz="1200" spc="-40" dirty="0">
                <a:latin typeface="Arial"/>
                <a:cs typeface="Arial"/>
              </a:rPr>
              <a:t>no</a:t>
            </a:r>
            <a:r>
              <a:rPr sz="1200" spc="-45" dirty="0">
                <a:latin typeface="Arial"/>
                <a:cs typeface="Arial"/>
              </a:rPr>
              <a:t> </a:t>
            </a:r>
            <a:r>
              <a:rPr sz="1200" spc="-105" dirty="0">
                <a:latin typeface="Arial"/>
                <a:cs typeface="Arial"/>
              </a:rPr>
              <a:t>es</a:t>
            </a:r>
            <a:r>
              <a:rPr sz="1200" spc="-50" dirty="0">
                <a:latin typeface="Arial"/>
                <a:cs typeface="Arial"/>
              </a:rPr>
              <a:t> </a:t>
            </a:r>
            <a:r>
              <a:rPr sz="1200" spc="-85" dirty="0">
                <a:latin typeface="Arial"/>
                <a:cs typeface="Arial"/>
              </a:rPr>
              <a:t>así,</a:t>
            </a:r>
            <a:r>
              <a:rPr sz="1200" spc="-45" dirty="0">
                <a:latin typeface="Arial"/>
                <a:cs typeface="Arial"/>
              </a:rPr>
              <a:t> </a:t>
            </a:r>
            <a:r>
              <a:rPr sz="1200" spc="-55" dirty="0">
                <a:latin typeface="Arial"/>
                <a:cs typeface="Arial"/>
              </a:rPr>
              <a:t>revise</a:t>
            </a:r>
            <a:r>
              <a:rPr sz="1200" spc="-45" dirty="0">
                <a:latin typeface="Arial"/>
                <a:cs typeface="Arial"/>
              </a:rPr>
              <a:t> </a:t>
            </a:r>
            <a:r>
              <a:rPr sz="1200" spc="-20" dirty="0">
                <a:latin typeface="Arial"/>
                <a:cs typeface="Arial"/>
              </a:rPr>
              <a:t>otra</a:t>
            </a:r>
            <a:r>
              <a:rPr sz="1200" spc="-50" dirty="0">
                <a:latin typeface="Arial"/>
                <a:cs typeface="Arial"/>
              </a:rPr>
              <a:t> </a:t>
            </a:r>
            <a:r>
              <a:rPr sz="1200" spc="-85" dirty="0">
                <a:latin typeface="Arial"/>
                <a:cs typeface="Arial"/>
              </a:rPr>
              <a:t>vez</a:t>
            </a:r>
            <a:r>
              <a:rPr sz="1200" spc="-45" dirty="0">
                <a:latin typeface="Arial"/>
                <a:cs typeface="Arial"/>
              </a:rPr>
              <a:t> </a:t>
            </a:r>
            <a:r>
              <a:rPr sz="1200" spc="-25" dirty="0">
                <a:latin typeface="Arial"/>
                <a:cs typeface="Arial"/>
              </a:rPr>
              <a:t>su </a:t>
            </a:r>
            <a:r>
              <a:rPr sz="1200" spc="-35" dirty="0">
                <a:latin typeface="Arial"/>
                <a:cs typeface="Arial"/>
              </a:rPr>
              <a:t>auto-</a:t>
            </a:r>
            <a:r>
              <a:rPr sz="1200" spc="-55" dirty="0">
                <a:latin typeface="Arial"/>
                <a:cs typeface="Arial"/>
              </a:rPr>
              <a:t>evaluación</a:t>
            </a:r>
            <a:r>
              <a:rPr sz="1200" spc="-40" dirty="0">
                <a:latin typeface="Arial"/>
                <a:cs typeface="Arial"/>
              </a:rPr>
              <a:t> </a:t>
            </a:r>
            <a:r>
              <a:rPr sz="1200" spc="-60" dirty="0">
                <a:latin typeface="Arial"/>
                <a:cs typeface="Arial"/>
              </a:rPr>
              <a:t>y</a:t>
            </a:r>
            <a:r>
              <a:rPr sz="1200" spc="-35" dirty="0">
                <a:latin typeface="Arial"/>
                <a:cs typeface="Arial"/>
              </a:rPr>
              <a:t> </a:t>
            </a:r>
            <a:r>
              <a:rPr sz="1200" spc="-50" dirty="0">
                <a:latin typeface="Arial"/>
                <a:cs typeface="Arial"/>
              </a:rPr>
              <a:t>la</a:t>
            </a:r>
            <a:r>
              <a:rPr sz="1200" spc="-40" dirty="0">
                <a:latin typeface="Arial"/>
                <a:cs typeface="Arial"/>
              </a:rPr>
              <a:t> </a:t>
            </a:r>
            <a:r>
              <a:rPr sz="1200" spc="-75" dirty="0">
                <a:latin typeface="Arial"/>
                <a:cs typeface="Arial"/>
              </a:rPr>
              <a:t>guía</a:t>
            </a:r>
            <a:r>
              <a:rPr sz="1200" spc="-35" dirty="0">
                <a:latin typeface="Arial"/>
                <a:cs typeface="Arial"/>
              </a:rPr>
              <a:t> </a:t>
            </a:r>
            <a:r>
              <a:rPr sz="1200" spc="-55" dirty="0">
                <a:latin typeface="Arial"/>
                <a:cs typeface="Arial"/>
              </a:rPr>
              <a:t>para</a:t>
            </a:r>
            <a:r>
              <a:rPr sz="1200" spc="-40" dirty="0">
                <a:latin typeface="Arial"/>
                <a:cs typeface="Arial"/>
              </a:rPr>
              <a:t> </a:t>
            </a:r>
            <a:r>
              <a:rPr sz="1200" spc="-50" dirty="0">
                <a:latin typeface="Arial"/>
                <a:cs typeface="Arial"/>
              </a:rPr>
              <a:t>generar</a:t>
            </a:r>
            <a:r>
              <a:rPr sz="1200" spc="-35" dirty="0">
                <a:latin typeface="Arial"/>
                <a:cs typeface="Arial"/>
              </a:rPr>
              <a:t> </a:t>
            </a:r>
            <a:r>
              <a:rPr sz="1200" spc="-55" dirty="0">
                <a:latin typeface="Arial"/>
                <a:cs typeface="Arial"/>
              </a:rPr>
              <a:t>una</a:t>
            </a:r>
            <a:r>
              <a:rPr sz="1200" spc="-40" dirty="0">
                <a:latin typeface="Arial"/>
                <a:cs typeface="Arial"/>
              </a:rPr>
              <a:t> pregunta</a:t>
            </a:r>
            <a:r>
              <a:rPr sz="1200" spc="-35" dirty="0">
                <a:latin typeface="Arial"/>
                <a:cs typeface="Arial"/>
              </a:rPr>
              <a:t> </a:t>
            </a:r>
            <a:r>
              <a:rPr sz="1200" spc="-50" dirty="0">
                <a:latin typeface="Arial"/>
                <a:cs typeface="Arial"/>
              </a:rPr>
              <a:t>de</a:t>
            </a:r>
            <a:r>
              <a:rPr sz="1200" spc="-35" dirty="0">
                <a:latin typeface="Arial"/>
                <a:cs typeface="Arial"/>
              </a:rPr>
              <a:t> </a:t>
            </a:r>
            <a:r>
              <a:rPr sz="1200" spc="-50" dirty="0">
                <a:latin typeface="Arial"/>
                <a:cs typeface="Arial"/>
              </a:rPr>
              <a:t>investigación.</a:t>
            </a:r>
            <a:r>
              <a:rPr sz="1200" spc="-40" dirty="0">
                <a:latin typeface="Arial"/>
                <a:cs typeface="Arial"/>
              </a:rPr>
              <a:t> </a:t>
            </a:r>
            <a:r>
              <a:rPr sz="1200" spc="-65" dirty="0">
                <a:latin typeface="Arial"/>
                <a:cs typeface="Arial"/>
              </a:rPr>
              <a:t>También</a:t>
            </a:r>
            <a:r>
              <a:rPr sz="1200" spc="-35" dirty="0">
                <a:latin typeface="Arial"/>
                <a:cs typeface="Arial"/>
              </a:rPr>
              <a:t> </a:t>
            </a:r>
            <a:r>
              <a:rPr sz="1200" spc="-50" dirty="0">
                <a:latin typeface="Arial"/>
                <a:cs typeface="Arial"/>
              </a:rPr>
              <a:t>puede</a:t>
            </a:r>
            <a:r>
              <a:rPr sz="1200" spc="-40" dirty="0">
                <a:latin typeface="Arial"/>
                <a:cs typeface="Arial"/>
              </a:rPr>
              <a:t> </a:t>
            </a:r>
            <a:r>
              <a:rPr sz="1200" spc="-65" dirty="0">
                <a:latin typeface="Arial"/>
                <a:cs typeface="Arial"/>
              </a:rPr>
              <a:t>buscar</a:t>
            </a:r>
            <a:r>
              <a:rPr sz="1200" spc="-35" dirty="0">
                <a:latin typeface="Arial"/>
                <a:cs typeface="Arial"/>
              </a:rPr>
              <a:t> </a:t>
            </a:r>
            <a:r>
              <a:rPr sz="1200" spc="-45" dirty="0">
                <a:latin typeface="Arial"/>
                <a:cs typeface="Arial"/>
              </a:rPr>
              <a:t>inspiración</a:t>
            </a:r>
            <a:r>
              <a:rPr sz="1200" spc="-40" dirty="0">
                <a:latin typeface="Arial"/>
                <a:cs typeface="Arial"/>
              </a:rPr>
              <a:t> </a:t>
            </a:r>
            <a:r>
              <a:rPr sz="1200" spc="-50" dirty="0">
                <a:latin typeface="Arial"/>
                <a:cs typeface="Arial"/>
              </a:rPr>
              <a:t>en</a:t>
            </a:r>
            <a:r>
              <a:rPr sz="1200" spc="-35" dirty="0">
                <a:latin typeface="Arial"/>
                <a:cs typeface="Arial"/>
              </a:rPr>
              <a:t> </a:t>
            </a:r>
            <a:r>
              <a:rPr sz="1200" spc="-50" dirty="0">
                <a:latin typeface="Arial"/>
                <a:cs typeface="Arial"/>
              </a:rPr>
              <a:t>la</a:t>
            </a:r>
            <a:r>
              <a:rPr sz="1200" spc="-35" dirty="0">
                <a:latin typeface="Arial"/>
                <a:cs typeface="Arial"/>
              </a:rPr>
              <a:t> </a:t>
            </a:r>
            <a:r>
              <a:rPr sz="1200" spc="-55" dirty="0">
                <a:latin typeface="Arial"/>
                <a:cs typeface="Arial"/>
              </a:rPr>
              <a:t>Parte</a:t>
            </a:r>
            <a:r>
              <a:rPr sz="1200" spc="-40" dirty="0">
                <a:latin typeface="Arial"/>
                <a:cs typeface="Arial"/>
              </a:rPr>
              <a:t> </a:t>
            </a:r>
            <a:r>
              <a:rPr sz="1200" spc="-85" dirty="0">
                <a:latin typeface="Arial"/>
                <a:cs typeface="Arial"/>
              </a:rPr>
              <a:t>H,</a:t>
            </a:r>
            <a:r>
              <a:rPr sz="1200" spc="-35" dirty="0">
                <a:latin typeface="Arial"/>
                <a:cs typeface="Arial"/>
              </a:rPr>
              <a:t> </a:t>
            </a:r>
            <a:r>
              <a:rPr sz="1200" spc="-45" dirty="0">
                <a:latin typeface="Arial"/>
                <a:cs typeface="Arial"/>
              </a:rPr>
              <a:t>que</a:t>
            </a:r>
            <a:r>
              <a:rPr sz="1200" spc="-40" dirty="0">
                <a:latin typeface="Arial"/>
                <a:cs typeface="Arial"/>
              </a:rPr>
              <a:t> </a:t>
            </a:r>
            <a:r>
              <a:rPr sz="1200" spc="-55" dirty="0">
                <a:latin typeface="Arial"/>
                <a:cs typeface="Arial"/>
              </a:rPr>
              <a:t>explica</a:t>
            </a:r>
            <a:r>
              <a:rPr sz="1200" spc="-35" dirty="0">
                <a:latin typeface="Arial"/>
                <a:cs typeface="Arial"/>
              </a:rPr>
              <a:t> </a:t>
            </a:r>
            <a:r>
              <a:rPr sz="1200" spc="-55" dirty="0">
                <a:latin typeface="Arial"/>
                <a:cs typeface="Arial"/>
              </a:rPr>
              <a:t>cómo</a:t>
            </a:r>
            <a:r>
              <a:rPr sz="1200" spc="-40" dirty="0">
                <a:latin typeface="Arial"/>
                <a:cs typeface="Arial"/>
              </a:rPr>
              <a:t> codificar</a:t>
            </a:r>
            <a:r>
              <a:rPr sz="1200" spc="-35" dirty="0">
                <a:latin typeface="Arial"/>
                <a:cs typeface="Arial"/>
              </a:rPr>
              <a:t> </a:t>
            </a:r>
            <a:r>
              <a:rPr sz="1200" spc="-50" dirty="0">
                <a:latin typeface="Arial"/>
                <a:cs typeface="Arial"/>
              </a:rPr>
              <a:t>y </a:t>
            </a:r>
            <a:r>
              <a:rPr sz="1200" spc="-55" dirty="0">
                <a:latin typeface="Arial"/>
                <a:cs typeface="Arial"/>
              </a:rPr>
              <a:t>analizar</a:t>
            </a:r>
            <a:r>
              <a:rPr sz="1200" spc="-45" dirty="0">
                <a:latin typeface="Arial"/>
                <a:cs typeface="Arial"/>
              </a:rPr>
              <a:t> </a:t>
            </a:r>
            <a:r>
              <a:rPr sz="1200" spc="-35" dirty="0">
                <a:latin typeface="Arial"/>
                <a:cs typeface="Arial"/>
              </a:rPr>
              <a:t>el</a:t>
            </a:r>
            <a:r>
              <a:rPr sz="1200" spc="-45" dirty="0">
                <a:latin typeface="Arial"/>
                <a:cs typeface="Arial"/>
              </a:rPr>
              <a:t> diálogo</a:t>
            </a:r>
            <a:r>
              <a:rPr sz="1200" spc="-40" dirty="0">
                <a:latin typeface="Arial"/>
                <a:cs typeface="Arial"/>
              </a:rPr>
              <a:t> </a:t>
            </a:r>
            <a:r>
              <a:rPr sz="1200" spc="-50" dirty="0">
                <a:latin typeface="Arial"/>
                <a:cs typeface="Arial"/>
              </a:rPr>
              <a:t>en</a:t>
            </a:r>
            <a:r>
              <a:rPr sz="1200" spc="-45" dirty="0">
                <a:latin typeface="Arial"/>
                <a:cs typeface="Arial"/>
              </a:rPr>
              <a:t> </a:t>
            </a:r>
            <a:r>
              <a:rPr sz="1200" spc="-90" dirty="0">
                <a:latin typeface="Arial"/>
                <a:cs typeface="Arial"/>
              </a:rPr>
              <a:t>su</a:t>
            </a:r>
            <a:r>
              <a:rPr sz="1200" spc="-40" dirty="0">
                <a:latin typeface="Arial"/>
                <a:cs typeface="Arial"/>
              </a:rPr>
              <a:t> </a:t>
            </a:r>
            <a:r>
              <a:rPr sz="1200" spc="-55" dirty="0">
                <a:latin typeface="Arial"/>
                <a:cs typeface="Arial"/>
              </a:rPr>
              <a:t>aula.</a:t>
            </a:r>
            <a:r>
              <a:rPr sz="1200" spc="-45" dirty="0">
                <a:latin typeface="Arial"/>
                <a:cs typeface="Arial"/>
              </a:rPr>
              <a:t> </a:t>
            </a:r>
            <a:r>
              <a:rPr sz="1200" spc="-150" dirty="0">
                <a:latin typeface="Arial"/>
                <a:cs typeface="Arial"/>
              </a:rPr>
              <a:t>O</a:t>
            </a:r>
            <a:r>
              <a:rPr sz="1200" spc="-40" dirty="0">
                <a:latin typeface="Arial"/>
                <a:cs typeface="Arial"/>
              </a:rPr>
              <a:t> </a:t>
            </a:r>
            <a:r>
              <a:rPr sz="1200" spc="-50" dirty="0">
                <a:latin typeface="Arial"/>
                <a:cs typeface="Arial"/>
              </a:rPr>
              <a:t>puede</a:t>
            </a:r>
            <a:r>
              <a:rPr sz="1200" spc="-45" dirty="0">
                <a:latin typeface="Arial"/>
                <a:cs typeface="Arial"/>
              </a:rPr>
              <a:t> </a:t>
            </a:r>
            <a:r>
              <a:rPr sz="1200" spc="-30" dirty="0">
                <a:latin typeface="Arial"/>
                <a:cs typeface="Arial"/>
              </a:rPr>
              <a:t>discutir</a:t>
            </a:r>
            <a:r>
              <a:rPr sz="1200" spc="-40" dirty="0">
                <a:latin typeface="Arial"/>
                <a:cs typeface="Arial"/>
              </a:rPr>
              <a:t> </a:t>
            </a:r>
            <a:r>
              <a:rPr sz="1200" spc="-100" dirty="0">
                <a:latin typeface="Arial"/>
                <a:cs typeface="Arial"/>
              </a:rPr>
              <a:t>sus</a:t>
            </a:r>
            <a:r>
              <a:rPr sz="1200" spc="-45" dirty="0">
                <a:latin typeface="Arial"/>
                <a:cs typeface="Arial"/>
              </a:rPr>
              <a:t> </a:t>
            </a:r>
            <a:r>
              <a:rPr sz="1200" spc="-55" dirty="0">
                <a:latin typeface="Arial"/>
                <a:cs typeface="Arial"/>
              </a:rPr>
              <a:t>pensamientos</a:t>
            </a:r>
            <a:r>
              <a:rPr sz="1200" spc="-40" dirty="0">
                <a:latin typeface="Arial"/>
                <a:cs typeface="Arial"/>
              </a:rPr>
              <a:t> </a:t>
            </a:r>
            <a:r>
              <a:rPr sz="1200" spc="-65" dirty="0">
                <a:latin typeface="Arial"/>
                <a:cs typeface="Arial"/>
              </a:rPr>
              <a:t>con</a:t>
            </a:r>
            <a:r>
              <a:rPr sz="1200" spc="-45" dirty="0">
                <a:latin typeface="Arial"/>
                <a:cs typeface="Arial"/>
              </a:rPr>
              <a:t> </a:t>
            </a:r>
            <a:r>
              <a:rPr sz="1200" spc="-40" dirty="0">
                <a:latin typeface="Arial"/>
                <a:cs typeface="Arial"/>
              </a:rPr>
              <a:t>un </a:t>
            </a:r>
            <a:r>
              <a:rPr sz="1200" spc="-70" dirty="0">
                <a:latin typeface="Arial"/>
                <a:cs typeface="Arial"/>
              </a:rPr>
              <a:t>colega</a:t>
            </a:r>
            <a:r>
              <a:rPr sz="1200" spc="-45" dirty="0">
                <a:latin typeface="Arial"/>
                <a:cs typeface="Arial"/>
              </a:rPr>
              <a:t> </a:t>
            </a:r>
            <a:r>
              <a:rPr sz="1200" spc="-55" dirty="0">
                <a:latin typeface="Arial"/>
                <a:cs typeface="Arial"/>
              </a:rPr>
              <a:t>para</a:t>
            </a:r>
            <a:r>
              <a:rPr sz="1200" spc="-40" dirty="0">
                <a:latin typeface="Arial"/>
                <a:cs typeface="Arial"/>
              </a:rPr>
              <a:t> </a:t>
            </a:r>
            <a:r>
              <a:rPr sz="1200" spc="-45" dirty="0">
                <a:latin typeface="Arial"/>
                <a:cs typeface="Arial"/>
              </a:rPr>
              <a:t>ayudarlo </a:t>
            </a:r>
            <a:r>
              <a:rPr sz="1200" spc="-100" dirty="0">
                <a:latin typeface="Arial"/>
                <a:cs typeface="Arial"/>
              </a:rPr>
              <a:t>a</a:t>
            </a:r>
            <a:r>
              <a:rPr sz="1200" spc="-40" dirty="0">
                <a:latin typeface="Arial"/>
                <a:cs typeface="Arial"/>
              </a:rPr>
              <a:t> </a:t>
            </a:r>
            <a:r>
              <a:rPr sz="1200" spc="-10" dirty="0">
                <a:latin typeface="Arial"/>
                <a:cs typeface="Arial"/>
              </a:rPr>
              <a:t>pensar.</a:t>
            </a:r>
            <a:endParaRPr sz="1200">
              <a:latin typeface="Arial"/>
              <a:cs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463176" y="6870072"/>
            <a:ext cx="1828800" cy="9525"/>
          </a:xfrm>
          <a:custGeom>
            <a:avLst/>
            <a:gdLst/>
            <a:ahLst/>
            <a:cxnLst/>
            <a:rect l="l" t="t" r="r" b="b"/>
            <a:pathLst>
              <a:path w="1828800" h="9525">
                <a:moveTo>
                  <a:pt x="1828800" y="0"/>
                </a:moveTo>
                <a:lnTo>
                  <a:pt x="0" y="0"/>
                </a:lnTo>
                <a:lnTo>
                  <a:pt x="0" y="9144"/>
                </a:lnTo>
                <a:lnTo>
                  <a:pt x="1828800" y="9144"/>
                </a:lnTo>
                <a:lnTo>
                  <a:pt x="1828800" y="0"/>
                </a:lnTo>
                <a:close/>
              </a:path>
            </a:pathLst>
          </a:custGeom>
          <a:solidFill>
            <a:srgbClr val="000000"/>
          </a:solidFill>
        </p:spPr>
        <p:txBody>
          <a:bodyPr wrap="square" lIns="0" tIns="0" rIns="0" bIns="0" rtlCol="0"/>
          <a:lstStyle/>
          <a:p>
            <a:endParaRPr/>
          </a:p>
        </p:txBody>
      </p:sp>
      <p:graphicFrame>
        <p:nvGraphicFramePr>
          <p:cNvPr id="3" name="object 3"/>
          <p:cNvGraphicFramePr>
            <a:graphicFrameLocks noGrp="1"/>
          </p:cNvGraphicFramePr>
          <p:nvPr>
            <p:extLst>
              <p:ext uri="{D42A27DB-BD31-4B8C-83A1-F6EECF244321}">
                <p14:modId xmlns:p14="http://schemas.microsoft.com/office/powerpoint/2010/main" val="4115528059"/>
              </p:ext>
            </p:extLst>
          </p:nvPr>
        </p:nvGraphicFramePr>
        <p:xfrm>
          <a:off x="516770" y="4685736"/>
          <a:ext cx="9631680" cy="1937384"/>
        </p:xfrm>
        <a:graphic>
          <a:graphicData uri="http://schemas.openxmlformats.org/drawingml/2006/table">
            <a:tbl>
              <a:tblPr firstRow="1" bandRow="1">
                <a:tableStyleId>{2D5ABB26-0587-4C30-8999-92F81FD0307C}</a:tableStyleId>
              </a:tblPr>
              <a:tblGrid>
                <a:gridCol w="5132705">
                  <a:extLst>
                    <a:ext uri="{9D8B030D-6E8A-4147-A177-3AD203B41FA5}">
                      <a16:colId xmlns:a16="http://schemas.microsoft.com/office/drawing/2014/main" val="20000"/>
                    </a:ext>
                  </a:extLst>
                </a:gridCol>
                <a:gridCol w="4498975">
                  <a:extLst>
                    <a:ext uri="{9D8B030D-6E8A-4147-A177-3AD203B41FA5}">
                      <a16:colId xmlns:a16="http://schemas.microsoft.com/office/drawing/2014/main" val="20001"/>
                    </a:ext>
                  </a:extLst>
                </a:gridCol>
              </a:tblGrid>
              <a:tr h="243204">
                <a:tc>
                  <a:txBody>
                    <a:bodyPr/>
                    <a:lstStyle/>
                    <a:p>
                      <a:pPr marL="66675">
                        <a:lnSpc>
                          <a:spcPts val="1185"/>
                        </a:lnSpc>
                        <a:tabLst>
                          <a:tab pos="295275" algn="l"/>
                        </a:tabLst>
                      </a:pPr>
                      <a:r>
                        <a:rPr sz="1000" spc="-25" dirty="0">
                          <a:latin typeface="Times New Roman"/>
                          <a:cs typeface="Times New Roman"/>
                        </a:rPr>
                        <a:t>1.</a:t>
                      </a:r>
                      <a:r>
                        <a:rPr sz="1000" dirty="0">
                          <a:latin typeface="Times New Roman"/>
                          <a:cs typeface="Times New Roman"/>
                        </a:rPr>
                        <a:t>	</a:t>
                      </a:r>
                      <a:r>
                        <a:rPr sz="1000" spc="20" dirty="0">
                          <a:latin typeface="Times New Roman"/>
                          <a:cs typeface="Times New Roman"/>
                        </a:rPr>
                        <a:t>¿Deberían</a:t>
                      </a:r>
                      <a:r>
                        <a:rPr sz="1000" spc="25" dirty="0">
                          <a:latin typeface="Times New Roman"/>
                          <a:cs typeface="Times New Roman"/>
                        </a:rPr>
                        <a:t> </a:t>
                      </a:r>
                      <a:r>
                        <a:rPr sz="1000" spc="45" dirty="0">
                          <a:latin typeface="Times New Roman"/>
                          <a:cs typeface="Times New Roman"/>
                        </a:rPr>
                        <a:t>tenerse</a:t>
                      </a:r>
                      <a:r>
                        <a:rPr sz="1000" spc="25" dirty="0">
                          <a:latin typeface="Times New Roman"/>
                          <a:cs typeface="Times New Roman"/>
                        </a:rPr>
                        <a:t> </a:t>
                      </a:r>
                      <a:r>
                        <a:rPr sz="1000" spc="20" dirty="0">
                          <a:latin typeface="Times New Roman"/>
                          <a:cs typeface="Times New Roman"/>
                        </a:rPr>
                        <a:t>en</a:t>
                      </a:r>
                      <a:r>
                        <a:rPr sz="1000" spc="25" dirty="0">
                          <a:latin typeface="Times New Roman"/>
                          <a:cs typeface="Times New Roman"/>
                        </a:rPr>
                        <a:t> </a:t>
                      </a:r>
                      <a:r>
                        <a:rPr sz="1000" spc="20" dirty="0">
                          <a:latin typeface="Times New Roman"/>
                          <a:cs typeface="Times New Roman"/>
                        </a:rPr>
                        <a:t>consideración</a:t>
                      </a:r>
                      <a:r>
                        <a:rPr sz="1000" spc="25" dirty="0">
                          <a:latin typeface="Times New Roman"/>
                          <a:cs typeface="Times New Roman"/>
                        </a:rPr>
                        <a:t> </a:t>
                      </a:r>
                      <a:r>
                        <a:rPr sz="1000" spc="20" dirty="0">
                          <a:latin typeface="Times New Roman"/>
                          <a:cs typeface="Times New Roman"/>
                        </a:rPr>
                        <a:t>las</a:t>
                      </a:r>
                      <a:r>
                        <a:rPr sz="1000" spc="25" dirty="0">
                          <a:latin typeface="Times New Roman"/>
                          <a:cs typeface="Times New Roman"/>
                        </a:rPr>
                        <a:t> </a:t>
                      </a:r>
                      <a:r>
                        <a:rPr sz="1000" spc="20" dirty="0">
                          <a:latin typeface="Times New Roman"/>
                          <a:cs typeface="Times New Roman"/>
                        </a:rPr>
                        <a:t>opiniones</a:t>
                      </a:r>
                      <a:r>
                        <a:rPr sz="1000" spc="25" dirty="0">
                          <a:latin typeface="Times New Roman"/>
                          <a:cs typeface="Times New Roman"/>
                        </a:rPr>
                        <a:t> </a:t>
                      </a:r>
                      <a:r>
                        <a:rPr sz="1000" spc="20" dirty="0">
                          <a:latin typeface="Times New Roman"/>
                          <a:cs typeface="Times New Roman"/>
                        </a:rPr>
                        <a:t>de</a:t>
                      </a:r>
                      <a:r>
                        <a:rPr sz="1000" spc="30" dirty="0">
                          <a:latin typeface="Times New Roman"/>
                          <a:cs typeface="Times New Roman"/>
                        </a:rPr>
                        <a:t> </a:t>
                      </a:r>
                      <a:r>
                        <a:rPr sz="1000" spc="20" dirty="0">
                          <a:latin typeface="Times New Roman"/>
                          <a:cs typeface="Times New Roman"/>
                        </a:rPr>
                        <a:t>terceros</a:t>
                      </a:r>
                      <a:r>
                        <a:rPr sz="1000" spc="25" dirty="0">
                          <a:latin typeface="Times New Roman"/>
                          <a:cs typeface="Times New Roman"/>
                        </a:rPr>
                        <a:t> </a:t>
                      </a:r>
                      <a:r>
                        <a:rPr sz="1000" spc="10" dirty="0">
                          <a:latin typeface="Times New Roman"/>
                          <a:cs typeface="Times New Roman"/>
                        </a:rPr>
                        <a:t>(familias,</a:t>
                      </a:r>
                      <a:r>
                        <a:rPr sz="1000" spc="25" dirty="0">
                          <a:latin typeface="Times New Roman"/>
                          <a:cs typeface="Times New Roman"/>
                        </a:rPr>
                        <a:t> </a:t>
                      </a:r>
                      <a:r>
                        <a:rPr sz="1000" spc="-10" dirty="0">
                          <a:latin typeface="Times New Roman"/>
                          <a:cs typeface="Times New Roman"/>
                        </a:rPr>
                        <a:t>estudiantes)?</a:t>
                      </a:r>
                      <a:endParaRPr sz="1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6675">
                        <a:lnSpc>
                          <a:spcPts val="1185"/>
                        </a:lnSpc>
                      </a:pPr>
                      <a:r>
                        <a:rPr sz="1000" spc="10" dirty="0">
                          <a:latin typeface="Times New Roman"/>
                          <a:cs typeface="Times New Roman"/>
                        </a:rPr>
                        <a:t>6. </a:t>
                      </a:r>
                      <a:r>
                        <a:rPr sz="1000" spc="20" dirty="0">
                          <a:latin typeface="Times New Roman"/>
                          <a:cs typeface="Times New Roman"/>
                        </a:rPr>
                        <a:t>¿Podrı́a</a:t>
                      </a:r>
                      <a:r>
                        <a:rPr sz="1000" spc="15" dirty="0">
                          <a:latin typeface="Times New Roman"/>
                          <a:cs typeface="Times New Roman"/>
                        </a:rPr>
                        <a:t> </a:t>
                      </a:r>
                      <a:r>
                        <a:rPr sz="1000" spc="20" dirty="0">
                          <a:latin typeface="Times New Roman"/>
                          <a:cs typeface="Times New Roman"/>
                        </a:rPr>
                        <a:t>surgir</a:t>
                      </a:r>
                      <a:r>
                        <a:rPr sz="1000" spc="10" dirty="0">
                          <a:latin typeface="Times New Roman"/>
                          <a:cs typeface="Times New Roman"/>
                        </a:rPr>
                        <a:t> </a:t>
                      </a:r>
                      <a:r>
                        <a:rPr sz="1000" spc="20" dirty="0">
                          <a:latin typeface="Times New Roman"/>
                          <a:cs typeface="Times New Roman"/>
                        </a:rPr>
                        <a:t>alguna</a:t>
                      </a:r>
                      <a:r>
                        <a:rPr sz="1000" spc="15" dirty="0">
                          <a:latin typeface="Times New Roman"/>
                          <a:cs typeface="Times New Roman"/>
                        </a:rPr>
                        <a:t> </a:t>
                      </a:r>
                      <a:r>
                        <a:rPr sz="1000" spc="20" dirty="0">
                          <a:latin typeface="Times New Roman"/>
                          <a:cs typeface="Times New Roman"/>
                        </a:rPr>
                        <a:t>información</a:t>
                      </a:r>
                      <a:r>
                        <a:rPr sz="1000" spc="15" dirty="0">
                          <a:latin typeface="Times New Roman"/>
                          <a:cs typeface="Times New Roman"/>
                        </a:rPr>
                        <a:t> </a:t>
                      </a:r>
                      <a:r>
                        <a:rPr sz="1000" spc="20" dirty="0">
                          <a:latin typeface="Times New Roman"/>
                          <a:cs typeface="Times New Roman"/>
                        </a:rPr>
                        <a:t>negativa</a:t>
                      </a:r>
                      <a:r>
                        <a:rPr sz="1000" spc="10" dirty="0">
                          <a:latin typeface="Times New Roman"/>
                          <a:cs typeface="Times New Roman"/>
                        </a:rPr>
                        <a:t> </a:t>
                      </a:r>
                      <a:r>
                        <a:rPr sz="1000" spc="20" dirty="0">
                          <a:latin typeface="Times New Roman"/>
                          <a:cs typeface="Times New Roman"/>
                        </a:rPr>
                        <a:t>o</a:t>
                      </a:r>
                      <a:r>
                        <a:rPr sz="1000" spc="15" dirty="0">
                          <a:latin typeface="Times New Roman"/>
                          <a:cs typeface="Times New Roman"/>
                        </a:rPr>
                        <a:t> </a:t>
                      </a:r>
                      <a:r>
                        <a:rPr sz="1000" spc="20" dirty="0">
                          <a:latin typeface="Times New Roman"/>
                          <a:cs typeface="Times New Roman"/>
                        </a:rPr>
                        <a:t>embarazosa</a:t>
                      </a:r>
                      <a:r>
                        <a:rPr sz="1000" spc="15" dirty="0">
                          <a:latin typeface="Times New Roman"/>
                          <a:cs typeface="Times New Roman"/>
                        </a:rPr>
                        <a:t> </a:t>
                      </a:r>
                      <a:r>
                        <a:rPr sz="1000" spc="20" dirty="0">
                          <a:latin typeface="Times New Roman"/>
                          <a:cs typeface="Times New Roman"/>
                        </a:rPr>
                        <a:t>en</a:t>
                      </a:r>
                      <a:r>
                        <a:rPr sz="1000" spc="10" dirty="0">
                          <a:latin typeface="Times New Roman"/>
                          <a:cs typeface="Times New Roman"/>
                        </a:rPr>
                        <a:t> </a:t>
                      </a:r>
                      <a:r>
                        <a:rPr sz="1000" spc="20" dirty="0">
                          <a:latin typeface="Times New Roman"/>
                          <a:cs typeface="Times New Roman"/>
                        </a:rPr>
                        <a:t>la</a:t>
                      </a:r>
                      <a:r>
                        <a:rPr sz="1000" spc="15" dirty="0">
                          <a:latin typeface="Times New Roman"/>
                          <a:cs typeface="Times New Roman"/>
                        </a:rPr>
                        <a:t> </a:t>
                      </a:r>
                      <a:r>
                        <a:rPr sz="1000" spc="-10" dirty="0">
                          <a:latin typeface="Times New Roman"/>
                          <a:cs typeface="Times New Roman"/>
                        </a:rPr>
                        <a:t>indagación?</a:t>
                      </a:r>
                      <a:endParaRPr sz="1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0"/>
                  </a:ext>
                </a:extLst>
              </a:tr>
              <a:tr h="423545">
                <a:tc>
                  <a:txBody>
                    <a:bodyPr/>
                    <a:lstStyle/>
                    <a:p>
                      <a:pPr marL="66675">
                        <a:lnSpc>
                          <a:spcPct val="100000"/>
                        </a:lnSpc>
                        <a:spcBef>
                          <a:spcPts val="5"/>
                        </a:spcBef>
                        <a:tabLst>
                          <a:tab pos="295275" algn="l"/>
                        </a:tabLst>
                      </a:pPr>
                      <a:r>
                        <a:rPr sz="1000" spc="-25" dirty="0">
                          <a:latin typeface="Times New Roman"/>
                          <a:cs typeface="Times New Roman"/>
                        </a:rPr>
                        <a:t>2.</a:t>
                      </a:r>
                      <a:r>
                        <a:rPr sz="1000" dirty="0">
                          <a:latin typeface="Times New Roman"/>
                          <a:cs typeface="Times New Roman"/>
                        </a:rPr>
                        <a:t>	¿Cuáles</a:t>
                      </a:r>
                      <a:r>
                        <a:rPr sz="1000" spc="45" dirty="0">
                          <a:latin typeface="Times New Roman"/>
                          <a:cs typeface="Times New Roman"/>
                        </a:rPr>
                        <a:t> </a:t>
                      </a:r>
                      <a:r>
                        <a:rPr sz="1000" dirty="0">
                          <a:latin typeface="Times New Roman"/>
                          <a:cs typeface="Times New Roman"/>
                        </a:rPr>
                        <a:t>son</a:t>
                      </a:r>
                      <a:r>
                        <a:rPr sz="1000" spc="45" dirty="0">
                          <a:latin typeface="Times New Roman"/>
                          <a:cs typeface="Times New Roman"/>
                        </a:rPr>
                        <a:t> </a:t>
                      </a:r>
                      <a:r>
                        <a:rPr sz="1000" dirty="0">
                          <a:latin typeface="Times New Roman"/>
                          <a:cs typeface="Times New Roman"/>
                        </a:rPr>
                        <a:t>los</a:t>
                      </a:r>
                      <a:r>
                        <a:rPr sz="1000" spc="50" dirty="0">
                          <a:latin typeface="Times New Roman"/>
                          <a:cs typeface="Times New Roman"/>
                        </a:rPr>
                        <a:t> </a:t>
                      </a:r>
                      <a:r>
                        <a:rPr sz="1000" dirty="0">
                          <a:latin typeface="Times New Roman"/>
                          <a:cs typeface="Times New Roman"/>
                        </a:rPr>
                        <a:t>beneficios</a:t>
                      </a:r>
                      <a:r>
                        <a:rPr sz="1000" spc="45" dirty="0">
                          <a:latin typeface="Times New Roman"/>
                          <a:cs typeface="Times New Roman"/>
                        </a:rPr>
                        <a:t> </a:t>
                      </a:r>
                      <a:r>
                        <a:rPr sz="1000" dirty="0">
                          <a:latin typeface="Times New Roman"/>
                          <a:cs typeface="Times New Roman"/>
                        </a:rPr>
                        <a:t>de</a:t>
                      </a:r>
                      <a:r>
                        <a:rPr sz="1000" spc="50" dirty="0">
                          <a:latin typeface="Times New Roman"/>
                          <a:cs typeface="Times New Roman"/>
                        </a:rPr>
                        <a:t> </a:t>
                      </a:r>
                      <a:r>
                        <a:rPr sz="1000" dirty="0">
                          <a:latin typeface="Times New Roman"/>
                          <a:cs typeface="Times New Roman"/>
                        </a:rPr>
                        <a:t>su</a:t>
                      </a:r>
                      <a:r>
                        <a:rPr sz="1000" spc="45" dirty="0">
                          <a:latin typeface="Times New Roman"/>
                          <a:cs typeface="Times New Roman"/>
                        </a:rPr>
                        <a:t> </a:t>
                      </a:r>
                      <a:r>
                        <a:rPr sz="1000" dirty="0">
                          <a:latin typeface="Times New Roman"/>
                          <a:cs typeface="Times New Roman"/>
                        </a:rPr>
                        <a:t>indagación?</a:t>
                      </a:r>
                      <a:r>
                        <a:rPr sz="1000" spc="50" dirty="0">
                          <a:latin typeface="Times New Roman"/>
                          <a:cs typeface="Times New Roman"/>
                        </a:rPr>
                        <a:t> </a:t>
                      </a:r>
                      <a:r>
                        <a:rPr sz="1000" dirty="0">
                          <a:latin typeface="Times New Roman"/>
                          <a:cs typeface="Times New Roman"/>
                        </a:rPr>
                        <a:t>(p.</a:t>
                      </a:r>
                      <a:r>
                        <a:rPr sz="1000" spc="45" dirty="0">
                          <a:latin typeface="Times New Roman"/>
                          <a:cs typeface="Times New Roman"/>
                        </a:rPr>
                        <a:t> </a:t>
                      </a:r>
                      <a:r>
                        <a:rPr sz="1000" spc="-10" dirty="0">
                          <a:latin typeface="Times New Roman"/>
                          <a:cs typeface="Times New Roman"/>
                        </a:rPr>
                        <a:t>ej.:</a:t>
                      </a:r>
                      <a:r>
                        <a:rPr sz="1000" spc="45" dirty="0">
                          <a:latin typeface="Times New Roman"/>
                          <a:cs typeface="Times New Roman"/>
                        </a:rPr>
                        <a:t> </a:t>
                      </a:r>
                      <a:r>
                        <a:rPr sz="1000" spc="50" dirty="0">
                          <a:latin typeface="Times New Roman"/>
                          <a:cs typeface="Times New Roman"/>
                        </a:rPr>
                        <a:t>para </a:t>
                      </a:r>
                      <a:r>
                        <a:rPr sz="1000" dirty="0">
                          <a:latin typeface="Times New Roman"/>
                          <a:cs typeface="Times New Roman"/>
                        </a:rPr>
                        <a:t>colegas,</a:t>
                      </a:r>
                      <a:r>
                        <a:rPr sz="1000" spc="45" dirty="0">
                          <a:latin typeface="Times New Roman"/>
                          <a:cs typeface="Times New Roman"/>
                        </a:rPr>
                        <a:t> </a:t>
                      </a:r>
                      <a:r>
                        <a:rPr sz="1000" spc="-10" dirty="0">
                          <a:latin typeface="Times New Roman"/>
                          <a:cs typeface="Times New Roman"/>
                        </a:rPr>
                        <a:t>alumnos)</a:t>
                      </a:r>
                      <a:endParaRPr sz="1000">
                        <a:latin typeface="Times New Roman"/>
                        <a:cs typeface="Times New Roman"/>
                      </a:endParaRPr>
                    </a:p>
                  </a:txBody>
                  <a:tcPr marL="0" marR="0" marT="6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6675">
                        <a:lnSpc>
                          <a:spcPct val="100000"/>
                        </a:lnSpc>
                        <a:spcBef>
                          <a:spcPts val="5"/>
                        </a:spcBef>
                      </a:pPr>
                      <a:r>
                        <a:rPr sz="1000" spc="10" dirty="0">
                          <a:latin typeface="Times New Roman"/>
                          <a:cs typeface="Times New Roman"/>
                        </a:rPr>
                        <a:t>7.</a:t>
                      </a:r>
                      <a:r>
                        <a:rPr sz="1000" spc="50" dirty="0">
                          <a:latin typeface="Times New Roman"/>
                          <a:cs typeface="Times New Roman"/>
                        </a:rPr>
                        <a:t> </a:t>
                      </a:r>
                      <a:r>
                        <a:rPr sz="1000" dirty="0">
                          <a:latin typeface="Times New Roman"/>
                          <a:cs typeface="Times New Roman"/>
                        </a:rPr>
                        <a:t>¿Cómo</a:t>
                      </a:r>
                      <a:r>
                        <a:rPr sz="1000" spc="50" dirty="0">
                          <a:latin typeface="Times New Roman"/>
                          <a:cs typeface="Times New Roman"/>
                        </a:rPr>
                        <a:t> </a:t>
                      </a:r>
                      <a:r>
                        <a:rPr sz="1000" spc="10" dirty="0">
                          <a:latin typeface="Times New Roman"/>
                          <a:cs typeface="Times New Roman"/>
                        </a:rPr>
                        <a:t>protegerá</a:t>
                      </a:r>
                      <a:r>
                        <a:rPr sz="1000" spc="204" dirty="0">
                          <a:latin typeface="Times New Roman"/>
                          <a:cs typeface="Times New Roman"/>
                        </a:rPr>
                        <a:t> </a:t>
                      </a:r>
                      <a:r>
                        <a:rPr sz="1000" spc="10" dirty="0">
                          <a:latin typeface="Times New Roman"/>
                          <a:cs typeface="Times New Roman"/>
                        </a:rPr>
                        <a:t>a</a:t>
                      </a:r>
                      <a:r>
                        <a:rPr sz="1000" spc="50" dirty="0">
                          <a:latin typeface="Times New Roman"/>
                          <a:cs typeface="Times New Roman"/>
                        </a:rPr>
                        <a:t> </a:t>
                      </a:r>
                      <a:r>
                        <a:rPr sz="1000" spc="10" dirty="0">
                          <a:latin typeface="Times New Roman"/>
                          <a:cs typeface="Times New Roman"/>
                        </a:rPr>
                        <a:t>sus</a:t>
                      </a:r>
                      <a:r>
                        <a:rPr sz="1000" spc="50" dirty="0">
                          <a:latin typeface="Times New Roman"/>
                          <a:cs typeface="Times New Roman"/>
                        </a:rPr>
                        <a:t> </a:t>
                      </a:r>
                      <a:r>
                        <a:rPr sz="1000" spc="10" dirty="0">
                          <a:latin typeface="Times New Roman"/>
                          <a:cs typeface="Times New Roman"/>
                        </a:rPr>
                        <a:t>estudiantes</a:t>
                      </a:r>
                      <a:r>
                        <a:rPr sz="1000" spc="360" dirty="0">
                          <a:latin typeface="Times New Roman"/>
                          <a:cs typeface="Times New Roman"/>
                        </a:rPr>
                        <a:t> </a:t>
                      </a:r>
                      <a:r>
                        <a:rPr sz="1000" spc="10" dirty="0">
                          <a:latin typeface="Times New Roman"/>
                          <a:cs typeface="Times New Roman"/>
                        </a:rPr>
                        <a:t>del</a:t>
                      </a:r>
                      <a:r>
                        <a:rPr sz="1000" spc="50" dirty="0">
                          <a:latin typeface="Times New Roman"/>
                          <a:cs typeface="Times New Roman"/>
                        </a:rPr>
                        <a:t> </a:t>
                      </a:r>
                      <a:r>
                        <a:rPr sz="1000" dirty="0">
                          <a:latin typeface="Times New Roman"/>
                          <a:cs typeface="Times New Roman"/>
                        </a:rPr>
                        <a:t>dañ</a:t>
                      </a:r>
                      <a:r>
                        <a:rPr sz="1000" spc="-60" dirty="0">
                          <a:latin typeface="Times New Roman"/>
                          <a:cs typeface="Times New Roman"/>
                        </a:rPr>
                        <a:t> </a:t>
                      </a:r>
                      <a:r>
                        <a:rPr sz="1000" spc="10" dirty="0">
                          <a:latin typeface="Times New Roman"/>
                          <a:cs typeface="Times New Roman"/>
                        </a:rPr>
                        <a:t>o</a:t>
                      </a:r>
                      <a:r>
                        <a:rPr sz="1000" spc="50" dirty="0">
                          <a:latin typeface="Times New Roman"/>
                          <a:cs typeface="Times New Roman"/>
                        </a:rPr>
                        <a:t> </a:t>
                      </a:r>
                      <a:r>
                        <a:rPr sz="1000" spc="10" dirty="0">
                          <a:latin typeface="Times New Roman"/>
                          <a:cs typeface="Times New Roman"/>
                        </a:rPr>
                        <a:t>derivado</a:t>
                      </a:r>
                      <a:r>
                        <a:rPr sz="1000" spc="55" dirty="0">
                          <a:latin typeface="Times New Roman"/>
                          <a:cs typeface="Times New Roman"/>
                        </a:rPr>
                        <a:t> </a:t>
                      </a:r>
                      <a:r>
                        <a:rPr sz="1000" spc="10" dirty="0">
                          <a:latin typeface="Times New Roman"/>
                          <a:cs typeface="Times New Roman"/>
                        </a:rPr>
                        <a:t>de</a:t>
                      </a:r>
                      <a:r>
                        <a:rPr sz="1000" spc="50" dirty="0">
                          <a:latin typeface="Times New Roman"/>
                          <a:cs typeface="Times New Roman"/>
                        </a:rPr>
                        <a:t> </a:t>
                      </a:r>
                      <a:r>
                        <a:rPr sz="1000" spc="10" dirty="0">
                          <a:latin typeface="Times New Roman"/>
                          <a:cs typeface="Times New Roman"/>
                        </a:rPr>
                        <a:t>cualquier</a:t>
                      </a:r>
                      <a:r>
                        <a:rPr sz="1000" spc="50" dirty="0">
                          <a:latin typeface="Times New Roman"/>
                          <a:cs typeface="Times New Roman"/>
                        </a:rPr>
                        <a:t> </a:t>
                      </a:r>
                      <a:r>
                        <a:rPr sz="1000" spc="-20" dirty="0">
                          <a:latin typeface="Times New Roman"/>
                          <a:cs typeface="Times New Roman"/>
                        </a:rPr>
                        <a:t>dato</a:t>
                      </a:r>
                      <a:endParaRPr sz="1000">
                        <a:latin typeface="Times New Roman"/>
                        <a:cs typeface="Times New Roman"/>
                      </a:endParaRPr>
                    </a:p>
                    <a:p>
                      <a:pPr marL="66675">
                        <a:lnSpc>
                          <a:spcPct val="100000"/>
                        </a:lnSpc>
                        <a:spcBef>
                          <a:spcPts val="195"/>
                        </a:spcBef>
                      </a:pPr>
                      <a:r>
                        <a:rPr sz="1000" spc="-10" dirty="0">
                          <a:latin typeface="Times New Roman"/>
                          <a:cs typeface="Times New Roman"/>
                        </a:rPr>
                        <a:t>negativo?</a:t>
                      </a:r>
                      <a:endParaRPr sz="1000">
                        <a:latin typeface="Times New Roman"/>
                        <a:cs typeface="Times New Roman"/>
                      </a:endParaRPr>
                    </a:p>
                  </a:txBody>
                  <a:tcPr marL="0" marR="0" marT="6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423545">
                <a:tc>
                  <a:txBody>
                    <a:bodyPr/>
                    <a:lstStyle/>
                    <a:p>
                      <a:pPr marL="66675">
                        <a:lnSpc>
                          <a:spcPts val="1185"/>
                        </a:lnSpc>
                        <a:tabLst>
                          <a:tab pos="295275" algn="l"/>
                        </a:tabLst>
                      </a:pPr>
                      <a:r>
                        <a:rPr sz="1000" spc="-25" dirty="0">
                          <a:latin typeface="Times New Roman"/>
                          <a:cs typeface="Times New Roman"/>
                        </a:rPr>
                        <a:t>3.</a:t>
                      </a:r>
                      <a:r>
                        <a:rPr sz="1000" dirty="0">
                          <a:latin typeface="Times New Roman"/>
                          <a:cs typeface="Times New Roman"/>
                        </a:rPr>
                        <a:t>	¿Cómo</a:t>
                      </a:r>
                      <a:r>
                        <a:rPr sz="1000" spc="110" dirty="0">
                          <a:latin typeface="Times New Roman"/>
                          <a:cs typeface="Times New Roman"/>
                        </a:rPr>
                        <a:t> </a:t>
                      </a:r>
                      <a:r>
                        <a:rPr sz="1000" dirty="0">
                          <a:latin typeface="Times New Roman"/>
                          <a:cs typeface="Times New Roman"/>
                        </a:rPr>
                        <a:t>protegerá</a:t>
                      </a:r>
                      <a:r>
                        <a:rPr sz="1000" spc="110" dirty="0">
                          <a:latin typeface="Times New Roman"/>
                          <a:cs typeface="Times New Roman"/>
                        </a:rPr>
                        <a:t> </a:t>
                      </a:r>
                      <a:r>
                        <a:rPr sz="1000" dirty="0">
                          <a:latin typeface="Times New Roman"/>
                          <a:cs typeface="Times New Roman"/>
                        </a:rPr>
                        <a:t>los</a:t>
                      </a:r>
                      <a:r>
                        <a:rPr sz="1000" spc="114" dirty="0">
                          <a:latin typeface="Times New Roman"/>
                          <a:cs typeface="Times New Roman"/>
                        </a:rPr>
                        <a:t> </a:t>
                      </a:r>
                      <a:r>
                        <a:rPr sz="1000" dirty="0">
                          <a:latin typeface="Times New Roman"/>
                          <a:cs typeface="Times New Roman"/>
                        </a:rPr>
                        <a:t>datos</a:t>
                      </a:r>
                      <a:r>
                        <a:rPr sz="1000" spc="110" dirty="0">
                          <a:latin typeface="Times New Roman"/>
                          <a:cs typeface="Times New Roman"/>
                        </a:rPr>
                        <a:t> </a:t>
                      </a:r>
                      <a:r>
                        <a:rPr sz="1000" dirty="0">
                          <a:latin typeface="Times New Roman"/>
                          <a:cs typeface="Times New Roman"/>
                        </a:rPr>
                        <a:t>de</a:t>
                      </a:r>
                      <a:r>
                        <a:rPr sz="1000" spc="114" dirty="0">
                          <a:latin typeface="Times New Roman"/>
                          <a:cs typeface="Times New Roman"/>
                        </a:rPr>
                        <a:t> </a:t>
                      </a:r>
                      <a:r>
                        <a:rPr sz="1000" dirty="0">
                          <a:latin typeface="Times New Roman"/>
                          <a:cs typeface="Times New Roman"/>
                        </a:rPr>
                        <a:t>los</a:t>
                      </a:r>
                      <a:r>
                        <a:rPr sz="1000" spc="110" dirty="0">
                          <a:latin typeface="Times New Roman"/>
                          <a:cs typeface="Times New Roman"/>
                        </a:rPr>
                        <a:t> </a:t>
                      </a:r>
                      <a:r>
                        <a:rPr sz="1000" dirty="0">
                          <a:latin typeface="Times New Roman"/>
                          <a:cs typeface="Times New Roman"/>
                        </a:rPr>
                        <a:t>participantes?</a:t>
                      </a:r>
                      <a:r>
                        <a:rPr sz="1000" spc="114" dirty="0">
                          <a:latin typeface="Times New Roman"/>
                          <a:cs typeface="Times New Roman"/>
                        </a:rPr>
                        <a:t> </a:t>
                      </a:r>
                      <a:r>
                        <a:rPr sz="1000" dirty="0">
                          <a:latin typeface="Times New Roman"/>
                          <a:cs typeface="Times New Roman"/>
                        </a:rPr>
                        <a:t>(p.</a:t>
                      </a:r>
                      <a:r>
                        <a:rPr sz="1000" spc="110" dirty="0">
                          <a:latin typeface="Times New Roman"/>
                          <a:cs typeface="Times New Roman"/>
                        </a:rPr>
                        <a:t> </a:t>
                      </a:r>
                      <a:r>
                        <a:rPr sz="1000" spc="-10" dirty="0">
                          <a:latin typeface="Times New Roman"/>
                          <a:cs typeface="Times New Roman"/>
                        </a:rPr>
                        <a:t>ej.:</a:t>
                      </a:r>
                      <a:r>
                        <a:rPr sz="1000" spc="114" dirty="0">
                          <a:latin typeface="Times New Roman"/>
                          <a:cs typeface="Times New Roman"/>
                        </a:rPr>
                        <a:t> </a:t>
                      </a:r>
                      <a:r>
                        <a:rPr sz="1000" dirty="0">
                          <a:latin typeface="Times New Roman"/>
                          <a:cs typeface="Times New Roman"/>
                        </a:rPr>
                        <a:t>escritos</a:t>
                      </a:r>
                      <a:r>
                        <a:rPr sz="1000" spc="110" dirty="0">
                          <a:latin typeface="Times New Roman"/>
                          <a:cs typeface="Times New Roman"/>
                        </a:rPr>
                        <a:t> </a:t>
                      </a:r>
                      <a:r>
                        <a:rPr sz="1000" dirty="0">
                          <a:latin typeface="Times New Roman"/>
                          <a:cs typeface="Times New Roman"/>
                        </a:rPr>
                        <a:t>o</a:t>
                      </a:r>
                      <a:r>
                        <a:rPr sz="1000" spc="114" dirty="0">
                          <a:latin typeface="Times New Roman"/>
                          <a:cs typeface="Times New Roman"/>
                        </a:rPr>
                        <a:t> </a:t>
                      </a:r>
                      <a:r>
                        <a:rPr sz="1000" spc="-10" dirty="0">
                          <a:latin typeface="Times New Roman"/>
                          <a:cs typeface="Times New Roman"/>
                        </a:rPr>
                        <a:t>grabados)</a:t>
                      </a:r>
                      <a:endParaRPr sz="1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6675">
                        <a:lnSpc>
                          <a:spcPts val="1185"/>
                        </a:lnSpc>
                      </a:pPr>
                      <a:r>
                        <a:rPr sz="1000" dirty="0">
                          <a:latin typeface="Times New Roman"/>
                          <a:cs typeface="Times New Roman"/>
                        </a:rPr>
                        <a:t>8.</a:t>
                      </a:r>
                      <a:r>
                        <a:rPr sz="1000" spc="110" dirty="0">
                          <a:latin typeface="Times New Roman"/>
                          <a:cs typeface="Times New Roman"/>
                        </a:rPr>
                        <a:t> </a:t>
                      </a:r>
                      <a:r>
                        <a:rPr sz="1000" dirty="0">
                          <a:latin typeface="Times New Roman"/>
                          <a:cs typeface="Times New Roman"/>
                        </a:rPr>
                        <a:t>¿Necesita</a:t>
                      </a:r>
                      <a:r>
                        <a:rPr sz="1000" spc="114" dirty="0">
                          <a:latin typeface="Times New Roman"/>
                          <a:cs typeface="Times New Roman"/>
                        </a:rPr>
                        <a:t> </a:t>
                      </a:r>
                      <a:r>
                        <a:rPr sz="1000" dirty="0">
                          <a:latin typeface="Times New Roman"/>
                          <a:cs typeface="Times New Roman"/>
                        </a:rPr>
                        <a:t>que</a:t>
                      </a:r>
                      <a:r>
                        <a:rPr sz="1000" spc="110" dirty="0">
                          <a:latin typeface="Times New Roman"/>
                          <a:cs typeface="Times New Roman"/>
                        </a:rPr>
                        <a:t> </a:t>
                      </a:r>
                      <a:r>
                        <a:rPr sz="1000" dirty="0">
                          <a:latin typeface="Times New Roman"/>
                          <a:cs typeface="Times New Roman"/>
                        </a:rPr>
                        <a:t>estudiantes</a:t>
                      </a:r>
                      <a:r>
                        <a:rPr sz="1000" spc="114" dirty="0">
                          <a:latin typeface="Times New Roman"/>
                          <a:cs typeface="Times New Roman"/>
                        </a:rPr>
                        <a:t> </a:t>
                      </a:r>
                      <a:r>
                        <a:rPr sz="1000" dirty="0">
                          <a:latin typeface="Times New Roman"/>
                          <a:cs typeface="Times New Roman"/>
                        </a:rPr>
                        <a:t>o</a:t>
                      </a:r>
                      <a:r>
                        <a:rPr sz="1000" spc="114" dirty="0">
                          <a:latin typeface="Times New Roman"/>
                          <a:cs typeface="Times New Roman"/>
                        </a:rPr>
                        <a:t> </a:t>
                      </a:r>
                      <a:r>
                        <a:rPr sz="1000" dirty="0">
                          <a:latin typeface="Times New Roman"/>
                          <a:cs typeface="Times New Roman"/>
                        </a:rPr>
                        <a:t>sus</a:t>
                      </a:r>
                      <a:r>
                        <a:rPr sz="1000" spc="110" dirty="0">
                          <a:latin typeface="Times New Roman"/>
                          <a:cs typeface="Times New Roman"/>
                        </a:rPr>
                        <a:t> </a:t>
                      </a:r>
                      <a:r>
                        <a:rPr sz="1000" dirty="0">
                          <a:latin typeface="Times New Roman"/>
                          <a:cs typeface="Times New Roman"/>
                        </a:rPr>
                        <a:t>familias</a:t>
                      </a:r>
                      <a:r>
                        <a:rPr sz="1000" spc="114" dirty="0">
                          <a:latin typeface="Times New Roman"/>
                          <a:cs typeface="Times New Roman"/>
                        </a:rPr>
                        <a:t> </a:t>
                      </a:r>
                      <a:r>
                        <a:rPr sz="1000" spc="-40" dirty="0">
                          <a:latin typeface="Times New Roman"/>
                          <a:cs typeface="Times New Roman"/>
                        </a:rPr>
                        <a:t>Nirmen</a:t>
                      </a:r>
                      <a:r>
                        <a:rPr sz="1000" spc="114" dirty="0">
                          <a:latin typeface="Times New Roman"/>
                          <a:cs typeface="Times New Roman"/>
                        </a:rPr>
                        <a:t> </a:t>
                      </a:r>
                      <a:r>
                        <a:rPr sz="1000" dirty="0">
                          <a:latin typeface="Times New Roman"/>
                          <a:cs typeface="Times New Roman"/>
                        </a:rPr>
                        <a:t>formularios</a:t>
                      </a:r>
                      <a:r>
                        <a:rPr sz="1000" spc="110" dirty="0">
                          <a:latin typeface="Times New Roman"/>
                          <a:cs typeface="Times New Roman"/>
                        </a:rPr>
                        <a:t> </a:t>
                      </a:r>
                      <a:r>
                        <a:rPr sz="1000" spc="-25" dirty="0">
                          <a:latin typeface="Times New Roman"/>
                          <a:cs typeface="Times New Roman"/>
                        </a:rPr>
                        <a:t>de</a:t>
                      </a:r>
                      <a:endParaRPr sz="1000">
                        <a:latin typeface="Times New Roman"/>
                        <a:cs typeface="Times New Roman"/>
                      </a:endParaRPr>
                    </a:p>
                    <a:p>
                      <a:pPr marL="66675">
                        <a:lnSpc>
                          <a:spcPct val="100000"/>
                        </a:lnSpc>
                        <a:spcBef>
                          <a:spcPts val="190"/>
                        </a:spcBef>
                      </a:pPr>
                      <a:r>
                        <a:rPr sz="1000" spc="-10" dirty="0">
                          <a:latin typeface="Times New Roman"/>
                          <a:cs typeface="Times New Roman"/>
                        </a:rPr>
                        <a:t>consentimiento?</a:t>
                      </a:r>
                      <a:r>
                        <a:rPr sz="975" spc="-15" baseline="21367" dirty="0">
                          <a:latin typeface="Times New Roman"/>
                          <a:cs typeface="Times New Roman"/>
                        </a:rPr>
                        <a:t>1</a:t>
                      </a:r>
                      <a:endParaRPr sz="975" baseline="21367">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423545">
                <a:tc>
                  <a:txBody>
                    <a:bodyPr/>
                    <a:lstStyle/>
                    <a:p>
                      <a:pPr marL="66675">
                        <a:lnSpc>
                          <a:spcPts val="1185"/>
                        </a:lnSpc>
                        <a:tabLst>
                          <a:tab pos="295275" algn="l"/>
                        </a:tabLst>
                      </a:pPr>
                      <a:r>
                        <a:rPr sz="1000" spc="-25" dirty="0">
                          <a:latin typeface="Times New Roman"/>
                          <a:cs typeface="Times New Roman"/>
                        </a:rPr>
                        <a:t>4.</a:t>
                      </a:r>
                      <a:r>
                        <a:rPr sz="1000" dirty="0">
                          <a:latin typeface="Times New Roman"/>
                          <a:cs typeface="Times New Roman"/>
                        </a:rPr>
                        <a:t>	</a:t>
                      </a:r>
                      <a:r>
                        <a:rPr sz="1000" spc="-30" dirty="0">
                          <a:latin typeface="Times New Roman"/>
                          <a:cs typeface="Times New Roman"/>
                        </a:rPr>
                        <a:t>¿De</a:t>
                      </a:r>
                      <a:r>
                        <a:rPr sz="1000" spc="105" dirty="0">
                          <a:latin typeface="Times New Roman"/>
                          <a:cs typeface="Times New Roman"/>
                        </a:rPr>
                        <a:t> </a:t>
                      </a:r>
                      <a:r>
                        <a:rPr sz="1000" dirty="0">
                          <a:latin typeface="Times New Roman"/>
                          <a:cs typeface="Times New Roman"/>
                        </a:rPr>
                        <a:t>qué</a:t>
                      </a:r>
                      <a:r>
                        <a:rPr sz="1000" spc="105" dirty="0">
                          <a:latin typeface="Times New Roman"/>
                          <a:cs typeface="Times New Roman"/>
                        </a:rPr>
                        <a:t> </a:t>
                      </a:r>
                      <a:r>
                        <a:rPr sz="1000" dirty="0">
                          <a:latin typeface="Times New Roman"/>
                          <a:cs typeface="Times New Roman"/>
                        </a:rPr>
                        <a:t>forma</a:t>
                      </a:r>
                      <a:r>
                        <a:rPr sz="1000" spc="105" dirty="0">
                          <a:latin typeface="Times New Roman"/>
                          <a:cs typeface="Times New Roman"/>
                        </a:rPr>
                        <a:t> </a:t>
                      </a:r>
                      <a:r>
                        <a:rPr sz="1000" dirty="0">
                          <a:latin typeface="Times New Roman"/>
                          <a:cs typeface="Times New Roman"/>
                        </a:rPr>
                        <a:t>explicará</a:t>
                      </a:r>
                      <a:r>
                        <a:rPr sz="1000" spc="105" dirty="0">
                          <a:latin typeface="Times New Roman"/>
                          <a:cs typeface="Times New Roman"/>
                        </a:rPr>
                        <a:t> </a:t>
                      </a:r>
                      <a:r>
                        <a:rPr sz="1000" dirty="0">
                          <a:latin typeface="Times New Roman"/>
                          <a:cs typeface="Times New Roman"/>
                        </a:rPr>
                        <a:t>la</a:t>
                      </a:r>
                      <a:r>
                        <a:rPr sz="1000" spc="105" dirty="0">
                          <a:latin typeface="Times New Roman"/>
                          <a:cs typeface="Times New Roman"/>
                        </a:rPr>
                        <a:t> </a:t>
                      </a:r>
                      <a:r>
                        <a:rPr sz="1000" dirty="0">
                          <a:latin typeface="Times New Roman"/>
                          <a:cs typeface="Times New Roman"/>
                        </a:rPr>
                        <a:t>indagación</a:t>
                      </a:r>
                      <a:r>
                        <a:rPr sz="1000" spc="110" dirty="0">
                          <a:latin typeface="Times New Roman"/>
                          <a:cs typeface="Times New Roman"/>
                        </a:rPr>
                        <a:t> </a:t>
                      </a:r>
                      <a:r>
                        <a:rPr sz="1000" dirty="0">
                          <a:latin typeface="Times New Roman"/>
                          <a:cs typeface="Times New Roman"/>
                        </a:rPr>
                        <a:t>a</a:t>
                      </a:r>
                      <a:r>
                        <a:rPr sz="1000" spc="105" dirty="0">
                          <a:latin typeface="Times New Roman"/>
                          <a:cs typeface="Times New Roman"/>
                        </a:rPr>
                        <a:t> </a:t>
                      </a:r>
                      <a:r>
                        <a:rPr sz="1000" dirty="0">
                          <a:latin typeface="Times New Roman"/>
                          <a:cs typeface="Times New Roman"/>
                        </a:rPr>
                        <a:t>sus</a:t>
                      </a:r>
                      <a:r>
                        <a:rPr sz="1000" spc="105" dirty="0">
                          <a:latin typeface="Times New Roman"/>
                          <a:cs typeface="Times New Roman"/>
                        </a:rPr>
                        <a:t> </a:t>
                      </a:r>
                      <a:r>
                        <a:rPr sz="1000" dirty="0">
                          <a:latin typeface="Times New Roman"/>
                          <a:cs typeface="Times New Roman"/>
                        </a:rPr>
                        <a:t>estudiantes</a:t>
                      </a:r>
                      <a:r>
                        <a:rPr sz="1000" spc="470" dirty="0">
                          <a:latin typeface="Times New Roman"/>
                          <a:cs typeface="Times New Roman"/>
                        </a:rPr>
                        <a:t> </a:t>
                      </a:r>
                      <a:r>
                        <a:rPr sz="1000" dirty="0">
                          <a:latin typeface="Times New Roman"/>
                          <a:cs typeface="Times New Roman"/>
                        </a:rPr>
                        <a:t>y</a:t>
                      </a:r>
                      <a:r>
                        <a:rPr sz="1000" spc="105" dirty="0">
                          <a:latin typeface="Times New Roman"/>
                          <a:cs typeface="Times New Roman"/>
                        </a:rPr>
                        <a:t> </a:t>
                      </a:r>
                      <a:r>
                        <a:rPr sz="1000" dirty="0">
                          <a:latin typeface="Times New Roman"/>
                          <a:cs typeface="Times New Roman"/>
                        </a:rPr>
                        <a:t>a</a:t>
                      </a:r>
                      <a:r>
                        <a:rPr sz="1000" spc="105" dirty="0">
                          <a:latin typeface="Times New Roman"/>
                          <a:cs typeface="Times New Roman"/>
                        </a:rPr>
                        <a:t> </a:t>
                      </a:r>
                      <a:r>
                        <a:rPr sz="1000" dirty="0">
                          <a:latin typeface="Times New Roman"/>
                          <a:cs typeface="Times New Roman"/>
                        </a:rPr>
                        <a:t>otras</a:t>
                      </a:r>
                      <a:r>
                        <a:rPr sz="1000" spc="110" dirty="0">
                          <a:latin typeface="Times New Roman"/>
                          <a:cs typeface="Times New Roman"/>
                        </a:rPr>
                        <a:t> </a:t>
                      </a:r>
                      <a:r>
                        <a:rPr sz="1000" dirty="0">
                          <a:latin typeface="Times New Roman"/>
                          <a:cs typeface="Times New Roman"/>
                        </a:rPr>
                        <a:t>personas</a:t>
                      </a:r>
                      <a:r>
                        <a:rPr sz="1000" spc="105" dirty="0">
                          <a:latin typeface="Times New Roman"/>
                          <a:cs typeface="Times New Roman"/>
                        </a:rPr>
                        <a:t> </a:t>
                      </a:r>
                      <a:r>
                        <a:rPr sz="1000" dirty="0">
                          <a:latin typeface="Times New Roman"/>
                          <a:cs typeface="Times New Roman"/>
                        </a:rPr>
                        <a:t>del</a:t>
                      </a:r>
                      <a:r>
                        <a:rPr sz="1000" spc="105" dirty="0">
                          <a:latin typeface="Times New Roman"/>
                          <a:cs typeface="Times New Roman"/>
                        </a:rPr>
                        <a:t> </a:t>
                      </a:r>
                      <a:r>
                        <a:rPr sz="1000" spc="-10" dirty="0">
                          <a:latin typeface="Times New Roman"/>
                          <a:cs typeface="Times New Roman"/>
                        </a:rPr>
                        <a:t>centro?</a:t>
                      </a:r>
                      <a:endParaRPr sz="1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6675">
                        <a:lnSpc>
                          <a:spcPts val="1185"/>
                        </a:lnSpc>
                      </a:pPr>
                      <a:r>
                        <a:rPr sz="1000" dirty="0">
                          <a:latin typeface="Times New Roman"/>
                          <a:cs typeface="Times New Roman"/>
                        </a:rPr>
                        <a:t>9.</a:t>
                      </a:r>
                      <a:r>
                        <a:rPr sz="1000" spc="105" dirty="0">
                          <a:latin typeface="Times New Roman"/>
                          <a:cs typeface="Times New Roman"/>
                        </a:rPr>
                        <a:t> </a:t>
                      </a:r>
                      <a:r>
                        <a:rPr sz="1000" dirty="0">
                          <a:latin typeface="Times New Roman"/>
                          <a:cs typeface="Times New Roman"/>
                        </a:rPr>
                        <a:t>¿Cómo</a:t>
                      </a:r>
                      <a:r>
                        <a:rPr sz="1000" spc="110" dirty="0">
                          <a:latin typeface="Times New Roman"/>
                          <a:cs typeface="Times New Roman"/>
                        </a:rPr>
                        <a:t> </a:t>
                      </a:r>
                      <a:r>
                        <a:rPr sz="1000" dirty="0">
                          <a:latin typeface="Times New Roman"/>
                          <a:cs typeface="Times New Roman"/>
                        </a:rPr>
                        <a:t>protegerá</a:t>
                      </a:r>
                      <a:r>
                        <a:rPr sz="1000" spc="295" dirty="0">
                          <a:latin typeface="Times New Roman"/>
                          <a:cs typeface="Times New Roman"/>
                        </a:rPr>
                        <a:t> </a:t>
                      </a:r>
                      <a:r>
                        <a:rPr sz="1000" dirty="0">
                          <a:latin typeface="Times New Roman"/>
                          <a:cs typeface="Times New Roman"/>
                        </a:rPr>
                        <a:t>la</a:t>
                      </a:r>
                      <a:r>
                        <a:rPr sz="1000" spc="110" dirty="0">
                          <a:latin typeface="Times New Roman"/>
                          <a:cs typeface="Times New Roman"/>
                        </a:rPr>
                        <a:t> </a:t>
                      </a:r>
                      <a:r>
                        <a:rPr sz="1000" dirty="0">
                          <a:latin typeface="Times New Roman"/>
                          <a:cs typeface="Times New Roman"/>
                        </a:rPr>
                        <a:t>privacidad</a:t>
                      </a:r>
                      <a:r>
                        <a:rPr sz="1000" spc="110" dirty="0">
                          <a:latin typeface="Times New Roman"/>
                          <a:cs typeface="Times New Roman"/>
                        </a:rPr>
                        <a:t> </a:t>
                      </a:r>
                      <a:r>
                        <a:rPr sz="1000" dirty="0">
                          <a:latin typeface="Times New Roman"/>
                          <a:cs typeface="Times New Roman"/>
                        </a:rPr>
                        <a:t>de</a:t>
                      </a:r>
                      <a:r>
                        <a:rPr sz="1000" spc="110" dirty="0">
                          <a:latin typeface="Times New Roman"/>
                          <a:cs typeface="Times New Roman"/>
                        </a:rPr>
                        <a:t> </a:t>
                      </a:r>
                      <a:r>
                        <a:rPr sz="1000" dirty="0">
                          <a:latin typeface="Times New Roman"/>
                          <a:cs typeface="Times New Roman"/>
                        </a:rPr>
                        <a:t>las</a:t>
                      </a:r>
                      <a:r>
                        <a:rPr sz="1000" spc="110" dirty="0">
                          <a:latin typeface="Times New Roman"/>
                          <a:cs typeface="Times New Roman"/>
                        </a:rPr>
                        <a:t> </a:t>
                      </a:r>
                      <a:r>
                        <a:rPr sz="1000" dirty="0">
                          <a:latin typeface="Times New Roman"/>
                          <a:cs typeface="Times New Roman"/>
                        </a:rPr>
                        <a:t>personas</a:t>
                      </a:r>
                      <a:r>
                        <a:rPr sz="1000" spc="110" dirty="0">
                          <a:latin typeface="Times New Roman"/>
                          <a:cs typeface="Times New Roman"/>
                        </a:rPr>
                        <a:t> </a:t>
                      </a:r>
                      <a:r>
                        <a:rPr sz="1000" dirty="0">
                          <a:latin typeface="Times New Roman"/>
                          <a:cs typeface="Times New Roman"/>
                        </a:rPr>
                        <a:t>involucradas</a:t>
                      </a:r>
                      <a:r>
                        <a:rPr sz="1000" spc="110" dirty="0">
                          <a:latin typeface="Times New Roman"/>
                          <a:cs typeface="Times New Roman"/>
                        </a:rPr>
                        <a:t> </a:t>
                      </a:r>
                      <a:r>
                        <a:rPr sz="1000" dirty="0">
                          <a:latin typeface="Times New Roman"/>
                          <a:cs typeface="Times New Roman"/>
                        </a:rPr>
                        <a:t>en</a:t>
                      </a:r>
                      <a:r>
                        <a:rPr sz="1000" spc="110" dirty="0">
                          <a:latin typeface="Times New Roman"/>
                          <a:cs typeface="Times New Roman"/>
                        </a:rPr>
                        <a:t> </a:t>
                      </a:r>
                      <a:r>
                        <a:rPr sz="1000" spc="-25" dirty="0">
                          <a:latin typeface="Times New Roman"/>
                          <a:cs typeface="Times New Roman"/>
                        </a:rPr>
                        <a:t>la</a:t>
                      </a:r>
                      <a:endParaRPr sz="1000">
                        <a:latin typeface="Times New Roman"/>
                        <a:cs typeface="Times New Roman"/>
                      </a:endParaRPr>
                    </a:p>
                    <a:p>
                      <a:pPr marL="66675">
                        <a:lnSpc>
                          <a:spcPct val="100000"/>
                        </a:lnSpc>
                        <a:spcBef>
                          <a:spcPts val="190"/>
                        </a:spcBef>
                      </a:pPr>
                      <a:r>
                        <a:rPr sz="1000" spc="-10" dirty="0">
                          <a:latin typeface="Times New Roman"/>
                          <a:cs typeface="Times New Roman"/>
                        </a:rPr>
                        <a:t>investigación?</a:t>
                      </a:r>
                      <a:endParaRPr sz="1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r h="423545">
                <a:tc>
                  <a:txBody>
                    <a:bodyPr/>
                    <a:lstStyle/>
                    <a:p>
                      <a:pPr marL="66675">
                        <a:lnSpc>
                          <a:spcPts val="1185"/>
                        </a:lnSpc>
                        <a:tabLst>
                          <a:tab pos="295275" algn="l"/>
                        </a:tabLst>
                      </a:pPr>
                      <a:r>
                        <a:rPr sz="1000" spc="-25" dirty="0">
                          <a:latin typeface="Times New Roman"/>
                          <a:cs typeface="Times New Roman"/>
                        </a:rPr>
                        <a:t>5.</a:t>
                      </a:r>
                      <a:r>
                        <a:rPr sz="1000" dirty="0">
                          <a:latin typeface="Times New Roman"/>
                          <a:cs typeface="Times New Roman"/>
                        </a:rPr>
                        <a:t>	</a:t>
                      </a:r>
                      <a:r>
                        <a:rPr sz="1000" spc="20" dirty="0">
                          <a:latin typeface="Times New Roman"/>
                          <a:cs typeface="Times New Roman"/>
                        </a:rPr>
                        <a:t>Cuando</a:t>
                      </a:r>
                      <a:r>
                        <a:rPr sz="1000" spc="30" dirty="0">
                          <a:latin typeface="Times New Roman"/>
                          <a:cs typeface="Times New Roman"/>
                        </a:rPr>
                        <a:t> </a:t>
                      </a:r>
                      <a:r>
                        <a:rPr sz="1000" spc="20" dirty="0">
                          <a:latin typeface="Times New Roman"/>
                          <a:cs typeface="Times New Roman"/>
                        </a:rPr>
                        <a:t>comparta</a:t>
                      </a:r>
                      <a:r>
                        <a:rPr sz="1000" spc="30" dirty="0">
                          <a:latin typeface="Times New Roman"/>
                          <a:cs typeface="Times New Roman"/>
                        </a:rPr>
                        <a:t> </a:t>
                      </a:r>
                      <a:r>
                        <a:rPr sz="1000" spc="20" dirty="0">
                          <a:latin typeface="Times New Roman"/>
                          <a:cs typeface="Times New Roman"/>
                        </a:rPr>
                        <a:t>los</a:t>
                      </a:r>
                      <a:r>
                        <a:rPr sz="1000" spc="30" dirty="0">
                          <a:latin typeface="Times New Roman"/>
                          <a:cs typeface="Times New Roman"/>
                        </a:rPr>
                        <a:t> </a:t>
                      </a:r>
                      <a:r>
                        <a:rPr sz="1000" spc="20" dirty="0">
                          <a:latin typeface="Times New Roman"/>
                          <a:cs typeface="Times New Roman"/>
                        </a:rPr>
                        <a:t>resultados,</a:t>
                      </a:r>
                      <a:r>
                        <a:rPr sz="1000" spc="30" dirty="0">
                          <a:latin typeface="Times New Roman"/>
                          <a:cs typeface="Times New Roman"/>
                        </a:rPr>
                        <a:t> </a:t>
                      </a:r>
                      <a:r>
                        <a:rPr sz="1000" spc="10" dirty="0">
                          <a:latin typeface="Times New Roman"/>
                          <a:cs typeface="Times New Roman"/>
                        </a:rPr>
                        <a:t>¿cómo</a:t>
                      </a:r>
                      <a:r>
                        <a:rPr sz="1000" spc="30" dirty="0">
                          <a:latin typeface="Times New Roman"/>
                          <a:cs typeface="Times New Roman"/>
                        </a:rPr>
                        <a:t> </a:t>
                      </a:r>
                      <a:r>
                        <a:rPr sz="1000" spc="20" dirty="0">
                          <a:latin typeface="Times New Roman"/>
                          <a:cs typeface="Times New Roman"/>
                        </a:rPr>
                        <a:t>garantizará</a:t>
                      </a:r>
                      <a:r>
                        <a:rPr sz="1000" spc="30" dirty="0">
                          <a:latin typeface="Times New Roman"/>
                          <a:cs typeface="Times New Roman"/>
                        </a:rPr>
                        <a:t> </a:t>
                      </a:r>
                      <a:r>
                        <a:rPr sz="1000" spc="20" dirty="0">
                          <a:latin typeface="Times New Roman"/>
                          <a:cs typeface="Times New Roman"/>
                        </a:rPr>
                        <a:t>el</a:t>
                      </a:r>
                      <a:r>
                        <a:rPr sz="1000" spc="30" dirty="0">
                          <a:latin typeface="Times New Roman"/>
                          <a:cs typeface="Times New Roman"/>
                        </a:rPr>
                        <a:t> </a:t>
                      </a:r>
                      <a:r>
                        <a:rPr sz="1000" spc="20" dirty="0">
                          <a:latin typeface="Times New Roman"/>
                          <a:cs typeface="Times New Roman"/>
                        </a:rPr>
                        <a:t>anonimato</a:t>
                      </a:r>
                      <a:r>
                        <a:rPr sz="1000" spc="30" dirty="0">
                          <a:latin typeface="Times New Roman"/>
                          <a:cs typeface="Times New Roman"/>
                        </a:rPr>
                        <a:t> </a:t>
                      </a:r>
                      <a:r>
                        <a:rPr sz="1000" spc="20" dirty="0">
                          <a:latin typeface="Times New Roman"/>
                          <a:cs typeface="Times New Roman"/>
                        </a:rPr>
                        <a:t>y</a:t>
                      </a:r>
                      <a:r>
                        <a:rPr sz="1000" spc="30" dirty="0">
                          <a:latin typeface="Times New Roman"/>
                          <a:cs typeface="Times New Roman"/>
                        </a:rPr>
                        <a:t> </a:t>
                      </a:r>
                      <a:r>
                        <a:rPr sz="1000" spc="20" dirty="0">
                          <a:latin typeface="Times New Roman"/>
                          <a:cs typeface="Times New Roman"/>
                        </a:rPr>
                        <a:t>la</a:t>
                      </a:r>
                      <a:r>
                        <a:rPr sz="1000" spc="30" dirty="0">
                          <a:latin typeface="Times New Roman"/>
                          <a:cs typeface="Times New Roman"/>
                        </a:rPr>
                        <a:t> </a:t>
                      </a:r>
                      <a:r>
                        <a:rPr sz="1000" spc="-10" dirty="0">
                          <a:latin typeface="Times New Roman"/>
                          <a:cs typeface="Times New Roman"/>
                        </a:rPr>
                        <a:t>confidencialidad?</a:t>
                      </a:r>
                      <a:endParaRPr sz="10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6675">
                        <a:lnSpc>
                          <a:spcPts val="1185"/>
                        </a:lnSpc>
                      </a:pPr>
                      <a:r>
                        <a:rPr sz="1000" spc="10" dirty="0">
                          <a:latin typeface="Times New Roman"/>
                          <a:cs typeface="Times New Roman"/>
                        </a:rPr>
                        <a:t>10.</a:t>
                      </a:r>
                      <a:r>
                        <a:rPr sz="1000" spc="45" dirty="0">
                          <a:latin typeface="Times New Roman"/>
                          <a:cs typeface="Times New Roman"/>
                        </a:rPr>
                        <a:t> </a:t>
                      </a:r>
                      <a:r>
                        <a:rPr sz="1000" spc="10" dirty="0">
                          <a:latin typeface="Times New Roman"/>
                          <a:cs typeface="Times New Roman"/>
                        </a:rPr>
                        <a:t>¿Necesita</a:t>
                      </a:r>
                      <a:r>
                        <a:rPr sz="1000" spc="45" dirty="0">
                          <a:latin typeface="Times New Roman"/>
                          <a:cs typeface="Times New Roman"/>
                        </a:rPr>
                        <a:t> </a:t>
                      </a:r>
                      <a:r>
                        <a:rPr sz="1000" spc="10" dirty="0">
                          <a:latin typeface="Times New Roman"/>
                          <a:cs typeface="Times New Roman"/>
                        </a:rPr>
                        <a:t>reconocer</a:t>
                      </a:r>
                      <a:r>
                        <a:rPr sz="1000" spc="45" dirty="0">
                          <a:latin typeface="Times New Roman"/>
                          <a:cs typeface="Times New Roman"/>
                        </a:rPr>
                        <a:t> </a:t>
                      </a:r>
                      <a:r>
                        <a:rPr sz="1000" spc="10" dirty="0">
                          <a:latin typeface="Times New Roman"/>
                          <a:cs typeface="Times New Roman"/>
                        </a:rPr>
                        <a:t>la</a:t>
                      </a:r>
                      <a:r>
                        <a:rPr sz="1000" spc="50" dirty="0">
                          <a:latin typeface="Times New Roman"/>
                          <a:cs typeface="Times New Roman"/>
                        </a:rPr>
                        <a:t> </a:t>
                      </a:r>
                      <a:r>
                        <a:rPr sz="1000" spc="10" dirty="0">
                          <a:latin typeface="Times New Roman"/>
                          <a:cs typeface="Times New Roman"/>
                        </a:rPr>
                        <a:t>autorı́a</a:t>
                      </a:r>
                      <a:r>
                        <a:rPr sz="1000" spc="45" dirty="0">
                          <a:latin typeface="Times New Roman"/>
                          <a:cs typeface="Times New Roman"/>
                        </a:rPr>
                        <a:t> </a:t>
                      </a:r>
                      <a:r>
                        <a:rPr sz="1000" spc="10" dirty="0">
                          <a:latin typeface="Times New Roman"/>
                          <a:cs typeface="Times New Roman"/>
                        </a:rPr>
                        <a:t>de</a:t>
                      </a:r>
                      <a:r>
                        <a:rPr sz="1000" spc="45" dirty="0">
                          <a:latin typeface="Times New Roman"/>
                          <a:cs typeface="Times New Roman"/>
                        </a:rPr>
                        <a:t> </a:t>
                      </a:r>
                      <a:r>
                        <a:rPr sz="1000" spc="10" dirty="0">
                          <a:latin typeface="Times New Roman"/>
                          <a:cs typeface="Times New Roman"/>
                        </a:rPr>
                        <a:t>algún</a:t>
                      </a:r>
                      <a:r>
                        <a:rPr sz="1000" spc="45" dirty="0">
                          <a:latin typeface="Times New Roman"/>
                          <a:cs typeface="Times New Roman"/>
                        </a:rPr>
                        <a:t> </a:t>
                      </a:r>
                      <a:r>
                        <a:rPr sz="1000" spc="10" dirty="0">
                          <a:latin typeface="Times New Roman"/>
                          <a:cs typeface="Times New Roman"/>
                        </a:rPr>
                        <a:t>colega</a:t>
                      </a:r>
                      <a:r>
                        <a:rPr sz="1000" spc="50" dirty="0">
                          <a:latin typeface="Times New Roman"/>
                          <a:cs typeface="Times New Roman"/>
                        </a:rPr>
                        <a:t> </a:t>
                      </a:r>
                      <a:r>
                        <a:rPr sz="1000" spc="10" dirty="0">
                          <a:latin typeface="Times New Roman"/>
                          <a:cs typeface="Times New Roman"/>
                        </a:rPr>
                        <a:t>en</a:t>
                      </a:r>
                      <a:r>
                        <a:rPr sz="1000" spc="45" dirty="0">
                          <a:latin typeface="Times New Roman"/>
                          <a:cs typeface="Times New Roman"/>
                        </a:rPr>
                        <a:t> </a:t>
                      </a:r>
                      <a:r>
                        <a:rPr sz="1000" spc="10" dirty="0">
                          <a:latin typeface="Times New Roman"/>
                          <a:cs typeface="Times New Roman"/>
                        </a:rPr>
                        <a:t>relación</a:t>
                      </a:r>
                      <a:r>
                        <a:rPr sz="1000" spc="45" dirty="0">
                          <a:latin typeface="Times New Roman"/>
                          <a:cs typeface="Times New Roman"/>
                        </a:rPr>
                        <a:t> </a:t>
                      </a:r>
                      <a:r>
                        <a:rPr sz="1000" spc="10" dirty="0">
                          <a:latin typeface="Times New Roman"/>
                          <a:cs typeface="Times New Roman"/>
                        </a:rPr>
                        <a:t>con</a:t>
                      </a:r>
                      <a:r>
                        <a:rPr sz="1000" spc="45" dirty="0">
                          <a:latin typeface="Times New Roman"/>
                          <a:cs typeface="Times New Roman"/>
                        </a:rPr>
                        <a:t> </a:t>
                      </a:r>
                      <a:r>
                        <a:rPr sz="1000" spc="10" dirty="0">
                          <a:latin typeface="Times New Roman"/>
                          <a:cs typeface="Times New Roman"/>
                        </a:rPr>
                        <a:t>los</a:t>
                      </a:r>
                      <a:r>
                        <a:rPr sz="1000" spc="50" dirty="0">
                          <a:latin typeface="Times New Roman"/>
                          <a:cs typeface="Times New Roman"/>
                        </a:rPr>
                        <a:t> </a:t>
                      </a:r>
                      <a:r>
                        <a:rPr sz="1000" spc="10" dirty="0">
                          <a:latin typeface="Times New Roman"/>
                          <a:cs typeface="Times New Roman"/>
                        </a:rPr>
                        <a:t>datos</a:t>
                      </a:r>
                      <a:r>
                        <a:rPr sz="1000" spc="45" dirty="0">
                          <a:latin typeface="Times New Roman"/>
                          <a:cs typeface="Times New Roman"/>
                        </a:rPr>
                        <a:t> </a:t>
                      </a:r>
                      <a:r>
                        <a:rPr sz="1000" spc="-25" dirty="0">
                          <a:latin typeface="Times New Roman"/>
                          <a:cs typeface="Times New Roman"/>
                        </a:rPr>
                        <a:t>que</a:t>
                      </a:r>
                      <a:endParaRPr sz="1000" dirty="0">
                        <a:latin typeface="Times New Roman"/>
                        <a:cs typeface="Times New Roman"/>
                      </a:endParaRPr>
                    </a:p>
                    <a:p>
                      <a:pPr marL="66675">
                        <a:lnSpc>
                          <a:spcPct val="100000"/>
                        </a:lnSpc>
                        <a:spcBef>
                          <a:spcPts val="190"/>
                        </a:spcBef>
                      </a:pPr>
                      <a:r>
                        <a:rPr sz="1000" spc="-10" dirty="0">
                          <a:latin typeface="Times New Roman"/>
                          <a:cs typeface="Times New Roman"/>
                        </a:rPr>
                        <a:t>maneja?</a:t>
                      </a:r>
                      <a:endParaRPr sz="10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4"/>
                  </a:ext>
                </a:extLst>
              </a:tr>
            </a:tbl>
          </a:graphicData>
        </a:graphic>
      </p:graphicFrame>
      <p:sp>
        <p:nvSpPr>
          <p:cNvPr id="4" name="object 4"/>
          <p:cNvSpPr txBox="1">
            <a:spLocks noGrp="1"/>
          </p:cNvSpPr>
          <p:nvPr>
            <p:ph type="title"/>
          </p:nvPr>
        </p:nvSpPr>
        <p:spPr>
          <a:xfrm>
            <a:off x="699649" y="495814"/>
            <a:ext cx="2731135" cy="507365"/>
          </a:xfrm>
          <a:prstGeom prst="rect">
            <a:avLst/>
          </a:prstGeom>
          <a:solidFill>
            <a:srgbClr val="D9F1F6"/>
          </a:solidFill>
        </p:spPr>
        <p:txBody>
          <a:bodyPr vert="horz" wrap="square" lIns="0" tIns="12700" rIns="0" bIns="0" rtlCol="0">
            <a:spAutoFit/>
          </a:bodyPr>
          <a:lstStyle/>
          <a:p>
            <a:pPr marL="115570">
              <a:lnSpc>
                <a:spcPct val="100000"/>
              </a:lnSpc>
              <a:spcBef>
                <a:spcPts val="100"/>
              </a:spcBef>
            </a:pPr>
            <a:r>
              <a:rPr sz="1800" spc="-120" dirty="0"/>
              <a:t>Part</a:t>
            </a:r>
            <a:r>
              <a:rPr sz="1800" spc="-80" dirty="0"/>
              <a:t> </a:t>
            </a:r>
            <a:r>
              <a:rPr sz="1800" spc="-145" dirty="0"/>
              <a:t>g.</a:t>
            </a:r>
            <a:r>
              <a:rPr sz="1800" spc="-75" dirty="0"/>
              <a:t> </a:t>
            </a:r>
            <a:r>
              <a:rPr sz="1800" spc="-180" dirty="0"/>
              <a:t>Research</a:t>
            </a:r>
            <a:r>
              <a:rPr sz="1800" spc="-75" dirty="0"/>
              <a:t> </a:t>
            </a:r>
            <a:r>
              <a:rPr sz="1800" spc="-10" dirty="0"/>
              <a:t>ethics</a:t>
            </a:r>
            <a:endParaRPr sz="1800"/>
          </a:p>
        </p:txBody>
      </p:sp>
      <p:sp>
        <p:nvSpPr>
          <p:cNvPr id="5" name="object 5"/>
          <p:cNvSpPr txBox="1"/>
          <p:nvPr/>
        </p:nvSpPr>
        <p:spPr>
          <a:xfrm>
            <a:off x="4425092" y="452305"/>
            <a:ext cx="1953260" cy="543560"/>
          </a:xfrm>
          <a:prstGeom prst="rect">
            <a:avLst/>
          </a:prstGeom>
        </p:spPr>
        <p:txBody>
          <a:bodyPr vert="horz" wrap="square" lIns="0" tIns="12700" rIns="0" bIns="0" rtlCol="0">
            <a:spAutoFit/>
          </a:bodyPr>
          <a:lstStyle/>
          <a:p>
            <a:pPr marL="337185" marR="5080" indent="-325120">
              <a:lnSpc>
                <a:spcPct val="121400"/>
              </a:lnSpc>
              <a:spcBef>
                <a:spcPts val="100"/>
              </a:spcBef>
            </a:pPr>
            <a:r>
              <a:rPr sz="1400" b="1" spc="-85" dirty="0">
                <a:latin typeface="Arial"/>
                <a:cs typeface="Arial"/>
              </a:rPr>
              <a:t>Making</a:t>
            </a:r>
            <a:r>
              <a:rPr sz="1400" b="1" spc="-65" dirty="0">
                <a:latin typeface="Arial"/>
                <a:cs typeface="Arial"/>
              </a:rPr>
              <a:t> </a:t>
            </a:r>
            <a:r>
              <a:rPr sz="1400" b="1" spc="-125" dirty="0">
                <a:latin typeface="Arial"/>
                <a:cs typeface="Arial"/>
              </a:rPr>
              <a:t>sure</a:t>
            </a:r>
            <a:r>
              <a:rPr sz="1400" b="1" spc="-65" dirty="0">
                <a:latin typeface="Arial"/>
                <a:cs typeface="Arial"/>
              </a:rPr>
              <a:t> </a:t>
            </a:r>
            <a:r>
              <a:rPr sz="1400" b="1" spc="-114" dirty="0">
                <a:latin typeface="Arial"/>
                <a:cs typeface="Arial"/>
              </a:rPr>
              <a:t>you</a:t>
            </a:r>
            <a:r>
              <a:rPr sz="1400" b="1" spc="-60" dirty="0">
                <a:latin typeface="Arial"/>
                <a:cs typeface="Arial"/>
              </a:rPr>
              <a:t> </a:t>
            </a:r>
            <a:r>
              <a:rPr sz="1400" b="1" spc="-105" dirty="0">
                <a:latin typeface="Arial"/>
                <a:cs typeface="Arial"/>
              </a:rPr>
              <a:t>carry</a:t>
            </a:r>
            <a:r>
              <a:rPr sz="1400" b="1" spc="-65" dirty="0">
                <a:latin typeface="Arial"/>
                <a:cs typeface="Arial"/>
              </a:rPr>
              <a:t> </a:t>
            </a:r>
            <a:r>
              <a:rPr sz="1400" b="1" spc="-35" dirty="0">
                <a:latin typeface="Arial"/>
                <a:cs typeface="Arial"/>
              </a:rPr>
              <a:t>out </a:t>
            </a:r>
            <a:r>
              <a:rPr sz="1400" b="1" spc="-105" dirty="0">
                <a:latin typeface="Arial"/>
                <a:cs typeface="Arial"/>
              </a:rPr>
              <a:t>an</a:t>
            </a:r>
            <a:r>
              <a:rPr sz="1400" b="1" spc="-55" dirty="0">
                <a:latin typeface="Arial"/>
                <a:cs typeface="Arial"/>
              </a:rPr>
              <a:t> </a:t>
            </a:r>
            <a:r>
              <a:rPr sz="1400" b="1" spc="-85" dirty="0">
                <a:latin typeface="Arial"/>
                <a:cs typeface="Arial"/>
              </a:rPr>
              <a:t>ethical</a:t>
            </a:r>
            <a:r>
              <a:rPr sz="1400" b="1" spc="-55" dirty="0">
                <a:latin typeface="Arial"/>
                <a:cs typeface="Arial"/>
              </a:rPr>
              <a:t> </a:t>
            </a:r>
            <a:r>
              <a:rPr sz="1400" b="1" spc="-10" dirty="0">
                <a:latin typeface="Arial"/>
                <a:cs typeface="Arial"/>
              </a:rPr>
              <a:t>inquiry</a:t>
            </a:r>
            <a:endParaRPr sz="1400">
              <a:latin typeface="Arial"/>
              <a:cs typeface="Arial"/>
            </a:endParaRPr>
          </a:p>
        </p:txBody>
      </p:sp>
      <p:sp>
        <p:nvSpPr>
          <p:cNvPr id="6" name="object 6"/>
          <p:cNvSpPr txBox="1"/>
          <p:nvPr/>
        </p:nvSpPr>
        <p:spPr>
          <a:xfrm>
            <a:off x="666885" y="1121127"/>
            <a:ext cx="9716770" cy="927735"/>
          </a:xfrm>
          <a:prstGeom prst="rect">
            <a:avLst/>
          </a:prstGeom>
        </p:spPr>
        <p:txBody>
          <a:bodyPr vert="horz" wrap="square" lIns="0" tIns="5080" rIns="0" bIns="0" rtlCol="0">
            <a:spAutoFit/>
          </a:bodyPr>
          <a:lstStyle/>
          <a:p>
            <a:pPr marL="12700" marR="5080">
              <a:lnSpc>
                <a:spcPct val="113900"/>
              </a:lnSpc>
              <a:spcBef>
                <a:spcPts val="40"/>
              </a:spcBef>
            </a:pPr>
            <a:r>
              <a:rPr sz="1200" spc="-110" dirty="0">
                <a:latin typeface="Arial"/>
                <a:cs typeface="Arial"/>
              </a:rPr>
              <a:t>El</a:t>
            </a:r>
            <a:r>
              <a:rPr sz="1200" spc="-50" dirty="0">
                <a:latin typeface="Arial"/>
                <a:cs typeface="Arial"/>
              </a:rPr>
              <a:t> </a:t>
            </a:r>
            <a:r>
              <a:rPr sz="1200" dirty="0">
                <a:latin typeface="Arial"/>
                <a:cs typeface="Arial"/>
              </a:rPr>
              <a:t>kit</a:t>
            </a:r>
            <a:r>
              <a:rPr sz="1200" spc="-45" dirty="0">
                <a:latin typeface="Arial"/>
                <a:cs typeface="Arial"/>
              </a:rPr>
              <a:t> </a:t>
            </a:r>
            <a:r>
              <a:rPr sz="1200" spc="-50" dirty="0">
                <a:latin typeface="Arial"/>
                <a:cs typeface="Arial"/>
              </a:rPr>
              <a:t>de</a:t>
            </a:r>
            <a:r>
              <a:rPr sz="1200" spc="-45" dirty="0">
                <a:latin typeface="Arial"/>
                <a:cs typeface="Arial"/>
              </a:rPr>
              <a:t> </a:t>
            </a:r>
            <a:r>
              <a:rPr sz="1200" spc="-55" dirty="0">
                <a:latin typeface="Arial"/>
                <a:cs typeface="Arial"/>
              </a:rPr>
              <a:t>aprendizaje</a:t>
            </a:r>
            <a:r>
              <a:rPr sz="1200" spc="-50" dirty="0">
                <a:latin typeface="Arial"/>
                <a:cs typeface="Arial"/>
              </a:rPr>
              <a:t> </a:t>
            </a:r>
            <a:r>
              <a:rPr sz="1200" spc="-40" dirty="0">
                <a:latin typeface="Arial"/>
                <a:cs typeface="Arial"/>
              </a:rPr>
              <a:t>profesional</a:t>
            </a:r>
            <a:r>
              <a:rPr sz="1200" spc="-45" dirty="0">
                <a:latin typeface="Arial"/>
                <a:cs typeface="Arial"/>
              </a:rPr>
              <a:t> </a:t>
            </a:r>
            <a:r>
              <a:rPr sz="1200" spc="-105" dirty="0">
                <a:latin typeface="Arial"/>
                <a:cs typeface="Arial"/>
              </a:rPr>
              <a:t>T-</a:t>
            </a:r>
            <a:r>
              <a:rPr sz="1200" spc="-180" dirty="0">
                <a:latin typeface="Arial"/>
                <a:cs typeface="Arial"/>
              </a:rPr>
              <a:t>SEDA</a:t>
            </a:r>
            <a:r>
              <a:rPr sz="1200" spc="-45" dirty="0">
                <a:latin typeface="Arial"/>
                <a:cs typeface="Arial"/>
              </a:rPr>
              <a:t> </a:t>
            </a:r>
            <a:r>
              <a:rPr sz="1200" spc="-35" dirty="0">
                <a:latin typeface="Arial"/>
                <a:cs typeface="Arial"/>
              </a:rPr>
              <a:t>pretende</a:t>
            </a:r>
            <a:r>
              <a:rPr sz="1200" spc="-50" dirty="0">
                <a:latin typeface="Arial"/>
                <a:cs typeface="Arial"/>
              </a:rPr>
              <a:t> respaldar</a:t>
            </a:r>
            <a:r>
              <a:rPr sz="1200" spc="-45" dirty="0">
                <a:latin typeface="Arial"/>
                <a:cs typeface="Arial"/>
              </a:rPr>
              <a:t> </a:t>
            </a:r>
            <a:r>
              <a:rPr sz="1200" spc="-50" dirty="0">
                <a:latin typeface="Arial"/>
                <a:cs typeface="Arial"/>
              </a:rPr>
              <a:t>la</a:t>
            </a:r>
            <a:r>
              <a:rPr sz="1200" spc="-45" dirty="0">
                <a:latin typeface="Arial"/>
                <a:cs typeface="Arial"/>
              </a:rPr>
              <a:t> </a:t>
            </a:r>
            <a:r>
              <a:rPr sz="1200" spc="-55" dirty="0">
                <a:latin typeface="Arial"/>
                <a:cs typeface="Arial"/>
              </a:rPr>
              <a:t>indagación</a:t>
            </a:r>
            <a:r>
              <a:rPr sz="1200" spc="-50" dirty="0">
                <a:latin typeface="Arial"/>
                <a:cs typeface="Arial"/>
              </a:rPr>
              <a:t> </a:t>
            </a:r>
            <a:r>
              <a:rPr sz="1200" spc="-45" dirty="0">
                <a:latin typeface="Arial"/>
                <a:cs typeface="Arial"/>
              </a:rPr>
              <a:t>reﬂexiva </a:t>
            </a:r>
            <a:r>
              <a:rPr sz="1200" spc="-50" dirty="0">
                <a:latin typeface="Arial"/>
                <a:cs typeface="Arial"/>
              </a:rPr>
              <a:t>de</a:t>
            </a:r>
            <a:r>
              <a:rPr sz="1200" spc="-45" dirty="0">
                <a:latin typeface="Arial"/>
                <a:cs typeface="Arial"/>
              </a:rPr>
              <a:t> </a:t>
            </a:r>
            <a:r>
              <a:rPr sz="1200" spc="-55" dirty="0">
                <a:latin typeface="Arial"/>
                <a:cs typeface="Arial"/>
              </a:rPr>
              <a:t>los</a:t>
            </a:r>
            <a:r>
              <a:rPr sz="1200" spc="-50" dirty="0">
                <a:latin typeface="Arial"/>
                <a:cs typeface="Arial"/>
              </a:rPr>
              <a:t> </a:t>
            </a:r>
            <a:r>
              <a:rPr sz="1200" spc="-55" dirty="0">
                <a:latin typeface="Arial"/>
                <a:cs typeface="Arial"/>
              </a:rPr>
              <a:t>docentes</a:t>
            </a:r>
            <a:r>
              <a:rPr sz="1200" spc="-45" dirty="0">
                <a:latin typeface="Arial"/>
                <a:cs typeface="Arial"/>
              </a:rPr>
              <a:t> </a:t>
            </a:r>
            <a:r>
              <a:rPr sz="1200" spc="-65" dirty="0">
                <a:latin typeface="Arial"/>
                <a:cs typeface="Arial"/>
              </a:rPr>
              <a:t>con</a:t>
            </a:r>
            <a:r>
              <a:rPr sz="1200" spc="-45" dirty="0">
                <a:latin typeface="Arial"/>
                <a:cs typeface="Arial"/>
              </a:rPr>
              <a:t> </a:t>
            </a:r>
            <a:r>
              <a:rPr sz="1200" spc="-35" dirty="0">
                <a:latin typeface="Arial"/>
                <a:cs typeface="Arial"/>
              </a:rPr>
              <a:t>el</a:t>
            </a:r>
            <a:r>
              <a:rPr sz="1200" spc="-50" dirty="0">
                <a:latin typeface="Arial"/>
                <a:cs typeface="Arial"/>
              </a:rPr>
              <a:t> </a:t>
            </a:r>
            <a:r>
              <a:rPr sz="1200" spc="-40" dirty="0">
                <a:latin typeface="Arial"/>
                <a:cs typeface="Arial"/>
              </a:rPr>
              <a:t>obje~vo</a:t>
            </a:r>
            <a:r>
              <a:rPr sz="1200" spc="-45" dirty="0">
                <a:latin typeface="Arial"/>
                <a:cs typeface="Arial"/>
              </a:rPr>
              <a:t> </a:t>
            </a:r>
            <a:r>
              <a:rPr sz="1200" spc="-50" dirty="0">
                <a:latin typeface="Arial"/>
                <a:cs typeface="Arial"/>
              </a:rPr>
              <a:t>de</a:t>
            </a:r>
            <a:r>
              <a:rPr sz="1200" spc="-45" dirty="0">
                <a:latin typeface="Arial"/>
                <a:cs typeface="Arial"/>
              </a:rPr>
              <a:t> </a:t>
            </a:r>
            <a:r>
              <a:rPr sz="1200" spc="-30" dirty="0">
                <a:latin typeface="Arial"/>
                <a:cs typeface="Arial"/>
              </a:rPr>
              <a:t>mejorar</a:t>
            </a:r>
            <a:r>
              <a:rPr sz="1200" spc="-50" dirty="0">
                <a:latin typeface="Arial"/>
                <a:cs typeface="Arial"/>
              </a:rPr>
              <a:t> </a:t>
            </a:r>
            <a:r>
              <a:rPr sz="1200" spc="-35" dirty="0">
                <a:latin typeface="Arial"/>
                <a:cs typeface="Arial"/>
              </a:rPr>
              <a:t>el</a:t>
            </a:r>
            <a:r>
              <a:rPr sz="1200" spc="-45" dirty="0">
                <a:latin typeface="Arial"/>
                <a:cs typeface="Arial"/>
              </a:rPr>
              <a:t> diálogo </a:t>
            </a:r>
            <a:r>
              <a:rPr sz="1200" spc="-50" dirty="0">
                <a:latin typeface="Arial"/>
                <a:cs typeface="Arial"/>
              </a:rPr>
              <a:t>en </a:t>
            </a:r>
            <a:r>
              <a:rPr sz="1200" spc="-35" dirty="0">
                <a:latin typeface="Arial"/>
                <a:cs typeface="Arial"/>
              </a:rPr>
              <a:t>el</a:t>
            </a:r>
            <a:r>
              <a:rPr sz="1200" spc="-45" dirty="0">
                <a:latin typeface="Arial"/>
                <a:cs typeface="Arial"/>
              </a:rPr>
              <a:t> </a:t>
            </a:r>
            <a:r>
              <a:rPr sz="1200" spc="-20" dirty="0">
                <a:latin typeface="Arial"/>
                <a:cs typeface="Arial"/>
              </a:rPr>
              <a:t>aula.</a:t>
            </a:r>
            <a:r>
              <a:rPr sz="1200" spc="245" dirty="0">
                <a:latin typeface="Arial"/>
                <a:cs typeface="Arial"/>
              </a:rPr>
              <a:t> </a:t>
            </a:r>
            <a:r>
              <a:rPr sz="1200" spc="-90" dirty="0">
                <a:latin typeface="Arial"/>
                <a:cs typeface="Arial"/>
              </a:rPr>
              <a:t>Como</a:t>
            </a:r>
            <a:r>
              <a:rPr sz="1200" spc="-45" dirty="0">
                <a:latin typeface="Arial"/>
                <a:cs typeface="Arial"/>
              </a:rPr>
              <a:t> </a:t>
            </a:r>
            <a:r>
              <a:rPr sz="1200" spc="-25" dirty="0">
                <a:latin typeface="Arial"/>
                <a:cs typeface="Arial"/>
              </a:rPr>
              <a:t>en </a:t>
            </a:r>
            <a:r>
              <a:rPr sz="1200" spc="-40" dirty="0">
                <a:latin typeface="Arial"/>
                <a:cs typeface="Arial"/>
              </a:rPr>
              <a:t>cualquier</a:t>
            </a:r>
            <a:r>
              <a:rPr sz="1200" spc="-45" dirty="0">
                <a:latin typeface="Arial"/>
                <a:cs typeface="Arial"/>
              </a:rPr>
              <a:t> </a:t>
            </a:r>
            <a:r>
              <a:rPr sz="1200" spc="-35" dirty="0">
                <a:latin typeface="Arial"/>
                <a:cs typeface="Arial"/>
              </a:rPr>
              <a:t>~po</a:t>
            </a:r>
            <a:r>
              <a:rPr sz="1200" spc="-40" dirty="0">
                <a:latin typeface="Arial"/>
                <a:cs typeface="Arial"/>
              </a:rPr>
              <a:t> </a:t>
            </a:r>
            <a:r>
              <a:rPr sz="1200" spc="-50" dirty="0">
                <a:latin typeface="Arial"/>
                <a:cs typeface="Arial"/>
              </a:rPr>
              <a:t>de</a:t>
            </a:r>
            <a:r>
              <a:rPr sz="1200" spc="-40" dirty="0">
                <a:latin typeface="Arial"/>
                <a:cs typeface="Arial"/>
              </a:rPr>
              <a:t> </a:t>
            </a:r>
            <a:r>
              <a:rPr sz="1200" spc="-60" dirty="0">
                <a:latin typeface="Arial"/>
                <a:cs typeface="Arial"/>
              </a:rPr>
              <a:t>ac~vidad</a:t>
            </a:r>
            <a:r>
              <a:rPr sz="1200" spc="-40" dirty="0">
                <a:latin typeface="Arial"/>
                <a:cs typeface="Arial"/>
              </a:rPr>
              <a:t> profesional</a:t>
            </a:r>
            <a:r>
              <a:rPr sz="1600" spc="-40" dirty="0">
                <a:latin typeface="Times New Roman"/>
                <a:cs typeface="Times New Roman"/>
              </a:rPr>
              <a:t>,</a:t>
            </a:r>
            <a:r>
              <a:rPr sz="1600" spc="-20" dirty="0">
                <a:latin typeface="Times New Roman"/>
                <a:cs typeface="Times New Roman"/>
              </a:rPr>
              <a:t> </a:t>
            </a:r>
            <a:r>
              <a:rPr sz="1200" spc="-50" dirty="0">
                <a:latin typeface="Arial"/>
                <a:cs typeface="Arial"/>
              </a:rPr>
              <a:t>existen</a:t>
            </a:r>
            <a:r>
              <a:rPr sz="1200" spc="-40" dirty="0">
                <a:latin typeface="Arial"/>
                <a:cs typeface="Arial"/>
              </a:rPr>
              <a:t> </a:t>
            </a:r>
            <a:r>
              <a:rPr sz="1200" spc="-75" dirty="0">
                <a:latin typeface="Arial"/>
                <a:cs typeface="Arial"/>
              </a:rPr>
              <a:t>algunas</a:t>
            </a:r>
            <a:r>
              <a:rPr sz="1200" spc="-40" dirty="0">
                <a:latin typeface="Arial"/>
                <a:cs typeface="Arial"/>
              </a:rPr>
              <a:t> </a:t>
            </a:r>
            <a:r>
              <a:rPr sz="1200" spc="-60" dirty="0">
                <a:latin typeface="Arial"/>
                <a:cs typeface="Arial"/>
              </a:rPr>
              <a:t>consideraciones</a:t>
            </a:r>
            <a:r>
              <a:rPr sz="1200" spc="-45" dirty="0">
                <a:latin typeface="Arial"/>
                <a:cs typeface="Arial"/>
              </a:rPr>
              <a:t> </a:t>
            </a:r>
            <a:r>
              <a:rPr sz="1200" spc="-90" dirty="0">
                <a:latin typeface="Arial"/>
                <a:cs typeface="Arial"/>
              </a:rPr>
              <a:t>é~cas</a:t>
            </a:r>
            <a:r>
              <a:rPr sz="1200" spc="-40" dirty="0">
                <a:latin typeface="Arial"/>
                <a:cs typeface="Arial"/>
              </a:rPr>
              <a:t> </a:t>
            </a:r>
            <a:r>
              <a:rPr sz="1200" spc="-65" dirty="0">
                <a:latin typeface="Arial"/>
                <a:cs typeface="Arial"/>
              </a:rPr>
              <a:t>generales</a:t>
            </a:r>
            <a:r>
              <a:rPr sz="1200" spc="-40" dirty="0">
                <a:latin typeface="Arial"/>
                <a:cs typeface="Arial"/>
              </a:rPr>
              <a:t> </a:t>
            </a:r>
            <a:r>
              <a:rPr sz="1200" spc="-55" dirty="0">
                <a:latin typeface="Arial"/>
                <a:cs typeface="Arial"/>
              </a:rPr>
              <a:t>para</a:t>
            </a:r>
            <a:r>
              <a:rPr sz="1200" spc="-40" dirty="0">
                <a:latin typeface="Arial"/>
                <a:cs typeface="Arial"/>
              </a:rPr>
              <a:t> </a:t>
            </a:r>
            <a:r>
              <a:rPr sz="1200" spc="-35" dirty="0">
                <a:latin typeface="Arial"/>
                <a:cs typeface="Arial"/>
              </a:rPr>
              <a:t>el</a:t>
            </a:r>
            <a:r>
              <a:rPr sz="1200" spc="-40" dirty="0">
                <a:latin typeface="Arial"/>
                <a:cs typeface="Arial"/>
              </a:rPr>
              <a:t> </a:t>
            </a:r>
            <a:r>
              <a:rPr sz="1200" spc="-75" dirty="0">
                <a:latin typeface="Arial"/>
                <a:cs typeface="Arial"/>
              </a:rPr>
              <a:t>uso</a:t>
            </a:r>
            <a:r>
              <a:rPr sz="1200" spc="-40" dirty="0">
                <a:latin typeface="Arial"/>
                <a:cs typeface="Arial"/>
              </a:rPr>
              <a:t> </a:t>
            </a:r>
            <a:r>
              <a:rPr sz="1200" spc="-50" dirty="0">
                <a:latin typeface="Arial"/>
                <a:cs typeface="Arial"/>
              </a:rPr>
              <a:t>de</a:t>
            </a:r>
            <a:r>
              <a:rPr sz="1200" spc="-45" dirty="0">
                <a:latin typeface="Arial"/>
                <a:cs typeface="Arial"/>
              </a:rPr>
              <a:t> </a:t>
            </a:r>
            <a:r>
              <a:rPr sz="1200" spc="-105" dirty="0">
                <a:latin typeface="Arial"/>
                <a:cs typeface="Arial"/>
              </a:rPr>
              <a:t>T-</a:t>
            </a:r>
            <a:r>
              <a:rPr sz="1200" spc="-180" dirty="0">
                <a:latin typeface="Arial"/>
                <a:cs typeface="Arial"/>
              </a:rPr>
              <a:t>SEDA</a:t>
            </a:r>
            <a:r>
              <a:rPr sz="1200" spc="-40" dirty="0">
                <a:latin typeface="Arial"/>
                <a:cs typeface="Arial"/>
              </a:rPr>
              <a:t> </a:t>
            </a:r>
            <a:r>
              <a:rPr sz="1200" spc="-50" dirty="0">
                <a:latin typeface="Arial"/>
                <a:cs typeface="Arial"/>
              </a:rPr>
              <a:t>en</a:t>
            </a:r>
            <a:r>
              <a:rPr sz="1200" spc="-40" dirty="0">
                <a:latin typeface="Arial"/>
                <a:cs typeface="Arial"/>
              </a:rPr>
              <a:t> </a:t>
            </a:r>
            <a:r>
              <a:rPr sz="1200" spc="-50" dirty="0">
                <a:latin typeface="Arial"/>
                <a:cs typeface="Arial"/>
              </a:rPr>
              <a:t>la</a:t>
            </a:r>
            <a:r>
              <a:rPr sz="1200" spc="-40" dirty="0">
                <a:latin typeface="Arial"/>
                <a:cs typeface="Arial"/>
              </a:rPr>
              <a:t> </a:t>
            </a:r>
            <a:r>
              <a:rPr sz="1200" spc="-60" dirty="0">
                <a:latin typeface="Arial"/>
                <a:cs typeface="Arial"/>
              </a:rPr>
              <a:t>inves~gación</a:t>
            </a:r>
            <a:r>
              <a:rPr sz="1200" spc="-40" dirty="0">
                <a:latin typeface="Arial"/>
                <a:cs typeface="Arial"/>
              </a:rPr>
              <a:t> </a:t>
            </a:r>
            <a:r>
              <a:rPr sz="1200" spc="-30" dirty="0">
                <a:latin typeface="Arial"/>
                <a:cs typeface="Arial"/>
              </a:rPr>
              <a:t>del</a:t>
            </a:r>
            <a:r>
              <a:rPr sz="1200" spc="-45" dirty="0">
                <a:latin typeface="Arial"/>
                <a:cs typeface="Arial"/>
              </a:rPr>
              <a:t> diálogo</a:t>
            </a:r>
            <a:r>
              <a:rPr sz="1200" spc="-40" dirty="0">
                <a:latin typeface="Arial"/>
                <a:cs typeface="Arial"/>
              </a:rPr>
              <a:t> </a:t>
            </a:r>
            <a:r>
              <a:rPr sz="1200" spc="-50" dirty="0">
                <a:latin typeface="Arial"/>
                <a:cs typeface="Arial"/>
              </a:rPr>
              <a:t>en</a:t>
            </a:r>
            <a:r>
              <a:rPr sz="1200" spc="-40" dirty="0">
                <a:latin typeface="Arial"/>
                <a:cs typeface="Arial"/>
              </a:rPr>
              <a:t> </a:t>
            </a:r>
            <a:r>
              <a:rPr sz="1200" spc="-35" dirty="0">
                <a:latin typeface="Arial"/>
                <a:cs typeface="Arial"/>
              </a:rPr>
              <a:t>el</a:t>
            </a:r>
            <a:r>
              <a:rPr sz="1200" spc="-40" dirty="0">
                <a:latin typeface="Arial"/>
                <a:cs typeface="Arial"/>
              </a:rPr>
              <a:t> </a:t>
            </a:r>
            <a:r>
              <a:rPr sz="1200" spc="-10" dirty="0">
                <a:latin typeface="Arial"/>
                <a:cs typeface="Arial"/>
              </a:rPr>
              <a:t>aula.</a:t>
            </a:r>
            <a:endParaRPr sz="1200" dirty="0">
              <a:latin typeface="Arial"/>
              <a:cs typeface="Arial"/>
            </a:endParaRPr>
          </a:p>
          <a:p>
            <a:pPr marL="12700" marR="217804">
              <a:lnSpc>
                <a:spcPct val="116700"/>
              </a:lnSpc>
              <a:spcBef>
                <a:spcPts val="40"/>
              </a:spcBef>
            </a:pPr>
            <a:r>
              <a:rPr sz="1200" spc="-95" dirty="0">
                <a:latin typeface="Arial"/>
                <a:cs typeface="Arial"/>
              </a:rPr>
              <a:t>Tenga</a:t>
            </a:r>
            <a:r>
              <a:rPr sz="1200" spc="-40" dirty="0">
                <a:latin typeface="Arial"/>
                <a:cs typeface="Arial"/>
              </a:rPr>
              <a:t> </a:t>
            </a:r>
            <a:r>
              <a:rPr sz="1200" spc="-50" dirty="0">
                <a:latin typeface="Arial"/>
                <a:cs typeface="Arial"/>
              </a:rPr>
              <a:t>en</a:t>
            </a:r>
            <a:r>
              <a:rPr sz="1200" spc="-40" dirty="0">
                <a:latin typeface="Arial"/>
                <a:cs typeface="Arial"/>
              </a:rPr>
              <a:t> </a:t>
            </a:r>
            <a:r>
              <a:rPr sz="1200" spc="-45" dirty="0">
                <a:latin typeface="Arial"/>
                <a:cs typeface="Arial"/>
              </a:rPr>
              <a:t>cuenta</a:t>
            </a:r>
            <a:r>
              <a:rPr sz="1200" spc="-40" dirty="0">
                <a:latin typeface="Arial"/>
                <a:cs typeface="Arial"/>
              </a:rPr>
              <a:t> </a:t>
            </a:r>
            <a:r>
              <a:rPr sz="1200" spc="-45" dirty="0">
                <a:latin typeface="Arial"/>
                <a:cs typeface="Arial"/>
              </a:rPr>
              <a:t>que</a:t>
            </a:r>
            <a:r>
              <a:rPr sz="1200" spc="-40" dirty="0">
                <a:latin typeface="Arial"/>
                <a:cs typeface="Arial"/>
              </a:rPr>
              <a:t> </a:t>
            </a:r>
            <a:r>
              <a:rPr sz="1200" spc="-105" dirty="0">
                <a:latin typeface="Arial"/>
                <a:cs typeface="Arial"/>
              </a:rPr>
              <a:t>se</a:t>
            </a:r>
            <a:r>
              <a:rPr sz="1200" spc="-40" dirty="0">
                <a:latin typeface="Arial"/>
                <a:cs typeface="Arial"/>
              </a:rPr>
              <a:t> </a:t>
            </a:r>
            <a:r>
              <a:rPr sz="1200" spc="-65" dirty="0">
                <a:latin typeface="Arial"/>
                <a:cs typeface="Arial"/>
              </a:rPr>
              <a:t>espera</a:t>
            </a:r>
            <a:r>
              <a:rPr sz="1200" spc="-40" dirty="0">
                <a:latin typeface="Arial"/>
                <a:cs typeface="Arial"/>
              </a:rPr>
              <a:t> </a:t>
            </a:r>
            <a:r>
              <a:rPr sz="1200" spc="-45" dirty="0">
                <a:latin typeface="Arial"/>
                <a:cs typeface="Arial"/>
              </a:rPr>
              <a:t>que</a:t>
            </a:r>
            <a:r>
              <a:rPr sz="1200" spc="-40" dirty="0">
                <a:latin typeface="Arial"/>
                <a:cs typeface="Arial"/>
              </a:rPr>
              <a:t> </a:t>
            </a:r>
            <a:r>
              <a:rPr sz="1200" spc="-55" dirty="0">
                <a:latin typeface="Arial"/>
                <a:cs typeface="Arial"/>
              </a:rPr>
              <a:t>los</a:t>
            </a:r>
            <a:r>
              <a:rPr sz="1200" spc="-40" dirty="0">
                <a:latin typeface="Arial"/>
                <a:cs typeface="Arial"/>
              </a:rPr>
              <a:t> </a:t>
            </a:r>
            <a:r>
              <a:rPr sz="1200" spc="-65" dirty="0">
                <a:latin typeface="Arial"/>
                <a:cs typeface="Arial"/>
              </a:rPr>
              <a:t>inves~gadores</a:t>
            </a:r>
            <a:r>
              <a:rPr sz="1200" spc="-35" dirty="0">
                <a:latin typeface="Arial"/>
                <a:cs typeface="Arial"/>
              </a:rPr>
              <a:t> </a:t>
            </a:r>
            <a:r>
              <a:rPr sz="1200" spc="-70" dirty="0">
                <a:latin typeface="Arial"/>
                <a:cs typeface="Arial"/>
              </a:rPr>
              <a:t>educa~vos</a:t>
            </a:r>
            <a:r>
              <a:rPr sz="1200" spc="-40" dirty="0">
                <a:latin typeface="Arial"/>
                <a:cs typeface="Arial"/>
              </a:rPr>
              <a:t> </a:t>
            </a:r>
            <a:r>
              <a:rPr sz="1200" spc="-50" dirty="0">
                <a:latin typeface="Arial"/>
                <a:cs typeface="Arial"/>
              </a:rPr>
              <a:t>de</a:t>
            </a:r>
            <a:r>
              <a:rPr sz="1200" spc="-40" dirty="0">
                <a:latin typeface="Arial"/>
                <a:cs typeface="Arial"/>
              </a:rPr>
              <a:t> </a:t>
            </a:r>
            <a:r>
              <a:rPr sz="1200" spc="-80" dirty="0">
                <a:latin typeface="Arial"/>
                <a:cs typeface="Arial"/>
              </a:rPr>
              <a:t>Gran</a:t>
            </a:r>
            <a:r>
              <a:rPr sz="1200" spc="-40" dirty="0">
                <a:latin typeface="Arial"/>
                <a:cs typeface="Arial"/>
              </a:rPr>
              <a:t> </a:t>
            </a:r>
            <a:r>
              <a:rPr sz="1200" spc="-60" dirty="0">
                <a:latin typeface="Arial"/>
                <a:cs typeface="Arial"/>
              </a:rPr>
              <a:t>Bretaña</a:t>
            </a:r>
            <a:r>
              <a:rPr sz="1200" spc="-40" dirty="0">
                <a:latin typeface="Arial"/>
                <a:cs typeface="Arial"/>
              </a:rPr>
              <a:t> </a:t>
            </a:r>
            <a:r>
              <a:rPr sz="1200" spc="-55" dirty="0">
                <a:latin typeface="Arial"/>
                <a:cs typeface="Arial"/>
              </a:rPr>
              <a:t>cumplan</a:t>
            </a:r>
            <a:r>
              <a:rPr sz="1200" spc="-40" dirty="0">
                <a:latin typeface="Arial"/>
                <a:cs typeface="Arial"/>
              </a:rPr>
              <a:t> </a:t>
            </a:r>
            <a:r>
              <a:rPr sz="1200" spc="-75" dirty="0">
                <a:latin typeface="Arial"/>
                <a:cs typeface="Arial"/>
              </a:rPr>
              <a:t>las</a:t>
            </a:r>
            <a:r>
              <a:rPr sz="1200" spc="-40" dirty="0">
                <a:latin typeface="Arial"/>
                <a:cs typeface="Arial"/>
              </a:rPr>
              <a:t> directrices </a:t>
            </a:r>
            <a:r>
              <a:rPr sz="1200" spc="-90" dirty="0">
                <a:latin typeface="Arial"/>
                <a:cs typeface="Arial"/>
              </a:rPr>
              <a:t>é~cas</a:t>
            </a:r>
            <a:r>
              <a:rPr sz="1200" spc="-40" dirty="0">
                <a:latin typeface="Arial"/>
                <a:cs typeface="Arial"/>
              </a:rPr>
              <a:t> </a:t>
            </a:r>
            <a:r>
              <a:rPr sz="1200" spc="-60" dirty="0">
                <a:latin typeface="Arial"/>
                <a:cs typeface="Arial"/>
              </a:rPr>
              <a:t>publicadas</a:t>
            </a:r>
            <a:r>
              <a:rPr sz="1200" spc="-35" dirty="0">
                <a:latin typeface="Arial"/>
                <a:cs typeface="Arial"/>
              </a:rPr>
              <a:t> </a:t>
            </a:r>
            <a:r>
              <a:rPr sz="1200" spc="-20" dirty="0">
                <a:latin typeface="Arial"/>
                <a:cs typeface="Arial"/>
              </a:rPr>
              <a:t>por</a:t>
            </a:r>
            <a:r>
              <a:rPr sz="1200" spc="-40" dirty="0">
                <a:latin typeface="Arial"/>
                <a:cs typeface="Arial"/>
              </a:rPr>
              <a:t> </a:t>
            </a:r>
            <a:r>
              <a:rPr sz="1200" spc="-50" dirty="0">
                <a:latin typeface="Arial"/>
                <a:cs typeface="Arial"/>
              </a:rPr>
              <a:t>la</a:t>
            </a:r>
            <a:r>
              <a:rPr sz="1200" spc="-40" dirty="0">
                <a:latin typeface="Arial"/>
                <a:cs typeface="Arial"/>
              </a:rPr>
              <a:t> </a:t>
            </a:r>
            <a:r>
              <a:rPr sz="1200" spc="-65" dirty="0">
                <a:latin typeface="Arial"/>
                <a:cs typeface="Arial"/>
              </a:rPr>
              <a:t>Asociación</a:t>
            </a:r>
            <a:r>
              <a:rPr sz="1200" spc="-40" dirty="0">
                <a:latin typeface="Arial"/>
                <a:cs typeface="Arial"/>
              </a:rPr>
              <a:t> </a:t>
            </a:r>
            <a:r>
              <a:rPr sz="1200" spc="-50" dirty="0">
                <a:latin typeface="Arial"/>
                <a:cs typeface="Arial"/>
              </a:rPr>
              <a:t>Británica</a:t>
            </a:r>
            <a:r>
              <a:rPr sz="1200" spc="-40" dirty="0">
                <a:latin typeface="Arial"/>
                <a:cs typeface="Arial"/>
              </a:rPr>
              <a:t> </a:t>
            </a:r>
            <a:r>
              <a:rPr sz="1200" spc="-25" dirty="0">
                <a:latin typeface="Arial"/>
                <a:cs typeface="Arial"/>
              </a:rPr>
              <a:t>de </a:t>
            </a:r>
            <a:r>
              <a:rPr sz="1200" spc="-65" dirty="0">
                <a:latin typeface="Arial"/>
                <a:cs typeface="Arial"/>
              </a:rPr>
              <a:t>Inves~gación</a:t>
            </a:r>
            <a:r>
              <a:rPr sz="1200" spc="-15" dirty="0">
                <a:latin typeface="Arial"/>
                <a:cs typeface="Arial"/>
              </a:rPr>
              <a:t> </a:t>
            </a:r>
            <a:r>
              <a:rPr sz="1200" spc="-80" dirty="0">
                <a:latin typeface="Arial"/>
                <a:cs typeface="Arial"/>
              </a:rPr>
              <a:t>Educa~va:</a:t>
            </a:r>
            <a:r>
              <a:rPr sz="1200" spc="-10" dirty="0">
                <a:latin typeface="Arial"/>
                <a:cs typeface="Arial"/>
              </a:rPr>
              <a:t> </a:t>
            </a:r>
            <a:r>
              <a:rPr lang="en-GB" sz="1200" u="sng" dirty="0">
                <a:solidFill>
                  <a:srgbClr val="0000FF"/>
                </a:solidFill>
                <a:latin typeface="Arial Unicode MS" panose="020B0604020202020204" charset="-122"/>
                <a:cs typeface="Arial Unicode MS" panose="020B0604020202020204" charset="-122"/>
                <a:hlinkClick r:id="rId2"/>
              </a:rPr>
              <a:t>BERA 202</a:t>
            </a:r>
            <a:r>
              <a:rPr lang="en-GB" sz="1200" u="sng" dirty="0">
                <a:solidFill>
                  <a:srgbClr val="0000FF"/>
                </a:solidFill>
                <a:latin typeface="Arial Unicode MS" panose="020B0604020202020204" charset="-122"/>
                <a:cs typeface="Arial Unicode MS" panose="020B0604020202020204" charset="-122"/>
              </a:rPr>
              <a:t>4</a:t>
            </a:r>
            <a:r>
              <a:rPr sz="1200" spc="-10" dirty="0">
                <a:latin typeface="Arial"/>
                <a:cs typeface="Arial"/>
              </a:rPr>
              <a:t>.</a:t>
            </a:r>
            <a:r>
              <a:rPr lang="en-GB" sz="1200" spc="-10" dirty="0">
                <a:latin typeface="Arial"/>
                <a:cs typeface="Arial"/>
              </a:rPr>
              <a:t> </a:t>
            </a:r>
            <a:r>
              <a:rPr lang="en-GB" sz="1200" dirty="0">
                <a:latin typeface="Arial Unicode MS"/>
                <a:cs typeface="Arial Unicode MS"/>
              </a:rPr>
              <a:t>See our </a:t>
            </a:r>
            <a:r>
              <a:rPr lang="en-GB" sz="1200" dirty="0">
                <a:latin typeface="Arial Unicode MS"/>
                <a:cs typeface="Arial Unicode MS"/>
                <a:hlinkClick r:id="rId3"/>
              </a:rPr>
              <a:t>free short course E100 on ethics</a:t>
            </a:r>
            <a:r>
              <a:rPr lang="en-GB" sz="1200" dirty="0">
                <a:latin typeface="Arial Unicode MS"/>
                <a:cs typeface="Arial Unicode MS"/>
              </a:rPr>
              <a:t>.</a:t>
            </a:r>
            <a:endParaRPr sz="1200" dirty="0">
              <a:latin typeface="Arial"/>
              <a:cs typeface="Arial"/>
            </a:endParaRPr>
          </a:p>
        </p:txBody>
      </p:sp>
      <p:sp>
        <p:nvSpPr>
          <p:cNvPr id="7" name="object 7"/>
          <p:cNvSpPr txBox="1"/>
          <p:nvPr/>
        </p:nvSpPr>
        <p:spPr>
          <a:xfrm>
            <a:off x="721366" y="2130117"/>
            <a:ext cx="4439920" cy="1800860"/>
          </a:xfrm>
          <a:prstGeom prst="rect">
            <a:avLst/>
          </a:prstGeom>
          <a:ln w="31750">
            <a:solidFill>
              <a:srgbClr val="2791A6"/>
            </a:solidFill>
          </a:ln>
        </p:spPr>
        <p:txBody>
          <a:bodyPr vert="horz" wrap="square" lIns="0" tIns="155575" rIns="0" bIns="0" rtlCol="0">
            <a:spAutoFit/>
          </a:bodyPr>
          <a:lstStyle/>
          <a:p>
            <a:pPr marL="97790">
              <a:lnSpc>
                <a:spcPct val="100000"/>
              </a:lnSpc>
              <a:spcBef>
                <a:spcPts val="1225"/>
              </a:spcBef>
            </a:pPr>
            <a:r>
              <a:rPr sz="1200" spc="-110" dirty="0">
                <a:latin typeface="Arial"/>
                <a:cs typeface="Arial"/>
              </a:rPr>
              <a:t>Los</a:t>
            </a:r>
            <a:r>
              <a:rPr sz="1200" spc="-55" dirty="0">
                <a:latin typeface="Arial"/>
                <a:cs typeface="Arial"/>
              </a:rPr>
              <a:t> </a:t>
            </a:r>
            <a:r>
              <a:rPr sz="1200" spc="-35" dirty="0">
                <a:latin typeface="Arial"/>
                <a:cs typeface="Arial"/>
              </a:rPr>
              <a:t>principios</a:t>
            </a:r>
            <a:r>
              <a:rPr sz="1200" spc="-55" dirty="0">
                <a:latin typeface="Arial"/>
                <a:cs typeface="Arial"/>
              </a:rPr>
              <a:t> </a:t>
            </a:r>
            <a:r>
              <a:rPr sz="1200" spc="-50" dirty="0">
                <a:latin typeface="Arial"/>
                <a:cs typeface="Arial"/>
              </a:rPr>
              <a:t>de</a:t>
            </a:r>
            <a:r>
              <a:rPr sz="1200" spc="-55" dirty="0">
                <a:latin typeface="Arial"/>
                <a:cs typeface="Arial"/>
              </a:rPr>
              <a:t> </a:t>
            </a:r>
            <a:r>
              <a:rPr sz="1200" spc="-50" dirty="0">
                <a:latin typeface="Arial"/>
                <a:cs typeface="Arial"/>
              </a:rPr>
              <a:t>la </a:t>
            </a:r>
            <a:r>
              <a:rPr sz="1200" spc="-75" dirty="0">
                <a:latin typeface="Arial"/>
                <a:cs typeface="Arial"/>
              </a:rPr>
              <a:t>é~ca</a:t>
            </a:r>
            <a:r>
              <a:rPr sz="1200" spc="-55" dirty="0">
                <a:latin typeface="Arial"/>
                <a:cs typeface="Arial"/>
              </a:rPr>
              <a:t> </a:t>
            </a:r>
            <a:r>
              <a:rPr sz="1200" spc="-50" dirty="0">
                <a:latin typeface="Arial"/>
                <a:cs typeface="Arial"/>
              </a:rPr>
              <a:t>de</a:t>
            </a:r>
            <a:r>
              <a:rPr sz="1200" spc="-55" dirty="0">
                <a:latin typeface="Arial"/>
                <a:cs typeface="Arial"/>
              </a:rPr>
              <a:t> </a:t>
            </a:r>
            <a:r>
              <a:rPr sz="1200" spc="-50" dirty="0">
                <a:latin typeface="Arial"/>
                <a:cs typeface="Arial"/>
              </a:rPr>
              <a:t>la</a:t>
            </a:r>
            <a:r>
              <a:rPr sz="1200" spc="-55" dirty="0">
                <a:latin typeface="Arial"/>
                <a:cs typeface="Arial"/>
              </a:rPr>
              <a:t> </a:t>
            </a:r>
            <a:r>
              <a:rPr sz="1200" spc="-10" dirty="0">
                <a:latin typeface="Arial"/>
                <a:cs typeface="Arial"/>
              </a:rPr>
              <a:t>inves~gación</a:t>
            </a:r>
            <a:endParaRPr sz="1200">
              <a:latin typeface="Arial"/>
              <a:cs typeface="Arial"/>
            </a:endParaRPr>
          </a:p>
          <a:p>
            <a:pPr marL="554990" indent="-186055">
              <a:lnSpc>
                <a:spcPct val="100000"/>
              </a:lnSpc>
              <a:spcBef>
                <a:spcPts val="815"/>
              </a:spcBef>
              <a:buFont typeface="Arial"/>
              <a:buAutoNum type="arabicPeriod"/>
              <a:tabLst>
                <a:tab pos="554990" algn="l"/>
              </a:tabLst>
            </a:pPr>
            <a:r>
              <a:rPr sz="1200" spc="-30" dirty="0">
                <a:latin typeface="Arial"/>
                <a:cs typeface="Arial"/>
              </a:rPr>
              <a:t>Minimizar</a:t>
            </a:r>
            <a:r>
              <a:rPr sz="1200" spc="-45" dirty="0">
                <a:latin typeface="Arial"/>
                <a:cs typeface="Arial"/>
              </a:rPr>
              <a:t> </a:t>
            </a:r>
            <a:r>
              <a:rPr sz="1200" spc="-35" dirty="0">
                <a:latin typeface="Arial"/>
                <a:cs typeface="Arial"/>
              </a:rPr>
              <a:t>el</a:t>
            </a:r>
            <a:r>
              <a:rPr sz="1200" spc="-40" dirty="0">
                <a:latin typeface="Arial"/>
                <a:cs typeface="Arial"/>
              </a:rPr>
              <a:t> </a:t>
            </a:r>
            <a:r>
              <a:rPr sz="1200" spc="-55" dirty="0">
                <a:latin typeface="Arial"/>
                <a:cs typeface="Arial"/>
              </a:rPr>
              <a:t>riesgo</a:t>
            </a:r>
            <a:r>
              <a:rPr sz="1200" spc="-40" dirty="0">
                <a:latin typeface="Arial"/>
                <a:cs typeface="Arial"/>
              </a:rPr>
              <a:t> </a:t>
            </a:r>
            <a:r>
              <a:rPr sz="1200" spc="-50" dirty="0">
                <a:latin typeface="Arial"/>
                <a:cs typeface="Arial"/>
              </a:rPr>
              <a:t>de</a:t>
            </a:r>
            <a:r>
              <a:rPr sz="1200" spc="-40" dirty="0">
                <a:latin typeface="Arial"/>
                <a:cs typeface="Arial"/>
              </a:rPr>
              <a:t> </a:t>
            </a:r>
            <a:r>
              <a:rPr sz="1200" spc="-30" dirty="0">
                <a:latin typeface="Arial"/>
                <a:cs typeface="Arial"/>
              </a:rPr>
              <a:t>perjuicio</a:t>
            </a:r>
            <a:r>
              <a:rPr sz="1200" spc="-45" dirty="0">
                <a:latin typeface="Arial"/>
                <a:cs typeface="Arial"/>
              </a:rPr>
              <a:t> </a:t>
            </a:r>
            <a:r>
              <a:rPr sz="1200" spc="-60" dirty="0">
                <a:latin typeface="Arial"/>
                <a:cs typeface="Arial"/>
              </a:rPr>
              <a:t>y</a:t>
            </a:r>
            <a:r>
              <a:rPr sz="1200" spc="-40" dirty="0">
                <a:latin typeface="Arial"/>
                <a:cs typeface="Arial"/>
              </a:rPr>
              <a:t> </a:t>
            </a:r>
            <a:r>
              <a:rPr sz="1200" spc="-55" dirty="0">
                <a:latin typeface="Arial"/>
                <a:cs typeface="Arial"/>
              </a:rPr>
              <a:t>maximizar</a:t>
            </a:r>
            <a:r>
              <a:rPr sz="1200" spc="-40" dirty="0">
                <a:latin typeface="Arial"/>
                <a:cs typeface="Arial"/>
              </a:rPr>
              <a:t> </a:t>
            </a:r>
            <a:r>
              <a:rPr sz="1200" spc="-55" dirty="0">
                <a:latin typeface="Arial"/>
                <a:cs typeface="Arial"/>
              </a:rPr>
              <a:t>los</a:t>
            </a:r>
            <a:r>
              <a:rPr sz="1200" spc="-40" dirty="0">
                <a:latin typeface="Arial"/>
                <a:cs typeface="Arial"/>
              </a:rPr>
              <a:t> </a:t>
            </a:r>
            <a:r>
              <a:rPr sz="1200" spc="-10" dirty="0">
                <a:latin typeface="Arial"/>
                <a:cs typeface="Arial"/>
              </a:rPr>
              <a:t>beneﬁcios</a:t>
            </a:r>
            <a:endParaRPr sz="1200">
              <a:latin typeface="Arial"/>
              <a:cs typeface="Arial"/>
            </a:endParaRPr>
          </a:p>
          <a:p>
            <a:pPr marL="554990" indent="-186055">
              <a:lnSpc>
                <a:spcPct val="100000"/>
              </a:lnSpc>
              <a:spcBef>
                <a:spcPts val="600"/>
              </a:spcBef>
              <a:buFont typeface="Arial"/>
              <a:buAutoNum type="arabicPeriod"/>
              <a:tabLst>
                <a:tab pos="554990" algn="l"/>
              </a:tabLst>
            </a:pPr>
            <a:r>
              <a:rPr sz="1200" spc="-45" dirty="0">
                <a:latin typeface="Arial"/>
                <a:cs typeface="Arial"/>
              </a:rPr>
              <a:t>Obtener</a:t>
            </a:r>
            <a:r>
              <a:rPr sz="1200" spc="5" dirty="0">
                <a:latin typeface="Arial"/>
                <a:cs typeface="Arial"/>
              </a:rPr>
              <a:t> </a:t>
            </a:r>
            <a:r>
              <a:rPr sz="1200" spc="-50" dirty="0">
                <a:latin typeface="Arial"/>
                <a:cs typeface="Arial"/>
              </a:rPr>
              <a:t>consen~miento</a:t>
            </a:r>
            <a:r>
              <a:rPr sz="1200" spc="5" dirty="0">
                <a:latin typeface="Arial"/>
                <a:cs typeface="Arial"/>
              </a:rPr>
              <a:t> </a:t>
            </a:r>
            <a:r>
              <a:rPr sz="1200" spc="-10" dirty="0">
                <a:latin typeface="Arial"/>
                <a:cs typeface="Arial"/>
              </a:rPr>
              <a:t>informado</a:t>
            </a:r>
            <a:endParaRPr sz="1200">
              <a:latin typeface="Arial"/>
              <a:cs typeface="Arial"/>
            </a:endParaRPr>
          </a:p>
          <a:p>
            <a:pPr marL="554990" indent="-186055">
              <a:lnSpc>
                <a:spcPct val="100000"/>
              </a:lnSpc>
              <a:spcBef>
                <a:spcPts val="575"/>
              </a:spcBef>
              <a:buFont typeface="Arial"/>
              <a:buAutoNum type="arabicPeriod"/>
              <a:tabLst>
                <a:tab pos="554990" algn="l"/>
              </a:tabLst>
            </a:pPr>
            <a:r>
              <a:rPr sz="1200" spc="-50" dirty="0">
                <a:latin typeface="Arial"/>
                <a:cs typeface="Arial"/>
              </a:rPr>
              <a:t>Proteger</a:t>
            </a:r>
            <a:r>
              <a:rPr sz="1200" spc="-45" dirty="0">
                <a:latin typeface="Arial"/>
                <a:cs typeface="Arial"/>
              </a:rPr>
              <a:t> </a:t>
            </a:r>
            <a:r>
              <a:rPr sz="1200" spc="-35" dirty="0">
                <a:latin typeface="Arial"/>
                <a:cs typeface="Arial"/>
              </a:rPr>
              <a:t>el</a:t>
            </a:r>
            <a:r>
              <a:rPr sz="1200" spc="-45" dirty="0">
                <a:latin typeface="Arial"/>
                <a:cs typeface="Arial"/>
              </a:rPr>
              <a:t> </a:t>
            </a:r>
            <a:r>
              <a:rPr sz="1200" spc="-40" dirty="0">
                <a:latin typeface="Arial"/>
                <a:cs typeface="Arial"/>
              </a:rPr>
              <a:t>anonimato</a:t>
            </a:r>
            <a:r>
              <a:rPr sz="1200" spc="-45" dirty="0">
                <a:latin typeface="Arial"/>
                <a:cs typeface="Arial"/>
              </a:rPr>
              <a:t> </a:t>
            </a:r>
            <a:r>
              <a:rPr sz="1200" spc="-60" dirty="0">
                <a:latin typeface="Arial"/>
                <a:cs typeface="Arial"/>
              </a:rPr>
              <a:t>y</a:t>
            </a:r>
            <a:r>
              <a:rPr sz="1200" spc="-45" dirty="0">
                <a:latin typeface="Arial"/>
                <a:cs typeface="Arial"/>
              </a:rPr>
              <a:t> </a:t>
            </a:r>
            <a:r>
              <a:rPr sz="1200" spc="-50" dirty="0">
                <a:latin typeface="Arial"/>
                <a:cs typeface="Arial"/>
              </a:rPr>
              <a:t>la</a:t>
            </a:r>
            <a:r>
              <a:rPr sz="1200" spc="-45" dirty="0">
                <a:latin typeface="Arial"/>
                <a:cs typeface="Arial"/>
              </a:rPr>
              <a:t> </a:t>
            </a:r>
            <a:r>
              <a:rPr sz="1200" spc="-10" dirty="0">
                <a:latin typeface="Arial"/>
                <a:cs typeface="Arial"/>
              </a:rPr>
              <a:t>conﬁdencialidad</a:t>
            </a:r>
            <a:endParaRPr sz="1200">
              <a:latin typeface="Arial"/>
              <a:cs typeface="Arial"/>
            </a:endParaRPr>
          </a:p>
          <a:p>
            <a:pPr marL="554990" indent="-186055">
              <a:lnSpc>
                <a:spcPct val="100000"/>
              </a:lnSpc>
              <a:spcBef>
                <a:spcPts val="600"/>
              </a:spcBef>
              <a:buFont typeface="Arial"/>
              <a:buAutoNum type="arabicPeriod"/>
              <a:tabLst>
                <a:tab pos="554990" algn="l"/>
              </a:tabLst>
            </a:pPr>
            <a:r>
              <a:rPr sz="1200" spc="-50" dirty="0">
                <a:latin typeface="Arial"/>
                <a:cs typeface="Arial"/>
              </a:rPr>
              <a:t>Evitar</a:t>
            </a:r>
            <a:r>
              <a:rPr sz="1200" spc="-40" dirty="0">
                <a:latin typeface="Arial"/>
                <a:cs typeface="Arial"/>
              </a:rPr>
              <a:t> </a:t>
            </a:r>
            <a:r>
              <a:rPr sz="1200" spc="-75" dirty="0">
                <a:latin typeface="Arial"/>
                <a:cs typeface="Arial"/>
              </a:rPr>
              <a:t>prác~cas</a:t>
            </a:r>
            <a:r>
              <a:rPr sz="1200" spc="-40" dirty="0">
                <a:latin typeface="Arial"/>
                <a:cs typeface="Arial"/>
              </a:rPr>
              <a:t> </a:t>
            </a:r>
            <a:r>
              <a:rPr sz="1200" spc="-10" dirty="0">
                <a:latin typeface="Arial"/>
                <a:cs typeface="Arial"/>
              </a:rPr>
              <a:t>engañosas</a:t>
            </a:r>
            <a:endParaRPr sz="1200">
              <a:latin typeface="Arial"/>
              <a:cs typeface="Arial"/>
            </a:endParaRPr>
          </a:p>
          <a:p>
            <a:pPr marL="554990" indent="-186055">
              <a:lnSpc>
                <a:spcPct val="100000"/>
              </a:lnSpc>
              <a:spcBef>
                <a:spcPts val="820"/>
              </a:spcBef>
              <a:buFont typeface="Arial"/>
              <a:buAutoNum type="arabicPeriod"/>
              <a:tabLst>
                <a:tab pos="554990" algn="l"/>
              </a:tabLst>
            </a:pPr>
            <a:r>
              <a:rPr sz="1200" spc="-50" dirty="0">
                <a:latin typeface="Arial"/>
                <a:cs typeface="Arial"/>
              </a:rPr>
              <a:t>Ofrecer</a:t>
            </a:r>
            <a:r>
              <a:rPr sz="1200" spc="-45" dirty="0">
                <a:latin typeface="Arial"/>
                <a:cs typeface="Arial"/>
              </a:rPr>
              <a:t> </a:t>
            </a:r>
            <a:r>
              <a:rPr sz="1200" spc="-35" dirty="0">
                <a:latin typeface="Arial"/>
                <a:cs typeface="Arial"/>
              </a:rPr>
              <a:t>el</a:t>
            </a:r>
            <a:r>
              <a:rPr sz="1200" spc="-40" dirty="0">
                <a:latin typeface="Arial"/>
                <a:cs typeface="Arial"/>
              </a:rPr>
              <a:t> </a:t>
            </a:r>
            <a:r>
              <a:rPr sz="1200" spc="-50" dirty="0">
                <a:latin typeface="Arial"/>
                <a:cs typeface="Arial"/>
              </a:rPr>
              <a:t>derecho</a:t>
            </a:r>
            <a:r>
              <a:rPr sz="1200" spc="-40" dirty="0">
                <a:latin typeface="Arial"/>
                <a:cs typeface="Arial"/>
              </a:rPr>
              <a:t> </a:t>
            </a:r>
            <a:r>
              <a:rPr sz="1200" spc="-50" dirty="0">
                <a:latin typeface="Arial"/>
                <a:cs typeface="Arial"/>
              </a:rPr>
              <a:t>de</a:t>
            </a:r>
            <a:r>
              <a:rPr sz="1200" spc="-45" dirty="0">
                <a:latin typeface="Arial"/>
                <a:cs typeface="Arial"/>
              </a:rPr>
              <a:t> </a:t>
            </a:r>
            <a:r>
              <a:rPr sz="1200" spc="-55" dirty="0">
                <a:latin typeface="Arial"/>
                <a:cs typeface="Arial"/>
              </a:rPr>
              <a:t>abandonar</a:t>
            </a:r>
            <a:r>
              <a:rPr sz="1200" spc="-40" dirty="0">
                <a:latin typeface="Arial"/>
                <a:cs typeface="Arial"/>
              </a:rPr>
              <a:t> </a:t>
            </a:r>
            <a:r>
              <a:rPr sz="1200" spc="-50" dirty="0">
                <a:latin typeface="Arial"/>
                <a:cs typeface="Arial"/>
              </a:rPr>
              <a:t>la</a:t>
            </a:r>
            <a:r>
              <a:rPr sz="1200" spc="-40" dirty="0">
                <a:latin typeface="Arial"/>
                <a:cs typeface="Arial"/>
              </a:rPr>
              <a:t> </a:t>
            </a:r>
            <a:r>
              <a:rPr sz="1200" spc="-10" dirty="0">
                <a:latin typeface="Arial"/>
                <a:cs typeface="Arial"/>
              </a:rPr>
              <a:t>inves~gación</a:t>
            </a:r>
            <a:endParaRPr sz="1200">
              <a:latin typeface="Arial"/>
              <a:cs typeface="Arial"/>
            </a:endParaRPr>
          </a:p>
        </p:txBody>
      </p:sp>
      <p:sp>
        <p:nvSpPr>
          <p:cNvPr id="8" name="object 8"/>
          <p:cNvSpPr txBox="1"/>
          <p:nvPr/>
        </p:nvSpPr>
        <p:spPr>
          <a:xfrm>
            <a:off x="5629916" y="2147896"/>
            <a:ext cx="4531360" cy="1879600"/>
          </a:xfrm>
          <a:prstGeom prst="rect">
            <a:avLst/>
          </a:prstGeom>
          <a:ln w="31750">
            <a:solidFill>
              <a:srgbClr val="2791A6"/>
            </a:solidFill>
          </a:ln>
        </p:spPr>
        <p:txBody>
          <a:bodyPr vert="horz" wrap="square" lIns="0" tIns="156210" rIns="0" bIns="0" rtlCol="0">
            <a:spAutoFit/>
          </a:bodyPr>
          <a:lstStyle/>
          <a:p>
            <a:pPr marL="99695">
              <a:lnSpc>
                <a:spcPct val="100000"/>
              </a:lnSpc>
              <a:spcBef>
                <a:spcPts val="1230"/>
              </a:spcBef>
            </a:pPr>
            <a:r>
              <a:rPr sz="1200" spc="-105" dirty="0">
                <a:latin typeface="Arial"/>
                <a:cs typeface="Arial"/>
              </a:rPr>
              <a:t>¿Qué</a:t>
            </a:r>
            <a:r>
              <a:rPr sz="1200" spc="-50" dirty="0">
                <a:latin typeface="Arial"/>
                <a:cs typeface="Arial"/>
              </a:rPr>
              <a:t> </a:t>
            </a:r>
            <a:r>
              <a:rPr sz="1200" spc="-55" dirty="0">
                <a:latin typeface="Arial"/>
                <a:cs typeface="Arial"/>
              </a:rPr>
              <a:t>signiﬁca</a:t>
            </a:r>
            <a:r>
              <a:rPr sz="1200" spc="-50" dirty="0">
                <a:latin typeface="Arial"/>
                <a:cs typeface="Arial"/>
              </a:rPr>
              <a:t> </a:t>
            </a:r>
            <a:r>
              <a:rPr sz="1200" spc="-55" dirty="0">
                <a:latin typeface="Arial"/>
                <a:cs typeface="Arial"/>
              </a:rPr>
              <a:t>riesgo</a:t>
            </a:r>
            <a:r>
              <a:rPr sz="1200" spc="-45" dirty="0">
                <a:latin typeface="Arial"/>
                <a:cs typeface="Arial"/>
              </a:rPr>
              <a:t> </a:t>
            </a:r>
            <a:r>
              <a:rPr sz="1200" spc="-50" dirty="0">
                <a:latin typeface="Arial"/>
                <a:cs typeface="Arial"/>
              </a:rPr>
              <a:t>de </a:t>
            </a:r>
            <a:r>
              <a:rPr sz="1200" spc="-10" dirty="0">
                <a:latin typeface="Arial"/>
                <a:cs typeface="Arial"/>
              </a:rPr>
              <a:t>perjuicio?</a:t>
            </a:r>
            <a:endParaRPr sz="1200">
              <a:latin typeface="Arial"/>
              <a:cs typeface="Arial"/>
            </a:endParaRPr>
          </a:p>
          <a:p>
            <a:pPr marL="328295" indent="-228600">
              <a:lnSpc>
                <a:spcPct val="100000"/>
              </a:lnSpc>
              <a:spcBef>
                <a:spcPts val="790"/>
              </a:spcBef>
              <a:buChar char="•"/>
              <a:tabLst>
                <a:tab pos="328295" algn="l"/>
              </a:tabLst>
            </a:pPr>
            <a:r>
              <a:rPr sz="1200" spc="-80" dirty="0">
                <a:latin typeface="Arial"/>
                <a:cs typeface="Arial"/>
              </a:rPr>
              <a:t>Daño</a:t>
            </a:r>
            <a:r>
              <a:rPr sz="1200" spc="-50" dirty="0">
                <a:latin typeface="Arial"/>
                <a:cs typeface="Arial"/>
              </a:rPr>
              <a:t> </a:t>
            </a:r>
            <a:r>
              <a:rPr sz="1200" spc="-40" dirty="0">
                <a:latin typeface="Arial"/>
                <a:cs typeface="Arial"/>
              </a:rPr>
              <a:t>o</a:t>
            </a:r>
            <a:r>
              <a:rPr sz="1200" spc="-50" dirty="0">
                <a:latin typeface="Arial"/>
                <a:cs typeface="Arial"/>
              </a:rPr>
              <a:t> </a:t>
            </a:r>
            <a:r>
              <a:rPr sz="1200" spc="-45" dirty="0">
                <a:latin typeface="Arial"/>
                <a:cs typeface="Arial"/>
              </a:rPr>
              <a:t>incomodidad </a:t>
            </a:r>
            <a:r>
              <a:rPr sz="1200" spc="-95" dirty="0">
                <a:latin typeface="Arial"/>
                <a:cs typeface="Arial"/>
              </a:rPr>
              <a:t>Bsicos</a:t>
            </a:r>
            <a:r>
              <a:rPr sz="1200" spc="-50" dirty="0">
                <a:latin typeface="Arial"/>
                <a:cs typeface="Arial"/>
              </a:rPr>
              <a:t> de</a:t>
            </a:r>
            <a:r>
              <a:rPr sz="1200" spc="-45" dirty="0">
                <a:latin typeface="Arial"/>
                <a:cs typeface="Arial"/>
              </a:rPr>
              <a:t> </a:t>
            </a:r>
            <a:r>
              <a:rPr sz="1200" spc="-55" dirty="0">
                <a:latin typeface="Arial"/>
                <a:cs typeface="Arial"/>
              </a:rPr>
              <a:t>los</a:t>
            </a:r>
            <a:r>
              <a:rPr sz="1200" spc="-50" dirty="0">
                <a:latin typeface="Arial"/>
                <a:cs typeface="Arial"/>
              </a:rPr>
              <a:t> </a:t>
            </a:r>
            <a:r>
              <a:rPr sz="1200" spc="-10" dirty="0">
                <a:latin typeface="Arial"/>
                <a:cs typeface="Arial"/>
              </a:rPr>
              <a:t>par~cipantes</a:t>
            </a:r>
            <a:endParaRPr sz="1200">
              <a:latin typeface="Arial"/>
              <a:cs typeface="Arial"/>
            </a:endParaRPr>
          </a:p>
          <a:p>
            <a:pPr marL="99695" marR="293370" indent="228600">
              <a:lnSpc>
                <a:spcPct val="121700"/>
              </a:lnSpc>
              <a:spcBef>
                <a:spcPts val="290"/>
              </a:spcBef>
              <a:buChar char="•"/>
              <a:tabLst>
                <a:tab pos="328295" algn="l"/>
              </a:tabLst>
            </a:pPr>
            <a:r>
              <a:rPr sz="1200" spc="-80" dirty="0">
                <a:latin typeface="Arial"/>
                <a:cs typeface="Arial"/>
              </a:rPr>
              <a:t>Angus~a</a:t>
            </a:r>
            <a:r>
              <a:rPr sz="1200" spc="-40" dirty="0">
                <a:latin typeface="Arial"/>
                <a:cs typeface="Arial"/>
              </a:rPr>
              <a:t> </a:t>
            </a:r>
            <a:r>
              <a:rPr sz="1200" spc="-60" dirty="0">
                <a:latin typeface="Arial"/>
                <a:cs typeface="Arial"/>
              </a:rPr>
              <a:t>psicológica</a:t>
            </a:r>
            <a:r>
              <a:rPr sz="1200" spc="-35" dirty="0">
                <a:latin typeface="Arial"/>
                <a:cs typeface="Arial"/>
              </a:rPr>
              <a:t> </a:t>
            </a:r>
            <a:r>
              <a:rPr sz="1200" spc="-60" dirty="0">
                <a:latin typeface="Arial"/>
                <a:cs typeface="Arial"/>
              </a:rPr>
              <a:t>y</a:t>
            </a:r>
            <a:r>
              <a:rPr sz="1200" spc="-35" dirty="0">
                <a:latin typeface="Arial"/>
                <a:cs typeface="Arial"/>
              </a:rPr>
              <a:t> </a:t>
            </a:r>
            <a:r>
              <a:rPr sz="1200" spc="-50" dirty="0">
                <a:latin typeface="Arial"/>
                <a:cs typeface="Arial"/>
              </a:rPr>
              <a:t>malestar,</a:t>
            </a:r>
            <a:r>
              <a:rPr sz="1200" spc="-35" dirty="0">
                <a:latin typeface="Arial"/>
                <a:cs typeface="Arial"/>
              </a:rPr>
              <a:t> incluida</a:t>
            </a:r>
            <a:r>
              <a:rPr sz="1200" spc="-40" dirty="0">
                <a:latin typeface="Arial"/>
                <a:cs typeface="Arial"/>
              </a:rPr>
              <a:t> </a:t>
            </a:r>
            <a:r>
              <a:rPr sz="1200" spc="-50" dirty="0">
                <a:latin typeface="Arial"/>
                <a:cs typeface="Arial"/>
              </a:rPr>
              <a:t>la</a:t>
            </a:r>
            <a:r>
              <a:rPr sz="1200" spc="-35" dirty="0">
                <a:latin typeface="Arial"/>
                <a:cs typeface="Arial"/>
              </a:rPr>
              <a:t> </a:t>
            </a:r>
            <a:r>
              <a:rPr sz="1200" spc="-45" dirty="0">
                <a:latin typeface="Arial"/>
                <a:cs typeface="Arial"/>
              </a:rPr>
              <a:t>presión</a:t>
            </a:r>
            <a:r>
              <a:rPr sz="1200" spc="-35" dirty="0">
                <a:latin typeface="Arial"/>
                <a:cs typeface="Arial"/>
              </a:rPr>
              <a:t> </a:t>
            </a:r>
            <a:r>
              <a:rPr sz="1200" spc="-45" dirty="0">
                <a:latin typeface="Arial"/>
                <a:cs typeface="Arial"/>
              </a:rPr>
              <a:t>que</a:t>
            </a:r>
            <a:r>
              <a:rPr sz="1200" spc="-35" dirty="0">
                <a:latin typeface="Arial"/>
                <a:cs typeface="Arial"/>
              </a:rPr>
              <a:t> puedan </a:t>
            </a:r>
            <a:r>
              <a:rPr sz="1200" spc="-55" dirty="0">
                <a:latin typeface="Arial"/>
                <a:cs typeface="Arial"/>
              </a:rPr>
              <a:t>sen~r</a:t>
            </a:r>
            <a:r>
              <a:rPr sz="1200" spc="-40" dirty="0">
                <a:latin typeface="Arial"/>
                <a:cs typeface="Arial"/>
              </a:rPr>
              <a:t> </a:t>
            </a:r>
            <a:r>
              <a:rPr sz="1200" spc="-55" dirty="0">
                <a:latin typeface="Arial"/>
                <a:cs typeface="Arial"/>
              </a:rPr>
              <a:t>los</a:t>
            </a:r>
            <a:r>
              <a:rPr sz="1200" spc="-40" dirty="0">
                <a:latin typeface="Arial"/>
                <a:cs typeface="Arial"/>
              </a:rPr>
              <a:t> </a:t>
            </a:r>
            <a:r>
              <a:rPr sz="1200" spc="-50" dirty="0">
                <a:latin typeface="Arial"/>
                <a:cs typeface="Arial"/>
              </a:rPr>
              <a:t>par~cipantes</a:t>
            </a:r>
            <a:r>
              <a:rPr sz="1200" spc="-35" dirty="0">
                <a:latin typeface="Arial"/>
                <a:cs typeface="Arial"/>
              </a:rPr>
              <a:t> </a:t>
            </a:r>
            <a:r>
              <a:rPr sz="1200" spc="-55" dirty="0">
                <a:latin typeface="Arial"/>
                <a:cs typeface="Arial"/>
              </a:rPr>
              <a:t>para</a:t>
            </a:r>
            <a:r>
              <a:rPr sz="1200" spc="-40" dirty="0">
                <a:latin typeface="Arial"/>
                <a:cs typeface="Arial"/>
              </a:rPr>
              <a:t> </a:t>
            </a:r>
            <a:r>
              <a:rPr sz="1200" spc="-10" dirty="0">
                <a:latin typeface="Arial"/>
                <a:cs typeface="Arial"/>
              </a:rPr>
              <a:t>colaborar</a:t>
            </a:r>
            <a:endParaRPr sz="1200">
              <a:latin typeface="Arial"/>
              <a:cs typeface="Arial"/>
            </a:endParaRPr>
          </a:p>
          <a:p>
            <a:pPr marL="328295" indent="-228600">
              <a:lnSpc>
                <a:spcPct val="100000"/>
              </a:lnSpc>
              <a:spcBef>
                <a:spcPts val="600"/>
              </a:spcBef>
              <a:buChar char="•"/>
              <a:tabLst>
                <a:tab pos="328295" algn="l"/>
              </a:tabLst>
            </a:pPr>
            <a:r>
              <a:rPr sz="1200" spc="-70" dirty="0">
                <a:latin typeface="Arial"/>
                <a:cs typeface="Arial"/>
              </a:rPr>
              <a:t>Desventajas</a:t>
            </a:r>
            <a:r>
              <a:rPr sz="1200" spc="-25" dirty="0">
                <a:latin typeface="Arial"/>
                <a:cs typeface="Arial"/>
              </a:rPr>
              <a:t> </a:t>
            </a:r>
            <a:r>
              <a:rPr sz="1200" spc="-10" dirty="0">
                <a:latin typeface="Arial"/>
                <a:cs typeface="Arial"/>
              </a:rPr>
              <a:t>sociales</a:t>
            </a:r>
            <a:endParaRPr sz="1200">
              <a:latin typeface="Arial"/>
              <a:cs typeface="Arial"/>
            </a:endParaRPr>
          </a:p>
          <a:p>
            <a:pPr marL="328295" indent="-228600">
              <a:lnSpc>
                <a:spcPct val="100000"/>
              </a:lnSpc>
              <a:spcBef>
                <a:spcPts val="600"/>
              </a:spcBef>
              <a:buChar char="•"/>
              <a:tabLst>
                <a:tab pos="328295" algn="l"/>
              </a:tabLst>
            </a:pPr>
            <a:r>
              <a:rPr sz="1200" spc="-65" dirty="0">
                <a:latin typeface="Arial"/>
                <a:cs typeface="Arial"/>
              </a:rPr>
              <a:t>Falta</a:t>
            </a:r>
            <a:r>
              <a:rPr sz="1200" spc="-55" dirty="0">
                <a:latin typeface="Arial"/>
                <a:cs typeface="Arial"/>
              </a:rPr>
              <a:t> </a:t>
            </a:r>
            <a:r>
              <a:rPr sz="1200" spc="-50" dirty="0">
                <a:latin typeface="Arial"/>
                <a:cs typeface="Arial"/>
              </a:rPr>
              <a:t>de</a:t>
            </a:r>
            <a:r>
              <a:rPr sz="1200" spc="-55" dirty="0">
                <a:latin typeface="Arial"/>
                <a:cs typeface="Arial"/>
              </a:rPr>
              <a:t> </a:t>
            </a:r>
            <a:r>
              <a:rPr sz="1200" spc="-45" dirty="0">
                <a:latin typeface="Arial"/>
                <a:cs typeface="Arial"/>
              </a:rPr>
              <a:t>privacidad</a:t>
            </a:r>
            <a:r>
              <a:rPr sz="1200" spc="-50" dirty="0">
                <a:latin typeface="Arial"/>
                <a:cs typeface="Arial"/>
              </a:rPr>
              <a:t> </a:t>
            </a:r>
            <a:r>
              <a:rPr sz="1200" spc="-60" dirty="0">
                <a:latin typeface="Arial"/>
                <a:cs typeface="Arial"/>
              </a:rPr>
              <a:t>y</a:t>
            </a:r>
            <a:r>
              <a:rPr sz="1200" spc="-55" dirty="0">
                <a:latin typeface="Arial"/>
                <a:cs typeface="Arial"/>
              </a:rPr>
              <a:t> </a:t>
            </a:r>
            <a:r>
              <a:rPr sz="1200" spc="-10" dirty="0">
                <a:latin typeface="Arial"/>
                <a:cs typeface="Arial"/>
              </a:rPr>
              <a:t>anonimato</a:t>
            </a:r>
            <a:endParaRPr sz="1200">
              <a:latin typeface="Arial"/>
              <a:cs typeface="Arial"/>
            </a:endParaRPr>
          </a:p>
        </p:txBody>
      </p:sp>
      <p:sp>
        <p:nvSpPr>
          <p:cNvPr id="9" name="object 9"/>
          <p:cNvSpPr txBox="1"/>
          <p:nvPr/>
        </p:nvSpPr>
        <p:spPr>
          <a:xfrm>
            <a:off x="627260" y="3973964"/>
            <a:ext cx="9410700" cy="464820"/>
          </a:xfrm>
          <a:prstGeom prst="rect">
            <a:avLst/>
          </a:prstGeom>
        </p:spPr>
        <p:txBody>
          <a:bodyPr vert="horz" wrap="square" lIns="0" tIns="12700" rIns="0" bIns="0" rtlCol="0">
            <a:spAutoFit/>
          </a:bodyPr>
          <a:lstStyle/>
          <a:p>
            <a:pPr marL="12700" marR="5080">
              <a:lnSpc>
                <a:spcPct val="120000"/>
              </a:lnSpc>
              <a:spcBef>
                <a:spcPts val="100"/>
              </a:spcBef>
            </a:pPr>
            <a:r>
              <a:rPr sz="1200" spc="-90" dirty="0">
                <a:latin typeface="Arial"/>
                <a:cs typeface="Arial"/>
              </a:rPr>
              <a:t>Para</a:t>
            </a:r>
            <a:r>
              <a:rPr sz="1200" spc="-50" dirty="0">
                <a:latin typeface="Arial"/>
                <a:cs typeface="Arial"/>
              </a:rPr>
              <a:t> </a:t>
            </a:r>
            <a:r>
              <a:rPr sz="1200" spc="-55" dirty="0">
                <a:latin typeface="Arial"/>
                <a:cs typeface="Arial"/>
              </a:rPr>
              <a:t>seguir</a:t>
            </a:r>
            <a:r>
              <a:rPr sz="1200" spc="-40" dirty="0">
                <a:latin typeface="Arial"/>
                <a:cs typeface="Arial"/>
              </a:rPr>
              <a:t> </a:t>
            </a:r>
            <a:r>
              <a:rPr sz="1200" spc="-55" dirty="0">
                <a:latin typeface="Arial"/>
                <a:cs typeface="Arial"/>
              </a:rPr>
              <a:t>los</a:t>
            </a:r>
            <a:r>
              <a:rPr sz="1200" spc="-40" dirty="0">
                <a:latin typeface="Arial"/>
                <a:cs typeface="Arial"/>
              </a:rPr>
              <a:t> </a:t>
            </a:r>
            <a:r>
              <a:rPr sz="1200" spc="-35" dirty="0">
                <a:latin typeface="Arial"/>
                <a:cs typeface="Arial"/>
              </a:rPr>
              <a:t>principios</a:t>
            </a:r>
            <a:r>
              <a:rPr sz="1200" spc="-40" dirty="0">
                <a:latin typeface="Arial"/>
                <a:cs typeface="Arial"/>
              </a:rPr>
              <a:t> </a:t>
            </a:r>
            <a:r>
              <a:rPr sz="1200" spc="-50" dirty="0">
                <a:latin typeface="Arial"/>
                <a:cs typeface="Arial"/>
              </a:rPr>
              <a:t>éticos</a:t>
            </a:r>
            <a:r>
              <a:rPr sz="1200" spc="-40" dirty="0">
                <a:latin typeface="Arial"/>
                <a:cs typeface="Arial"/>
              </a:rPr>
              <a:t> </a:t>
            </a:r>
            <a:r>
              <a:rPr sz="1200" spc="-50" dirty="0">
                <a:latin typeface="Arial"/>
                <a:cs typeface="Arial"/>
              </a:rPr>
              <a:t>de</a:t>
            </a:r>
            <a:r>
              <a:rPr sz="1200" spc="-40" dirty="0">
                <a:latin typeface="Arial"/>
                <a:cs typeface="Arial"/>
              </a:rPr>
              <a:t> </a:t>
            </a:r>
            <a:r>
              <a:rPr sz="1200" spc="-50" dirty="0">
                <a:latin typeface="Arial"/>
                <a:cs typeface="Arial"/>
              </a:rPr>
              <a:t>la</a:t>
            </a:r>
            <a:r>
              <a:rPr sz="1200" spc="-40" dirty="0">
                <a:latin typeface="Arial"/>
                <a:cs typeface="Arial"/>
              </a:rPr>
              <a:t> </a:t>
            </a:r>
            <a:r>
              <a:rPr sz="1200" spc="-50" dirty="0">
                <a:latin typeface="Arial"/>
                <a:cs typeface="Arial"/>
              </a:rPr>
              <a:t>investigación,</a:t>
            </a:r>
            <a:r>
              <a:rPr sz="1200" spc="-35" dirty="0">
                <a:latin typeface="Arial"/>
                <a:cs typeface="Arial"/>
              </a:rPr>
              <a:t> </a:t>
            </a:r>
            <a:r>
              <a:rPr sz="1200" spc="-105" dirty="0">
                <a:latin typeface="Arial"/>
                <a:cs typeface="Arial"/>
              </a:rPr>
              <a:t>es</a:t>
            </a:r>
            <a:r>
              <a:rPr sz="1200" spc="-40" dirty="0">
                <a:latin typeface="Arial"/>
                <a:cs typeface="Arial"/>
              </a:rPr>
              <a:t> </a:t>
            </a:r>
            <a:r>
              <a:rPr sz="1200" spc="-25" dirty="0">
                <a:latin typeface="Arial"/>
                <a:cs typeface="Arial"/>
              </a:rPr>
              <a:t>importante</a:t>
            </a:r>
            <a:r>
              <a:rPr sz="1200" spc="-40" dirty="0">
                <a:latin typeface="Arial"/>
                <a:cs typeface="Arial"/>
              </a:rPr>
              <a:t> </a:t>
            </a:r>
            <a:r>
              <a:rPr sz="1200" spc="-50" dirty="0">
                <a:latin typeface="Arial"/>
                <a:cs typeface="Arial"/>
              </a:rPr>
              <a:t>considerar</a:t>
            </a:r>
            <a:r>
              <a:rPr sz="1200" spc="-40" dirty="0">
                <a:latin typeface="Arial"/>
                <a:cs typeface="Arial"/>
              </a:rPr>
              <a:t> </a:t>
            </a:r>
            <a:r>
              <a:rPr sz="1200" spc="-65" dirty="0">
                <a:latin typeface="Arial"/>
                <a:cs typeface="Arial"/>
              </a:rPr>
              <a:t>estos</a:t>
            </a:r>
            <a:r>
              <a:rPr sz="1200" spc="-40" dirty="0">
                <a:latin typeface="Arial"/>
                <a:cs typeface="Arial"/>
              </a:rPr>
              <a:t> puntos </a:t>
            </a:r>
            <a:r>
              <a:rPr sz="1200" spc="-60" dirty="0">
                <a:latin typeface="Arial"/>
                <a:cs typeface="Arial"/>
              </a:rPr>
              <a:t>antes,</a:t>
            </a:r>
            <a:r>
              <a:rPr sz="1200" spc="-40" dirty="0">
                <a:latin typeface="Arial"/>
                <a:cs typeface="Arial"/>
              </a:rPr>
              <a:t> </a:t>
            </a:r>
            <a:r>
              <a:rPr sz="1200" spc="-35" dirty="0">
                <a:latin typeface="Arial"/>
                <a:cs typeface="Arial"/>
              </a:rPr>
              <a:t>durante</a:t>
            </a:r>
            <a:r>
              <a:rPr sz="1200" spc="-40" dirty="0">
                <a:latin typeface="Arial"/>
                <a:cs typeface="Arial"/>
              </a:rPr>
              <a:t> </a:t>
            </a:r>
            <a:r>
              <a:rPr sz="1200" spc="-60" dirty="0">
                <a:latin typeface="Arial"/>
                <a:cs typeface="Arial"/>
              </a:rPr>
              <a:t>y</a:t>
            </a:r>
            <a:r>
              <a:rPr sz="1200" spc="-35" dirty="0">
                <a:latin typeface="Arial"/>
                <a:cs typeface="Arial"/>
              </a:rPr>
              <a:t> </a:t>
            </a:r>
            <a:r>
              <a:rPr sz="1200" spc="-75" dirty="0">
                <a:latin typeface="Arial"/>
                <a:cs typeface="Arial"/>
              </a:rPr>
              <a:t>después</a:t>
            </a:r>
            <a:r>
              <a:rPr sz="1200" spc="-40" dirty="0">
                <a:latin typeface="Arial"/>
                <a:cs typeface="Arial"/>
              </a:rPr>
              <a:t> </a:t>
            </a:r>
            <a:r>
              <a:rPr sz="1200" spc="-50" dirty="0">
                <a:latin typeface="Arial"/>
                <a:cs typeface="Arial"/>
              </a:rPr>
              <a:t>de</a:t>
            </a:r>
            <a:r>
              <a:rPr sz="1200" spc="-40" dirty="0">
                <a:latin typeface="Arial"/>
                <a:cs typeface="Arial"/>
              </a:rPr>
              <a:t> </a:t>
            </a:r>
            <a:r>
              <a:rPr sz="1200" spc="-50" dirty="0">
                <a:latin typeface="Arial"/>
                <a:cs typeface="Arial"/>
              </a:rPr>
              <a:t>la</a:t>
            </a:r>
            <a:r>
              <a:rPr sz="1200" spc="-40" dirty="0">
                <a:latin typeface="Arial"/>
                <a:cs typeface="Arial"/>
              </a:rPr>
              <a:t> </a:t>
            </a:r>
            <a:r>
              <a:rPr sz="1200" spc="-75" dirty="0">
                <a:latin typeface="Arial"/>
                <a:cs typeface="Arial"/>
              </a:rPr>
              <a:t>suya.</a:t>
            </a:r>
            <a:r>
              <a:rPr sz="1200" spc="-40" dirty="0">
                <a:latin typeface="Arial"/>
                <a:cs typeface="Arial"/>
              </a:rPr>
              <a:t> </a:t>
            </a:r>
            <a:r>
              <a:rPr sz="1200" spc="-80" dirty="0">
                <a:latin typeface="Arial"/>
                <a:cs typeface="Arial"/>
              </a:rPr>
              <a:t>Puede</a:t>
            </a:r>
            <a:r>
              <a:rPr sz="1200" spc="-40" dirty="0">
                <a:latin typeface="Arial"/>
                <a:cs typeface="Arial"/>
              </a:rPr>
              <a:t> </a:t>
            </a:r>
            <a:r>
              <a:rPr sz="1200" spc="-20" dirty="0">
                <a:latin typeface="Arial"/>
                <a:cs typeface="Arial"/>
              </a:rPr>
              <a:t>optar</a:t>
            </a:r>
            <a:r>
              <a:rPr sz="1200" spc="-40" dirty="0">
                <a:latin typeface="Arial"/>
                <a:cs typeface="Arial"/>
              </a:rPr>
              <a:t> </a:t>
            </a:r>
            <a:r>
              <a:rPr sz="1200" spc="-20" dirty="0">
                <a:latin typeface="Arial"/>
                <a:cs typeface="Arial"/>
              </a:rPr>
              <a:t>por</a:t>
            </a:r>
            <a:r>
              <a:rPr sz="1200" spc="-35" dirty="0">
                <a:latin typeface="Arial"/>
                <a:cs typeface="Arial"/>
              </a:rPr>
              <a:t> </a:t>
            </a:r>
            <a:r>
              <a:rPr sz="1200" spc="-10" dirty="0">
                <a:latin typeface="Arial"/>
                <a:cs typeface="Arial"/>
              </a:rPr>
              <a:t>discutir </a:t>
            </a:r>
            <a:r>
              <a:rPr sz="1200" spc="-65" dirty="0">
                <a:latin typeface="Arial"/>
                <a:cs typeface="Arial"/>
              </a:rPr>
              <a:t>estos</a:t>
            </a:r>
            <a:r>
              <a:rPr sz="1200" spc="-50" dirty="0">
                <a:latin typeface="Arial"/>
                <a:cs typeface="Arial"/>
              </a:rPr>
              <a:t> </a:t>
            </a:r>
            <a:r>
              <a:rPr sz="1200" spc="-60" dirty="0">
                <a:latin typeface="Arial"/>
                <a:cs typeface="Arial"/>
              </a:rPr>
              <a:t>temas</a:t>
            </a:r>
            <a:r>
              <a:rPr sz="1200" spc="-45" dirty="0">
                <a:latin typeface="Arial"/>
                <a:cs typeface="Arial"/>
              </a:rPr>
              <a:t> </a:t>
            </a:r>
            <a:r>
              <a:rPr sz="1200" spc="-65" dirty="0">
                <a:latin typeface="Arial"/>
                <a:cs typeface="Arial"/>
              </a:rPr>
              <a:t>con</a:t>
            </a:r>
            <a:r>
              <a:rPr sz="1200" spc="-45" dirty="0">
                <a:latin typeface="Arial"/>
                <a:cs typeface="Arial"/>
              </a:rPr>
              <a:t> </a:t>
            </a:r>
            <a:r>
              <a:rPr sz="1200" spc="-80" dirty="0">
                <a:latin typeface="Arial"/>
                <a:cs typeface="Arial"/>
              </a:rPr>
              <a:t>colegas</a:t>
            </a:r>
            <a:r>
              <a:rPr sz="1200" spc="-50" dirty="0">
                <a:latin typeface="Arial"/>
                <a:cs typeface="Arial"/>
              </a:rPr>
              <a:t> </a:t>
            </a:r>
            <a:r>
              <a:rPr sz="1200" spc="-40" dirty="0">
                <a:latin typeface="Arial"/>
                <a:cs typeface="Arial"/>
              </a:rPr>
              <a:t>o</a:t>
            </a:r>
            <a:r>
              <a:rPr sz="1200" spc="-45" dirty="0">
                <a:latin typeface="Arial"/>
                <a:cs typeface="Arial"/>
              </a:rPr>
              <a:t> </a:t>
            </a:r>
            <a:r>
              <a:rPr sz="1200" spc="-25" dirty="0">
                <a:latin typeface="Arial"/>
                <a:cs typeface="Arial"/>
              </a:rPr>
              <a:t>tomar</a:t>
            </a:r>
            <a:r>
              <a:rPr sz="1200" spc="-45" dirty="0">
                <a:latin typeface="Arial"/>
                <a:cs typeface="Arial"/>
              </a:rPr>
              <a:t> </a:t>
            </a:r>
            <a:r>
              <a:rPr sz="1200" spc="-100" dirty="0">
                <a:latin typeface="Arial"/>
                <a:cs typeface="Arial"/>
              </a:rPr>
              <a:t>sus</a:t>
            </a:r>
            <a:r>
              <a:rPr sz="1200" spc="-50" dirty="0">
                <a:latin typeface="Arial"/>
                <a:cs typeface="Arial"/>
              </a:rPr>
              <a:t> propias</a:t>
            </a:r>
            <a:r>
              <a:rPr sz="1200" spc="-45" dirty="0">
                <a:latin typeface="Arial"/>
                <a:cs typeface="Arial"/>
              </a:rPr>
              <a:t> </a:t>
            </a:r>
            <a:r>
              <a:rPr sz="1200" spc="-50" dirty="0">
                <a:latin typeface="Arial"/>
                <a:cs typeface="Arial"/>
              </a:rPr>
              <a:t>notas</a:t>
            </a:r>
            <a:r>
              <a:rPr sz="1200" spc="-45" dirty="0">
                <a:latin typeface="Arial"/>
                <a:cs typeface="Arial"/>
              </a:rPr>
              <a:t> </a:t>
            </a:r>
            <a:r>
              <a:rPr sz="1200" spc="-55" dirty="0">
                <a:latin typeface="Arial"/>
                <a:cs typeface="Arial"/>
              </a:rPr>
              <a:t>sobre</a:t>
            </a:r>
            <a:r>
              <a:rPr sz="1200" spc="-50" dirty="0">
                <a:latin typeface="Arial"/>
                <a:cs typeface="Arial"/>
              </a:rPr>
              <a:t> </a:t>
            </a:r>
            <a:r>
              <a:rPr sz="1200" spc="-45" dirty="0">
                <a:latin typeface="Arial"/>
                <a:cs typeface="Arial"/>
              </a:rPr>
              <a:t>cualquiera </a:t>
            </a:r>
            <a:r>
              <a:rPr sz="1200" spc="-50" dirty="0">
                <a:latin typeface="Arial"/>
                <a:cs typeface="Arial"/>
              </a:rPr>
              <a:t>de</a:t>
            </a:r>
            <a:r>
              <a:rPr sz="1200" spc="-45" dirty="0">
                <a:latin typeface="Arial"/>
                <a:cs typeface="Arial"/>
              </a:rPr>
              <a:t> </a:t>
            </a:r>
            <a:r>
              <a:rPr sz="1200" spc="-65" dirty="0">
                <a:latin typeface="Arial"/>
                <a:cs typeface="Arial"/>
              </a:rPr>
              <a:t>estos</a:t>
            </a:r>
            <a:r>
              <a:rPr sz="1200" spc="-50" dirty="0">
                <a:latin typeface="Arial"/>
                <a:cs typeface="Arial"/>
              </a:rPr>
              <a:t> </a:t>
            </a:r>
            <a:r>
              <a:rPr sz="1200" spc="-10" dirty="0">
                <a:latin typeface="Arial"/>
                <a:cs typeface="Arial"/>
              </a:rPr>
              <a:t>puntos:</a:t>
            </a:r>
            <a:endParaRPr sz="1200">
              <a:latin typeface="Arial"/>
              <a:cs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8427091" y="1438028"/>
            <a:ext cx="1878964" cy="193675"/>
          </a:xfrm>
          <a:prstGeom prst="rect">
            <a:avLst/>
          </a:prstGeom>
        </p:spPr>
        <p:txBody>
          <a:bodyPr vert="horz" wrap="square" lIns="0" tIns="13335" rIns="0" bIns="0" rtlCol="0">
            <a:spAutoFit/>
          </a:bodyPr>
          <a:lstStyle/>
          <a:p>
            <a:pPr marL="12700">
              <a:lnSpc>
                <a:spcPct val="100000"/>
              </a:lnSpc>
              <a:spcBef>
                <a:spcPts val="105"/>
              </a:spcBef>
            </a:pPr>
            <a:r>
              <a:rPr sz="1100" i="1" spc="-95" dirty="0">
                <a:latin typeface="Arial"/>
                <a:cs typeface="Arial"/>
              </a:rPr>
              <a:t>Sección</a:t>
            </a:r>
            <a:r>
              <a:rPr sz="1100" i="1" spc="-45" dirty="0">
                <a:latin typeface="Arial"/>
                <a:cs typeface="Arial"/>
              </a:rPr>
              <a:t> </a:t>
            </a:r>
            <a:r>
              <a:rPr sz="1100" i="1" spc="-50" dirty="0">
                <a:latin typeface="Arial"/>
                <a:cs typeface="Arial"/>
              </a:rPr>
              <a:t>del</a:t>
            </a:r>
            <a:r>
              <a:rPr sz="1100" i="1" spc="-45" dirty="0">
                <a:latin typeface="Arial"/>
                <a:cs typeface="Arial"/>
              </a:rPr>
              <a:t> </a:t>
            </a:r>
            <a:r>
              <a:rPr sz="1100" i="1" spc="-55" dirty="0">
                <a:latin typeface="Arial"/>
                <a:cs typeface="Arial"/>
              </a:rPr>
              <a:t>ciclo</a:t>
            </a:r>
            <a:r>
              <a:rPr sz="1100" i="1" spc="-45" dirty="0">
                <a:latin typeface="Arial"/>
                <a:cs typeface="Arial"/>
              </a:rPr>
              <a:t> </a:t>
            </a:r>
            <a:r>
              <a:rPr sz="1100" i="1" spc="-70" dirty="0">
                <a:latin typeface="Arial"/>
                <a:cs typeface="Arial"/>
              </a:rPr>
              <a:t>de</a:t>
            </a:r>
            <a:r>
              <a:rPr sz="1100" i="1" spc="-45" dirty="0">
                <a:latin typeface="Arial"/>
                <a:cs typeface="Arial"/>
              </a:rPr>
              <a:t> </a:t>
            </a:r>
            <a:r>
              <a:rPr sz="1100" i="1" spc="-35" dirty="0">
                <a:latin typeface="Arial"/>
                <a:cs typeface="Arial"/>
              </a:rPr>
              <a:t>investigación</a:t>
            </a:r>
            <a:endParaRPr sz="1100">
              <a:latin typeface="Arial"/>
              <a:cs typeface="Arial"/>
            </a:endParaRPr>
          </a:p>
        </p:txBody>
      </p:sp>
      <p:sp>
        <p:nvSpPr>
          <p:cNvPr id="3" name="object 3"/>
          <p:cNvSpPr txBox="1"/>
          <p:nvPr/>
        </p:nvSpPr>
        <p:spPr>
          <a:xfrm>
            <a:off x="4336801" y="683953"/>
            <a:ext cx="2129790" cy="537845"/>
          </a:xfrm>
          <a:prstGeom prst="rect">
            <a:avLst/>
          </a:prstGeom>
        </p:spPr>
        <p:txBody>
          <a:bodyPr vert="horz" wrap="square" lIns="0" tIns="12700" rIns="0" bIns="0" rtlCol="0">
            <a:spAutoFit/>
          </a:bodyPr>
          <a:lstStyle/>
          <a:p>
            <a:pPr marL="619760" marR="5080" indent="-607695">
              <a:lnSpc>
                <a:spcPct val="120000"/>
              </a:lnSpc>
              <a:spcBef>
                <a:spcPts val="100"/>
              </a:spcBef>
            </a:pPr>
            <a:r>
              <a:rPr sz="1400" b="1" spc="-140" dirty="0">
                <a:latin typeface="Arial"/>
                <a:cs typeface="Arial"/>
              </a:rPr>
              <a:t>Acerca</a:t>
            </a:r>
            <a:r>
              <a:rPr sz="1400" b="1" spc="-50" dirty="0">
                <a:latin typeface="Arial"/>
                <a:cs typeface="Arial"/>
              </a:rPr>
              <a:t> </a:t>
            </a:r>
            <a:r>
              <a:rPr sz="1400" b="1" spc="-100" dirty="0">
                <a:latin typeface="Arial"/>
                <a:cs typeface="Arial"/>
              </a:rPr>
              <a:t>de</a:t>
            </a:r>
            <a:r>
              <a:rPr sz="1400" b="1" spc="-55" dirty="0">
                <a:latin typeface="Arial"/>
                <a:cs typeface="Arial"/>
              </a:rPr>
              <a:t> </a:t>
            </a:r>
            <a:r>
              <a:rPr sz="1400" b="1" spc="-75" dirty="0">
                <a:latin typeface="Arial"/>
                <a:cs typeface="Arial"/>
              </a:rPr>
              <a:t>la</a:t>
            </a:r>
            <a:r>
              <a:rPr sz="1400" b="1" spc="-50" dirty="0">
                <a:latin typeface="Arial"/>
                <a:cs typeface="Arial"/>
              </a:rPr>
              <a:t> </a:t>
            </a:r>
            <a:r>
              <a:rPr sz="1400" b="1" spc="-110" dirty="0">
                <a:latin typeface="Arial"/>
                <a:cs typeface="Arial"/>
              </a:rPr>
              <a:t>codificación</a:t>
            </a:r>
            <a:r>
              <a:rPr sz="1400" b="1" spc="-50" dirty="0">
                <a:latin typeface="Arial"/>
                <a:cs typeface="Arial"/>
              </a:rPr>
              <a:t> </a:t>
            </a:r>
            <a:r>
              <a:rPr sz="1400" b="1" spc="-125" dirty="0">
                <a:latin typeface="Arial"/>
                <a:cs typeface="Arial"/>
              </a:rPr>
              <a:t>y</a:t>
            </a:r>
            <a:r>
              <a:rPr sz="1400" b="1" spc="-50" dirty="0">
                <a:latin typeface="Arial"/>
                <a:cs typeface="Arial"/>
              </a:rPr>
              <a:t> </a:t>
            </a:r>
            <a:r>
              <a:rPr sz="1400" b="1" spc="-25" dirty="0">
                <a:latin typeface="Arial"/>
                <a:cs typeface="Arial"/>
              </a:rPr>
              <a:t>la </a:t>
            </a:r>
            <a:r>
              <a:rPr sz="1400" b="1" spc="-40" dirty="0">
                <a:latin typeface="Arial"/>
                <a:cs typeface="Arial"/>
              </a:rPr>
              <a:t>clasificación</a:t>
            </a:r>
            <a:endParaRPr sz="1400">
              <a:latin typeface="Arial"/>
              <a:cs typeface="Arial"/>
            </a:endParaRPr>
          </a:p>
        </p:txBody>
      </p:sp>
      <p:sp>
        <p:nvSpPr>
          <p:cNvPr id="4" name="object 4"/>
          <p:cNvSpPr txBox="1">
            <a:spLocks noGrp="1"/>
          </p:cNvSpPr>
          <p:nvPr>
            <p:ph type="title"/>
          </p:nvPr>
        </p:nvSpPr>
        <p:spPr>
          <a:xfrm>
            <a:off x="549156" y="619006"/>
            <a:ext cx="2971800" cy="962025"/>
          </a:xfrm>
          <a:prstGeom prst="rect">
            <a:avLst/>
          </a:prstGeom>
          <a:solidFill>
            <a:srgbClr val="D9F1F6"/>
          </a:solidFill>
        </p:spPr>
        <p:txBody>
          <a:bodyPr vert="horz" wrap="square" lIns="0" tIns="11430" rIns="0" bIns="0" rtlCol="0">
            <a:spAutoFit/>
          </a:bodyPr>
          <a:lstStyle/>
          <a:p>
            <a:pPr marL="23495" marR="67945">
              <a:lnSpc>
                <a:spcPct val="101099"/>
              </a:lnSpc>
              <a:spcBef>
                <a:spcPts val="90"/>
              </a:spcBef>
            </a:pPr>
            <a:r>
              <a:rPr sz="1800" spc="-114" dirty="0"/>
              <a:t>Parte</a:t>
            </a:r>
            <a:r>
              <a:rPr sz="1800" spc="-85" dirty="0"/>
              <a:t> </a:t>
            </a:r>
            <a:r>
              <a:rPr sz="1800" spc="-90" dirty="0"/>
              <a:t>h.</a:t>
            </a:r>
            <a:r>
              <a:rPr sz="1800" spc="-85" dirty="0"/>
              <a:t> </a:t>
            </a:r>
            <a:r>
              <a:rPr sz="1800" spc="-130" dirty="0"/>
              <a:t>Analizar</a:t>
            </a:r>
            <a:r>
              <a:rPr sz="1800" spc="-85" dirty="0"/>
              <a:t> </a:t>
            </a:r>
            <a:r>
              <a:rPr sz="1800" spc="-80" dirty="0"/>
              <a:t>el</a:t>
            </a:r>
            <a:r>
              <a:rPr sz="1800" spc="-85" dirty="0"/>
              <a:t> </a:t>
            </a:r>
            <a:r>
              <a:rPr sz="1800" spc="-120" dirty="0"/>
              <a:t>habla</a:t>
            </a:r>
            <a:r>
              <a:rPr sz="1800" spc="-80" dirty="0"/>
              <a:t> </a:t>
            </a:r>
            <a:r>
              <a:rPr sz="1800" spc="-130" dirty="0"/>
              <a:t>en</a:t>
            </a:r>
            <a:r>
              <a:rPr sz="1800" spc="-80" dirty="0"/>
              <a:t> </a:t>
            </a:r>
            <a:r>
              <a:rPr sz="1800" spc="-25" dirty="0"/>
              <a:t>el </a:t>
            </a:r>
            <a:r>
              <a:rPr sz="1800" spc="-114" dirty="0"/>
              <a:t>aula:</a:t>
            </a:r>
            <a:r>
              <a:rPr sz="1800" spc="-50" dirty="0"/>
              <a:t> </a:t>
            </a:r>
            <a:r>
              <a:rPr sz="1800" spc="-155" dirty="0"/>
              <a:t>observación</a:t>
            </a:r>
            <a:r>
              <a:rPr sz="1800" spc="-45" dirty="0"/>
              <a:t> </a:t>
            </a:r>
            <a:r>
              <a:rPr sz="1800" spc="-65" dirty="0"/>
              <a:t>sistemática </a:t>
            </a:r>
            <a:r>
              <a:rPr sz="1800" spc="-150" dirty="0"/>
              <a:t>y</a:t>
            </a:r>
            <a:r>
              <a:rPr sz="1800" spc="-95" dirty="0"/>
              <a:t> </a:t>
            </a:r>
            <a:r>
              <a:rPr sz="1800" spc="-65" dirty="0"/>
              <a:t>codificación</a:t>
            </a:r>
            <a:endParaRPr sz="1800"/>
          </a:p>
        </p:txBody>
      </p:sp>
      <p:sp>
        <p:nvSpPr>
          <p:cNvPr id="5" name="object 5"/>
          <p:cNvSpPr txBox="1"/>
          <p:nvPr/>
        </p:nvSpPr>
        <p:spPr>
          <a:xfrm>
            <a:off x="662948" y="1956176"/>
            <a:ext cx="4634230" cy="1597938"/>
          </a:xfrm>
          <a:prstGeom prst="rect">
            <a:avLst/>
          </a:prstGeom>
          <a:ln w="31750">
            <a:solidFill>
              <a:srgbClr val="2791A6"/>
            </a:solidFill>
          </a:ln>
        </p:spPr>
        <p:txBody>
          <a:bodyPr vert="horz" wrap="square" lIns="0" tIns="53975" rIns="0" bIns="0" rtlCol="0">
            <a:spAutoFit/>
          </a:bodyPr>
          <a:lstStyle/>
          <a:p>
            <a:pPr marL="98425" marR="113664" algn="just">
              <a:lnSpc>
                <a:spcPct val="120800"/>
              </a:lnSpc>
              <a:spcBef>
                <a:spcPts val="425"/>
              </a:spcBef>
            </a:pPr>
            <a:r>
              <a:rPr sz="1200" spc="-70" dirty="0">
                <a:latin typeface="Arial"/>
                <a:cs typeface="Arial"/>
              </a:rPr>
              <a:t>Cuando</a:t>
            </a:r>
            <a:r>
              <a:rPr sz="1200" spc="-15" dirty="0">
                <a:latin typeface="Arial"/>
                <a:cs typeface="Arial"/>
              </a:rPr>
              <a:t> </a:t>
            </a:r>
            <a:r>
              <a:rPr sz="1200" spc="-20" dirty="0">
                <a:latin typeface="Arial"/>
                <a:cs typeface="Arial"/>
              </a:rPr>
              <a:t>planifique</a:t>
            </a:r>
            <a:r>
              <a:rPr sz="1200" spc="-40" dirty="0">
                <a:latin typeface="Arial"/>
                <a:cs typeface="Arial"/>
              </a:rPr>
              <a:t> </a:t>
            </a:r>
            <a:r>
              <a:rPr sz="1200" spc="-30" dirty="0">
                <a:latin typeface="Arial"/>
                <a:cs typeface="Arial"/>
              </a:rPr>
              <a:t>su</a:t>
            </a:r>
            <a:r>
              <a:rPr sz="1200" spc="-25" dirty="0">
                <a:latin typeface="Arial"/>
                <a:cs typeface="Arial"/>
              </a:rPr>
              <a:t> </a:t>
            </a:r>
            <a:r>
              <a:rPr sz="1200" spc="-40" dirty="0">
                <a:latin typeface="Arial"/>
                <a:cs typeface="Arial"/>
              </a:rPr>
              <a:t>investigación,</a:t>
            </a:r>
            <a:r>
              <a:rPr sz="1200" spc="-25" dirty="0">
                <a:latin typeface="Arial"/>
                <a:cs typeface="Arial"/>
              </a:rPr>
              <a:t> </a:t>
            </a:r>
            <a:r>
              <a:rPr sz="1200" spc="-20" dirty="0">
                <a:latin typeface="Arial"/>
                <a:cs typeface="Arial"/>
              </a:rPr>
              <a:t>debe</a:t>
            </a:r>
            <a:r>
              <a:rPr sz="1200" spc="-25" dirty="0">
                <a:latin typeface="Arial"/>
                <a:cs typeface="Arial"/>
              </a:rPr>
              <a:t> </a:t>
            </a:r>
            <a:r>
              <a:rPr sz="1200" spc="-40" dirty="0">
                <a:latin typeface="Arial"/>
                <a:cs typeface="Arial"/>
              </a:rPr>
              <a:t>pensar</a:t>
            </a:r>
            <a:r>
              <a:rPr sz="1200" spc="-30" dirty="0">
                <a:latin typeface="Arial"/>
                <a:cs typeface="Arial"/>
              </a:rPr>
              <a:t> </a:t>
            </a:r>
            <a:r>
              <a:rPr sz="1200" dirty="0">
                <a:latin typeface="Arial"/>
                <a:cs typeface="Arial"/>
              </a:rPr>
              <a:t>en</a:t>
            </a:r>
            <a:r>
              <a:rPr sz="1200" spc="-25" dirty="0">
                <a:latin typeface="Arial"/>
                <a:cs typeface="Arial"/>
              </a:rPr>
              <a:t> </a:t>
            </a:r>
            <a:r>
              <a:rPr sz="1200" spc="-35" dirty="0">
                <a:latin typeface="Arial"/>
                <a:cs typeface="Arial"/>
              </a:rPr>
              <a:t>cómo</a:t>
            </a:r>
            <a:r>
              <a:rPr sz="1200" spc="-25" dirty="0">
                <a:latin typeface="Arial"/>
                <a:cs typeface="Arial"/>
              </a:rPr>
              <a:t> </a:t>
            </a:r>
            <a:r>
              <a:rPr sz="1200" dirty="0">
                <a:latin typeface="Arial"/>
                <a:cs typeface="Arial"/>
              </a:rPr>
              <a:t>la</a:t>
            </a:r>
            <a:r>
              <a:rPr sz="1200" spc="-25" dirty="0">
                <a:latin typeface="Arial"/>
                <a:cs typeface="Arial"/>
              </a:rPr>
              <a:t> llevará </a:t>
            </a:r>
            <a:r>
              <a:rPr sz="1200" spc="-50" dirty="0">
                <a:latin typeface="Arial"/>
                <a:cs typeface="Arial"/>
              </a:rPr>
              <a:t>a </a:t>
            </a:r>
            <a:r>
              <a:rPr sz="1200" dirty="0">
                <a:latin typeface="Arial"/>
                <a:cs typeface="Arial"/>
              </a:rPr>
              <a:t>cabo</a:t>
            </a:r>
            <a:r>
              <a:rPr sz="1200" spc="340" dirty="0">
                <a:latin typeface="Arial"/>
                <a:cs typeface="Arial"/>
              </a:rPr>
              <a:t> </a:t>
            </a:r>
            <a:r>
              <a:rPr sz="1200" dirty="0">
                <a:latin typeface="Arial"/>
                <a:cs typeface="Arial"/>
              </a:rPr>
              <a:t>en</a:t>
            </a:r>
            <a:r>
              <a:rPr sz="1200" spc="345" dirty="0">
                <a:latin typeface="Arial"/>
                <a:cs typeface="Arial"/>
              </a:rPr>
              <a:t> </a:t>
            </a:r>
            <a:r>
              <a:rPr sz="1200" dirty="0">
                <a:latin typeface="Arial"/>
                <a:cs typeface="Arial"/>
              </a:rPr>
              <a:t>su</a:t>
            </a:r>
            <a:r>
              <a:rPr sz="1200" spc="340" dirty="0">
                <a:latin typeface="Arial"/>
                <a:cs typeface="Arial"/>
              </a:rPr>
              <a:t> </a:t>
            </a:r>
            <a:r>
              <a:rPr sz="1200" dirty="0">
                <a:latin typeface="Arial"/>
                <a:cs typeface="Arial"/>
              </a:rPr>
              <a:t>entorno</a:t>
            </a:r>
            <a:r>
              <a:rPr sz="1200" spc="345" dirty="0">
                <a:latin typeface="Arial"/>
                <a:cs typeface="Arial"/>
              </a:rPr>
              <a:t> </a:t>
            </a:r>
            <a:r>
              <a:rPr sz="1200" dirty="0">
                <a:latin typeface="Arial"/>
                <a:cs typeface="Arial"/>
              </a:rPr>
              <a:t>para</a:t>
            </a:r>
            <a:r>
              <a:rPr sz="1200" spc="340" dirty="0">
                <a:latin typeface="Arial"/>
                <a:cs typeface="Arial"/>
              </a:rPr>
              <a:t> </a:t>
            </a:r>
            <a:r>
              <a:rPr sz="1200" dirty="0">
                <a:latin typeface="Arial"/>
                <a:cs typeface="Arial"/>
              </a:rPr>
              <a:t>poder</a:t>
            </a:r>
            <a:r>
              <a:rPr sz="1200" spc="345" dirty="0">
                <a:latin typeface="Arial"/>
                <a:cs typeface="Arial"/>
              </a:rPr>
              <a:t> </a:t>
            </a:r>
            <a:r>
              <a:rPr sz="1200" dirty="0">
                <a:latin typeface="Arial"/>
                <a:cs typeface="Arial"/>
              </a:rPr>
              <a:t>responder</a:t>
            </a:r>
            <a:r>
              <a:rPr sz="1200" spc="340" dirty="0">
                <a:latin typeface="Arial"/>
                <a:cs typeface="Arial"/>
              </a:rPr>
              <a:t> </a:t>
            </a:r>
            <a:r>
              <a:rPr sz="1200" dirty="0">
                <a:latin typeface="Arial"/>
                <a:cs typeface="Arial"/>
              </a:rPr>
              <a:t>a</a:t>
            </a:r>
            <a:r>
              <a:rPr sz="1200" spc="345" dirty="0">
                <a:latin typeface="Arial"/>
                <a:cs typeface="Arial"/>
              </a:rPr>
              <a:t> </a:t>
            </a:r>
            <a:r>
              <a:rPr sz="1200" dirty="0">
                <a:latin typeface="Arial"/>
                <a:cs typeface="Arial"/>
              </a:rPr>
              <a:t>su</a:t>
            </a:r>
            <a:r>
              <a:rPr sz="1200" spc="340" dirty="0">
                <a:latin typeface="Arial"/>
                <a:cs typeface="Arial"/>
              </a:rPr>
              <a:t> </a:t>
            </a:r>
            <a:r>
              <a:rPr sz="1200" dirty="0">
                <a:latin typeface="Arial"/>
                <a:cs typeface="Arial"/>
              </a:rPr>
              <a:t>pregunta</a:t>
            </a:r>
            <a:r>
              <a:rPr sz="1200" spc="345" dirty="0">
                <a:latin typeface="Arial"/>
                <a:cs typeface="Arial"/>
              </a:rPr>
              <a:t> </a:t>
            </a:r>
            <a:r>
              <a:rPr sz="1200" spc="-50" dirty="0">
                <a:latin typeface="Arial"/>
                <a:cs typeface="Arial"/>
              </a:rPr>
              <a:t>de </a:t>
            </a:r>
            <a:r>
              <a:rPr sz="1200" spc="-45" dirty="0">
                <a:latin typeface="Arial"/>
                <a:cs typeface="Arial"/>
              </a:rPr>
              <a:t>investigación.</a:t>
            </a:r>
            <a:r>
              <a:rPr sz="1200" spc="10" dirty="0">
                <a:latin typeface="Arial"/>
                <a:cs typeface="Arial"/>
              </a:rPr>
              <a:t> </a:t>
            </a:r>
            <a:r>
              <a:rPr sz="1200" spc="-70" dirty="0">
                <a:latin typeface="Arial"/>
                <a:cs typeface="Arial"/>
              </a:rPr>
              <a:t>Considere</a:t>
            </a:r>
            <a:r>
              <a:rPr sz="1200" spc="10" dirty="0">
                <a:latin typeface="Arial"/>
                <a:cs typeface="Arial"/>
              </a:rPr>
              <a:t> </a:t>
            </a:r>
            <a:r>
              <a:rPr sz="1200" spc="-65" dirty="0">
                <a:latin typeface="Arial"/>
                <a:cs typeface="Arial"/>
              </a:rPr>
              <a:t>cuántas</a:t>
            </a:r>
            <a:r>
              <a:rPr sz="1200" spc="10" dirty="0">
                <a:latin typeface="Arial"/>
                <a:cs typeface="Arial"/>
              </a:rPr>
              <a:t> </a:t>
            </a:r>
            <a:r>
              <a:rPr sz="1200" spc="-60" dirty="0">
                <a:latin typeface="Arial"/>
                <a:cs typeface="Arial"/>
              </a:rPr>
              <a:t>observaciones</a:t>
            </a:r>
            <a:r>
              <a:rPr sz="1200" spc="15" dirty="0">
                <a:latin typeface="Arial"/>
                <a:cs typeface="Arial"/>
              </a:rPr>
              <a:t> </a:t>
            </a:r>
            <a:r>
              <a:rPr sz="1200" spc="-80" dirty="0">
                <a:latin typeface="Arial"/>
                <a:cs typeface="Arial"/>
              </a:rPr>
              <a:t>desea</a:t>
            </a:r>
            <a:r>
              <a:rPr sz="1200" spc="10" dirty="0">
                <a:latin typeface="Arial"/>
                <a:cs typeface="Arial"/>
              </a:rPr>
              <a:t> </a:t>
            </a:r>
            <a:r>
              <a:rPr sz="1200" spc="-55" dirty="0">
                <a:latin typeface="Arial"/>
                <a:cs typeface="Arial"/>
              </a:rPr>
              <a:t>hacer</a:t>
            </a:r>
            <a:r>
              <a:rPr sz="1200" spc="10" dirty="0">
                <a:latin typeface="Arial"/>
                <a:cs typeface="Arial"/>
              </a:rPr>
              <a:t> </a:t>
            </a:r>
            <a:r>
              <a:rPr sz="1200" dirty="0">
                <a:latin typeface="Arial"/>
                <a:cs typeface="Arial"/>
              </a:rPr>
              <a:t>y</a:t>
            </a:r>
            <a:r>
              <a:rPr sz="1200" spc="15" dirty="0">
                <a:latin typeface="Arial"/>
                <a:cs typeface="Arial"/>
              </a:rPr>
              <a:t> </a:t>
            </a:r>
            <a:r>
              <a:rPr sz="1200" spc="-35" dirty="0">
                <a:latin typeface="Arial"/>
                <a:cs typeface="Arial"/>
              </a:rPr>
              <a:t>cuándo;</a:t>
            </a:r>
            <a:endParaRPr sz="1200" dirty="0">
              <a:latin typeface="Arial"/>
              <a:cs typeface="Arial"/>
            </a:endParaRPr>
          </a:p>
          <a:p>
            <a:pPr marL="98425" marR="113664" algn="just">
              <a:lnSpc>
                <a:spcPct val="120800"/>
              </a:lnSpc>
              <a:spcBef>
                <a:spcPts val="10"/>
              </a:spcBef>
            </a:pPr>
            <a:r>
              <a:rPr sz="1200" spc="-105" dirty="0">
                <a:latin typeface="Arial"/>
                <a:cs typeface="Arial"/>
              </a:rPr>
              <a:t>¿Qué</a:t>
            </a:r>
            <a:r>
              <a:rPr sz="1200" spc="-75" dirty="0">
                <a:latin typeface="Arial"/>
                <a:cs typeface="Arial"/>
              </a:rPr>
              <a:t> </a:t>
            </a:r>
            <a:r>
              <a:rPr sz="1200" spc="-30" dirty="0">
                <a:latin typeface="Arial"/>
                <a:cs typeface="Arial"/>
              </a:rPr>
              <a:t>tan</a:t>
            </a:r>
            <a:r>
              <a:rPr sz="1200" spc="-75" dirty="0">
                <a:latin typeface="Arial"/>
                <a:cs typeface="Arial"/>
              </a:rPr>
              <a:t> </a:t>
            </a:r>
            <a:r>
              <a:rPr sz="1200" spc="-25" dirty="0">
                <a:latin typeface="Arial"/>
                <a:cs typeface="Arial"/>
              </a:rPr>
              <a:t>factible</a:t>
            </a:r>
            <a:r>
              <a:rPr sz="1200" spc="-75" dirty="0">
                <a:latin typeface="Arial"/>
                <a:cs typeface="Arial"/>
              </a:rPr>
              <a:t> </a:t>
            </a:r>
            <a:r>
              <a:rPr sz="1200" spc="-100" dirty="0">
                <a:latin typeface="Arial"/>
                <a:cs typeface="Arial"/>
              </a:rPr>
              <a:t>es</a:t>
            </a:r>
            <a:r>
              <a:rPr sz="1200" spc="-75" dirty="0">
                <a:latin typeface="Arial"/>
                <a:cs typeface="Arial"/>
              </a:rPr>
              <a:t> </a:t>
            </a:r>
            <a:r>
              <a:rPr sz="1200" spc="-10" dirty="0">
                <a:latin typeface="Arial"/>
                <a:cs typeface="Arial"/>
              </a:rPr>
              <a:t>repetir</a:t>
            </a:r>
            <a:r>
              <a:rPr sz="1200" spc="-75" dirty="0">
                <a:latin typeface="Arial"/>
                <a:cs typeface="Arial"/>
              </a:rPr>
              <a:t> </a:t>
            </a:r>
            <a:r>
              <a:rPr sz="1200" spc="-35" dirty="0">
                <a:latin typeface="Arial"/>
                <a:cs typeface="Arial"/>
              </a:rPr>
              <a:t>o</a:t>
            </a:r>
            <a:r>
              <a:rPr sz="1200" spc="-75" dirty="0">
                <a:latin typeface="Arial"/>
                <a:cs typeface="Arial"/>
              </a:rPr>
              <a:t> </a:t>
            </a:r>
            <a:r>
              <a:rPr sz="1200" spc="-35" dirty="0">
                <a:latin typeface="Arial"/>
                <a:cs typeface="Arial"/>
              </a:rPr>
              <a:t>prolongar</a:t>
            </a:r>
            <a:r>
              <a:rPr sz="1200" spc="-75" dirty="0">
                <a:latin typeface="Arial"/>
                <a:cs typeface="Arial"/>
              </a:rPr>
              <a:t> </a:t>
            </a:r>
            <a:r>
              <a:rPr sz="1200" spc="-100" dirty="0">
                <a:latin typeface="Arial"/>
                <a:cs typeface="Arial"/>
              </a:rPr>
              <a:t>sus</a:t>
            </a:r>
            <a:r>
              <a:rPr sz="1200" spc="-75" dirty="0">
                <a:latin typeface="Arial"/>
                <a:cs typeface="Arial"/>
              </a:rPr>
              <a:t> </a:t>
            </a:r>
            <a:r>
              <a:rPr sz="1200" spc="-60" dirty="0">
                <a:latin typeface="Arial"/>
                <a:cs typeface="Arial"/>
              </a:rPr>
              <a:t>observaciones</a:t>
            </a:r>
            <a:r>
              <a:rPr sz="1200" spc="-75" dirty="0">
                <a:latin typeface="Arial"/>
                <a:cs typeface="Arial"/>
              </a:rPr>
              <a:t> </a:t>
            </a:r>
            <a:r>
              <a:rPr sz="1200" spc="-95" dirty="0">
                <a:latin typeface="Arial"/>
                <a:cs typeface="Arial"/>
              </a:rPr>
              <a:t>a</a:t>
            </a:r>
            <a:r>
              <a:rPr sz="1200" spc="-75" dirty="0">
                <a:latin typeface="Arial"/>
                <a:cs typeface="Arial"/>
              </a:rPr>
              <a:t> </a:t>
            </a:r>
            <a:r>
              <a:rPr sz="1200" spc="-15" dirty="0">
                <a:latin typeface="Arial"/>
                <a:cs typeface="Arial"/>
              </a:rPr>
              <a:t>lo</a:t>
            </a:r>
            <a:r>
              <a:rPr sz="1200" spc="-75" dirty="0">
                <a:latin typeface="Arial"/>
                <a:cs typeface="Arial"/>
              </a:rPr>
              <a:t> </a:t>
            </a:r>
            <a:r>
              <a:rPr sz="1200" spc="-40" dirty="0">
                <a:latin typeface="Arial"/>
                <a:cs typeface="Arial"/>
              </a:rPr>
              <a:t>largo</a:t>
            </a:r>
            <a:r>
              <a:rPr sz="1200" spc="-75" dirty="0">
                <a:latin typeface="Arial"/>
                <a:cs typeface="Arial"/>
              </a:rPr>
              <a:t> </a:t>
            </a:r>
            <a:r>
              <a:rPr sz="1200" spc="-30" dirty="0">
                <a:latin typeface="Arial"/>
                <a:cs typeface="Arial"/>
              </a:rPr>
              <a:t>del</a:t>
            </a:r>
            <a:r>
              <a:rPr sz="1200" spc="10" dirty="0">
                <a:latin typeface="Arial"/>
                <a:cs typeface="Arial"/>
              </a:rPr>
              <a:t> </a:t>
            </a:r>
            <a:r>
              <a:rPr sz="1200" spc="-20" dirty="0">
                <a:latin typeface="Arial"/>
                <a:cs typeface="Arial"/>
              </a:rPr>
              <a:t>tiempo</a:t>
            </a:r>
            <a:r>
              <a:rPr sz="1200" spc="-5" dirty="0">
                <a:latin typeface="Arial"/>
                <a:cs typeface="Arial"/>
              </a:rPr>
              <a:t> </a:t>
            </a:r>
            <a:r>
              <a:rPr sz="1200" spc="-55" dirty="0">
                <a:latin typeface="Arial"/>
                <a:cs typeface="Arial"/>
              </a:rPr>
              <a:t>para</a:t>
            </a:r>
            <a:r>
              <a:rPr sz="1200" spc="-5" dirty="0">
                <a:latin typeface="Arial"/>
                <a:cs typeface="Arial"/>
              </a:rPr>
              <a:t> </a:t>
            </a:r>
            <a:r>
              <a:rPr sz="1200" spc="-50" dirty="0">
                <a:latin typeface="Arial"/>
                <a:cs typeface="Arial"/>
              </a:rPr>
              <a:t>observar</a:t>
            </a:r>
            <a:r>
              <a:rPr sz="1200" spc="-5" dirty="0">
                <a:latin typeface="Arial"/>
                <a:cs typeface="Arial"/>
              </a:rPr>
              <a:t> </a:t>
            </a:r>
            <a:r>
              <a:rPr sz="1200" spc="-30" dirty="0">
                <a:latin typeface="Arial"/>
                <a:cs typeface="Arial"/>
              </a:rPr>
              <a:t>el</a:t>
            </a:r>
            <a:r>
              <a:rPr sz="1200" spc="-5" dirty="0">
                <a:latin typeface="Arial"/>
                <a:cs typeface="Arial"/>
              </a:rPr>
              <a:t> </a:t>
            </a:r>
            <a:r>
              <a:rPr sz="1200" spc="-60" dirty="0">
                <a:latin typeface="Arial"/>
                <a:cs typeface="Arial"/>
              </a:rPr>
              <a:t>cambio?</a:t>
            </a:r>
            <a:r>
              <a:rPr sz="1200" spc="-5" dirty="0">
                <a:latin typeface="Arial"/>
                <a:cs typeface="Arial"/>
              </a:rPr>
              <a:t> </a:t>
            </a:r>
            <a:r>
              <a:rPr sz="1200" spc="-95" dirty="0">
                <a:latin typeface="Arial"/>
                <a:cs typeface="Arial"/>
              </a:rPr>
              <a:t>Esta</a:t>
            </a:r>
            <a:r>
              <a:rPr sz="1200" spc="-5" dirty="0">
                <a:latin typeface="Arial"/>
                <a:cs typeface="Arial"/>
              </a:rPr>
              <a:t> </a:t>
            </a:r>
            <a:r>
              <a:rPr sz="1200" spc="-65" dirty="0">
                <a:latin typeface="Arial"/>
                <a:cs typeface="Arial"/>
              </a:rPr>
              <a:t>sección</a:t>
            </a:r>
            <a:r>
              <a:rPr sz="1200" spc="-5" dirty="0">
                <a:latin typeface="Arial"/>
                <a:cs typeface="Arial"/>
              </a:rPr>
              <a:t> </a:t>
            </a:r>
            <a:r>
              <a:rPr sz="1200" spc="-40" dirty="0">
                <a:latin typeface="Arial"/>
                <a:cs typeface="Arial"/>
              </a:rPr>
              <a:t>ofrece</a:t>
            </a:r>
            <a:r>
              <a:rPr sz="1200" spc="-5" dirty="0">
                <a:latin typeface="Arial"/>
                <a:cs typeface="Arial"/>
              </a:rPr>
              <a:t> </a:t>
            </a:r>
            <a:r>
              <a:rPr sz="1200" spc="-55" dirty="0">
                <a:latin typeface="Arial"/>
                <a:cs typeface="Arial"/>
              </a:rPr>
              <a:t>una</a:t>
            </a:r>
            <a:r>
              <a:rPr sz="1200" spc="-5" dirty="0">
                <a:latin typeface="Arial"/>
                <a:cs typeface="Arial"/>
              </a:rPr>
              <a:t> </a:t>
            </a:r>
            <a:r>
              <a:rPr sz="1200" spc="-25" dirty="0">
                <a:latin typeface="Arial"/>
                <a:cs typeface="Arial"/>
              </a:rPr>
              <a:t>introducción</a:t>
            </a:r>
            <a:r>
              <a:rPr sz="1200" spc="-20" dirty="0">
                <a:latin typeface="Arial"/>
                <a:cs typeface="Arial"/>
              </a:rPr>
              <a:t> </a:t>
            </a:r>
            <a:r>
              <a:rPr sz="1200" spc="-95" dirty="0">
                <a:latin typeface="Arial"/>
                <a:cs typeface="Arial"/>
              </a:rPr>
              <a:t>a</a:t>
            </a:r>
            <a:r>
              <a:rPr sz="1200" spc="-65" dirty="0">
                <a:latin typeface="Arial"/>
                <a:cs typeface="Arial"/>
              </a:rPr>
              <a:t> </a:t>
            </a:r>
            <a:r>
              <a:rPr sz="1200" spc="-45" dirty="0">
                <a:latin typeface="Arial"/>
                <a:cs typeface="Arial"/>
              </a:rPr>
              <a:t>la</a:t>
            </a:r>
            <a:r>
              <a:rPr sz="1200" spc="-65" dirty="0">
                <a:latin typeface="Arial"/>
                <a:cs typeface="Arial"/>
              </a:rPr>
              <a:t> </a:t>
            </a:r>
            <a:r>
              <a:rPr sz="1200" spc="-40" dirty="0">
                <a:latin typeface="Arial"/>
                <a:cs typeface="Arial"/>
              </a:rPr>
              <a:t>codificación</a:t>
            </a:r>
            <a:r>
              <a:rPr sz="1200" spc="-65" dirty="0">
                <a:latin typeface="Arial"/>
                <a:cs typeface="Arial"/>
              </a:rPr>
              <a:t> </a:t>
            </a:r>
            <a:r>
              <a:rPr sz="1200" spc="-50" dirty="0">
                <a:latin typeface="Arial"/>
                <a:cs typeface="Arial"/>
              </a:rPr>
              <a:t>en</a:t>
            </a:r>
            <a:r>
              <a:rPr sz="1200" spc="-65" dirty="0">
                <a:latin typeface="Arial"/>
                <a:cs typeface="Arial"/>
              </a:rPr>
              <a:t> </a:t>
            </a:r>
            <a:r>
              <a:rPr sz="1200" spc="-35" dirty="0">
                <a:latin typeface="Arial"/>
                <a:cs typeface="Arial"/>
              </a:rPr>
              <a:t>entornos</a:t>
            </a:r>
            <a:r>
              <a:rPr sz="1200" spc="-65" dirty="0">
                <a:latin typeface="Arial"/>
                <a:cs typeface="Arial"/>
              </a:rPr>
              <a:t> </a:t>
            </a:r>
            <a:r>
              <a:rPr sz="1200" spc="-50" dirty="0" err="1">
                <a:latin typeface="Arial"/>
                <a:cs typeface="Arial"/>
              </a:rPr>
              <a:t>educativos</a:t>
            </a:r>
            <a:r>
              <a:rPr sz="1200" spc="-50" dirty="0">
                <a:latin typeface="Arial"/>
                <a:cs typeface="Arial"/>
              </a:rPr>
              <a:t>.</a:t>
            </a:r>
            <a:endParaRPr lang="en-GB" sz="1200" spc="-50" dirty="0">
              <a:latin typeface="Arial"/>
              <a:cs typeface="Arial"/>
            </a:endParaRPr>
          </a:p>
          <a:p>
            <a:pPr marL="98425" marR="113664" algn="just">
              <a:lnSpc>
                <a:spcPct val="120800"/>
              </a:lnSpc>
              <a:spcBef>
                <a:spcPts val="10"/>
              </a:spcBef>
            </a:pPr>
            <a:endParaRPr sz="1200" dirty="0">
              <a:latin typeface="Arial"/>
              <a:cs typeface="Arial"/>
            </a:endParaRPr>
          </a:p>
        </p:txBody>
      </p:sp>
      <p:sp>
        <p:nvSpPr>
          <p:cNvPr id="7" name="object 7"/>
          <p:cNvSpPr/>
          <p:nvPr/>
        </p:nvSpPr>
        <p:spPr>
          <a:xfrm>
            <a:off x="5697862" y="1702230"/>
            <a:ext cx="4695190" cy="5580380"/>
          </a:xfrm>
          <a:custGeom>
            <a:avLst/>
            <a:gdLst/>
            <a:ahLst/>
            <a:cxnLst/>
            <a:rect l="l" t="t" r="r" b="b"/>
            <a:pathLst>
              <a:path w="4695190" h="5580380">
                <a:moveTo>
                  <a:pt x="0" y="0"/>
                </a:moveTo>
                <a:lnTo>
                  <a:pt x="4694936" y="0"/>
                </a:lnTo>
                <a:lnTo>
                  <a:pt x="4694936" y="5580126"/>
                </a:lnTo>
                <a:lnTo>
                  <a:pt x="0" y="5580126"/>
                </a:lnTo>
                <a:lnTo>
                  <a:pt x="0" y="0"/>
                </a:lnTo>
                <a:close/>
              </a:path>
            </a:pathLst>
          </a:custGeom>
          <a:ln w="31750">
            <a:solidFill>
              <a:srgbClr val="2791A6"/>
            </a:solidFill>
          </a:ln>
        </p:spPr>
        <p:txBody>
          <a:bodyPr wrap="square" lIns="0" tIns="0" rIns="0" bIns="0" rtlCol="0"/>
          <a:lstStyle/>
          <a:p>
            <a:endParaRPr/>
          </a:p>
        </p:txBody>
      </p:sp>
      <p:sp>
        <p:nvSpPr>
          <p:cNvPr id="8" name="object 8"/>
          <p:cNvSpPr txBox="1"/>
          <p:nvPr/>
        </p:nvSpPr>
        <p:spPr>
          <a:xfrm>
            <a:off x="5784475" y="1782452"/>
            <a:ext cx="4500245" cy="5380990"/>
          </a:xfrm>
          <a:prstGeom prst="rect">
            <a:avLst/>
          </a:prstGeom>
        </p:spPr>
        <p:txBody>
          <a:bodyPr vert="horz" wrap="square" lIns="0" tIns="12700" rIns="0" bIns="0" rtlCol="0">
            <a:spAutoFit/>
          </a:bodyPr>
          <a:lstStyle/>
          <a:p>
            <a:pPr marL="12700" algn="just">
              <a:lnSpc>
                <a:spcPct val="100000"/>
              </a:lnSpc>
              <a:spcBef>
                <a:spcPts val="100"/>
              </a:spcBef>
            </a:pPr>
            <a:r>
              <a:rPr sz="1200" b="1" spc="-120" dirty="0">
                <a:latin typeface="Arial"/>
                <a:cs typeface="Arial"/>
              </a:rPr>
              <a:t>¿Qué</a:t>
            </a:r>
            <a:r>
              <a:rPr sz="1200" b="1" spc="-50" dirty="0">
                <a:latin typeface="Arial"/>
                <a:cs typeface="Arial"/>
              </a:rPr>
              <a:t> </a:t>
            </a:r>
            <a:r>
              <a:rPr sz="1200" b="1" spc="-130" dirty="0">
                <a:latin typeface="Arial"/>
                <a:cs typeface="Arial"/>
              </a:rPr>
              <a:t>es</a:t>
            </a:r>
            <a:r>
              <a:rPr sz="1200" b="1" spc="-50" dirty="0">
                <a:latin typeface="Arial"/>
                <a:cs typeface="Arial"/>
              </a:rPr>
              <a:t> </a:t>
            </a:r>
            <a:r>
              <a:rPr sz="1200" b="1" spc="-10" dirty="0">
                <a:latin typeface="Arial"/>
                <a:cs typeface="Arial"/>
              </a:rPr>
              <a:t>codificar?</a:t>
            </a:r>
            <a:endParaRPr sz="1200">
              <a:latin typeface="Arial"/>
              <a:cs typeface="Arial"/>
            </a:endParaRPr>
          </a:p>
          <a:p>
            <a:pPr marL="12700" marR="5080" algn="just">
              <a:lnSpc>
                <a:spcPct val="120800"/>
              </a:lnSpc>
              <a:spcBef>
                <a:spcPts val="585"/>
              </a:spcBef>
            </a:pPr>
            <a:r>
              <a:rPr sz="1200" spc="-10" dirty="0">
                <a:latin typeface="Arial"/>
                <a:cs typeface="Arial"/>
              </a:rPr>
              <a:t>Codificar</a:t>
            </a:r>
            <a:r>
              <a:rPr sz="1200" spc="125" dirty="0">
                <a:latin typeface="Arial"/>
                <a:cs typeface="Arial"/>
              </a:rPr>
              <a:t> </a:t>
            </a:r>
            <a:r>
              <a:rPr sz="1200" spc="-10" dirty="0">
                <a:latin typeface="Arial"/>
                <a:cs typeface="Arial"/>
              </a:rPr>
              <a:t>significa</a:t>
            </a:r>
            <a:r>
              <a:rPr sz="1200" spc="130" dirty="0">
                <a:latin typeface="Arial"/>
                <a:cs typeface="Arial"/>
              </a:rPr>
              <a:t> </a:t>
            </a:r>
            <a:r>
              <a:rPr sz="1200" dirty="0">
                <a:latin typeface="Arial"/>
                <a:cs typeface="Arial"/>
              </a:rPr>
              <a:t>dividir</a:t>
            </a:r>
            <a:r>
              <a:rPr sz="1200" spc="130" dirty="0">
                <a:latin typeface="Arial"/>
                <a:cs typeface="Arial"/>
              </a:rPr>
              <a:t> </a:t>
            </a:r>
            <a:r>
              <a:rPr sz="1200" dirty="0">
                <a:latin typeface="Arial"/>
                <a:cs typeface="Arial"/>
              </a:rPr>
              <a:t>el</a:t>
            </a:r>
            <a:r>
              <a:rPr sz="1200" spc="125" dirty="0">
                <a:latin typeface="Arial"/>
                <a:cs typeface="Arial"/>
              </a:rPr>
              <a:t> </a:t>
            </a:r>
            <a:r>
              <a:rPr sz="1200" dirty="0">
                <a:latin typeface="Arial"/>
                <a:cs typeface="Arial"/>
              </a:rPr>
              <a:t>diálogo</a:t>
            </a:r>
            <a:r>
              <a:rPr sz="1200" spc="130" dirty="0">
                <a:latin typeface="Arial"/>
                <a:cs typeface="Arial"/>
              </a:rPr>
              <a:t> </a:t>
            </a:r>
            <a:r>
              <a:rPr sz="1200" dirty="0">
                <a:latin typeface="Arial"/>
                <a:cs typeface="Arial"/>
              </a:rPr>
              <a:t>en</a:t>
            </a:r>
            <a:r>
              <a:rPr sz="1200" spc="130" dirty="0">
                <a:latin typeface="Arial"/>
                <a:cs typeface="Arial"/>
              </a:rPr>
              <a:t> </a:t>
            </a:r>
            <a:r>
              <a:rPr sz="1200" dirty="0">
                <a:latin typeface="Arial"/>
                <a:cs typeface="Arial"/>
              </a:rPr>
              <a:t>el</a:t>
            </a:r>
            <a:r>
              <a:rPr sz="1200" spc="125" dirty="0">
                <a:latin typeface="Arial"/>
                <a:cs typeface="Arial"/>
              </a:rPr>
              <a:t> </a:t>
            </a:r>
            <a:r>
              <a:rPr sz="1200" dirty="0">
                <a:latin typeface="Arial"/>
                <a:cs typeface="Arial"/>
              </a:rPr>
              <a:t>aula</a:t>
            </a:r>
            <a:r>
              <a:rPr sz="1200" spc="130" dirty="0">
                <a:latin typeface="Arial"/>
                <a:cs typeface="Arial"/>
              </a:rPr>
              <a:t> </a:t>
            </a:r>
            <a:r>
              <a:rPr sz="1200" dirty="0">
                <a:latin typeface="Arial"/>
                <a:cs typeface="Arial"/>
              </a:rPr>
              <a:t>en</a:t>
            </a:r>
            <a:r>
              <a:rPr sz="1200" spc="130" dirty="0">
                <a:latin typeface="Arial"/>
                <a:cs typeface="Arial"/>
              </a:rPr>
              <a:t> </a:t>
            </a:r>
            <a:r>
              <a:rPr sz="1200" dirty="0">
                <a:latin typeface="Arial"/>
                <a:cs typeface="Arial"/>
              </a:rPr>
              <a:t>partes</a:t>
            </a:r>
            <a:r>
              <a:rPr sz="1200" spc="125" dirty="0">
                <a:latin typeface="Arial"/>
                <a:cs typeface="Arial"/>
              </a:rPr>
              <a:t> </a:t>
            </a:r>
            <a:r>
              <a:rPr sz="1200" dirty="0">
                <a:latin typeface="Arial"/>
                <a:cs typeface="Arial"/>
              </a:rPr>
              <a:t>y</a:t>
            </a:r>
            <a:r>
              <a:rPr sz="1200" spc="130" dirty="0">
                <a:latin typeface="Arial"/>
                <a:cs typeface="Arial"/>
              </a:rPr>
              <a:t> </a:t>
            </a:r>
            <a:r>
              <a:rPr sz="1200" spc="-45" dirty="0">
                <a:latin typeface="Arial"/>
                <a:cs typeface="Arial"/>
              </a:rPr>
              <a:t>colocar sistemáticamente</a:t>
            </a:r>
            <a:r>
              <a:rPr sz="1200" spc="-40" dirty="0">
                <a:latin typeface="Arial"/>
                <a:cs typeface="Arial"/>
              </a:rPr>
              <a:t> </a:t>
            </a:r>
            <a:r>
              <a:rPr sz="1200" spc="-75" dirty="0">
                <a:latin typeface="Arial"/>
                <a:cs typeface="Arial"/>
              </a:rPr>
              <a:t>cada</a:t>
            </a:r>
            <a:r>
              <a:rPr sz="1200" spc="-10" dirty="0">
                <a:latin typeface="Arial"/>
                <a:cs typeface="Arial"/>
              </a:rPr>
              <a:t> parte</a:t>
            </a:r>
            <a:r>
              <a:rPr sz="1200" spc="-40" dirty="0">
                <a:latin typeface="Arial"/>
                <a:cs typeface="Arial"/>
              </a:rPr>
              <a:t> </a:t>
            </a:r>
            <a:r>
              <a:rPr sz="1200" dirty="0">
                <a:latin typeface="Arial"/>
                <a:cs typeface="Arial"/>
              </a:rPr>
              <a:t>en</a:t>
            </a:r>
            <a:r>
              <a:rPr sz="1200" spc="-15" dirty="0">
                <a:latin typeface="Arial"/>
                <a:cs typeface="Arial"/>
              </a:rPr>
              <a:t> </a:t>
            </a:r>
            <a:r>
              <a:rPr sz="1200" spc="-25" dirty="0">
                <a:latin typeface="Arial"/>
                <a:cs typeface="Arial"/>
              </a:rPr>
              <a:t>una</a:t>
            </a:r>
            <a:r>
              <a:rPr sz="1200" spc="-20" dirty="0">
                <a:latin typeface="Arial"/>
                <a:cs typeface="Arial"/>
              </a:rPr>
              <a:t> </a:t>
            </a:r>
            <a:r>
              <a:rPr sz="1200" spc="-50" dirty="0">
                <a:latin typeface="Arial"/>
                <a:cs typeface="Arial"/>
              </a:rPr>
              <a:t>categoría.</a:t>
            </a:r>
            <a:r>
              <a:rPr sz="1200" spc="-20" dirty="0">
                <a:latin typeface="Arial"/>
                <a:cs typeface="Arial"/>
              </a:rPr>
              <a:t> </a:t>
            </a:r>
            <a:r>
              <a:rPr sz="1200" spc="-75" dirty="0">
                <a:latin typeface="Arial"/>
                <a:cs typeface="Arial"/>
              </a:rPr>
              <a:t>Esto</a:t>
            </a:r>
            <a:r>
              <a:rPr sz="1200" spc="-10" dirty="0">
                <a:latin typeface="Arial"/>
                <a:cs typeface="Arial"/>
              </a:rPr>
              <a:t> </a:t>
            </a:r>
            <a:r>
              <a:rPr sz="1200" spc="-90" dirty="0">
                <a:latin typeface="Arial"/>
                <a:cs typeface="Arial"/>
              </a:rPr>
              <a:t>se</a:t>
            </a:r>
            <a:r>
              <a:rPr sz="1200" spc="10" dirty="0">
                <a:latin typeface="Arial"/>
                <a:cs typeface="Arial"/>
              </a:rPr>
              <a:t> </a:t>
            </a:r>
            <a:r>
              <a:rPr sz="1200" spc="-60" dirty="0">
                <a:latin typeface="Arial"/>
                <a:cs typeface="Arial"/>
              </a:rPr>
              <a:t>hace</a:t>
            </a:r>
            <a:r>
              <a:rPr sz="1200" spc="-20" dirty="0">
                <a:latin typeface="Arial"/>
                <a:cs typeface="Arial"/>
              </a:rPr>
              <a:t> </a:t>
            </a:r>
            <a:r>
              <a:rPr sz="1200" dirty="0">
                <a:latin typeface="Arial"/>
                <a:cs typeface="Arial"/>
              </a:rPr>
              <a:t>a</a:t>
            </a:r>
            <a:r>
              <a:rPr sz="1200" spc="-20" dirty="0">
                <a:latin typeface="Arial"/>
                <a:cs typeface="Arial"/>
              </a:rPr>
              <a:t> </a:t>
            </a:r>
            <a:r>
              <a:rPr sz="1200" spc="-30" dirty="0">
                <a:latin typeface="Arial"/>
                <a:cs typeface="Arial"/>
              </a:rPr>
              <a:t>menudo </a:t>
            </a:r>
            <a:r>
              <a:rPr sz="1200" spc="-20" dirty="0">
                <a:latin typeface="Arial"/>
                <a:cs typeface="Arial"/>
              </a:rPr>
              <a:t>por</a:t>
            </a:r>
            <a:r>
              <a:rPr sz="1200" spc="-50" dirty="0">
                <a:latin typeface="Arial"/>
                <a:cs typeface="Arial"/>
              </a:rPr>
              <a:t> </a:t>
            </a:r>
            <a:r>
              <a:rPr sz="1200" spc="-10" dirty="0">
                <a:latin typeface="Arial"/>
                <a:cs typeface="Arial"/>
              </a:rPr>
              <a:t>"turnos"</a:t>
            </a:r>
            <a:r>
              <a:rPr sz="1200" spc="-50" dirty="0">
                <a:latin typeface="Arial"/>
                <a:cs typeface="Arial"/>
              </a:rPr>
              <a:t> </a:t>
            </a:r>
            <a:r>
              <a:rPr sz="1200" spc="-75" dirty="0">
                <a:latin typeface="Arial"/>
                <a:cs typeface="Arial"/>
              </a:rPr>
              <a:t>(Persona</a:t>
            </a:r>
            <a:r>
              <a:rPr sz="1200" spc="-50" dirty="0">
                <a:latin typeface="Arial"/>
                <a:cs typeface="Arial"/>
              </a:rPr>
              <a:t> </a:t>
            </a:r>
            <a:r>
              <a:rPr sz="1200" spc="-120" dirty="0">
                <a:latin typeface="Arial"/>
                <a:cs typeface="Arial"/>
              </a:rPr>
              <a:t>A</a:t>
            </a:r>
            <a:r>
              <a:rPr sz="1200" spc="-45" dirty="0">
                <a:latin typeface="Arial"/>
                <a:cs typeface="Arial"/>
              </a:rPr>
              <a:t> </a:t>
            </a:r>
            <a:r>
              <a:rPr sz="1200" spc="-40" dirty="0">
                <a:latin typeface="Arial"/>
                <a:cs typeface="Arial"/>
              </a:rPr>
              <a:t>...</a:t>
            </a:r>
            <a:r>
              <a:rPr sz="1200" spc="-50" dirty="0">
                <a:latin typeface="Arial"/>
                <a:cs typeface="Arial"/>
              </a:rPr>
              <a:t> </a:t>
            </a:r>
            <a:r>
              <a:rPr sz="1200" spc="-80" dirty="0">
                <a:latin typeface="Arial"/>
                <a:cs typeface="Arial"/>
              </a:rPr>
              <a:t>Persona</a:t>
            </a:r>
            <a:r>
              <a:rPr sz="1200" spc="-50" dirty="0">
                <a:latin typeface="Arial"/>
                <a:cs typeface="Arial"/>
              </a:rPr>
              <a:t> </a:t>
            </a:r>
            <a:r>
              <a:rPr sz="1200" spc="-160" dirty="0">
                <a:latin typeface="Arial"/>
                <a:cs typeface="Arial"/>
              </a:rPr>
              <a:t>B</a:t>
            </a:r>
            <a:r>
              <a:rPr sz="1200" spc="-50" dirty="0">
                <a:latin typeface="Arial"/>
                <a:cs typeface="Arial"/>
              </a:rPr>
              <a:t> </a:t>
            </a:r>
            <a:r>
              <a:rPr sz="1200" spc="-40" dirty="0">
                <a:latin typeface="Arial"/>
                <a:cs typeface="Arial"/>
              </a:rPr>
              <a:t>...</a:t>
            </a:r>
            <a:r>
              <a:rPr sz="1200" spc="-45" dirty="0">
                <a:latin typeface="Arial"/>
                <a:cs typeface="Arial"/>
              </a:rPr>
              <a:t> </a:t>
            </a:r>
            <a:r>
              <a:rPr sz="1200" spc="-20" dirty="0">
                <a:latin typeface="Arial"/>
                <a:cs typeface="Arial"/>
              </a:rPr>
              <a:t>etc).</a:t>
            </a:r>
            <a:endParaRPr sz="1200">
              <a:latin typeface="Arial"/>
              <a:cs typeface="Arial"/>
            </a:endParaRPr>
          </a:p>
          <a:p>
            <a:pPr marL="12700" algn="just">
              <a:lnSpc>
                <a:spcPct val="100000"/>
              </a:lnSpc>
              <a:spcBef>
                <a:spcPts val="915"/>
              </a:spcBef>
            </a:pPr>
            <a:r>
              <a:rPr sz="1200" b="1" spc="-125" dirty="0">
                <a:latin typeface="Arial"/>
                <a:cs typeface="Arial"/>
              </a:rPr>
              <a:t>¿Por</a:t>
            </a:r>
            <a:r>
              <a:rPr sz="1200" b="1" spc="-45" dirty="0">
                <a:latin typeface="Arial"/>
                <a:cs typeface="Arial"/>
              </a:rPr>
              <a:t> </a:t>
            </a:r>
            <a:r>
              <a:rPr sz="1200" b="1" spc="-90" dirty="0">
                <a:latin typeface="Arial"/>
                <a:cs typeface="Arial"/>
              </a:rPr>
              <a:t>qué</a:t>
            </a:r>
            <a:r>
              <a:rPr sz="1200" b="1" spc="-45" dirty="0">
                <a:latin typeface="Arial"/>
                <a:cs typeface="Arial"/>
              </a:rPr>
              <a:t> </a:t>
            </a:r>
            <a:r>
              <a:rPr sz="1200" b="1" spc="-135" dirty="0">
                <a:latin typeface="Arial"/>
                <a:cs typeface="Arial"/>
              </a:rPr>
              <a:t>es</a:t>
            </a:r>
            <a:r>
              <a:rPr sz="1200" b="1" spc="-45" dirty="0">
                <a:latin typeface="Arial"/>
                <a:cs typeface="Arial"/>
              </a:rPr>
              <a:t> </a:t>
            </a:r>
            <a:r>
              <a:rPr sz="1200" b="1" spc="-65" dirty="0">
                <a:latin typeface="Arial"/>
                <a:cs typeface="Arial"/>
              </a:rPr>
              <a:t>importante</a:t>
            </a:r>
            <a:r>
              <a:rPr sz="1200" b="1" spc="-45" dirty="0">
                <a:latin typeface="Arial"/>
                <a:cs typeface="Arial"/>
              </a:rPr>
              <a:t> </a:t>
            </a:r>
            <a:r>
              <a:rPr sz="1200" b="1" spc="-70" dirty="0">
                <a:latin typeface="Arial"/>
                <a:cs typeface="Arial"/>
              </a:rPr>
              <a:t>la</a:t>
            </a:r>
            <a:r>
              <a:rPr sz="1200" b="1" spc="-40" dirty="0">
                <a:latin typeface="Arial"/>
                <a:cs typeface="Arial"/>
              </a:rPr>
              <a:t> </a:t>
            </a:r>
            <a:r>
              <a:rPr sz="1200" b="1" spc="-30" dirty="0">
                <a:latin typeface="Arial"/>
                <a:cs typeface="Arial"/>
              </a:rPr>
              <a:t>codificación?</a:t>
            </a:r>
            <a:endParaRPr sz="1200">
              <a:latin typeface="Arial"/>
              <a:cs typeface="Arial"/>
            </a:endParaRPr>
          </a:p>
          <a:p>
            <a:pPr marL="12700" marR="5080" algn="just">
              <a:lnSpc>
                <a:spcPct val="121000"/>
              </a:lnSpc>
              <a:spcBef>
                <a:spcPts val="585"/>
              </a:spcBef>
            </a:pPr>
            <a:r>
              <a:rPr sz="1200" spc="-175" dirty="0">
                <a:latin typeface="Arial"/>
                <a:cs typeface="Arial"/>
              </a:rPr>
              <a:t>Es</a:t>
            </a:r>
            <a:r>
              <a:rPr sz="1200" spc="-125" dirty="0">
                <a:latin typeface="Arial"/>
                <a:cs typeface="Arial"/>
              </a:rPr>
              <a:t> </a:t>
            </a:r>
            <a:r>
              <a:rPr sz="1200" spc="-30" dirty="0">
                <a:latin typeface="Arial"/>
                <a:cs typeface="Arial"/>
              </a:rPr>
              <a:t>fácil</a:t>
            </a:r>
            <a:r>
              <a:rPr sz="1200" spc="-125" dirty="0">
                <a:latin typeface="Arial"/>
                <a:cs typeface="Arial"/>
              </a:rPr>
              <a:t> </a:t>
            </a:r>
            <a:r>
              <a:rPr sz="1200" spc="-50" dirty="0">
                <a:latin typeface="Arial"/>
                <a:cs typeface="Arial"/>
              </a:rPr>
              <a:t>perderse</a:t>
            </a:r>
            <a:r>
              <a:rPr sz="1200" spc="-125" dirty="0">
                <a:latin typeface="Arial"/>
                <a:cs typeface="Arial"/>
              </a:rPr>
              <a:t> </a:t>
            </a:r>
            <a:r>
              <a:rPr sz="1200" spc="-35" dirty="0">
                <a:latin typeface="Arial"/>
                <a:cs typeface="Arial"/>
              </a:rPr>
              <a:t>un</a:t>
            </a:r>
            <a:r>
              <a:rPr sz="1200" spc="-125" dirty="0">
                <a:latin typeface="Arial"/>
                <a:cs typeface="Arial"/>
              </a:rPr>
              <a:t> </a:t>
            </a:r>
            <a:r>
              <a:rPr sz="1200" spc="-45" dirty="0">
                <a:latin typeface="Arial"/>
                <a:cs typeface="Arial"/>
              </a:rPr>
              <a:t>diálogo</a:t>
            </a:r>
            <a:r>
              <a:rPr sz="1200" spc="-125" dirty="0">
                <a:latin typeface="Arial"/>
                <a:cs typeface="Arial"/>
              </a:rPr>
              <a:t> </a:t>
            </a:r>
            <a:r>
              <a:rPr sz="1200" spc="-50" dirty="0">
                <a:latin typeface="Arial"/>
                <a:cs typeface="Arial"/>
              </a:rPr>
              <a:t>en</a:t>
            </a:r>
            <a:r>
              <a:rPr sz="1200" spc="-125" dirty="0">
                <a:latin typeface="Arial"/>
                <a:cs typeface="Arial"/>
              </a:rPr>
              <a:t> </a:t>
            </a:r>
            <a:r>
              <a:rPr sz="1200" spc="-35" dirty="0">
                <a:latin typeface="Arial"/>
                <a:cs typeface="Arial"/>
              </a:rPr>
              <a:t>un</a:t>
            </a:r>
            <a:r>
              <a:rPr sz="1200" spc="-125" dirty="0">
                <a:latin typeface="Arial"/>
                <a:cs typeface="Arial"/>
              </a:rPr>
              <a:t> </a:t>
            </a:r>
            <a:r>
              <a:rPr sz="1200" spc="-55" dirty="0">
                <a:latin typeface="Arial"/>
                <a:cs typeface="Arial"/>
              </a:rPr>
              <a:t>aula</a:t>
            </a:r>
            <a:r>
              <a:rPr sz="1200" spc="-125" dirty="0">
                <a:latin typeface="Arial"/>
                <a:cs typeface="Arial"/>
              </a:rPr>
              <a:t> </a:t>
            </a:r>
            <a:r>
              <a:rPr sz="1200" spc="-60" dirty="0">
                <a:latin typeface="Arial"/>
                <a:cs typeface="Arial"/>
              </a:rPr>
              <a:t>con</a:t>
            </a:r>
            <a:r>
              <a:rPr sz="1200" spc="-125" dirty="0">
                <a:latin typeface="Arial"/>
                <a:cs typeface="Arial"/>
              </a:rPr>
              <a:t> </a:t>
            </a:r>
            <a:r>
              <a:rPr sz="1200" spc="-65" dirty="0">
                <a:latin typeface="Arial"/>
                <a:cs typeface="Arial"/>
              </a:rPr>
              <a:t>muchos</a:t>
            </a:r>
            <a:r>
              <a:rPr sz="1200" spc="-125" dirty="0">
                <a:latin typeface="Arial"/>
                <a:cs typeface="Arial"/>
              </a:rPr>
              <a:t> </a:t>
            </a:r>
            <a:r>
              <a:rPr sz="1200" spc="-45" dirty="0">
                <a:latin typeface="Arial"/>
                <a:cs typeface="Arial"/>
              </a:rPr>
              <a:t>estudiantes</a:t>
            </a:r>
            <a:r>
              <a:rPr sz="1200" spc="-125" dirty="0">
                <a:latin typeface="Arial"/>
                <a:cs typeface="Arial"/>
              </a:rPr>
              <a:t> </a:t>
            </a:r>
            <a:r>
              <a:rPr sz="1200" spc="-35" dirty="0">
                <a:latin typeface="Arial"/>
                <a:cs typeface="Arial"/>
              </a:rPr>
              <a:t>o</a:t>
            </a:r>
            <a:r>
              <a:rPr sz="1200" spc="-125" dirty="0">
                <a:latin typeface="Arial"/>
                <a:cs typeface="Arial"/>
              </a:rPr>
              <a:t> </a:t>
            </a:r>
            <a:r>
              <a:rPr sz="1200" spc="-50" dirty="0">
                <a:latin typeface="Arial"/>
                <a:cs typeface="Arial"/>
              </a:rPr>
              <a:t>suponer</a:t>
            </a:r>
            <a:r>
              <a:rPr sz="1200" spc="10" dirty="0">
                <a:latin typeface="Arial"/>
                <a:cs typeface="Arial"/>
              </a:rPr>
              <a:t> </a:t>
            </a:r>
            <a:r>
              <a:rPr sz="1200" spc="-45" dirty="0">
                <a:latin typeface="Arial"/>
                <a:cs typeface="Arial"/>
              </a:rPr>
              <a:t>que</a:t>
            </a:r>
            <a:r>
              <a:rPr sz="1200" spc="-100" dirty="0">
                <a:latin typeface="Arial"/>
                <a:cs typeface="Arial"/>
              </a:rPr>
              <a:t> </a:t>
            </a:r>
            <a:r>
              <a:rPr sz="1200" spc="-60" dirty="0">
                <a:latin typeface="Arial"/>
                <a:cs typeface="Arial"/>
              </a:rPr>
              <a:t>está</a:t>
            </a:r>
            <a:r>
              <a:rPr sz="1200" spc="-100" dirty="0">
                <a:latin typeface="Arial"/>
                <a:cs typeface="Arial"/>
              </a:rPr>
              <a:t> </a:t>
            </a:r>
            <a:r>
              <a:rPr sz="1200" spc="-55" dirty="0">
                <a:latin typeface="Arial"/>
                <a:cs typeface="Arial"/>
              </a:rPr>
              <a:t>sucediendo</a:t>
            </a:r>
            <a:r>
              <a:rPr sz="1200" spc="-100" dirty="0">
                <a:latin typeface="Arial"/>
                <a:cs typeface="Arial"/>
              </a:rPr>
              <a:t> </a:t>
            </a:r>
            <a:r>
              <a:rPr sz="1200" spc="-60" dirty="0">
                <a:latin typeface="Arial"/>
                <a:cs typeface="Arial"/>
              </a:rPr>
              <a:t>cuando</a:t>
            </a:r>
            <a:r>
              <a:rPr sz="1200" spc="-100" dirty="0">
                <a:latin typeface="Arial"/>
                <a:cs typeface="Arial"/>
              </a:rPr>
              <a:t> </a:t>
            </a:r>
            <a:r>
              <a:rPr sz="1200" spc="-50" dirty="0">
                <a:latin typeface="Arial"/>
                <a:cs typeface="Arial"/>
              </a:rPr>
              <a:t>puede</a:t>
            </a:r>
            <a:r>
              <a:rPr sz="1200" spc="-100" dirty="0">
                <a:latin typeface="Arial"/>
                <a:cs typeface="Arial"/>
              </a:rPr>
              <a:t> </a:t>
            </a:r>
            <a:r>
              <a:rPr sz="1200" spc="-45" dirty="0">
                <a:latin typeface="Arial"/>
                <a:cs typeface="Arial"/>
              </a:rPr>
              <a:t>que</a:t>
            </a:r>
            <a:r>
              <a:rPr sz="1200" spc="-100" dirty="0">
                <a:latin typeface="Arial"/>
                <a:cs typeface="Arial"/>
              </a:rPr>
              <a:t> </a:t>
            </a:r>
            <a:r>
              <a:rPr sz="1200" spc="-35" dirty="0">
                <a:latin typeface="Arial"/>
                <a:cs typeface="Arial"/>
              </a:rPr>
              <a:t>no</a:t>
            </a:r>
            <a:r>
              <a:rPr sz="1200" spc="-100" dirty="0">
                <a:latin typeface="Arial"/>
                <a:cs typeface="Arial"/>
              </a:rPr>
              <a:t> sea </a:t>
            </a:r>
            <a:r>
              <a:rPr sz="1200" spc="-85" dirty="0">
                <a:latin typeface="Arial"/>
                <a:cs typeface="Arial"/>
              </a:rPr>
              <a:t>así.</a:t>
            </a:r>
            <a:r>
              <a:rPr sz="1200" spc="-100" dirty="0">
                <a:latin typeface="Arial"/>
                <a:cs typeface="Arial"/>
              </a:rPr>
              <a:t> </a:t>
            </a:r>
            <a:r>
              <a:rPr sz="1200" spc="-130" dirty="0">
                <a:latin typeface="Arial"/>
                <a:cs typeface="Arial"/>
              </a:rPr>
              <a:t>La</a:t>
            </a:r>
            <a:r>
              <a:rPr sz="1200" spc="-100" dirty="0">
                <a:latin typeface="Arial"/>
                <a:cs typeface="Arial"/>
              </a:rPr>
              <a:t> </a:t>
            </a:r>
            <a:r>
              <a:rPr sz="1200" spc="-40" dirty="0">
                <a:latin typeface="Arial"/>
                <a:cs typeface="Arial"/>
              </a:rPr>
              <a:t>codificación</a:t>
            </a:r>
            <a:r>
              <a:rPr sz="1200" spc="-100" dirty="0">
                <a:latin typeface="Arial"/>
                <a:cs typeface="Arial"/>
              </a:rPr>
              <a:t> es </a:t>
            </a:r>
            <a:r>
              <a:rPr sz="1200" spc="-55" dirty="0">
                <a:latin typeface="Arial"/>
                <a:cs typeface="Arial"/>
              </a:rPr>
              <a:t>una</a:t>
            </a:r>
            <a:r>
              <a:rPr sz="1200" spc="-50" dirty="0">
                <a:latin typeface="Arial"/>
                <a:cs typeface="Arial"/>
              </a:rPr>
              <a:t> </a:t>
            </a:r>
            <a:r>
              <a:rPr sz="1200" spc="-30" dirty="0">
                <a:latin typeface="Arial"/>
                <a:cs typeface="Arial"/>
              </a:rPr>
              <a:t>forma</a:t>
            </a:r>
            <a:r>
              <a:rPr sz="1200" spc="155" dirty="0">
                <a:latin typeface="Arial"/>
                <a:cs typeface="Arial"/>
              </a:rPr>
              <a:t> </a:t>
            </a:r>
            <a:r>
              <a:rPr sz="1200" spc="-50" dirty="0">
                <a:latin typeface="Arial"/>
                <a:cs typeface="Arial"/>
              </a:rPr>
              <a:t>de</a:t>
            </a:r>
            <a:r>
              <a:rPr sz="1200" spc="155" dirty="0">
                <a:latin typeface="Arial"/>
                <a:cs typeface="Arial"/>
              </a:rPr>
              <a:t> </a:t>
            </a:r>
            <a:r>
              <a:rPr sz="1200" spc="-45" dirty="0">
                <a:latin typeface="Arial"/>
                <a:cs typeface="Arial"/>
              </a:rPr>
              <a:t>centrarse</a:t>
            </a:r>
            <a:r>
              <a:rPr sz="1200" spc="155" dirty="0">
                <a:latin typeface="Arial"/>
                <a:cs typeface="Arial"/>
              </a:rPr>
              <a:t> </a:t>
            </a:r>
            <a:r>
              <a:rPr sz="1200" spc="-50" dirty="0">
                <a:latin typeface="Arial"/>
                <a:cs typeface="Arial"/>
              </a:rPr>
              <a:t>en</a:t>
            </a:r>
            <a:r>
              <a:rPr sz="1200" spc="155" dirty="0">
                <a:latin typeface="Arial"/>
                <a:cs typeface="Arial"/>
              </a:rPr>
              <a:t> </a:t>
            </a:r>
            <a:r>
              <a:rPr sz="1200" spc="-30" dirty="0">
                <a:latin typeface="Arial"/>
                <a:cs typeface="Arial"/>
              </a:rPr>
              <a:t>tipos</a:t>
            </a:r>
            <a:r>
              <a:rPr sz="1200" spc="155" dirty="0">
                <a:latin typeface="Arial"/>
                <a:cs typeface="Arial"/>
              </a:rPr>
              <a:t> </a:t>
            </a:r>
            <a:r>
              <a:rPr sz="1200" spc="-40" dirty="0">
                <a:latin typeface="Arial"/>
                <a:cs typeface="Arial"/>
              </a:rPr>
              <a:t>particulares</a:t>
            </a:r>
            <a:r>
              <a:rPr sz="1200" spc="155" dirty="0">
                <a:latin typeface="Arial"/>
                <a:cs typeface="Arial"/>
              </a:rPr>
              <a:t> </a:t>
            </a:r>
            <a:r>
              <a:rPr sz="1200" spc="-50" dirty="0">
                <a:latin typeface="Arial"/>
                <a:cs typeface="Arial"/>
              </a:rPr>
              <a:t>de</a:t>
            </a:r>
            <a:r>
              <a:rPr sz="1200" spc="155" dirty="0">
                <a:latin typeface="Arial"/>
                <a:cs typeface="Arial"/>
              </a:rPr>
              <a:t> </a:t>
            </a:r>
            <a:r>
              <a:rPr sz="1200" spc="-45" dirty="0">
                <a:latin typeface="Arial"/>
                <a:cs typeface="Arial"/>
              </a:rPr>
              <a:t>diálogo</a:t>
            </a:r>
            <a:r>
              <a:rPr sz="1200" spc="155" dirty="0">
                <a:latin typeface="Arial"/>
                <a:cs typeface="Arial"/>
              </a:rPr>
              <a:t> </a:t>
            </a:r>
            <a:r>
              <a:rPr sz="1200" spc="-60" dirty="0">
                <a:latin typeface="Arial"/>
                <a:cs typeface="Arial"/>
              </a:rPr>
              <a:t>y</a:t>
            </a:r>
            <a:r>
              <a:rPr sz="1200" spc="155" dirty="0">
                <a:latin typeface="Arial"/>
                <a:cs typeface="Arial"/>
              </a:rPr>
              <a:t> </a:t>
            </a:r>
            <a:r>
              <a:rPr sz="1200" spc="-40" dirty="0">
                <a:latin typeface="Arial"/>
                <a:cs typeface="Arial"/>
              </a:rPr>
              <a:t>registrarlos</a:t>
            </a:r>
            <a:r>
              <a:rPr sz="1200" spc="155" dirty="0">
                <a:latin typeface="Arial"/>
                <a:cs typeface="Arial"/>
              </a:rPr>
              <a:t> </a:t>
            </a:r>
            <a:r>
              <a:rPr sz="1200" spc="-55" dirty="0">
                <a:latin typeface="Arial"/>
                <a:cs typeface="Arial"/>
              </a:rPr>
              <a:t>de</a:t>
            </a:r>
            <a:r>
              <a:rPr sz="1200" spc="-30" dirty="0">
                <a:latin typeface="Arial"/>
                <a:cs typeface="Arial"/>
              </a:rPr>
              <a:t> </a:t>
            </a:r>
            <a:r>
              <a:rPr sz="1200" spc="-60" dirty="0">
                <a:latin typeface="Arial"/>
                <a:cs typeface="Arial"/>
              </a:rPr>
              <a:t>alguna</a:t>
            </a:r>
            <a:r>
              <a:rPr sz="1200" spc="25" dirty="0">
                <a:latin typeface="Arial"/>
                <a:cs typeface="Arial"/>
              </a:rPr>
              <a:t> </a:t>
            </a:r>
            <a:r>
              <a:rPr sz="1200" spc="-55" dirty="0">
                <a:latin typeface="Arial"/>
                <a:cs typeface="Arial"/>
              </a:rPr>
              <a:t>manera.</a:t>
            </a:r>
            <a:r>
              <a:rPr sz="1200" spc="25" dirty="0">
                <a:latin typeface="Arial"/>
                <a:cs typeface="Arial"/>
              </a:rPr>
              <a:t> </a:t>
            </a:r>
            <a:r>
              <a:rPr sz="1200" spc="-85" dirty="0">
                <a:latin typeface="Arial"/>
                <a:cs typeface="Arial"/>
              </a:rPr>
              <a:t>Esto</a:t>
            </a:r>
            <a:r>
              <a:rPr sz="1200" spc="25" dirty="0">
                <a:latin typeface="Arial"/>
                <a:cs typeface="Arial"/>
              </a:rPr>
              <a:t> </a:t>
            </a:r>
            <a:r>
              <a:rPr sz="1200" spc="-30" dirty="0">
                <a:latin typeface="Arial"/>
                <a:cs typeface="Arial"/>
              </a:rPr>
              <a:t>le</a:t>
            </a:r>
            <a:r>
              <a:rPr sz="1200" spc="25" dirty="0">
                <a:latin typeface="Arial"/>
                <a:cs typeface="Arial"/>
              </a:rPr>
              <a:t> </a:t>
            </a:r>
            <a:r>
              <a:rPr sz="1200" spc="-20" dirty="0">
                <a:latin typeface="Arial"/>
                <a:cs typeface="Arial"/>
              </a:rPr>
              <a:t>permite</a:t>
            </a:r>
            <a:r>
              <a:rPr sz="1200" spc="25" dirty="0">
                <a:latin typeface="Arial"/>
                <a:cs typeface="Arial"/>
              </a:rPr>
              <a:t> </a:t>
            </a:r>
            <a:r>
              <a:rPr sz="1200" spc="-35" dirty="0">
                <a:latin typeface="Arial"/>
                <a:cs typeface="Arial"/>
              </a:rPr>
              <a:t>volver</a:t>
            </a:r>
            <a:r>
              <a:rPr sz="1200" spc="25" dirty="0">
                <a:latin typeface="Arial"/>
                <a:cs typeface="Arial"/>
              </a:rPr>
              <a:t> </a:t>
            </a:r>
            <a:r>
              <a:rPr sz="1200" spc="-45" dirty="0">
                <a:latin typeface="Arial"/>
                <a:cs typeface="Arial"/>
              </a:rPr>
              <a:t>al</a:t>
            </a:r>
            <a:r>
              <a:rPr sz="1200" spc="25" dirty="0">
                <a:latin typeface="Arial"/>
                <a:cs typeface="Arial"/>
              </a:rPr>
              <a:t> </a:t>
            </a:r>
            <a:r>
              <a:rPr sz="1200" spc="-45" dirty="0">
                <a:latin typeface="Arial"/>
                <a:cs typeface="Arial"/>
              </a:rPr>
              <a:t>diálogo</a:t>
            </a:r>
            <a:r>
              <a:rPr sz="1200" spc="25" dirty="0">
                <a:latin typeface="Arial"/>
                <a:cs typeface="Arial"/>
              </a:rPr>
              <a:t> </a:t>
            </a:r>
            <a:r>
              <a:rPr sz="1200" spc="-60" dirty="0">
                <a:latin typeface="Arial"/>
                <a:cs typeface="Arial"/>
              </a:rPr>
              <a:t>y</a:t>
            </a:r>
            <a:r>
              <a:rPr sz="1200" spc="25" dirty="0">
                <a:latin typeface="Arial"/>
                <a:cs typeface="Arial"/>
              </a:rPr>
              <a:t> </a:t>
            </a:r>
            <a:r>
              <a:rPr sz="1200" spc="-30" dirty="0">
                <a:latin typeface="Arial"/>
                <a:cs typeface="Arial"/>
              </a:rPr>
              <a:t>detectar</a:t>
            </a:r>
            <a:r>
              <a:rPr sz="1200" spc="25" dirty="0">
                <a:latin typeface="Arial"/>
                <a:cs typeface="Arial"/>
              </a:rPr>
              <a:t> </a:t>
            </a:r>
            <a:r>
              <a:rPr sz="1200" spc="-40" dirty="0">
                <a:latin typeface="Arial"/>
                <a:cs typeface="Arial"/>
              </a:rPr>
              <a:t>patrones</a:t>
            </a:r>
            <a:r>
              <a:rPr sz="1200" spc="25" dirty="0">
                <a:latin typeface="Arial"/>
                <a:cs typeface="Arial"/>
              </a:rPr>
              <a:t> </a:t>
            </a:r>
            <a:r>
              <a:rPr sz="1200" spc="-35" dirty="0">
                <a:latin typeface="Arial"/>
                <a:cs typeface="Arial"/>
              </a:rPr>
              <a:t>u</a:t>
            </a:r>
            <a:r>
              <a:rPr sz="1200" spc="-20" dirty="0">
                <a:latin typeface="Arial"/>
                <a:cs typeface="Arial"/>
              </a:rPr>
              <a:t> </a:t>
            </a:r>
            <a:r>
              <a:rPr sz="1200" spc="-40" dirty="0">
                <a:latin typeface="Arial"/>
                <a:cs typeface="Arial"/>
              </a:rPr>
              <a:t>oportunidades</a:t>
            </a:r>
            <a:r>
              <a:rPr sz="1200" spc="90" dirty="0">
                <a:latin typeface="Arial"/>
                <a:cs typeface="Arial"/>
              </a:rPr>
              <a:t> </a:t>
            </a:r>
            <a:r>
              <a:rPr sz="1200" spc="-45" dirty="0">
                <a:latin typeface="Arial"/>
                <a:cs typeface="Arial"/>
              </a:rPr>
              <a:t>que</a:t>
            </a:r>
            <a:r>
              <a:rPr sz="1200" spc="90" dirty="0">
                <a:latin typeface="Arial"/>
                <a:cs typeface="Arial"/>
              </a:rPr>
              <a:t> </a:t>
            </a:r>
            <a:r>
              <a:rPr sz="1200" spc="-30" dirty="0">
                <a:latin typeface="Arial"/>
                <a:cs typeface="Arial"/>
              </a:rPr>
              <a:t>inicialmente</a:t>
            </a:r>
            <a:r>
              <a:rPr sz="1200" spc="90" dirty="0">
                <a:latin typeface="Arial"/>
                <a:cs typeface="Arial"/>
              </a:rPr>
              <a:t> </a:t>
            </a:r>
            <a:r>
              <a:rPr sz="1200" spc="-35" dirty="0">
                <a:latin typeface="Arial"/>
                <a:cs typeface="Arial"/>
              </a:rPr>
              <a:t>no</a:t>
            </a:r>
            <a:r>
              <a:rPr sz="1200" spc="90" dirty="0">
                <a:latin typeface="Arial"/>
                <a:cs typeface="Arial"/>
              </a:rPr>
              <a:t> </a:t>
            </a:r>
            <a:r>
              <a:rPr sz="1200" spc="-45" dirty="0">
                <a:latin typeface="Arial"/>
                <a:cs typeface="Arial"/>
              </a:rPr>
              <a:t>consideró.</a:t>
            </a:r>
            <a:r>
              <a:rPr sz="1200" spc="90" dirty="0">
                <a:latin typeface="Arial"/>
                <a:cs typeface="Arial"/>
              </a:rPr>
              <a:t> </a:t>
            </a:r>
            <a:r>
              <a:rPr sz="1200" spc="-60" dirty="0">
                <a:latin typeface="Arial"/>
                <a:cs typeface="Arial"/>
              </a:rPr>
              <a:t>También</a:t>
            </a:r>
            <a:r>
              <a:rPr sz="1200" spc="90" dirty="0">
                <a:latin typeface="Arial"/>
                <a:cs typeface="Arial"/>
              </a:rPr>
              <a:t> </a:t>
            </a:r>
            <a:r>
              <a:rPr sz="1200" spc="-65" dirty="0">
                <a:latin typeface="Arial"/>
                <a:cs typeface="Arial"/>
              </a:rPr>
              <a:t>ayuda</a:t>
            </a:r>
            <a:r>
              <a:rPr sz="1200" spc="90" dirty="0">
                <a:latin typeface="Arial"/>
                <a:cs typeface="Arial"/>
              </a:rPr>
              <a:t> </a:t>
            </a:r>
            <a:r>
              <a:rPr sz="1200" spc="-95" dirty="0">
                <a:latin typeface="Arial"/>
                <a:cs typeface="Arial"/>
              </a:rPr>
              <a:t>a</a:t>
            </a:r>
            <a:r>
              <a:rPr sz="1200" spc="90" dirty="0">
                <a:latin typeface="Arial"/>
                <a:cs typeface="Arial"/>
              </a:rPr>
              <a:t> </a:t>
            </a:r>
            <a:r>
              <a:rPr sz="1200" spc="-20" dirty="0">
                <a:latin typeface="Arial"/>
                <a:cs typeface="Arial"/>
              </a:rPr>
              <a:t>notar</a:t>
            </a:r>
            <a:r>
              <a:rPr sz="1200" spc="-5" dirty="0">
                <a:latin typeface="Arial"/>
                <a:cs typeface="Arial"/>
              </a:rPr>
              <a:t> </a:t>
            </a:r>
            <a:r>
              <a:rPr sz="1200" spc="-65" dirty="0">
                <a:latin typeface="Arial"/>
                <a:cs typeface="Arial"/>
              </a:rPr>
              <a:t>cambios </a:t>
            </a:r>
            <a:r>
              <a:rPr sz="1200" spc="-60" dirty="0">
                <a:latin typeface="Arial"/>
                <a:cs typeface="Arial"/>
              </a:rPr>
              <a:t>con</a:t>
            </a:r>
            <a:r>
              <a:rPr sz="1200" spc="-65" dirty="0">
                <a:latin typeface="Arial"/>
                <a:cs typeface="Arial"/>
              </a:rPr>
              <a:t> </a:t>
            </a:r>
            <a:r>
              <a:rPr sz="1200" spc="-30" dirty="0">
                <a:latin typeface="Arial"/>
                <a:cs typeface="Arial"/>
              </a:rPr>
              <a:t>el</a:t>
            </a:r>
            <a:r>
              <a:rPr sz="1200" spc="-65" dirty="0">
                <a:latin typeface="Arial"/>
                <a:cs typeface="Arial"/>
              </a:rPr>
              <a:t> </a:t>
            </a:r>
            <a:r>
              <a:rPr sz="1200" spc="-25" dirty="0">
                <a:latin typeface="Arial"/>
                <a:cs typeface="Arial"/>
              </a:rPr>
              <a:t>tiempo.</a:t>
            </a:r>
            <a:endParaRPr sz="1200">
              <a:latin typeface="Arial"/>
              <a:cs typeface="Arial"/>
            </a:endParaRPr>
          </a:p>
          <a:p>
            <a:pPr marL="12700" algn="just">
              <a:lnSpc>
                <a:spcPct val="100000"/>
              </a:lnSpc>
              <a:spcBef>
                <a:spcPts val="890"/>
              </a:spcBef>
            </a:pPr>
            <a:r>
              <a:rPr sz="1200" b="1" spc="-145" dirty="0">
                <a:latin typeface="Arial"/>
                <a:cs typeface="Arial"/>
              </a:rPr>
              <a:t>¿Cómo</a:t>
            </a:r>
            <a:r>
              <a:rPr sz="1200" b="1" spc="-40" dirty="0">
                <a:latin typeface="Arial"/>
                <a:cs typeface="Arial"/>
              </a:rPr>
              <a:t> </a:t>
            </a:r>
            <a:r>
              <a:rPr sz="1200" b="1" spc="-10" dirty="0">
                <a:latin typeface="Arial"/>
                <a:cs typeface="Arial"/>
              </a:rPr>
              <a:t>codifico?</a:t>
            </a:r>
            <a:endParaRPr sz="1200">
              <a:latin typeface="Arial"/>
              <a:cs typeface="Arial"/>
            </a:endParaRPr>
          </a:p>
          <a:p>
            <a:pPr marL="12700" marR="5080" algn="just">
              <a:lnSpc>
                <a:spcPct val="120000"/>
              </a:lnSpc>
              <a:spcBef>
                <a:spcPts val="620"/>
              </a:spcBef>
            </a:pPr>
            <a:r>
              <a:rPr sz="1200" spc="-95" dirty="0">
                <a:latin typeface="Arial"/>
                <a:cs typeface="Arial"/>
              </a:rPr>
              <a:t>El</a:t>
            </a:r>
            <a:r>
              <a:rPr sz="1200" spc="10" dirty="0">
                <a:latin typeface="Arial"/>
                <a:cs typeface="Arial"/>
              </a:rPr>
              <a:t> </a:t>
            </a:r>
            <a:r>
              <a:rPr sz="1200" dirty="0">
                <a:latin typeface="Arial"/>
                <a:cs typeface="Arial"/>
              </a:rPr>
              <a:t>kit</a:t>
            </a:r>
            <a:r>
              <a:rPr sz="1200" spc="-85" dirty="0">
                <a:latin typeface="Arial"/>
                <a:cs typeface="Arial"/>
              </a:rPr>
              <a:t> </a:t>
            </a:r>
            <a:r>
              <a:rPr sz="1200" spc="-105" dirty="0">
                <a:latin typeface="Arial"/>
                <a:cs typeface="Arial"/>
              </a:rPr>
              <a:t>T-</a:t>
            </a:r>
            <a:r>
              <a:rPr sz="1200" spc="-204" dirty="0">
                <a:latin typeface="Arial"/>
                <a:cs typeface="Arial"/>
              </a:rPr>
              <a:t>SEDA</a:t>
            </a:r>
            <a:r>
              <a:rPr sz="1200" spc="120" dirty="0">
                <a:latin typeface="Arial"/>
                <a:cs typeface="Arial"/>
              </a:rPr>
              <a:t> </a:t>
            </a:r>
            <a:r>
              <a:rPr sz="1200" spc="-25" dirty="0">
                <a:latin typeface="Arial"/>
                <a:cs typeface="Arial"/>
              </a:rPr>
              <a:t>ofrece</a:t>
            </a:r>
            <a:r>
              <a:rPr sz="1200" spc="5" dirty="0">
                <a:latin typeface="Arial"/>
                <a:cs typeface="Arial"/>
              </a:rPr>
              <a:t> </a:t>
            </a:r>
            <a:r>
              <a:rPr sz="1200" spc="-45" dirty="0">
                <a:latin typeface="Arial"/>
                <a:cs typeface="Arial"/>
              </a:rPr>
              <a:t>varios</a:t>
            </a:r>
            <a:r>
              <a:rPr sz="1200" spc="10" dirty="0">
                <a:latin typeface="Arial"/>
                <a:cs typeface="Arial"/>
              </a:rPr>
              <a:t> </a:t>
            </a:r>
            <a:r>
              <a:rPr sz="1200" spc="-60" dirty="0">
                <a:latin typeface="Arial"/>
                <a:cs typeface="Arial"/>
              </a:rPr>
              <a:t>recursos</a:t>
            </a:r>
            <a:r>
              <a:rPr sz="1200" spc="15" dirty="0">
                <a:latin typeface="Arial"/>
                <a:cs typeface="Arial"/>
              </a:rPr>
              <a:t> </a:t>
            </a:r>
            <a:r>
              <a:rPr sz="1200" spc="-30" dirty="0">
                <a:latin typeface="Arial"/>
                <a:cs typeface="Arial"/>
              </a:rPr>
              <a:t>para</a:t>
            </a:r>
            <a:r>
              <a:rPr sz="1200" spc="10" dirty="0">
                <a:latin typeface="Arial"/>
                <a:cs typeface="Arial"/>
              </a:rPr>
              <a:t> </a:t>
            </a:r>
            <a:r>
              <a:rPr sz="1200" spc="-40" dirty="0">
                <a:latin typeface="Arial"/>
                <a:cs typeface="Arial"/>
              </a:rPr>
              <a:t>respaldar</a:t>
            </a:r>
            <a:r>
              <a:rPr sz="1200" spc="15" dirty="0">
                <a:latin typeface="Arial"/>
                <a:cs typeface="Arial"/>
              </a:rPr>
              <a:t> </a:t>
            </a:r>
            <a:r>
              <a:rPr sz="1200" spc="-55" dirty="0">
                <a:latin typeface="Arial"/>
                <a:cs typeface="Arial"/>
              </a:rPr>
              <a:t>su</a:t>
            </a:r>
            <a:r>
              <a:rPr sz="1200" spc="15" dirty="0">
                <a:latin typeface="Arial"/>
                <a:cs typeface="Arial"/>
              </a:rPr>
              <a:t> </a:t>
            </a:r>
            <a:r>
              <a:rPr sz="1200" spc="-35" dirty="0">
                <a:latin typeface="Arial"/>
                <a:cs typeface="Arial"/>
              </a:rPr>
              <a:t>codificación:</a:t>
            </a:r>
            <a:r>
              <a:rPr sz="1200" spc="10" dirty="0">
                <a:latin typeface="Arial"/>
                <a:cs typeface="Arial"/>
              </a:rPr>
              <a:t> </a:t>
            </a:r>
            <a:r>
              <a:rPr sz="1200" spc="-25" dirty="0">
                <a:latin typeface="Arial"/>
                <a:cs typeface="Arial"/>
              </a:rPr>
              <a:t>hay </a:t>
            </a:r>
            <a:r>
              <a:rPr sz="1200" spc="-95" dirty="0">
                <a:latin typeface="Arial"/>
                <a:cs typeface="Arial"/>
              </a:rPr>
              <a:t>más</a:t>
            </a:r>
            <a:r>
              <a:rPr sz="1200" spc="-45" dirty="0">
                <a:latin typeface="Arial"/>
                <a:cs typeface="Arial"/>
              </a:rPr>
              <a:t> </a:t>
            </a:r>
            <a:r>
              <a:rPr sz="1200" spc="-35" dirty="0">
                <a:latin typeface="Arial"/>
                <a:cs typeface="Arial"/>
              </a:rPr>
              <a:t>información</a:t>
            </a:r>
            <a:r>
              <a:rPr sz="1200" spc="-40" dirty="0">
                <a:latin typeface="Arial"/>
                <a:cs typeface="Arial"/>
              </a:rPr>
              <a:t> </a:t>
            </a:r>
            <a:r>
              <a:rPr sz="1200" spc="-55" dirty="0">
                <a:latin typeface="Arial"/>
                <a:cs typeface="Arial"/>
              </a:rPr>
              <a:t>sobre</a:t>
            </a:r>
            <a:r>
              <a:rPr sz="1200" spc="-40" dirty="0">
                <a:latin typeface="Arial"/>
                <a:cs typeface="Arial"/>
              </a:rPr>
              <a:t> </a:t>
            </a:r>
            <a:r>
              <a:rPr sz="1200" spc="-45" dirty="0">
                <a:latin typeface="Arial"/>
                <a:cs typeface="Arial"/>
              </a:rPr>
              <a:t>esto</a:t>
            </a:r>
            <a:r>
              <a:rPr sz="1200" spc="-40" dirty="0">
                <a:latin typeface="Arial"/>
                <a:cs typeface="Arial"/>
              </a:rPr>
              <a:t> </a:t>
            </a:r>
            <a:r>
              <a:rPr sz="1200" spc="-50" dirty="0">
                <a:latin typeface="Arial"/>
                <a:cs typeface="Arial"/>
              </a:rPr>
              <a:t>en</a:t>
            </a:r>
            <a:r>
              <a:rPr sz="1200" spc="-40" dirty="0">
                <a:latin typeface="Arial"/>
                <a:cs typeface="Arial"/>
              </a:rPr>
              <a:t> </a:t>
            </a:r>
            <a:r>
              <a:rPr sz="1200" spc="-50" dirty="0">
                <a:latin typeface="Arial"/>
                <a:cs typeface="Arial"/>
              </a:rPr>
              <a:t>la</a:t>
            </a:r>
            <a:r>
              <a:rPr sz="1200" spc="-45" dirty="0">
                <a:latin typeface="Arial"/>
                <a:cs typeface="Arial"/>
              </a:rPr>
              <a:t> siguiente</a:t>
            </a:r>
            <a:r>
              <a:rPr sz="1200" spc="-40" dirty="0">
                <a:latin typeface="Arial"/>
                <a:cs typeface="Arial"/>
              </a:rPr>
              <a:t> </a:t>
            </a:r>
            <a:r>
              <a:rPr sz="1200" spc="-10" dirty="0">
                <a:latin typeface="Arial"/>
                <a:cs typeface="Arial"/>
              </a:rPr>
              <a:t>página.</a:t>
            </a:r>
            <a:endParaRPr sz="1200">
              <a:latin typeface="Arial"/>
              <a:cs typeface="Arial"/>
            </a:endParaRPr>
          </a:p>
          <a:p>
            <a:pPr marL="12700" algn="just">
              <a:lnSpc>
                <a:spcPct val="100000"/>
              </a:lnSpc>
              <a:spcBef>
                <a:spcPts val="915"/>
              </a:spcBef>
            </a:pPr>
            <a:r>
              <a:rPr sz="1200" b="1" spc="-120" dirty="0">
                <a:latin typeface="Arial"/>
                <a:cs typeface="Arial"/>
              </a:rPr>
              <a:t>¿Qué</a:t>
            </a:r>
            <a:r>
              <a:rPr sz="1200" b="1" spc="-50" dirty="0">
                <a:latin typeface="Arial"/>
                <a:cs typeface="Arial"/>
              </a:rPr>
              <a:t> </a:t>
            </a:r>
            <a:r>
              <a:rPr sz="1200" b="1" spc="-130" dirty="0">
                <a:latin typeface="Arial"/>
                <a:cs typeface="Arial"/>
              </a:rPr>
              <a:t>es</a:t>
            </a:r>
            <a:r>
              <a:rPr sz="1200" b="1" spc="-50" dirty="0">
                <a:latin typeface="Arial"/>
                <a:cs typeface="Arial"/>
              </a:rPr>
              <a:t> </a:t>
            </a:r>
            <a:r>
              <a:rPr sz="1200" b="1" spc="-65" dirty="0">
                <a:latin typeface="Arial"/>
                <a:cs typeface="Arial"/>
              </a:rPr>
              <a:t>la</a:t>
            </a:r>
            <a:r>
              <a:rPr sz="1200" b="1" spc="-50" dirty="0">
                <a:latin typeface="Arial"/>
                <a:cs typeface="Arial"/>
              </a:rPr>
              <a:t> </a:t>
            </a:r>
            <a:r>
              <a:rPr sz="1200" b="1" spc="-25" dirty="0">
                <a:latin typeface="Arial"/>
                <a:cs typeface="Arial"/>
              </a:rPr>
              <a:t>calificación?</a:t>
            </a:r>
            <a:endParaRPr sz="1200">
              <a:latin typeface="Arial"/>
              <a:cs typeface="Arial"/>
            </a:endParaRPr>
          </a:p>
          <a:p>
            <a:pPr marL="12700" marR="5080" algn="just">
              <a:lnSpc>
                <a:spcPct val="120800"/>
              </a:lnSpc>
              <a:spcBef>
                <a:spcPts val="585"/>
              </a:spcBef>
            </a:pPr>
            <a:r>
              <a:rPr sz="1200" spc="-85" dirty="0">
                <a:latin typeface="Arial"/>
                <a:cs typeface="Arial"/>
              </a:rPr>
              <a:t>Además</a:t>
            </a:r>
            <a:r>
              <a:rPr sz="1200" spc="385" dirty="0">
                <a:latin typeface="Arial"/>
                <a:cs typeface="Arial"/>
              </a:rPr>
              <a:t> </a:t>
            </a:r>
            <a:r>
              <a:rPr sz="1200" spc="-50" dirty="0">
                <a:latin typeface="Arial"/>
                <a:cs typeface="Arial"/>
              </a:rPr>
              <a:t>de</a:t>
            </a:r>
            <a:r>
              <a:rPr sz="1200" spc="385" dirty="0">
                <a:latin typeface="Arial"/>
                <a:cs typeface="Arial"/>
              </a:rPr>
              <a:t> </a:t>
            </a:r>
            <a:r>
              <a:rPr sz="1200" spc="-35" dirty="0">
                <a:latin typeface="Arial"/>
                <a:cs typeface="Arial"/>
              </a:rPr>
              <a:t>codificar</a:t>
            </a:r>
            <a:r>
              <a:rPr sz="1200" spc="385" dirty="0">
                <a:latin typeface="Arial"/>
                <a:cs typeface="Arial"/>
              </a:rPr>
              <a:t> </a:t>
            </a:r>
            <a:r>
              <a:rPr sz="1200" spc="-30" dirty="0">
                <a:latin typeface="Arial"/>
                <a:cs typeface="Arial"/>
              </a:rPr>
              <a:t>el</a:t>
            </a:r>
            <a:r>
              <a:rPr sz="1200" spc="385" dirty="0">
                <a:latin typeface="Arial"/>
                <a:cs typeface="Arial"/>
              </a:rPr>
              <a:t> </a:t>
            </a:r>
            <a:r>
              <a:rPr sz="1200" spc="-45" dirty="0">
                <a:latin typeface="Arial"/>
                <a:cs typeface="Arial"/>
              </a:rPr>
              <a:t>diálogo,</a:t>
            </a:r>
            <a:r>
              <a:rPr sz="1200" spc="385" dirty="0">
                <a:latin typeface="Arial"/>
                <a:cs typeface="Arial"/>
              </a:rPr>
              <a:t> </a:t>
            </a:r>
            <a:r>
              <a:rPr sz="1200" spc="-100" dirty="0">
                <a:latin typeface="Arial"/>
                <a:cs typeface="Arial"/>
              </a:rPr>
              <a:t>es</a:t>
            </a:r>
            <a:r>
              <a:rPr sz="1200" spc="385" dirty="0">
                <a:latin typeface="Arial"/>
                <a:cs typeface="Arial"/>
              </a:rPr>
              <a:t> </a:t>
            </a:r>
            <a:r>
              <a:rPr sz="1200" spc="-45" dirty="0">
                <a:latin typeface="Arial"/>
                <a:cs typeface="Arial"/>
              </a:rPr>
              <a:t>posible</a:t>
            </a:r>
            <a:r>
              <a:rPr sz="1200" spc="385" dirty="0">
                <a:latin typeface="Arial"/>
                <a:cs typeface="Arial"/>
              </a:rPr>
              <a:t> </a:t>
            </a:r>
            <a:r>
              <a:rPr sz="1200" spc="-45" dirty="0">
                <a:latin typeface="Arial"/>
                <a:cs typeface="Arial"/>
              </a:rPr>
              <a:t>que</a:t>
            </a:r>
            <a:r>
              <a:rPr sz="1200" spc="385" dirty="0">
                <a:latin typeface="Arial"/>
                <a:cs typeface="Arial"/>
              </a:rPr>
              <a:t> </a:t>
            </a:r>
            <a:r>
              <a:rPr sz="1200" spc="-75" dirty="0">
                <a:latin typeface="Arial"/>
                <a:cs typeface="Arial"/>
              </a:rPr>
              <a:t>desee</a:t>
            </a:r>
            <a:r>
              <a:rPr sz="1200" spc="385" dirty="0">
                <a:latin typeface="Arial"/>
                <a:cs typeface="Arial"/>
              </a:rPr>
              <a:t> </a:t>
            </a:r>
            <a:r>
              <a:rPr sz="1200" spc="-35" dirty="0">
                <a:latin typeface="Arial"/>
                <a:cs typeface="Arial"/>
              </a:rPr>
              <a:t>calificar</a:t>
            </a:r>
            <a:r>
              <a:rPr sz="1200" spc="385" dirty="0">
                <a:latin typeface="Arial"/>
                <a:cs typeface="Arial"/>
              </a:rPr>
              <a:t> </a:t>
            </a:r>
            <a:r>
              <a:rPr sz="1200" spc="-85" dirty="0">
                <a:latin typeface="Arial"/>
                <a:cs typeface="Arial"/>
              </a:rPr>
              <a:t>la</a:t>
            </a:r>
            <a:r>
              <a:rPr sz="1200" spc="-50" dirty="0">
                <a:latin typeface="Arial"/>
                <a:cs typeface="Arial"/>
              </a:rPr>
              <a:t> </a:t>
            </a:r>
            <a:r>
              <a:rPr sz="1200" spc="-35" dirty="0">
                <a:latin typeface="Arial"/>
                <a:cs typeface="Arial"/>
              </a:rPr>
              <a:t>participación</a:t>
            </a:r>
            <a:r>
              <a:rPr sz="1200" spc="165" dirty="0">
                <a:latin typeface="Arial"/>
                <a:cs typeface="Arial"/>
              </a:rPr>
              <a:t> </a:t>
            </a:r>
            <a:r>
              <a:rPr sz="1200" spc="-50" dirty="0">
                <a:latin typeface="Arial"/>
                <a:cs typeface="Arial"/>
              </a:rPr>
              <a:t>de</a:t>
            </a:r>
            <a:r>
              <a:rPr sz="1200" spc="165" dirty="0">
                <a:latin typeface="Arial"/>
                <a:cs typeface="Arial"/>
              </a:rPr>
              <a:t> </a:t>
            </a:r>
            <a:r>
              <a:rPr sz="1200" spc="-55" dirty="0">
                <a:latin typeface="Arial"/>
                <a:cs typeface="Arial"/>
              </a:rPr>
              <a:t>los</a:t>
            </a:r>
            <a:r>
              <a:rPr sz="1200" spc="160" dirty="0">
                <a:latin typeface="Arial"/>
                <a:cs typeface="Arial"/>
              </a:rPr>
              <a:t> </a:t>
            </a:r>
            <a:r>
              <a:rPr sz="1200" spc="-60" dirty="0">
                <a:latin typeface="Arial"/>
                <a:cs typeface="Arial"/>
              </a:rPr>
              <a:t>y</a:t>
            </a:r>
            <a:r>
              <a:rPr sz="1200" spc="165" dirty="0">
                <a:latin typeface="Arial"/>
                <a:cs typeface="Arial"/>
              </a:rPr>
              <a:t> </a:t>
            </a:r>
            <a:r>
              <a:rPr sz="1200" spc="-75" dirty="0">
                <a:latin typeface="Arial"/>
                <a:cs typeface="Arial"/>
              </a:rPr>
              <a:t>las</a:t>
            </a:r>
            <a:r>
              <a:rPr sz="1200" spc="165" dirty="0">
                <a:latin typeface="Arial"/>
                <a:cs typeface="Arial"/>
              </a:rPr>
              <a:t> </a:t>
            </a:r>
            <a:r>
              <a:rPr sz="1200" spc="-45" dirty="0">
                <a:latin typeface="Arial"/>
                <a:cs typeface="Arial"/>
              </a:rPr>
              <a:t>estudiantes.</a:t>
            </a:r>
            <a:r>
              <a:rPr sz="1200" spc="165" dirty="0">
                <a:latin typeface="Arial"/>
                <a:cs typeface="Arial"/>
              </a:rPr>
              <a:t> </a:t>
            </a:r>
            <a:r>
              <a:rPr sz="1200" spc="-70" dirty="0">
                <a:latin typeface="Arial"/>
                <a:cs typeface="Arial"/>
              </a:rPr>
              <a:t>Por</a:t>
            </a:r>
            <a:r>
              <a:rPr sz="1200" spc="165" dirty="0">
                <a:latin typeface="Arial"/>
                <a:cs typeface="Arial"/>
              </a:rPr>
              <a:t> </a:t>
            </a:r>
            <a:r>
              <a:rPr sz="1200" spc="-35" dirty="0">
                <a:latin typeface="Arial"/>
                <a:cs typeface="Arial"/>
              </a:rPr>
              <a:t>ejemplo,</a:t>
            </a:r>
            <a:r>
              <a:rPr sz="1200" spc="165" dirty="0">
                <a:latin typeface="Arial"/>
                <a:cs typeface="Arial"/>
              </a:rPr>
              <a:t> </a:t>
            </a:r>
            <a:r>
              <a:rPr sz="1200" spc="-45" dirty="0">
                <a:latin typeface="Arial"/>
                <a:cs typeface="Arial"/>
              </a:rPr>
              <a:t>podría</a:t>
            </a:r>
            <a:r>
              <a:rPr sz="1200" spc="165" dirty="0">
                <a:latin typeface="Arial"/>
                <a:cs typeface="Arial"/>
              </a:rPr>
              <a:t> </a:t>
            </a:r>
            <a:r>
              <a:rPr sz="1200" spc="-35" dirty="0">
                <a:latin typeface="Arial"/>
                <a:cs typeface="Arial"/>
              </a:rPr>
              <a:t>calificar</a:t>
            </a:r>
            <a:r>
              <a:rPr sz="1200" spc="165" dirty="0">
                <a:latin typeface="Arial"/>
                <a:cs typeface="Arial"/>
              </a:rPr>
              <a:t> </a:t>
            </a:r>
            <a:r>
              <a:rPr sz="1200" spc="-95" dirty="0">
                <a:latin typeface="Arial"/>
                <a:cs typeface="Arial"/>
              </a:rPr>
              <a:t>a</a:t>
            </a:r>
            <a:r>
              <a:rPr sz="1200" spc="-50" dirty="0">
                <a:latin typeface="Arial"/>
                <a:cs typeface="Arial"/>
              </a:rPr>
              <a:t> </a:t>
            </a:r>
            <a:r>
              <a:rPr sz="1200" spc="-55" dirty="0">
                <a:latin typeface="Arial"/>
                <a:cs typeface="Arial"/>
              </a:rPr>
              <a:t>quienes</a:t>
            </a:r>
            <a:r>
              <a:rPr sz="1200" spc="50" dirty="0">
                <a:latin typeface="Arial"/>
                <a:cs typeface="Arial"/>
              </a:rPr>
              <a:t> </a:t>
            </a:r>
            <a:r>
              <a:rPr sz="1200" spc="-30" dirty="0">
                <a:latin typeface="Arial"/>
                <a:cs typeface="Arial"/>
              </a:rPr>
              <a:t>participaron</a:t>
            </a:r>
            <a:r>
              <a:rPr sz="1200" spc="55" dirty="0">
                <a:latin typeface="Arial"/>
                <a:cs typeface="Arial"/>
              </a:rPr>
              <a:t> </a:t>
            </a:r>
            <a:r>
              <a:rPr sz="1200" spc="-50" dirty="0">
                <a:latin typeface="Arial"/>
                <a:cs typeface="Arial"/>
              </a:rPr>
              <a:t>mucho</a:t>
            </a:r>
            <a:r>
              <a:rPr sz="1200" spc="55" dirty="0">
                <a:latin typeface="Arial"/>
                <a:cs typeface="Arial"/>
              </a:rPr>
              <a:t> </a:t>
            </a:r>
            <a:r>
              <a:rPr sz="1200" spc="-60" dirty="0">
                <a:latin typeface="Arial"/>
                <a:cs typeface="Arial"/>
              </a:rPr>
              <a:t>con</a:t>
            </a:r>
            <a:r>
              <a:rPr sz="1200" spc="55" dirty="0">
                <a:latin typeface="Arial"/>
                <a:cs typeface="Arial"/>
              </a:rPr>
              <a:t> </a:t>
            </a:r>
            <a:r>
              <a:rPr sz="1200" spc="-35" dirty="0">
                <a:latin typeface="Arial"/>
                <a:cs typeface="Arial"/>
              </a:rPr>
              <a:t>un</a:t>
            </a:r>
            <a:r>
              <a:rPr sz="1200" spc="55" dirty="0">
                <a:latin typeface="Arial"/>
                <a:cs typeface="Arial"/>
              </a:rPr>
              <a:t> </a:t>
            </a:r>
            <a:r>
              <a:rPr sz="1200" dirty="0">
                <a:latin typeface="Arial"/>
                <a:cs typeface="Arial"/>
              </a:rPr>
              <a:t>"1",</a:t>
            </a:r>
            <a:r>
              <a:rPr sz="1200" spc="55" dirty="0">
                <a:latin typeface="Arial"/>
                <a:cs typeface="Arial"/>
              </a:rPr>
              <a:t> </a:t>
            </a:r>
            <a:r>
              <a:rPr sz="1200" spc="-95" dirty="0">
                <a:latin typeface="Arial"/>
                <a:cs typeface="Arial"/>
              </a:rPr>
              <a:t>a</a:t>
            </a:r>
            <a:r>
              <a:rPr sz="1200" spc="55" dirty="0">
                <a:latin typeface="Arial"/>
                <a:cs typeface="Arial"/>
              </a:rPr>
              <a:t> </a:t>
            </a:r>
            <a:r>
              <a:rPr sz="1200" spc="-55" dirty="0">
                <a:latin typeface="Arial"/>
                <a:cs typeface="Arial"/>
              </a:rPr>
              <a:t>quienes</a:t>
            </a:r>
            <a:r>
              <a:rPr sz="1200" spc="55" dirty="0">
                <a:latin typeface="Arial"/>
                <a:cs typeface="Arial"/>
              </a:rPr>
              <a:t> </a:t>
            </a:r>
            <a:r>
              <a:rPr sz="1200" spc="-30" dirty="0">
                <a:latin typeface="Arial"/>
                <a:cs typeface="Arial"/>
              </a:rPr>
              <a:t>participaron</a:t>
            </a:r>
            <a:r>
              <a:rPr sz="1200" spc="55" dirty="0">
                <a:latin typeface="Arial"/>
                <a:cs typeface="Arial"/>
              </a:rPr>
              <a:t> </a:t>
            </a:r>
            <a:r>
              <a:rPr sz="1200" spc="-65" dirty="0">
                <a:latin typeface="Arial"/>
                <a:cs typeface="Arial"/>
              </a:rPr>
              <a:t>menos</a:t>
            </a:r>
            <a:r>
              <a:rPr sz="1200" spc="-75" dirty="0">
                <a:latin typeface="Arial"/>
                <a:cs typeface="Arial"/>
              </a:rPr>
              <a:t> </a:t>
            </a:r>
            <a:r>
              <a:rPr sz="1200" spc="-55" dirty="0">
                <a:latin typeface="Arial"/>
                <a:cs typeface="Arial"/>
              </a:rPr>
              <a:t>como</a:t>
            </a:r>
            <a:r>
              <a:rPr sz="1200" spc="35" dirty="0">
                <a:latin typeface="Arial"/>
                <a:cs typeface="Arial"/>
              </a:rPr>
              <a:t> </a:t>
            </a:r>
            <a:r>
              <a:rPr sz="1200" spc="-35" dirty="0">
                <a:latin typeface="Arial"/>
                <a:cs typeface="Arial"/>
              </a:rPr>
              <a:t>un</a:t>
            </a:r>
            <a:r>
              <a:rPr sz="1200" spc="40" dirty="0">
                <a:latin typeface="Arial"/>
                <a:cs typeface="Arial"/>
              </a:rPr>
              <a:t> </a:t>
            </a:r>
            <a:r>
              <a:rPr sz="1200" spc="15" dirty="0">
                <a:latin typeface="Arial"/>
                <a:cs typeface="Arial"/>
              </a:rPr>
              <a:t>"2"</a:t>
            </a:r>
            <a:r>
              <a:rPr sz="1200" spc="40" dirty="0">
                <a:latin typeface="Arial"/>
                <a:cs typeface="Arial"/>
              </a:rPr>
              <a:t> </a:t>
            </a:r>
            <a:r>
              <a:rPr sz="1200" spc="-60" dirty="0">
                <a:latin typeface="Arial"/>
                <a:cs typeface="Arial"/>
              </a:rPr>
              <a:t>y</a:t>
            </a:r>
            <a:r>
              <a:rPr sz="1200" spc="40" dirty="0">
                <a:latin typeface="Arial"/>
                <a:cs typeface="Arial"/>
              </a:rPr>
              <a:t> </a:t>
            </a:r>
            <a:r>
              <a:rPr sz="1200" spc="-95" dirty="0">
                <a:latin typeface="Arial"/>
                <a:cs typeface="Arial"/>
              </a:rPr>
              <a:t>a</a:t>
            </a:r>
            <a:r>
              <a:rPr sz="1200" spc="40" dirty="0">
                <a:latin typeface="Arial"/>
                <a:cs typeface="Arial"/>
              </a:rPr>
              <a:t> </a:t>
            </a:r>
            <a:r>
              <a:rPr sz="1200" spc="-55" dirty="0">
                <a:latin typeface="Arial"/>
                <a:cs typeface="Arial"/>
              </a:rPr>
              <a:t>quienes</a:t>
            </a:r>
            <a:r>
              <a:rPr sz="1200" spc="40" dirty="0">
                <a:latin typeface="Arial"/>
                <a:cs typeface="Arial"/>
              </a:rPr>
              <a:t> </a:t>
            </a:r>
            <a:r>
              <a:rPr sz="1200" spc="-30" dirty="0">
                <a:latin typeface="Arial"/>
                <a:cs typeface="Arial"/>
              </a:rPr>
              <a:t>participaron</a:t>
            </a:r>
            <a:r>
              <a:rPr sz="1200" spc="40" dirty="0">
                <a:latin typeface="Arial"/>
                <a:cs typeface="Arial"/>
              </a:rPr>
              <a:t> </a:t>
            </a:r>
            <a:r>
              <a:rPr sz="1200" spc="-50" dirty="0">
                <a:latin typeface="Arial"/>
                <a:cs typeface="Arial"/>
              </a:rPr>
              <a:t>mucho</a:t>
            </a:r>
            <a:r>
              <a:rPr sz="1200" spc="35" dirty="0">
                <a:latin typeface="Arial"/>
                <a:cs typeface="Arial"/>
              </a:rPr>
              <a:t> </a:t>
            </a:r>
            <a:r>
              <a:rPr sz="1200" spc="-65" dirty="0">
                <a:latin typeface="Arial"/>
                <a:cs typeface="Arial"/>
              </a:rPr>
              <a:t>con</a:t>
            </a:r>
            <a:r>
              <a:rPr sz="1200" spc="40" dirty="0">
                <a:latin typeface="Arial"/>
                <a:cs typeface="Arial"/>
              </a:rPr>
              <a:t> </a:t>
            </a:r>
            <a:r>
              <a:rPr sz="1200" spc="-35" dirty="0">
                <a:latin typeface="Arial"/>
                <a:cs typeface="Arial"/>
              </a:rPr>
              <a:t>un</a:t>
            </a:r>
            <a:r>
              <a:rPr sz="1200" spc="40" dirty="0">
                <a:latin typeface="Arial"/>
                <a:cs typeface="Arial"/>
              </a:rPr>
              <a:t> </a:t>
            </a:r>
            <a:r>
              <a:rPr sz="1200" dirty="0">
                <a:latin typeface="Arial"/>
                <a:cs typeface="Arial"/>
              </a:rPr>
              <a:t>"3".</a:t>
            </a:r>
            <a:r>
              <a:rPr sz="1200" spc="40" dirty="0">
                <a:latin typeface="Arial"/>
                <a:cs typeface="Arial"/>
              </a:rPr>
              <a:t> </a:t>
            </a:r>
            <a:r>
              <a:rPr sz="1200" spc="-60" dirty="0">
                <a:latin typeface="Arial"/>
                <a:cs typeface="Arial"/>
              </a:rPr>
              <a:t>También</a:t>
            </a:r>
            <a:r>
              <a:rPr sz="1200" spc="40" dirty="0">
                <a:latin typeface="Arial"/>
                <a:cs typeface="Arial"/>
              </a:rPr>
              <a:t> </a:t>
            </a:r>
            <a:r>
              <a:rPr sz="1200" spc="-65" dirty="0">
                <a:latin typeface="Arial"/>
                <a:cs typeface="Arial"/>
              </a:rPr>
              <a:t>hay</a:t>
            </a:r>
            <a:r>
              <a:rPr sz="1200" spc="-45" dirty="0">
                <a:latin typeface="Arial"/>
                <a:cs typeface="Arial"/>
              </a:rPr>
              <a:t> </a:t>
            </a:r>
            <a:r>
              <a:rPr sz="1200" spc="-60" dirty="0">
                <a:latin typeface="Arial"/>
                <a:cs typeface="Arial"/>
              </a:rPr>
              <a:t>recursos</a:t>
            </a:r>
            <a:r>
              <a:rPr sz="1200" spc="340" dirty="0">
                <a:latin typeface="Arial"/>
                <a:cs typeface="Arial"/>
              </a:rPr>
              <a:t> </a:t>
            </a:r>
            <a:r>
              <a:rPr sz="1200" spc="-55" dirty="0">
                <a:latin typeface="Arial"/>
                <a:cs typeface="Arial"/>
              </a:rPr>
              <a:t>para</a:t>
            </a:r>
            <a:r>
              <a:rPr sz="1200" spc="340" dirty="0">
                <a:latin typeface="Arial"/>
                <a:cs typeface="Arial"/>
              </a:rPr>
              <a:t> </a:t>
            </a:r>
            <a:r>
              <a:rPr sz="1200" spc="-40" dirty="0">
                <a:latin typeface="Arial"/>
                <a:cs typeface="Arial"/>
              </a:rPr>
              <a:t>ayudarlo</a:t>
            </a:r>
            <a:r>
              <a:rPr sz="1200" spc="340" dirty="0">
                <a:latin typeface="Arial"/>
                <a:cs typeface="Arial"/>
              </a:rPr>
              <a:t> </a:t>
            </a:r>
            <a:r>
              <a:rPr sz="1200" spc="-95" dirty="0">
                <a:latin typeface="Arial"/>
                <a:cs typeface="Arial"/>
              </a:rPr>
              <a:t>a</a:t>
            </a:r>
            <a:r>
              <a:rPr sz="1200" spc="340" dirty="0">
                <a:latin typeface="Arial"/>
                <a:cs typeface="Arial"/>
              </a:rPr>
              <a:t> </a:t>
            </a:r>
            <a:r>
              <a:rPr sz="1200" spc="-35" dirty="0">
                <a:latin typeface="Arial"/>
                <a:cs typeface="Arial"/>
              </a:rPr>
              <a:t>calificar</a:t>
            </a:r>
            <a:r>
              <a:rPr sz="1200" spc="340" dirty="0">
                <a:latin typeface="Arial"/>
                <a:cs typeface="Arial"/>
              </a:rPr>
              <a:t> </a:t>
            </a:r>
            <a:r>
              <a:rPr sz="1200" spc="-70" dirty="0">
                <a:latin typeface="Arial"/>
                <a:cs typeface="Arial"/>
              </a:rPr>
              <a:t>aspectos</a:t>
            </a:r>
            <a:r>
              <a:rPr sz="1200" spc="340" dirty="0">
                <a:latin typeface="Arial"/>
                <a:cs typeface="Arial"/>
              </a:rPr>
              <a:t> </a:t>
            </a:r>
            <a:r>
              <a:rPr sz="1200" spc="-30" dirty="0">
                <a:latin typeface="Arial"/>
                <a:cs typeface="Arial"/>
              </a:rPr>
              <a:t>del</a:t>
            </a:r>
            <a:r>
              <a:rPr sz="1200" spc="340" dirty="0">
                <a:latin typeface="Arial"/>
                <a:cs typeface="Arial"/>
              </a:rPr>
              <a:t> </a:t>
            </a:r>
            <a:r>
              <a:rPr sz="1200" spc="-45" dirty="0">
                <a:latin typeface="Arial"/>
                <a:cs typeface="Arial"/>
              </a:rPr>
              <a:t>diálogo</a:t>
            </a:r>
            <a:r>
              <a:rPr sz="1200" spc="340" dirty="0">
                <a:latin typeface="Arial"/>
                <a:cs typeface="Arial"/>
              </a:rPr>
              <a:t> </a:t>
            </a:r>
            <a:r>
              <a:rPr sz="1200" spc="-50" dirty="0">
                <a:latin typeface="Arial"/>
                <a:cs typeface="Arial"/>
              </a:rPr>
              <a:t>en</a:t>
            </a:r>
            <a:r>
              <a:rPr sz="1200" spc="340" dirty="0">
                <a:latin typeface="Arial"/>
                <a:cs typeface="Arial"/>
              </a:rPr>
              <a:t> </a:t>
            </a:r>
            <a:r>
              <a:rPr sz="1200" spc="-30" dirty="0">
                <a:latin typeface="Arial"/>
                <a:cs typeface="Arial"/>
              </a:rPr>
              <a:t>el</a:t>
            </a:r>
            <a:r>
              <a:rPr sz="1200" spc="340" dirty="0">
                <a:latin typeface="Arial"/>
                <a:cs typeface="Arial"/>
              </a:rPr>
              <a:t> </a:t>
            </a:r>
            <a:r>
              <a:rPr sz="1200" spc="-75" dirty="0">
                <a:latin typeface="Arial"/>
                <a:cs typeface="Arial"/>
              </a:rPr>
              <a:t>aula</a:t>
            </a:r>
            <a:r>
              <a:rPr sz="1200" spc="-50" dirty="0">
                <a:latin typeface="Arial"/>
                <a:cs typeface="Arial"/>
              </a:rPr>
              <a:t> </a:t>
            </a:r>
            <a:r>
              <a:rPr sz="1200" spc="-45" dirty="0">
                <a:latin typeface="Arial"/>
                <a:cs typeface="Arial"/>
              </a:rPr>
              <a:t>(consulte</a:t>
            </a:r>
            <a:r>
              <a:rPr sz="1200" spc="-40" dirty="0">
                <a:latin typeface="Arial"/>
                <a:cs typeface="Arial"/>
              </a:rPr>
              <a:t> </a:t>
            </a:r>
            <a:r>
              <a:rPr sz="1200" spc="-75" dirty="0">
                <a:latin typeface="Arial"/>
                <a:cs typeface="Arial"/>
              </a:rPr>
              <a:t>las</a:t>
            </a:r>
            <a:r>
              <a:rPr sz="1200" spc="-40" dirty="0">
                <a:latin typeface="Arial"/>
                <a:cs typeface="Arial"/>
              </a:rPr>
              <a:t> </a:t>
            </a:r>
            <a:r>
              <a:rPr sz="1200" spc="-35" dirty="0">
                <a:latin typeface="Arial"/>
                <a:cs typeface="Arial"/>
              </a:rPr>
              <a:t>plantillas</a:t>
            </a:r>
            <a:r>
              <a:rPr sz="1200" spc="-40" dirty="0">
                <a:latin typeface="Arial"/>
                <a:cs typeface="Arial"/>
              </a:rPr>
              <a:t> </a:t>
            </a:r>
            <a:r>
              <a:rPr sz="1200" spc="-145" dirty="0">
                <a:latin typeface="Arial"/>
                <a:cs typeface="Arial"/>
              </a:rPr>
              <a:t>2C</a:t>
            </a:r>
            <a:r>
              <a:rPr sz="1200" spc="-40" dirty="0">
                <a:latin typeface="Arial"/>
                <a:cs typeface="Arial"/>
              </a:rPr>
              <a:t> </a:t>
            </a:r>
            <a:r>
              <a:rPr sz="1200" spc="-60" dirty="0">
                <a:latin typeface="Arial"/>
                <a:cs typeface="Arial"/>
              </a:rPr>
              <a:t>y</a:t>
            </a:r>
            <a:r>
              <a:rPr sz="1200" spc="-40" dirty="0">
                <a:latin typeface="Arial"/>
                <a:cs typeface="Arial"/>
              </a:rPr>
              <a:t> </a:t>
            </a:r>
            <a:r>
              <a:rPr sz="1200" spc="-95" dirty="0">
                <a:latin typeface="Arial"/>
                <a:cs typeface="Arial"/>
              </a:rPr>
              <a:t>2D</a:t>
            </a:r>
            <a:r>
              <a:rPr sz="1200" spc="-40" dirty="0">
                <a:latin typeface="Arial"/>
                <a:cs typeface="Arial"/>
              </a:rPr>
              <a:t> </a:t>
            </a:r>
            <a:r>
              <a:rPr sz="1200" spc="-55" dirty="0">
                <a:latin typeface="Arial"/>
                <a:cs typeface="Arial"/>
              </a:rPr>
              <a:t>para</a:t>
            </a:r>
            <a:r>
              <a:rPr sz="1200" spc="-40" dirty="0">
                <a:latin typeface="Arial"/>
                <a:cs typeface="Arial"/>
              </a:rPr>
              <a:t> </a:t>
            </a:r>
            <a:r>
              <a:rPr sz="1200" spc="-30" dirty="0">
                <a:latin typeface="Arial"/>
                <a:cs typeface="Arial"/>
              </a:rPr>
              <a:t>el</a:t>
            </a:r>
            <a:r>
              <a:rPr sz="1200" spc="-40" dirty="0">
                <a:latin typeface="Arial"/>
                <a:cs typeface="Arial"/>
              </a:rPr>
              <a:t> </a:t>
            </a:r>
            <a:r>
              <a:rPr sz="1200" spc="-25" dirty="0">
                <a:latin typeface="Arial"/>
                <a:cs typeface="Arial"/>
              </a:rPr>
              <a:t>trabajo</a:t>
            </a:r>
            <a:r>
              <a:rPr sz="1200" spc="-40" dirty="0">
                <a:latin typeface="Arial"/>
                <a:cs typeface="Arial"/>
              </a:rPr>
              <a:t> </a:t>
            </a:r>
            <a:r>
              <a:rPr sz="1200" spc="-50" dirty="0">
                <a:latin typeface="Arial"/>
                <a:cs typeface="Arial"/>
              </a:rPr>
              <a:t>en</a:t>
            </a:r>
            <a:r>
              <a:rPr sz="1200" spc="-40" dirty="0">
                <a:latin typeface="Arial"/>
                <a:cs typeface="Arial"/>
              </a:rPr>
              <a:t> grupo </a:t>
            </a:r>
            <a:r>
              <a:rPr sz="1200" spc="-60" dirty="0">
                <a:latin typeface="Arial"/>
                <a:cs typeface="Arial"/>
              </a:rPr>
              <a:t>y</a:t>
            </a:r>
            <a:r>
              <a:rPr sz="1200" spc="-40" dirty="0">
                <a:latin typeface="Arial"/>
                <a:cs typeface="Arial"/>
              </a:rPr>
              <a:t> </a:t>
            </a:r>
            <a:r>
              <a:rPr sz="1200" spc="-140" dirty="0">
                <a:latin typeface="Arial"/>
                <a:cs typeface="Arial"/>
              </a:rPr>
              <a:t>2E</a:t>
            </a:r>
            <a:r>
              <a:rPr sz="1200" spc="-40" dirty="0">
                <a:latin typeface="Arial"/>
                <a:cs typeface="Arial"/>
              </a:rPr>
              <a:t> </a:t>
            </a:r>
            <a:r>
              <a:rPr sz="1200" spc="-60" dirty="0">
                <a:latin typeface="Arial"/>
                <a:cs typeface="Arial"/>
              </a:rPr>
              <a:t>y</a:t>
            </a:r>
            <a:r>
              <a:rPr sz="1200" spc="-40" dirty="0">
                <a:latin typeface="Arial"/>
                <a:cs typeface="Arial"/>
              </a:rPr>
              <a:t> </a:t>
            </a:r>
            <a:r>
              <a:rPr sz="1200" spc="-130" dirty="0">
                <a:latin typeface="Arial"/>
                <a:cs typeface="Arial"/>
              </a:rPr>
              <a:t>2F</a:t>
            </a:r>
            <a:r>
              <a:rPr sz="1200" spc="-40" dirty="0">
                <a:latin typeface="Arial"/>
                <a:cs typeface="Arial"/>
              </a:rPr>
              <a:t> </a:t>
            </a:r>
            <a:r>
              <a:rPr sz="1200" spc="-55" dirty="0">
                <a:latin typeface="Arial"/>
                <a:cs typeface="Arial"/>
              </a:rPr>
              <a:t>para</a:t>
            </a:r>
            <a:r>
              <a:rPr sz="1200" spc="-40" dirty="0">
                <a:latin typeface="Arial"/>
                <a:cs typeface="Arial"/>
              </a:rPr>
              <a:t> </a:t>
            </a:r>
            <a:r>
              <a:rPr sz="1200" spc="-80" dirty="0">
                <a:latin typeface="Arial"/>
                <a:cs typeface="Arial"/>
              </a:rPr>
              <a:t>la</a:t>
            </a:r>
            <a:r>
              <a:rPr sz="1200" spc="-50" dirty="0">
                <a:latin typeface="Arial"/>
                <a:cs typeface="Arial"/>
              </a:rPr>
              <a:t> </a:t>
            </a:r>
            <a:r>
              <a:rPr sz="1200" spc="-35" dirty="0">
                <a:latin typeface="Arial"/>
                <a:cs typeface="Arial"/>
              </a:rPr>
              <a:t>participación</a:t>
            </a:r>
            <a:r>
              <a:rPr sz="1200" spc="-65" dirty="0">
                <a:latin typeface="Arial"/>
                <a:cs typeface="Arial"/>
              </a:rPr>
              <a:t> </a:t>
            </a:r>
            <a:r>
              <a:rPr sz="1200" spc="-50" dirty="0">
                <a:latin typeface="Arial"/>
                <a:cs typeface="Arial"/>
              </a:rPr>
              <a:t>de</a:t>
            </a:r>
            <a:r>
              <a:rPr sz="1200" spc="-65" dirty="0">
                <a:latin typeface="Arial"/>
                <a:cs typeface="Arial"/>
              </a:rPr>
              <a:t> </a:t>
            </a:r>
            <a:r>
              <a:rPr sz="1200" spc="-30" dirty="0">
                <a:latin typeface="Arial"/>
                <a:cs typeface="Arial"/>
              </a:rPr>
              <a:t>toda</a:t>
            </a:r>
            <a:r>
              <a:rPr sz="1200" spc="-65" dirty="0">
                <a:latin typeface="Arial"/>
                <a:cs typeface="Arial"/>
              </a:rPr>
              <a:t> </a:t>
            </a:r>
            <a:r>
              <a:rPr sz="1200" spc="-45" dirty="0">
                <a:latin typeface="Arial"/>
                <a:cs typeface="Arial"/>
              </a:rPr>
              <a:t>la</a:t>
            </a:r>
            <a:r>
              <a:rPr sz="1200" spc="-65" dirty="0">
                <a:latin typeface="Arial"/>
                <a:cs typeface="Arial"/>
              </a:rPr>
              <a:t> </a:t>
            </a:r>
            <a:r>
              <a:rPr sz="1200" spc="-70" dirty="0">
                <a:latin typeface="Arial"/>
                <a:cs typeface="Arial"/>
              </a:rPr>
              <a:t>clase).</a:t>
            </a:r>
            <a:endParaRPr sz="1200">
              <a:latin typeface="Arial"/>
              <a:cs typeface="Arial"/>
            </a:endParaRPr>
          </a:p>
        </p:txBody>
      </p:sp>
      <p:pic>
        <p:nvPicPr>
          <p:cNvPr id="9" name="object 9"/>
          <p:cNvPicPr/>
          <p:nvPr/>
        </p:nvPicPr>
        <p:blipFill>
          <a:blip r:embed="rId2" cstate="print"/>
          <a:stretch>
            <a:fillRect/>
          </a:stretch>
        </p:blipFill>
        <p:spPr>
          <a:xfrm>
            <a:off x="7621149" y="313571"/>
            <a:ext cx="2717800" cy="1160779"/>
          </a:xfrm>
          <a:prstGeom prst="rect">
            <a:avLst/>
          </a:prstGeom>
        </p:spPr>
      </p:pic>
      <p:sp>
        <p:nvSpPr>
          <p:cNvPr id="10" name="object 10"/>
          <p:cNvSpPr txBox="1"/>
          <p:nvPr/>
        </p:nvSpPr>
        <p:spPr>
          <a:xfrm>
            <a:off x="8464430" y="614560"/>
            <a:ext cx="1518920" cy="601345"/>
          </a:xfrm>
          <a:prstGeom prst="rect">
            <a:avLst/>
          </a:prstGeom>
          <a:solidFill>
            <a:srgbClr val="FFFFFF"/>
          </a:solidFill>
          <a:ln w="6350">
            <a:solidFill>
              <a:srgbClr val="000000"/>
            </a:solidFill>
          </a:ln>
        </p:spPr>
        <p:txBody>
          <a:bodyPr vert="horz" wrap="square" lIns="0" tIns="1905" rIns="0" bIns="0" rtlCol="0">
            <a:spAutoFit/>
          </a:bodyPr>
          <a:lstStyle/>
          <a:p>
            <a:pPr marL="81915" marR="198755">
              <a:lnSpc>
                <a:spcPct val="120000"/>
              </a:lnSpc>
              <a:spcBef>
                <a:spcPts val="15"/>
              </a:spcBef>
            </a:pPr>
            <a:r>
              <a:rPr sz="1000" spc="-30" dirty="0">
                <a:latin typeface="Arial"/>
                <a:cs typeface="Arial"/>
              </a:rPr>
              <a:t>Métodos</a:t>
            </a:r>
            <a:r>
              <a:rPr sz="1000" spc="-40" dirty="0">
                <a:latin typeface="Arial"/>
                <a:cs typeface="Arial"/>
              </a:rPr>
              <a:t> </a:t>
            </a:r>
            <a:r>
              <a:rPr sz="1000" spc="-45" dirty="0">
                <a:latin typeface="Arial"/>
                <a:cs typeface="Arial"/>
              </a:rPr>
              <a:t>y </a:t>
            </a:r>
            <a:r>
              <a:rPr sz="1000" spc="-35" dirty="0">
                <a:latin typeface="Arial"/>
                <a:cs typeface="Arial"/>
              </a:rPr>
              <a:t>planiﬁcación </a:t>
            </a:r>
            <a:r>
              <a:rPr sz="1000" spc="-45" dirty="0">
                <a:latin typeface="Arial"/>
                <a:cs typeface="Arial"/>
              </a:rPr>
              <a:t>de</a:t>
            </a:r>
            <a:r>
              <a:rPr sz="1000" spc="-55" dirty="0">
                <a:latin typeface="Arial"/>
                <a:cs typeface="Arial"/>
              </a:rPr>
              <a:t> </a:t>
            </a:r>
            <a:r>
              <a:rPr sz="1000" spc="-35" dirty="0">
                <a:latin typeface="Arial"/>
                <a:cs typeface="Arial"/>
              </a:rPr>
              <a:t>la</a:t>
            </a:r>
            <a:r>
              <a:rPr sz="1000" spc="-55" dirty="0">
                <a:latin typeface="Arial"/>
                <a:cs typeface="Arial"/>
              </a:rPr>
              <a:t> </a:t>
            </a:r>
            <a:r>
              <a:rPr sz="1000" spc="-10" dirty="0">
                <a:latin typeface="Arial"/>
                <a:cs typeface="Arial"/>
              </a:rPr>
              <a:t>inves_gación</a:t>
            </a:r>
            <a:endParaRPr sz="1000">
              <a:latin typeface="Arial"/>
              <a:cs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488373" y="733425"/>
            <a:ext cx="3716654" cy="238125"/>
          </a:xfrm>
          <a:prstGeom prst="rect">
            <a:avLst/>
          </a:prstGeom>
        </p:spPr>
        <p:txBody>
          <a:bodyPr vert="horz" wrap="square" lIns="0" tIns="11430" rIns="0" bIns="0" rtlCol="0">
            <a:spAutoFit/>
          </a:bodyPr>
          <a:lstStyle/>
          <a:p>
            <a:pPr marL="12700">
              <a:lnSpc>
                <a:spcPct val="100000"/>
              </a:lnSpc>
              <a:spcBef>
                <a:spcPts val="90"/>
              </a:spcBef>
            </a:pPr>
            <a:r>
              <a:rPr sz="1400" b="1" spc="-130" dirty="0">
                <a:latin typeface="Arial"/>
                <a:cs typeface="Arial"/>
              </a:rPr>
              <a:t>Sobre</a:t>
            </a:r>
            <a:r>
              <a:rPr sz="1400" b="1" spc="-40" dirty="0">
                <a:latin typeface="Arial"/>
                <a:cs typeface="Arial"/>
              </a:rPr>
              <a:t> </a:t>
            </a:r>
            <a:r>
              <a:rPr sz="1400" b="1" spc="-75" dirty="0">
                <a:latin typeface="Arial"/>
                <a:cs typeface="Arial"/>
              </a:rPr>
              <a:t>la</a:t>
            </a:r>
            <a:r>
              <a:rPr sz="1400" b="1" spc="-35" dirty="0">
                <a:latin typeface="Arial"/>
                <a:cs typeface="Arial"/>
              </a:rPr>
              <a:t> </a:t>
            </a:r>
            <a:r>
              <a:rPr sz="1400" b="1" spc="-110" dirty="0">
                <a:latin typeface="Arial"/>
                <a:cs typeface="Arial"/>
              </a:rPr>
              <a:t>codificación:</a:t>
            </a:r>
            <a:r>
              <a:rPr sz="1400" b="1" spc="-40" dirty="0">
                <a:latin typeface="Arial"/>
                <a:cs typeface="Arial"/>
              </a:rPr>
              <a:t> </a:t>
            </a:r>
            <a:r>
              <a:rPr sz="1400" b="1" spc="-95" dirty="0">
                <a:latin typeface="Arial"/>
                <a:cs typeface="Arial"/>
              </a:rPr>
              <a:t>planificando</a:t>
            </a:r>
            <a:r>
              <a:rPr sz="1400" b="1" spc="-40" dirty="0">
                <a:latin typeface="Arial"/>
                <a:cs typeface="Arial"/>
              </a:rPr>
              <a:t> </a:t>
            </a:r>
            <a:r>
              <a:rPr sz="1400" b="1" spc="-75" dirty="0">
                <a:latin typeface="Arial"/>
                <a:cs typeface="Arial"/>
              </a:rPr>
              <a:t>la</a:t>
            </a:r>
            <a:r>
              <a:rPr sz="1400" b="1" spc="-35" dirty="0">
                <a:latin typeface="Arial"/>
                <a:cs typeface="Arial"/>
              </a:rPr>
              <a:t> </a:t>
            </a:r>
            <a:r>
              <a:rPr sz="1400" b="1" spc="-90" dirty="0">
                <a:latin typeface="Arial"/>
                <a:cs typeface="Arial"/>
              </a:rPr>
              <a:t>investigación</a:t>
            </a:r>
            <a:endParaRPr sz="1400" dirty="0">
              <a:latin typeface="Arial"/>
              <a:cs typeface="Arial"/>
            </a:endParaRPr>
          </a:p>
        </p:txBody>
      </p:sp>
      <p:sp>
        <p:nvSpPr>
          <p:cNvPr id="3" name="object 3"/>
          <p:cNvSpPr txBox="1"/>
          <p:nvPr/>
        </p:nvSpPr>
        <p:spPr>
          <a:xfrm>
            <a:off x="3423920" y="1571625"/>
            <a:ext cx="3845560" cy="4039235"/>
          </a:xfrm>
          <a:prstGeom prst="rect">
            <a:avLst/>
          </a:prstGeom>
          <a:solidFill>
            <a:srgbClr val="D9F1F6"/>
          </a:solidFill>
        </p:spPr>
        <p:txBody>
          <a:bodyPr vert="horz" wrap="square" lIns="0" tIns="36830" rIns="0" bIns="0" rtlCol="0">
            <a:spAutoFit/>
          </a:bodyPr>
          <a:lstStyle/>
          <a:p>
            <a:pPr marL="80645" marR="97155">
              <a:lnSpc>
                <a:spcPct val="120600"/>
              </a:lnSpc>
              <a:spcBef>
                <a:spcPts val="290"/>
              </a:spcBef>
            </a:pPr>
            <a:r>
              <a:rPr sz="1200" b="1" spc="-95" dirty="0">
                <a:latin typeface="Arial"/>
                <a:cs typeface="Arial"/>
              </a:rPr>
              <a:t>Punto</a:t>
            </a:r>
            <a:r>
              <a:rPr sz="1200" b="1" spc="-35" dirty="0">
                <a:latin typeface="Arial"/>
                <a:cs typeface="Arial"/>
              </a:rPr>
              <a:t> </a:t>
            </a:r>
            <a:r>
              <a:rPr sz="1200" b="1" spc="-90" dirty="0">
                <a:latin typeface="Arial"/>
                <a:cs typeface="Arial"/>
              </a:rPr>
              <a:t>de</a:t>
            </a:r>
            <a:r>
              <a:rPr sz="1200" b="1" spc="-35" dirty="0">
                <a:latin typeface="Arial"/>
                <a:cs typeface="Arial"/>
              </a:rPr>
              <a:t> </a:t>
            </a:r>
            <a:r>
              <a:rPr sz="1200" b="1" spc="-65" dirty="0">
                <a:latin typeface="Arial"/>
                <a:cs typeface="Arial"/>
              </a:rPr>
              <a:t>reflexión</a:t>
            </a:r>
            <a:r>
              <a:rPr sz="1200" spc="-65" dirty="0">
                <a:latin typeface="Arial"/>
                <a:cs typeface="Arial"/>
              </a:rPr>
              <a:t>:</a:t>
            </a:r>
            <a:r>
              <a:rPr sz="1200" spc="-30" dirty="0">
                <a:latin typeface="Arial"/>
                <a:cs typeface="Arial"/>
              </a:rPr>
              <a:t> </a:t>
            </a:r>
            <a:r>
              <a:rPr sz="1200" spc="-50" dirty="0">
                <a:latin typeface="Arial"/>
                <a:cs typeface="Arial"/>
              </a:rPr>
              <a:t>la</a:t>
            </a:r>
            <a:r>
              <a:rPr sz="1200" spc="-35" dirty="0">
                <a:latin typeface="Arial"/>
                <a:cs typeface="Arial"/>
              </a:rPr>
              <a:t> </a:t>
            </a:r>
            <a:r>
              <a:rPr sz="1200" spc="-45" dirty="0">
                <a:latin typeface="Arial"/>
                <a:cs typeface="Arial"/>
              </a:rPr>
              <a:t>codificación</a:t>
            </a:r>
            <a:r>
              <a:rPr sz="1200" spc="-35" dirty="0">
                <a:latin typeface="Arial"/>
                <a:cs typeface="Arial"/>
              </a:rPr>
              <a:t> </a:t>
            </a:r>
            <a:r>
              <a:rPr sz="1200" spc="-50" dirty="0">
                <a:latin typeface="Arial"/>
                <a:cs typeface="Arial"/>
              </a:rPr>
              <a:t>puede</a:t>
            </a:r>
            <a:r>
              <a:rPr sz="1200" spc="-30" dirty="0">
                <a:latin typeface="Arial"/>
                <a:cs typeface="Arial"/>
              </a:rPr>
              <a:t> </a:t>
            </a:r>
            <a:r>
              <a:rPr sz="1200" spc="-10" dirty="0">
                <a:latin typeface="Arial"/>
                <a:cs typeface="Arial"/>
              </a:rPr>
              <a:t>parecer </a:t>
            </a:r>
            <a:r>
              <a:rPr sz="1200" spc="-60" dirty="0">
                <a:latin typeface="Arial"/>
                <a:cs typeface="Arial"/>
              </a:rPr>
              <a:t>complicada</a:t>
            </a:r>
            <a:r>
              <a:rPr sz="1200" spc="-35" dirty="0">
                <a:latin typeface="Arial"/>
                <a:cs typeface="Arial"/>
              </a:rPr>
              <a:t> </a:t>
            </a:r>
            <a:r>
              <a:rPr sz="1200" spc="-50" dirty="0">
                <a:latin typeface="Arial"/>
                <a:cs typeface="Arial"/>
              </a:rPr>
              <a:t>al</a:t>
            </a:r>
            <a:r>
              <a:rPr sz="1200" spc="-35" dirty="0">
                <a:latin typeface="Arial"/>
                <a:cs typeface="Arial"/>
              </a:rPr>
              <a:t> </a:t>
            </a:r>
            <a:r>
              <a:rPr sz="1200" spc="-25" dirty="0">
                <a:latin typeface="Arial"/>
                <a:cs typeface="Arial"/>
              </a:rPr>
              <a:t>principio.</a:t>
            </a:r>
            <a:r>
              <a:rPr sz="1200" spc="-30" dirty="0">
                <a:latin typeface="Arial"/>
                <a:cs typeface="Arial"/>
              </a:rPr>
              <a:t> </a:t>
            </a:r>
            <a:r>
              <a:rPr sz="1200" spc="-120" dirty="0">
                <a:latin typeface="Arial"/>
                <a:cs typeface="Arial"/>
              </a:rPr>
              <a:t>A</a:t>
            </a:r>
            <a:r>
              <a:rPr sz="1200" spc="-35" dirty="0">
                <a:latin typeface="Arial"/>
                <a:cs typeface="Arial"/>
              </a:rPr>
              <a:t> </a:t>
            </a:r>
            <a:r>
              <a:rPr sz="1200" spc="-40" dirty="0">
                <a:latin typeface="Arial"/>
                <a:cs typeface="Arial"/>
              </a:rPr>
              <a:t>continuación,</a:t>
            </a:r>
            <a:r>
              <a:rPr sz="1200" spc="-30" dirty="0">
                <a:latin typeface="Arial"/>
                <a:cs typeface="Arial"/>
              </a:rPr>
              <a:t> </a:t>
            </a:r>
            <a:r>
              <a:rPr sz="1200" spc="-105" dirty="0">
                <a:latin typeface="Arial"/>
                <a:cs typeface="Arial"/>
              </a:rPr>
              <a:t>se</a:t>
            </a:r>
            <a:r>
              <a:rPr sz="1200" spc="-35" dirty="0">
                <a:latin typeface="Arial"/>
                <a:cs typeface="Arial"/>
              </a:rPr>
              <a:t> </a:t>
            </a:r>
            <a:r>
              <a:rPr sz="1200" spc="-40" dirty="0">
                <a:latin typeface="Arial"/>
                <a:cs typeface="Arial"/>
              </a:rPr>
              <a:t>ofrecen</a:t>
            </a:r>
            <a:r>
              <a:rPr sz="1200" spc="-30" dirty="0">
                <a:latin typeface="Arial"/>
                <a:cs typeface="Arial"/>
              </a:rPr>
              <a:t> </a:t>
            </a:r>
            <a:r>
              <a:rPr sz="1200" spc="-45" dirty="0">
                <a:latin typeface="Arial"/>
                <a:cs typeface="Arial"/>
              </a:rPr>
              <a:t>algunos </a:t>
            </a:r>
            <a:r>
              <a:rPr sz="1200" spc="-70" dirty="0">
                <a:latin typeface="Arial"/>
                <a:cs typeface="Arial"/>
              </a:rPr>
              <a:t>consejos</a:t>
            </a:r>
            <a:r>
              <a:rPr sz="1200" spc="-35" dirty="0">
                <a:latin typeface="Arial"/>
                <a:cs typeface="Arial"/>
              </a:rPr>
              <a:t> </a:t>
            </a:r>
            <a:r>
              <a:rPr sz="1200" spc="-45" dirty="0">
                <a:latin typeface="Arial"/>
                <a:cs typeface="Arial"/>
              </a:rPr>
              <a:t>que</a:t>
            </a:r>
            <a:r>
              <a:rPr sz="1200" spc="-30" dirty="0">
                <a:latin typeface="Arial"/>
                <a:cs typeface="Arial"/>
              </a:rPr>
              <a:t> </a:t>
            </a:r>
            <a:r>
              <a:rPr sz="1200" spc="-35" dirty="0">
                <a:latin typeface="Arial"/>
                <a:cs typeface="Arial"/>
              </a:rPr>
              <a:t>le</a:t>
            </a:r>
            <a:r>
              <a:rPr sz="1200" spc="-30" dirty="0">
                <a:latin typeface="Arial"/>
                <a:cs typeface="Arial"/>
              </a:rPr>
              <a:t> </a:t>
            </a:r>
            <a:r>
              <a:rPr sz="1200" spc="-60" dirty="0">
                <a:latin typeface="Arial"/>
                <a:cs typeface="Arial"/>
              </a:rPr>
              <a:t>ayudarán</a:t>
            </a:r>
            <a:r>
              <a:rPr sz="1200" spc="-35" dirty="0">
                <a:latin typeface="Arial"/>
                <a:cs typeface="Arial"/>
              </a:rPr>
              <a:t> </a:t>
            </a:r>
            <a:r>
              <a:rPr sz="1200" spc="-100" dirty="0">
                <a:latin typeface="Arial"/>
                <a:cs typeface="Arial"/>
              </a:rPr>
              <a:t>a</a:t>
            </a:r>
            <a:r>
              <a:rPr sz="1200" spc="-30" dirty="0">
                <a:latin typeface="Arial"/>
                <a:cs typeface="Arial"/>
              </a:rPr>
              <a:t> </a:t>
            </a:r>
            <a:r>
              <a:rPr sz="1200" spc="-35" dirty="0">
                <a:latin typeface="Arial"/>
                <a:cs typeface="Arial"/>
              </a:rPr>
              <a:t>planificar</a:t>
            </a:r>
            <a:r>
              <a:rPr sz="1200" spc="-30" dirty="0">
                <a:latin typeface="Arial"/>
                <a:cs typeface="Arial"/>
              </a:rPr>
              <a:t> </a:t>
            </a:r>
            <a:r>
              <a:rPr sz="1200" spc="-50" dirty="0">
                <a:latin typeface="Arial"/>
                <a:cs typeface="Arial"/>
              </a:rPr>
              <a:t>la</a:t>
            </a:r>
            <a:r>
              <a:rPr sz="1200" spc="-35" dirty="0">
                <a:latin typeface="Arial"/>
                <a:cs typeface="Arial"/>
              </a:rPr>
              <a:t> </a:t>
            </a:r>
            <a:r>
              <a:rPr sz="1200" spc="-45" dirty="0">
                <a:latin typeface="Arial"/>
                <a:cs typeface="Arial"/>
              </a:rPr>
              <a:t>codificación</a:t>
            </a:r>
            <a:r>
              <a:rPr sz="1200" spc="-30" dirty="0">
                <a:latin typeface="Arial"/>
                <a:cs typeface="Arial"/>
              </a:rPr>
              <a:t> </a:t>
            </a:r>
            <a:r>
              <a:rPr sz="1200" spc="-65" dirty="0">
                <a:latin typeface="Arial"/>
                <a:cs typeface="Arial"/>
              </a:rPr>
              <a:t>en</a:t>
            </a:r>
            <a:r>
              <a:rPr sz="1200" spc="-30" dirty="0">
                <a:latin typeface="Arial"/>
                <a:cs typeface="Arial"/>
              </a:rPr>
              <a:t> </a:t>
            </a:r>
            <a:r>
              <a:rPr sz="1200" spc="-25" dirty="0">
                <a:latin typeface="Arial"/>
                <a:cs typeface="Arial"/>
              </a:rPr>
              <a:t>su </a:t>
            </a:r>
            <a:r>
              <a:rPr sz="1200" spc="-10" dirty="0">
                <a:latin typeface="Arial"/>
                <a:cs typeface="Arial"/>
              </a:rPr>
              <a:t>investigación:</a:t>
            </a:r>
            <a:endParaRPr sz="1200" dirty="0">
              <a:latin typeface="Arial"/>
              <a:cs typeface="Arial"/>
            </a:endParaRPr>
          </a:p>
          <a:p>
            <a:pPr marL="80645" marR="483234" indent="110489" algn="just">
              <a:lnSpc>
                <a:spcPct val="120800"/>
              </a:lnSpc>
              <a:spcBef>
                <a:spcPts val="610"/>
              </a:spcBef>
              <a:buChar char="•"/>
              <a:tabLst>
                <a:tab pos="191135" algn="l"/>
              </a:tabLst>
            </a:pPr>
            <a:r>
              <a:rPr sz="1200" spc="-60" dirty="0">
                <a:latin typeface="Arial"/>
                <a:cs typeface="Arial"/>
              </a:rPr>
              <a:t>Centrarse</a:t>
            </a:r>
            <a:r>
              <a:rPr sz="1200" spc="-65" dirty="0">
                <a:latin typeface="Arial"/>
                <a:cs typeface="Arial"/>
              </a:rPr>
              <a:t> </a:t>
            </a:r>
            <a:r>
              <a:rPr sz="1200" spc="-55" dirty="0">
                <a:latin typeface="Arial"/>
                <a:cs typeface="Arial"/>
              </a:rPr>
              <a:t>sobre</a:t>
            </a:r>
            <a:r>
              <a:rPr sz="1200" spc="-65" dirty="0">
                <a:latin typeface="Arial"/>
                <a:cs typeface="Arial"/>
              </a:rPr>
              <a:t> </a:t>
            </a:r>
            <a:r>
              <a:rPr sz="1200" spc="-35" dirty="0">
                <a:latin typeface="Arial"/>
                <a:cs typeface="Arial"/>
              </a:rPr>
              <a:t>uno</a:t>
            </a:r>
            <a:r>
              <a:rPr sz="1200" spc="-65" dirty="0">
                <a:latin typeface="Arial"/>
                <a:cs typeface="Arial"/>
              </a:rPr>
              <a:t> </a:t>
            </a:r>
            <a:r>
              <a:rPr sz="1200" spc="-35" dirty="0">
                <a:latin typeface="Arial"/>
                <a:cs typeface="Arial"/>
              </a:rPr>
              <a:t>o</a:t>
            </a:r>
            <a:r>
              <a:rPr sz="1200" spc="-65" dirty="0">
                <a:latin typeface="Arial"/>
                <a:cs typeface="Arial"/>
              </a:rPr>
              <a:t> </a:t>
            </a:r>
            <a:r>
              <a:rPr sz="1200" spc="-70" dirty="0">
                <a:latin typeface="Arial"/>
                <a:cs typeface="Arial"/>
              </a:rPr>
              <a:t>dos</a:t>
            </a:r>
            <a:r>
              <a:rPr sz="1200" spc="-65" dirty="0">
                <a:latin typeface="Arial"/>
                <a:cs typeface="Arial"/>
              </a:rPr>
              <a:t> códigos </a:t>
            </a:r>
            <a:r>
              <a:rPr sz="1200" spc="-50" dirty="0">
                <a:latin typeface="Arial"/>
                <a:cs typeface="Arial"/>
              </a:rPr>
              <a:t>de</a:t>
            </a:r>
            <a:r>
              <a:rPr sz="1200" spc="-65" dirty="0">
                <a:latin typeface="Arial"/>
                <a:cs typeface="Arial"/>
              </a:rPr>
              <a:t> </a:t>
            </a:r>
            <a:r>
              <a:rPr sz="1200" spc="-45" dirty="0">
                <a:latin typeface="Arial"/>
                <a:cs typeface="Arial"/>
              </a:rPr>
              <a:t>diálogo</a:t>
            </a:r>
            <a:r>
              <a:rPr sz="1200" spc="-65" dirty="0">
                <a:latin typeface="Arial"/>
                <a:cs typeface="Arial"/>
              </a:rPr>
              <a:t> </a:t>
            </a:r>
            <a:r>
              <a:rPr sz="1200" spc="-55" dirty="0">
                <a:latin typeface="Arial"/>
                <a:cs typeface="Arial"/>
              </a:rPr>
              <a:t>para</a:t>
            </a:r>
            <a:r>
              <a:rPr sz="1200" spc="-50" dirty="0">
                <a:latin typeface="Arial"/>
                <a:cs typeface="Arial"/>
              </a:rPr>
              <a:t> </a:t>
            </a:r>
            <a:r>
              <a:rPr sz="1200" spc="-60" dirty="0">
                <a:latin typeface="Arial"/>
                <a:cs typeface="Arial"/>
              </a:rPr>
              <a:t>comenzar,</a:t>
            </a:r>
            <a:r>
              <a:rPr sz="1200" spc="-65" dirty="0">
                <a:latin typeface="Arial"/>
                <a:cs typeface="Arial"/>
              </a:rPr>
              <a:t> </a:t>
            </a:r>
            <a:r>
              <a:rPr sz="1200" spc="-100" dirty="0">
                <a:latin typeface="Arial"/>
                <a:cs typeface="Arial"/>
              </a:rPr>
              <a:t>así</a:t>
            </a:r>
            <a:r>
              <a:rPr sz="1200" spc="-65" dirty="0">
                <a:latin typeface="Arial"/>
                <a:cs typeface="Arial"/>
              </a:rPr>
              <a:t> </a:t>
            </a:r>
            <a:r>
              <a:rPr sz="1200" spc="-45" dirty="0">
                <a:latin typeface="Arial"/>
                <a:cs typeface="Arial"/>
              </a:rPr>
              <a:t>dejará</a:t>
            </a:r>
            <a:r>
              <a:rPr sz="1200" spc="-65" dirty="0">
                <a:latin typeface="Arial"/>
                <a:cs typeface="Arial"/>
              </a:rPr>
              <a:t> </a:t>
            </a:r>
            <a:r>
              <a:rPr sz="1200" spc="-50" dirty="0">
                <a:latin typeface="Arial"/>
                <a:cs typeface="Arial"/>
              </a:rPr>
              <a:t>de</a:t>
            </a:r>
            <a:r>
              <a:rPr sz="1200" spc="-65" dirty="0">
                <a:latin typeface="Arial"/>
                <a:cs typeface="Arial"/>
              </a:rPr>
              <a:t> </a:t>
            </a:r>
            <a:r>
              <a:rPr sz="1200" spc="-50" dirty="0">
                <a:latin typeface="Arial"/>
                <a:cs typeface="Arial"/>
              </a:rPr>
              <a:t>concentrarse</a:t>
            </a:r>
            <a:r>
              <a:rPr sz="1200" spc="-65" dirty="0">
                <a:latin typeface="Arial"/>
                <a:cs typeface="Arial"/>
              </a:rPr>
              <a:t> </a:t>
            </a:r>
            <a:r>
              <a:rPr sz="1200" spc="-60" dirty="0">
                <a:latin typeface="Arial"/>
                <a:cs typeface="Arial"/>
              </a:rPr>
              <a:t>en</a:t>
            </a:r>
            <a:r>
              <a:rPr sz="1200" spc="-65" dirty="0">
                <a:latin typeface="Arial"/>
                <a:cs typeface="Arial"/>
              </a:rPr>
              <a:t> </a:t>
            </a:r>
            <a:r>
              <a:rPr sz="1200" spc="-70" dirty="0">
                <a:latin typeface="Arial"/>
                <a:cs typeface="Arial"/>
              </a:rPr>
              <a:t>demasiados</a:t>
            </a:r>
            <a:r>
              <a:rPr sz="1200" spc="-75" dirty="0">
                <a:latin typeface="Arial"/>
                <a:cs typeface="Arial"/>
              </a:rPr>
              <a:t> </a:t>
            </a:r>
            <a:r>
              <a:rPr sz="1200" spc="-45" dirty="0">
                <a:latin typeface="Arial"/>
                <a:cs typeface="Arial"/>
              </a:rPr>
              <a:t>elementos</a:t>
            </a:r>
            <a:r>
              <a:rPr sz="1200" spc="-65" dirty="0">
                <a:latin typeface="Arial"/>
                <a:cs typeface="Arial"/>
              </a:rPr>
              <a:t> </a:t>
            </a:r>
            <a:r>
              <a:rPr sz="1200" spc="-50" dirty="0">
                <a:latin typeface="Arial"/>
                <a:cs typeface="Arial"/>
              </a:rPr>
              <a:t>en</a:t>
            </a:r>
            <a:r>
              <a:rPr sz="1200" spc="-65" dirty="0">
                <a:latin typeface="Arial"/>
                <a:cs typeface="Arial"/>
              </a:rPr>
              <a:t> </a:t>
            </a:r>
            <a:r>
              <a:rPr sz="1200" spc="-30" dirty="0">
                <a:latin typeface="Arial"/>
                <a:cs typeface="Arial"/>
              </a:rPr>
              <a:t>el</a:t>
            </a:r>
            <a:r>
              <a:rPr sz="1200" spc="-65" dirty="0">
                <a:latin typeface="Arial"/>
                <a:cs typeface="Arial"/>
              </a:rPr>
              <a:t> </a:t>
            </a:r>
            <a:r>
              <a:rPr sz="1200" spc="-55" dirty="0">
                <a:latin typeface="Arial"/>
                <a:cs typeface="Arial"/>
              </a:rPr>
              <a:t>aula.</a:t>
            </a:r>
            <a:endParaRPr sz="1200" dirty="0">
              <a:latin typeface="Arial"/>
              <a:cs typeface="Arial"/>
            </a:endParaRPr>
          </a:p>
          <a:p>
            <a:pPr marL="80645" marR="124460" indent="110489">
              <a:lnSpc>
                <a:spcPct val="121700"/>
              </a:lnSpc>
              <a:spcBef>
                <a:spcPts val="575"/>
              </a:spcBef>
              <a:buChar char="•"/>
              <a:tabLst>
                <a:tab pos="191135" algn="l"/>
              </a:tabLst>
            </a:pPr>
            <a:r>
              <a:rPr sz="1200" dirty="0">
                <a:latin typeface="Arial"/>
                <a:cs typeface="Arial"/>
              </a:rPr>
              <a:t>Mire</a:t>
            </a:r>
            <a:r>
              <a:rPr sz="1200" spc="-55" dirty="0">
                <a:latin typeface="Arial"/>
                <a:cs typeface="Arial"/>
              </a:rPr>
              <a:t> </a:t>
            </a:r>
            <a:r>
              <a:rPr sz="1200" spc="-75" dirty="0">
                <a:latin typeface="Arial"/>
                <a:cs typeface="Arial"/>
              </a:rPr>
              <a:t>las</a:t>
            </a:r>
            <a:r>
              <a:rPr sz="1200" spc="-50" dirty="0">
                <a:latin typeface="Arial"/>
                <a:cs typeface="Arial"/>
              </a:rPr>
              <a:t> </a:t>
            </a:r>
            <a:r>
              <a:rPr sz="1200" spc="-35" dirty="0">
                <a:latin typeface="Arial"/>
                <a:cs typeface="Arial"/>
              </a:rPr>
              <a:t>plantillas</a:t>
            </a:r>
            <a:r>
              <a:rPr sz="1200" spc="-55" dirty="0">
                <a:latin typeface="Arial"/>
                <a:cs typeface="Arial"/>
              </a:rPr>
              <a:t> </a:t>
            </a:r>
            <a:r>
              <a:rPr sz="1200" spc="-50" dirty="0">
                <a:latin typeface="Arial"/>
                <a:cs typeface="Arial"/>
              </a:rPr>
              <a:t>en la</a:t>
            </a:r>
            <a:r>
              <a:rPr sz="1200" spc="-55" dirty="0">
                <a:latin typeface="Arial"/>
                <a:cs typeface="Arial"/>
              </a:rPr>
              <a:t> </a:t>
            </a:r>
            <a:r>
              <a:rPr sz="1200" spc="-85" dirty="0">
                <a:latin typeface="Arial"/>
                <a:cs typeface="Arial"/>
              </a:rPr>
              <a:t>Sección</a:t>
            </a:r>
            <a:r>
              <a:rPr sz="1200" spc="-50" dirty="0">
                <a:latin typeface="Arial"/>
                <a:cs typeface="Arial"/>
              </a:rPr>
              <a:t> </a:t>
            </a:r>
            <a:r>
              <a:rPr sz="1200" spc="-55" dirty="0">
                <a:latin typeface="Arial"/>
                <a:cs typeface="Arial"/>
              </a:rPr>
              <a:t>2. </a:t>
            </a:r>
            <a:r>
              <a:rPr sz="1200" spc="-85" dirty="0">
                <a:latin typeface="Arial"/>
                <a:cs typeface="Arial"/>
              </a:rPr>
              <a:t>Piense</a:t>
            </a:r>
            <a:r>
              <a:rPr sz="1200" spc="-50" dirty="0">
                <a:latin typeface="Arial"/>
                <a:cs typeface="Arial"/>
              </a:rPr>
              <a:t> en</a:t>
            </a:r>
            <a:r>
              <a:rPr sz="1200" spc="-55" dirty="0">
                <a:latin typeface="Arial"/>
                <a:cs typeface="Arial"/>
              </a:rPr>
              <a:t> cómo</a:t>
            </a:r>
            <a:r>
              <a:rPr sz="1200" spc="-50" dirty="0">
                <a:latin typeface="Arial"/>
                <a:cs typeface="Arial"/>
              </a:rPr>
              <a:t> </a:t>
            </a:r>
            <a:r>
              <a:rPr sz="1200" spc="-30" dirty="0">
                <a:latin typeface="Arial"/>
                <a:cs typeface="Arial"/>
              </a:rPr>
              <a:t>podría </a:t>
            </a:r>
            <a:r>
              <a:rPr sz="1200" spc="-70" dirty="0">
                <a:latin typeface="Arial"/>
                <a:cs typeface="Arial"/>
              </a:rPr>
              <a:t>usarlas</a:t>
            </a:r>
            <a:r>
              <a:rPr sz="1200" spc="-45" dirty="0">
                <a:latin typeface="Arial"/>
                <a:cs typeface="Arial"/>
              </a:rPr>
              <a:t> </a:t>
            </a:r>
            <a:r>
              <a:rPr sz="1200" spc="-50" dirty="0">
                <a:latin typeface="Arial"/>
                <a:cs typeface="Arial"/>
              </a:rPr>
              <a:t>en</a:t>
            </a:r>
            <a:r>
              <a:rPr sz="1200" spc="-45" dirty="0">
                <a:latin typeface="Arial"/>
                <a:cs typeface="Arial"/>
              </a:rPr>
              <a:t> </a:t>
            </a:r>
            <a:r>
              <a:rPr sz="1200" spc="-90" dirty="0">
                <a:latin typeface="Arial"/>
                <a:cs typeface="Arial"/>
              </a:rPr>
              <a:t>su</a:t>
            </a:r>
            <a:r>
              <a:rPr sz="1200" spc="-45" dirty="0">
                <a:latin typeface="Arial"/>
                <a:cs typeface="Arial"/>
              </a:rPr>
              <a:t> </a:t>
            </a:r>
            <a:r>
              <a:rPr sz="1200" spc="-55" dirty="0">
                <a:latin typeface="Arial"/>
                <a:cs typeface="Arial"/>
              </a:rPr>
              <a:t>aula</a:t>
            </a:r>
            <a:r>
              <a:rPr sz="1200" spc="-45" dirty="0">
                <a:latin typeface="Arial"/>
                <a:cs typeface="Arial"/>
              </a:rPr>
              <a:t> </a:t>
            </a:r>
            <a:r>
              <a:rPr sz="1200" spc="-55" dirty="0">
                <a:latin typeface="Arial"/>
                <a:cs typeface="Arial"/>
              </a:rPr>
              <a:t>para</a:t>
            </a:r>
            <a:r>
              <a:rPr sz="1200" spc="-45" dirty="0">
                <a:latin typeface="Arial"/>
                <a:cs typeface="Arial"/>
              </a:rPr>
              <a:t> </a:t>
            </a:r>
            <a:r>
              <a:rPr sz="1200" spc="-35" dirty="0">
                <a:latin typeface="Arial"/>
                <a:cs typeface="Arial"/>
              </a:rPr>
              <a:t>registrar</a:t>
            </a:r>
            <a:r>
              <a:rPr sz="1200" spc="-45" dirty="0">
                <a:latin typeface="Arial"/>
                <a:cs typeface="Arial"/>
              </a:rPr>
              <a:t> </a:t>
            </a:r>
            <a:r>
              <a:rPr sz="1200" spc="-10" dirty="0">
                <a:latin typeface="Arial"/>
                <a:cs typeface="Arial"/>
              </a:rPr>
              <a:t>diálogos.</a:t>
            </a:r>
            <a:endParaRPr sz="1200" dirty="0">
              <a:latin typeface="Arial"/>
              <a:cs typeface="Arial"/>
            </a:endParaRPr>
          </a:p>
          <a:p>
            <a:pPr marL="80645" marR="220979" indent="110489">
              <a:lnSpc>
                <a:spcPct val="121700"/>
              </a:lnSpc>
              <a:spcBef>
                <a:spcPts val="575"/>
              </a:spcBef>
              <a:buChar char="•"/>
              <a:tabLst>
                <a:tab pos="191135" algn="l"/>
              </a:tabLst>
            </a:pPr>
            <a:r>
              <a:rPr sz="1200" spc="-70" dirty="0">
                <a:latin typeface="Arial"/>
                <a:cs typeface="Arial"/>
              </a:rPr>
              <a:t>Considere</a:t>
            </a:r>
            <a:r>
              <a:rPr sz="1200" spc="-50" dirty="0">
                <a:latin typeface="Arial"/>
                <a:cs typeface="Arial"/>
              </a:rPr>
              <a:t> la</a:t>
            </a:r>
            <a:r>
              <a:rPr sz="1200" spc="-45" dirty="0">
                <a:latin typeface="Arial"/>
                <a:cs typeface="Arial"/>
              </a:rPr>
              <a:t> </a:t>
            </a:r>
            <a:r>
              <a:rPr sz="1200" spc="-30" dirty="0">
                <a:latin typeface="Arial"/>
                <a:cs typeface="Arial"/>
              </a:rPr>
              <a:t>forma</a:t>
            </a:r>
            <a:r>
              <a:rPr sz="1200" spc="-45" dirty="0">
                <a:latin typeface="Arial"/>
                <a:cs typeface="Arial"/>
              </a:rPr>
              <a:t> </a:t>
            </a:r>
            <a:r>
              <a:rPr sz="1200" spc="-50" dirty="0">
                <a:latin typeface="Arial"/>
                <a:cs typeface="Arial"/>
              </a:rPr>
              <a:t>en </a:t>
            </a:r>
            <a:r>
              <a:rPr sz="1200" spc="-45" dirty="0">
                <a:latin typeface="Arial"/>
                <a:cs typeface="Arial"/>
              </a:rPr>
              <a:t>que </a:t>
            </a:r>
            <a:r>
              <a:rPr sz="1200" spc="-40" dirty="0">
                <a:latin typeface="Arial"/>
                <a:cs typeface="Arial"/>
              </a:rPr>
              <a:t>registrará</a:t>
            </a:r>
            <a:r>
              <a:rPr sz="1200" spc="-45" dirty="0">
                <a:latin typeface="Arial"/>
                <a:cs typeface="Arial"/>
              </a:rPr>
              <a:t> </a:t>
            </a:r>
            <a:r>
              <a:rPr sz="1200" spc="-35" dirty="0">
                <a:latin typeface="Arial"/>
                <a:cs typeface="Arial"/>
              </a:rPr>
              <a:t>el</a:t>
            </a:r>
            <a:r>
              <a:rPr sz="1200" spc="-50" dirty="0">
                <a:latin typeface="Arial"/>
                <a:cs typeface="Arial"/>
              </a:rPr>
              <a:t> </a:t>
            </a:r>
            <a:r>
              <a:rPr sz="1200" spc="-45" dirty="0">
                <a:latin typeface="Arial"/>
                <a:cs typeface="Arial"/>
              </a:rPr>
              <a:t>diálogo </a:t>
            </a:r>
            <a:r>
              <a:rPr sz="1200" spc="-60" dirty="0">
                <a:latin typeface="Arial"/>
                <a:cs typeface="Arial"/>
              </a:rPr>
              <a:t>y</a:t>
            </a:r>
            <a:r>
              <a:rPr sz="1200" spc="-45" dirty="0">
                <a:latin typeface="Arial"/>
                <a:cs typeface="Arial"/>
              </a:rPr>
              <a:t> </a:t>
            </a:r>
            <a:r>
              <a:rPr sz="1200" spc="-10" dirty="0">
                <a:latin typeface="Arial"/>
                <a:cs typeface="Arial"/>
              </a:rPr>
              <a:t>lo</a:t>
            </a:r>
            <a:r>
              <a:rPr sz="1200" spc="-50" dirty="0">
                <a:latin typeface="Arial"/>
                <a:cs typeface="Arial"/>
              </a:rPr>
              <a:t> </a:t>
            </a:r>
            <a:r>
              <a:rPr sz="1200" spc="-25" dirty="0">
                <a:latin typeface="Arial"/>
                <a:cs typeface="Arial"/>
              </a:rPr>
              <a:t>que </a:t>
            </a:r>
            <a:r>
              <a:rPr sz="1200" spc="-45" dirty="0">
                <a:latin typeface="Arial"/>
                <a:cs typeface="Arial"/>
              </a:rPr>
              <a:t>esto </a:t>
            </a:r>
            <a:r>
              <a:rPr sz="1200" spc="-40" dirty="0">
                <a:latin typeface="Arial"/>
                <a:cs typeface="Arial"/>
              </a:rPr>
              <a:t>implica. </a:t>
            </a:r>
            <a:r>
              <a:rPr sz="1200" spc="-85" dirty="0">
                <a:latin typeface="Arial"/>
                <a:cs typeface="Arial"/>
              </a:rPr>
              <a:t>¿Tendrá</a:t>
            </a:r>
            <a:r>
              <a:rPr sz="1200" spc="-40" dirty="0">
                <a:latin typeface="Arial"/>
                <a:cs typeface="Arial"/>
              </a:rPr>
              <a:t> </a:t>
            </a:r>
            <a:r>
              <a:rPr sz="1200" spc="-45" dirty="0">
                <a:latin typeface="Arial"/>
                <a:cs typeface="Arial"/>
              </a:rPr>
              <a:t>que </a:t>
            </a:r>
            <a:r>
              <a:rPr sz="1200" spc="-25" dirty="0">
                <a:latin typeface="Arial"/>
                <a:cs typeface="Arial"/>
              </a:rPr>
              <a:t>adquirir</a:t>
            </a:r>
            <a:r>
              <a:rPr sz="1200" spc="-40" dirty="0">
                <a:latin typeface="Arial"/>
                <a:cs typeface="Arial"/>
              </a:rPr>
              <a:t> </a:t>
            </a:r>
            <a:r>
              <a:rPr sz="1200" spc="-35" dirty="0">
                <a:latin typeface="Arial"/>
                <a:cs typeface="Arial"/>
              </a:rPr>
              <a:t>equipo</a:t>
            </a:r>
            <a:r>
              <a:rPr sz="1200" spc="-40" dirty="0">
                <a:latin typeface="Arial"/>
                <a:cs typeface="Arial"/>
              </a:rPr>
              <a:t> </a:t>
            </a:r>
            <a:r>
              <a:rPr sz="1200" spc="-50" dirty="0">
                <a:latin typeface="Arial"/>
                <a:cs typeface="Arial"/>
              </a:rPr>
              <a:t>de</a:t>
            </a:r>
            <a:r>
              <a:rPr sz="1200" spc="-45" dirty="0">
                <a:latin typeface="Arial"/>
                <a:cs typeface="Arial"/>
              </a:rPr>
              <a:t> </a:t>
            </a:r>
            <a:r>
              <a:rPr sz="1200" spc="-20" dirty="0">
                <a:latin typeface="Arial"/>
                <a:cs typeface="Arial"/>
              </a:rPr>
              <a:t>grabación?</a:t>
            </a:r>
            <a:endParaRPr sz="1200" dirty="0">
              <a:latin typeface="Arial"/>
              <a:cs typeface="Arial"/>
            </a:endParaRPr>
          </a:p>
          <a:p>
            <a:pPr marL="80645" marR="234950">
              <a:lnSpc>
                <a:spcPts val="1750"/>
              </a:lnSpc>
              <a:spcBef>
                <a:spcPts val="90"/>
              </a:spcBef>
            </a:pPr>
            <a:r>
              <a:rPr sz="1200" spc="-85" dirty="0">
                <a:latin typeface="Arial"/>
                <a:cs typeface="Arial"/>
              </a:rPr>
              <a:t>¿Tiene</a:t>
            </a:r>
            <a:r>
              <a:rPr sz="1200" spc="-45" dirty="0">
                <a:latin typeface="Arial"/>
                <a:cs typeface="Arial"/>
              </a:rPr>
              <a:t> </a:t>
            </a:r>
            <a:r>
              <a:rPr sz="1200" spc="-40" dirty="0">
                <a:latin typeface="Arial"/>
                <a:cs typeface="Arial"/>
              </a:rPr>
              <a:t>otras </a:t>
            </a:r>
            <a:r>
              <a:rPr sz="1200" spc="-70" dirty="0">
                <a:latin typeface="Arial"/>
                <a:cs typeface="Arial"/>
              </a:rPr>
              <a:t>personas</a:t>
            </a:r>
            <a:r>
              <a:rPr sz="1200" spc="-45" dirty="0">
                <a:latin typeface="Arial"/>
                <a:cs typeface="Arial"/>
              </a:rPr>
              <a:t> </a:t>
            </a:r>
            <a:r>
              <a:rPr sz="1200" spc="-50" dirty="0">
                <a:latin typeface="Arial"/>
                <a:cs typeface="Arial"/>
              </a:rPr>
              <a:t>adultas</a:t>
            </a:r>
            <a:r>
              <a:rPr sz="1200" spc="-45" dirty="0">
                <a:latin typeface="Arial"/>
                <a:cs typeface="Arial"/>
              </a:rPr>
              <a:t> </a:t>
            </a:r>
            <a:r>
              <a:rPr sz="1200" spc="-50" dirty="0">
                <a:latin typeface="Arial"/>
                <a:cs typeface="Arial"/>
              </a:rPr>
              <a:t>en</a:t>
            </a:r>
            <a:r>
              <a:rPr sz="1200" spc="-40" dirty="0">
                <a:latin typeface="Arial"/>
                <a:cs typeface="Arial"/>
              </a:rPr>
              <a:t> </a:t>
            </a:r>
            <a:r>
              <a:rPr sz="1200" spc="-90" dirty="0">
                <a:latin typeface="Arial"/>
                <a:cs typeface="Arial"/>
              </a:rPr>
              <a:t>su</a:t>
            </a:r>
            <a:r>
              <a:rPr sz="1200" spc="-45" dirty="0">
                <a:latin typeface="Arial"/>
                <a:cs typeface="Arial"/>
              </a:rPr>
              <a:t> </a:t>
            </a:r>
            <a:r>
              <a:rPr sz="1200" spc="-25" dirty="0">
                <a:latin typeface="Arial"/>
                <a:cs typeface="Arial"/>
              </a:rPr>
              <a:t>entorno</a:t>
            </a:r>
            <a:r>
              <a:rPr sz="1200" spc="-40" dirty="0">
                <a:latin typeface="Arial"/>
                <a:cs typeface="Arial"/>
              </a:rPr>
              <a:t> </a:t>
            </a:r>
            <a:r>
              <a:rPr sz="1200" spc="-55" dirty="0">
                <a:latin typeface="Arial"/>
                <a:cs typeface="Arial"/>
              </a:rPr>
              <a:t>para</a:t>
            </a:r>
            <a:r>
              <a:rPr sz="1200" spc="-45" dirty="0">
                <a:latin typeface="Arial"/>
                <a:cs typeface="Arial"/>
              </a:rPr>
              <a:t> </a:t>
            </a:r>
            <a:r>
              <a:rPr sz="1200" spc="-40" dirty="0">
                <a:latin typeface="Arial"/>
                <a:cs typeface="Arial"/>
              </a:rPr>
              <a:t>ayudar mientras</a:t>
            </a:r>
            <a:r>
              <a:rPr sz="1200" spc="-35" dirty="0">
                <a:latin typeface="Arial"/>
                <a:cs typeface="Arial"/>
              </a:rPr>
              <a:t> </a:t>
            </a:r>
            <a:r>
              <a:rPr sz="1200" spc="-45" dirty="0">
                <a:latin typeface="Arial"/>
                <a:cs typeface="Arial"/>
              </a:rPr>
              <a:t>codifica</a:t>
            </a:r>
            <a:r>
              <a:rPr sz="1200" spc="-30" dirty="0">
                <a:latin typeface="Arial"/>
                <a:cs typeface="Arial"/>
              </a:rPr>
              <a:t> </a:t>
            </a:r>
            <a:r>
              <a:rPr sz="1200" spc="-50" dirty="0">
                <a:latin typeface="Arial"/>
                <a:cs typeface="Arial"/>
              </a:rPr>
              <a:t>en</a:t>
            </a:r>
            <a:r>
              <a:rPr sz="1200" spc="-30" dirty="0">
                <a:latin typeface="Arial"/>
                <a:cs typeface="Arial"/>
              </a:rPr>
              <a:t> </a:t>
            </a:r>
            <a:r>
              <a:rPr sz="1200" spc="-60" dirty="0">
                <a:latin typeface="Arial"/>
                <a:cs typeface="Arial"/>
              </a:rPr>
              <a:t>persona</a:t>
            </a:r>
            <a:r>
              <a:rPr sz="1200" spc="-30" dirty="0">
                <a:latin typeface="Arial"/>
                <a:cs typeface="Arial"/>
              </a:rPr>
              <a:t> </a:t>
            </a:r>
            <a:r>
              <a:rPr sz="1200" spc="-45" dirty="0">
                <a:latin typeface="Arial"/>
                <a:cs typeface="Arial"/>
              </a:rPr>
              <a:t>(codificación</a:t>
            </a:r>
            <a:r>
              <a:rPr sz="1200" spc="-35" dirty="0">
                <a:latin typeface="Arial"/>
                <a:cs typeface="Arial"/>
              </a:rPr>
              <a:t> </a:t>
            </a:r>
            <a:r>
              <a:rPr sz="1200" spc="-50" dirty="0">
                <a:latin typeface="Arial"/>
                <a:cs typeface="Arial"/>
              </a:rPr>
              <a:t>en</a:t>
            </a:r>
            <a:r>
              <a:rPr sz="1200" spc="-30" dirty="0">
                <a:latin typeface="Arial"/>
                <a:cs typeface="Arial"/>
              </a:rPr>
              <a:t> </a:t>
            </a:r>
            <a:r>
              <a:rPr sz="1200" spc="-10" dirty="0">
                <a:latin typeface="Arial"/>
                <a:cs typeface="Arial"/>
              </a:rPr>
              <a:t>vivo)?</a:t>
            </a:r>
            <a:endParaRPr sz="1200" dirty="0">
              <a:latin typeface="Arial"/>
              <a:cs typeface="Arial"/>
            </a:endParaRPr>
          </a:p>
          <a:p>
            <a:pPr marL="80645" marR="244475">
              <a:lnSpc>
                <a:spcPct val="120800"/>
              </a:lnSpc>
              <a:spcBef>
                <a:spcPts val="480"/>
              </a:spcBef>
            </a:pPr>
            <a:r>
              <a:rPr sz="1200" spc="-40" dirty="0">
                <a:latin typeface="Arial"/>
                <a:cs typeface="Arial"/>
              </a:rPr>
              <a:t>Utilizando</a:t>
            </a:r>
            <a:r>
              <a:rPr sz="1200" spc="-55" dirty="0">
                <a:latin typeface="Arial"/>
                <a:cs typeface="Arial"/>
              </a:rPr>
              <a:t> </a:t>
            </a:r>
            <a:r>
              <a:rPr sz="1200" spc="-75" dirty="0">
                <a:latin typeface="Arial"/>
                <a:cs typeface="Arial"/>
              </a:rPr>
              <a:t>las</a:t>
            </a:r>
            <a:r>
              <a:rPr sz="1200" spc="-50" dirty="0">
                <a:latin typeface="Arial"/>
                <a:cs typeface="Arial"/>
              </a:rPr>
              <a:t> </a:t>
            </a:r>
            <a:r>
              <a:rPr sz="1200" spc="-90" dirty="0">
                <a:latin typeface="Arial"/>
                <a:cs typeface="Arial"/>
              </a:rPr>
              <a:t>Secciones</a:t>
            </a:r>
            <a:r>
              <a:rPr sz="1200" spc="-50" dirty="0">
                <a:latin typeface="Arial"/>
                <a:cs typeface="Arial"/>
              </a:rPr>
              <a:t> </a:t>
            </a:r>
            <a:r>
              <a:rPr sz="1200" spc="-65" dirty="0">
                <a:latin typeface="Arial"/>
                <a:cs typeface="Arial"/>
              </a:rPr>
              <a:t>1</a:t>
            </a:r>
            <a:r>
              <a:rPr sz="1200" spc="-50" dirty="0">
                <a:latin typeface="Arial"/>
                <a:cs typeface="Arial"/>
              </a:rPr>
              <a:t> </a:t>
            </a:r>
            <a:r>
              <a:rPr sz="1200" spc="-60" dirty="0">
                <a:latin typeface="Arial"/>
                <a:cs typeface="Arial"/>
              </a:rPr>
              <a:t>y</a:t>
            </a:r>
            <a:r>
              <a:rPr sz="1200" spc="-50" dirty="0">
                <a:latin typeface="Arial"/>
                <a:cs typeface="Arial"/>
              </a:rPr>
              <a:t> </a:t>
            </a:r>
            <a:r>
              <a:rPr sz="1200" spc="-65" dirty="0">
                <a:latin typeface="Arial"/>
                <a:cs typeface="Arial"/>
              </a:rPr>
              <a:t>2</a:t>
            </a:r>
            <a:r>
              <a:rPr sz="1200" spc="-50" dirty="0">
                <a:latin typeface="Arial"/>
                <a:cs typeface="Arial"/>
              </a:rPr>
              <a:t> </a:t>
            </a:r>
            <a:r>
              <a:rPr sz="1200" spc="-20" dirty="0" err="1">
                <a:latin typeface="Arial"/>
                <a:cs typeface="Arial"/>
              </a:rPr>
              <a:t>como</a:t>
            </a:r>
            <a:r>
              <a:rPr sz="1200" spc="-20" dirty="0">
                <a:latin typeface="Arial"/>
                <a:cs typeface="Arial"/>
              </a:rPr>
              <a:t> </a:t>
            </a:r>
            <a:r>
              <a:rPr sz="1200" spc="-60" dirty="0">
                <a:latin typeface="Arial"/>
                <a:cs typeface="Arial"/>
              </a:rPr>
              <a:t>ayuda,</a:t>
            </a:r>
            <a:r>
              <a:rPr sz="1200" spc="-50" dirty="0">
                <a:latin typeface="Arial"/>
                <a:cs typeface="Arial"/>
              </a:rPr>
              <a:t> </a:t>
            </a:r>
            <a:r>
              <a:rPr sz="1200" spc="-40" dirty="0">
                <a:latin typeface="Arial"/>
                <a:cs typeface="Arial"/>
              </a:rPr>
              <a:t>anote</a:t>
            </a:r>
            <a:r>
              <a:rPr sz="1200" spc="-50" dirty="0">
                <a:latin typeface="Arial"/>
                <a:cs typeface="Arial"/>
              </a:rPr>
              <a:t> </a:t>
            </a:r>
            <a:r>
              <a:rPr sz="1200" spc="-75" dirty="0">
                <a:latin typeface="Arial"/>
                <a:cs typeface="Arial"/>
              </a:rPr>
              <a:t>algunas</a:t>
            </a:r>
            <a:r>
              <a:rPr sz="1200" spc="-50" dirty="0">
                <a:latin typeface="Arial"/>
                <a:cs typeface="Arial"/>
              </a:rPr>
              <a:t> de </a:t>
            </a:r>
            <a:r>
              <a:rPr sz="1200" spc="-100" dirty="0">
                <a:latin typeface="Arial"/>
                <a:cs typeface="Arial"/>
              </a:rPr>
              <a:t>sus</a:t>
            </a:r>
            <a:r>
              <a:rPr sz="1200" spc="-50" dirty="0">
                <a:latin typeface="Arial"/>
                <a:cs typeface="Arial"/>
              </a:rPr>
              <a:t> </a:t>
            </a:r>
            <a:r>
              <a:rPr sz="1200" spc="-70" dirty="0">
                <a:latin typeface="Arial"/>
                <a:cs typeface="Arial"/>
              </a:rPr>
              <a:t>ideas</a:t>
            </a:r>
            <a:r>
              <a:rPr sz="1200" spc="-50" dirty="0">
                <a:latin typeface="Arial"/>
                <a:cs typeface="Arial"/>
              </a:rPr>
              <a:t> </a:t>
            </a:r>
            <a:r>
              <a:rPr sz="1200" spc="-55" dirty="0">
                <a:latin typeface="Arial"/>
                <a:cs typeface="Arial"/>
              </a:rPr>
              <a:t>para</a:t>
            </a:r>
            <a:r>
              <a:rPr sz="1200" spc="-50" dirty="0">
                <a:latin typeface="Arial"/>
                <a:cs typeface="Arial"/>
              </a:rPr>
              <a:t> </a:t>
            </a:r>
            <a:r>
              <a:rPr sz="1200" spc="-75" dirty="0">
                <a:latin typeface="Arial"/>
                <a:cs typeface="Arial"/>
              </a:rPr>
              <a:t>estas</a:t>
            </a:r>
            <a:r>
              <a:rPr sz="1200" spc="-50" dirty="0">
                <a:latin typeface="Arial"/>
                <a:cs typeface="Arial"/>
              </a:rPr>
              <a:t> </a:t>
            </a:r>
            <a:r>
              <a:rPr sz="1200" spc="-10" dirty="0">
                <a:latin typeface="Arial"/>
                <a:cs typeface="Arial"/>
              </a:rPr>
              <a:t>preguntas. </a:t>
            </a:r>
            <a:r>
              <a:rPr sz="1200" spc="-110" dirty="0">
                <a:latin typeface="Arial"/>
                <a:cs typeface="Arial"/>
              </a:rPr>
              <a:t>Estas</a:t>
            </a:r>
            <a:r>
              <a:rPr sz="1200" spc="-45" dirty="0">
                <a:latin typeface="Arial"/>
                <a:cs typeface="Arial"/>
              </a:rPr>
              <a:t> </a:t>
            </a:r>
            <a:r>
              <a:rPr sz="1200" spc="-35" dirty="0">
                <a:latin typeface="Arial"/>
                <a:cs typeface="Arial"/>
              </a:rPr>
              <a:t>le</a:t>
            </a:r>
            <a:r>
              <a:rPr sz="1200" spc="-45" dirty="0">
                <a:latin typeface="Arial"/>
                <a:cs typeface="Arial"/>
              </a:rPr>
              <a:t> </a:t>
            </a:r>
            <a:r>
              <a:rPr sz="1200" spc="-60" dirty="0">
                <a:latin typeface="Arial"/>
                <a:cs typeface="Arial"/>
              </a:rPr>
              <a:t>ayudarán</a:t>
            </a:r>
            <a:r>
              <a:rPr sz="1200" spc="-45" dirty="0">
                <a:latin typeface="Arial"/>
                <a:cs typeface="Arial"/>
              </a:rPr>
              <a:t> </a:t>
            </a:r>
            <a:r>
              <a:rPr sz="1200" spc="-100" dirty="0">
                <a:latin typeface="Arial"/>
                <a:cs typeface="Arial"/>
              </a:rPr>
              <a:t>a</a:t>
            </a:r>
            <a:r>
              <a:rPr sz="1200" spc="-45" dirty="0">
                <a:latin typeface="Arial"/>
                <a:cs typeface="Arial"/>
              </a:rPr>
              <a:t> </a:t>
            </a:r>
            <a:r>
              <a:rPr sz="1200" spc="-30" dirty="0">
                <a:latin typeface="Arial"/>
                <a:cs typeface="Arial"/>
              </a:rPr>
              <a:t>decidir</a:t>
            </a:r>
            <a:r>
              <a:rPr sz="1200" spc="-45" dirty="0">
                <a:latin typeface="Arial"/>
                <a:cs typeface="Arial"/>
              </a:rPr>
              <a:t> </a:t>
            </a:r>
            <a:r>
              <a:rPr sz="1200" spc="-40" dirty="0">
                <a:latin typeface="Arial"/>
                <a:cs typeface="Arial"/>
              </a:rPr>
              <a:t>un</a:t>
            </a:r>
            <a:r>
              <a:rPr sz="1200" spc="-45" dirty="0">
                <a:latin typeface="Arial"/>
                <a:cs typeface="Arial"/>
              </a:rPr>
              <a:t> plan </a:t>
            </a:r>
            <a:r>
              <a:rPr sz="1200" spc="-55" dirty="0">
                <a:latin typeface="Arial"/>
                <a:cs typeface="Arial"/>
              </a:rPr>
              <a:t>para</a:t>
            </a:r>
            <a:r>
              <a:rPr sz="1200" spc="-45" dirty="0">
                <a:latin typeface="Arial"/>
                <a:cs typeface="Arial"/>
              </a:rPr>
              <a:t> </a:t>
            </a:r>
            <a:r>
              <a:rPr sz="1200" spc="-90" dirty="0">
                <a:latin typeface="Arial"/>
                <a:cs typeface="Arial"/>
              </a:rPr>
              <a:t>su</a:t>
            </a:r>
            <a:r>
              <a:rPr sz="1200" spc="-45" dirty="0">
                <a:latin typeface="Arial"/>
                <a:cs typeface="Arial"/>
              </a:rPr>
              <a:t> </a:t>
            </a:r>
            <a:r>
              <a:rPr sz="1200" spc="-40" dirty="0">
                <a:latin typeface="Arial"/>
                <a:cs typeface="Arial"/>
              </a:rPr>
              <a:t>investigación.</a:t>
            </a:r>
            <a:endParaRPr sz="1200" dirty="0">
              <a:latin typeface="Arial"/>
              <a:cs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345570" y="2780760"/>
            <a:ext cx="5842000" cy="4064000"/>
          </a:xfrm>
          <a:prstGeom prst="rect">
            <a:avLst/>
          </a:prstGeom>
        </p:spPr>
      </p:pic>
      <p:sp>
        <p:nvSpPr>
          <p:cNvPr id="3" name="object 3"/>
          <p:cNvSpPr txBox="1"/>
          <p:nvPr/>
        </p:nvSpPr>
        <p:spPr>
          <a:xfrm>
            <a:off x="540391" y="500387"/>
            <a:ext cx="5158740" cy="1084580"/>
          </a:xfrm>
          <a:prstGeom prst="rect">
            <a:avLst/>
          </a:prstGeom>
          <a:ln w="31750">
            <a:solidFill>
              <a:srgbClr val="2791A6"/>
            </a:solidFill>
          </a:ln>
        </p:spPr>
        <p:txBody>
          <a:bodyPr vert="horz" wrap="square" lIns="0" tIns="55880" rIns="0" bIns="0" rtlCol="0">
            <a:spAutoFit/>
          </a:bodyPr>
          <a:lstStyle/>
          <a:p>
            <a:pPr marL="99060" marR="113030" algn="just">
              <a:lnSpc>
                <a:spcPct val="120600"/>
              </a:lnSpc>
              <a:spcBef>
                <a:spcPts val="440"/>
              </a:spcBef>
            </a:pPr>
            <a:r>
              <a:rPr sz="1200" spc="-85" dirty="0">
                <a:latin typeface="Arial"/>
                <a:cs typeface="Arial"/>
              </a:rPr>
              <a:t>Aquí</a:t>
            </a:r>
            <a:r>
              <a:rPr sz="1200" dirty="0">
                <a:latin typeface="Arial"/>
                <a:cs typeface="Arial"/>
              </a:rPr>
              <a:t> </a:t>
            </a:r>
            <a:r>
              <a:rPr sz="1200" spc="-65" dirty="0">
                <a:latin typeface="Arial"/>
                <a:cs typeface="Arial"/>
              </a:rPr>
              <a:t>puede</a:t>
            </a:r>
            <a:r>
              <a:rPr sz="1200" spc="-20" dirty="0">
                <a:latin typeface="Arial"/>
                <a:cs typeface="Arial"/>
              </a:rPr>
              <a:t> </a:t>
            </a:r>
            <a:r>
              <a:rPr sz="1200" spc="-65" dirty="0">
                <a:latin typeface="Arial"/>
                <a:cs typeface="Arial"/>
              </a:rPr>
              <a:t>ver</a:t>
            </a:r>
            <a:r>
              <a:rPr sz="1200" spc="-20" dirty="0">
                <a:latin typeface="Arial"/>
                <a:cs typeface="Arial"/>
              </a:rPr>
              <a:t> </a:t>
            </a:r>
            <a:r>
              <a:rPr sz="1200" spc="-75" dirty="0">
                <a:latin typeface="Arial"/>
                <a:cs typeface="Arial"/>
              </a:rPr>
              <a:t>un</a:t>
            </a:r>
            <a:r>
              <a:rPr sz="1200" spc="-10" dirty="0">
                <a:latin typeface="Arial"/>
                <a:cs typeface="Arial"/>
              </a:rPr>
              <a:t> </a:t>
            </a:r>
            <a:r>
              <a:rPr sz="1200" spc="-40" dirty="0">
                <a:latin typeface="Arial"/>
                <a:cs typeface="Arial"/>
              </a:rPr>
              <a:t>ejemplo</a:t>
            </a:r>
            <a:r>
              <a:rPr sz="1200" spc="10" dirty="0">
                <a:latin typeface="Arial"/>
                <a:cs typeface="Arial"/>
              </a:rPr>
              <a:t> </a:t>
            </a:r>
            <a:r>
              <a:rPr sz="1200" spc="-105" dirty="0">
                <a:latin typeface="Arial"/>
                <a:cs typeface="Arial"/>
              </a:rPr>
              <a:t>de</a:t>
            </a:r>
            <a:r>
              <a:rPr sz="1200" spc="20" dirty="0">
                <a:latin typeface="Arial"/>
                <a:cs typeface="Arial"/>
              </a:rPr>
              <a:t> </a:t>
            </a:r>
            <a:r>
              <a:rPr sz="1200" spc="-85" dirty="0">
                <a:latin typeface="Arial"/>
                <a:cs typeface="Arial"/>
              </a:rPr>
              <a:t>una</a:t>
            </a:r>
            <a:r>
              <a:rPr sz="1200" spc="5" dirty="0">
                <a:latin typeface="Arial"/>
                <a:cs typeface="Arial"/>
              </a:rPr>
              <a:t> </a:t>
            </a:r>
            <a:r>
              <a:rPr sz="1200" spc="-80" dirty="0">
                <a:latin typeface="Arial"/>
                <a:cs typeface="Arial"/>
              </a:rPr>
              <a:t>sección</a:t>
            </a:r>
            <a:r>
              <a:rPr sz="1200" spc="10" dirty="0">
                <a:latin typeface="Arial"/>
                <a:cs typeface="Arial"/>
              </a:rPr>
              <a:t> </a:t>
            </a:r>
            <a:r>
              <a:rPr sz="1200" spc="-105" dirty="0">
                <a:latin typeface="Arial"/>
                <a:cs typeface="Arial"/>
              </a:rPr>
              <a:t>de</a:t>
            </a:r>
            <a:r>
              <a:rPr sz="1200" spc="20" dirty="0">
                <a:latin typeface="Arial"/>
                <a:cs typeface="Arial"/>
              </a:rPr>
              <a:t> </a:t>
            </a:r>
            <a:r>
              <a:rPr sz="1200" spc="-50" dirty="0">
                <a:latin typeface="Arial"/>
                <a:cs typeface="Arial"/>
              </a:rPr>
              <a:t>diálogo</a:t>
            </a:r>
            <a:r>
              <a:rPr sz="1200" spc="5" dirty="0">
                <a:latin typeface="Arial"/>
                <a:cs typeface="Arial"/>
              </a:rPr>
              <a:t> </a:t>
            </a:r>
            <a:r>
              <a:rPr sz="1200" spc="-75" dirty="0">
                <a:latin typeface="Arial"/>
                <a:cs typeface="Arial"/>
              </a:rPr>
              <a:t>que</a:t>
            </a:r>
            <a:r>
              <a:rPr sz="1200" spc="5" dirty="0">
                <a:latin typeface="Arial"/>
                <a:cs typeface="Arial"/>
              </a:rPr>
              <a:t> </a:t>
            </a:r>
            <a:r>
              <a:rPr sz="1200" spc="-135" dirty="0">
                <a:latin typeface="Arial"/>
                <a:cs typeface="Arial"/>
              </a:rPr>
              <a:t>ha</a:t>
            </a:r>
            <a:r>
              <a:rPr sz="1200" spc="50" dirty="0">
                <a:latin typeface="Arial"/>
                <a:cs typeface="Arial"/>
              </a:rPr>
              <a:t> </a:t>
            </a:r>
            <a:r>
              <a:rPr sz="1200" spc="-65" dirty="0">
                <a:latin typeface="Arial"/>
                <a:cs typeface="Arial"/>
              </a:rPr>
              <a:t>sido</a:t>
            </a:r>
            <a:r>
              <a:rPr sz="1200" spc="10" dirty="0">
                <a:latin typeface="Arial"/>
                <a:cs typeface="Arial"/>
              </a:rPr>
              <a:t> </a:t>
            </a:r>
            <a:r>
              <a:rPr sz="1200" spc="-50" dirty="0">
                <a:latin typeface="Arial"/>
                <a:cs typeface="Arial"/>
              </a:rPr>
              <a:t>codificada</a:t>
            </a:r>
            <a:r>
              <a:rPr sz="1200" spc="5" dirty="0">
                <a:latin typeface="Arial"/>
                <a:cs typeface="Arial"/>
              </a:rPr>
              <a:t> </a:t>
            </a:r>
            <a:r>
              <a:rPr sz="1200" spc="-25" dirty="0">
                <a:latin typeface="Arial"/>
                <a:cs typeface="Arial"/>
              </a:rPr>
              <a:t>por </a:t>
            </a:r>
            <a:r>
              <a:rPr sz="1200" dirty="0">
                <a:latin typeface="Arial"/>
                <a:cs typeface="Arial"/>
              </a:rPr>
              <a:t>'turno':</a:t>
            </a:r>
            <a:r>
              <a:rPr sz="1200" spc="-75" dirty="0">
                <a:latin typeface="Arial"/>
                <a:cs typeface="Arial"/>
              </a:rPr>
              <a:t> </a:t>
            </a:r>
            <a:r>
              <a:rPr sz="1200" spc="-110" dirty="0">
                <a:latin typeface="Arial"/>
                <a:cs typeface="Arial"/>
              </a:rPr>
              <a:t>cada</a:t>
            </a:r>
            <a:r>
              <a:rPr sz="1200" spc="30" dirty="0">
                <a:latin typeface="Arial"/>
                <a:cs typeface="Arial"/>
              </a:rPr>
              <a:t> </a:t>
            </a:r>
            <a:r>
              <a:rPr sz="1200" spc="-130" dirty="0">
                <a:latin typeface="Arial"/>
                <a:cs typeface="Arial"/>
              </a:rPr>
              <a:t>vez</a:t>
            </a:r>
            <a:r>
              <a:rPr sz="1200" spc="45" dirty="0">
                <a:latin typeface="Arial"/>
                <a:cs typeface="Arial"/>
              </a:rPr>
              <a:t> </a:t>
            </a:r>
            <a:r>
              <a:rPr sz="1200" spc="-75" dirty="0">
                <a:latin typeface="Arial"/>
                <a:cs typeface="Arial"/>
              </a:rPr>
              <a:t>que</a:t>
            </a:r>
            <a:r>
              <a:rPr sz="1200" spc="5" dirty="0">
                <a:latin typeface="Arial"/>
                <a:cs typeface="Arial"/>
              </a:rPr>
              <a:t> </a:t>
            </a:r>
            <a:r>
              <a:rPr sz="1200" spc="-85" dirty="0">
                <a:latin typeface="Arial"/>
                <a:cs typeface="Arial"/>
              </a:rPr>
              <a:t>una</a:t>
            </a:r>
            <a:r>
              <a:rPr sz="1200" spc="5" dirty="0">
                <a:latin typeface="Arial"/>
                <a:cs typeface="Arial"/>
              </a:rPr>
              <a:t> </a:t>
            </a:r>
            <a:r>
              <a:rPr sz="1200" spc="-70" dirty="0">
                <a:latin typeface="Arial"/>
                <a:cs typeface="Arial"/>
              </a:rPr>
              <a:t>persona</a:t>
            </a:r>
            <a:r>
              <a:rPr sz="1200" spc="5" dirty="0">
                <a:latin typeface="Arial"/>
                <a:cs typeface="Arial"/>
              </a:rPr>
              <a:t> </a:t>
            </a:r>
            <a:r>
              <a:rPr sz="1200" spc="-25" dirty="0">
                <a:latin typeface="Arial"/>
                <a:cs typeface="Arial"/>
              </a:rPr>
              <a:t>diferente</a:t>
            </a:r>
            <a:r>
              <a:rPr sz="1200" spc="5" dirty="0">
                <a:latin typeface="Arial"/>
                <a:cs typeface="Arial"/>
              </a:rPr>
              <a:t> </a:t>
            </a:r>
            <a:r>
              <a:rPr sz="1200" spc="-60" dirty="0">
                <a:latin typeface="Arial"/>
                <a:cs typeface="Arial"/>
              </a:rPr>
              <a:t>hable,</a:t>
            </a:r>
            <a:r>
              <a:rPr sz="1200" spc="5" dirty="0">
                <a:latin typeface="Arial"/>
                <a:cs typeface="Arial"/>
              </a:rPr>
              <a:t> </a:t>
            </a:r>
            <a:r>
              <a:rPr sz="1200" spc="-40" dirty="0">
                <a:latin typeface="Arial"/>
                <a:cs typeface="Arial"/>
              </a:rPr>
              <a:t>mire</a:t>
            </a:r>
            <a:r>
              <a:rPr sz="1200" spc="5" dirty="0">
                <a:latin typeface="Arial"/>
                <a:cs typeface="Arial"/>
              </a:rPr>
              <a:t> </a:t>
            </a:r>
            <a:r>
              <a:rPr sz="1200" spc="-60" dirty="0">
                <a:latin typeface="Arial"/>
                <a:cs typeface="Arial"/>
              </a:rPr>
              <a:t>el</a:t>
            </a:r>
            <a:r>
              <a:rPr sz="1200" spc="5" dirty="0">
                <a:latin typeface="Arial"/>
                <a:cs typeface="Arial"/>
              </a:rPr>
              <a:t> </a:t>
            </a:r>
            <a:r>
              <a:rPr sz="1200" spc="-70" dirty="0">
                <a:latin typeface="Arial"/>
                <a:cs typeface="Arial"/>
              </a:rPr>
              <a:t>marco</a:t>
            </a:r>
            <a:r>
              <a:rPr sz="1200" spc="5" dirty="0">
                <a:latin typeface="Arial"/>
                <a:cs typeface="Arial"/>
              </a:rPr>
              <a:t> </a:t>
            </a:r>
            <a:r>
              <a:rPr sz="1200" spc="-105" dirty="0">
                <a:latin typeface="Arial"/>
                <a:cs typeface="Arial"/>
              </a:rPr>
              <a:t>de</a:t>
            </a:r>
            <a:r>
              <a:rPr sz="1200" spc="20" dirty="0">
                <a:latin typeface="Arial"/>
                <a:cs typeface="Arial"/>
              </a:rPr>
              <a:t> </a:t>
            </a:r>
            <a:r>
              <a:rPr sz="1200" spc="-35" dirty="0">
                <a:latin typeface="Arial"/>
                <a:cs typeface="Arial"/>
              </a:rPr>
              <a:t>codificación </a:t>
            </a:r>
            <a:r>
              <a:rPr sz="1200" spc="-25" dirty="0">
                <a:latin typeface="Arial"/>
                <a:cs typeface="Arial"/>
              </a:rPr>
              <a:t>para</a:t>
            </a:r>
            <a:r>
              <a:rPr sz="1200" spc="-60" dirty="0">
                <a:latin typeface="Arial"/>
                <a:cs typeface="Arial"/>
              </a:rPr>
              <a:t> </a:t>
            </a:r>
            <a:r>
              <a:rPr sz="1200" dirty="0">
                <a:latin typeface="Arial"/>
                <a:cs typeface="Arial"/>
              </a:rPr>
              <a:t>ver</a:t>
            </a:r>
            <a:r>
              <a:rPr sz="1200" spc="-70" dirty="0">
                <a:latin typeface="Arial"/>
                <a:cs typeface="Arial"/>
              </a:rPr>
              <a:t> </a:t>
            </a:r>
            <a:r>
              <a:rPr sz="1200" dirty="0">
                <a:latin typeface="Arial"/>
                <a:cs typeface="Arial"/>
              </a:rPr>
              <a:t>si</a:t>
            </a:r>
            <a:r>
              <a:rPr sz="1200" spc="-40" dirty="0">
                <a:latin typeface="Arial"/>
                <a:cs typeface="Arial"/>
              </a:rPr>
              <a:t> </a:t>
            </a:r>
            <a:r>
              <a:rPr sz="1200" dirty="0">
                <a:latin typeface="Arial"/>
                <a:cs typeface="Arial"/>
              </a:rPr>
              <a:t>uno</a:t>
            </a:r>
            <a:r>
              <a:rPr sz="1200" spc="-40" dirty="0">
                <a:latin typeface="Arial"/>
                <a:cs typeface="Arial"/>
              </a:rPr>
              <a:t> </a:t>
            </a:r>
            <a:r>
              <a:rPr sz="1200" dirty="0">
                <a:latin typeface="Arial"/>
                <a:cs typeface="Arial"/>
              </a:rPr>
              <a:t>(o</a:t>
            </a:r>
            <a:r>
              <a:rPr sz="1200" spc="-35" dirty="0">
                <a:latin typeface="Arial"/>
                <a:cs typeface="Arial"/>
              </a:rPr>
              <a:t> </a:t>
            </a:r>
            <a:r>
              <a:rPr sz="1200" spc="-80" dirty="0">
                <a:latin typeface="Arial"/>
                <a:cs typeface="Arial"/>
              </a:rPr>
              <a:t>más</a:t>
            </a:r>
            <a:r>
              <a:rPr sz="1200" spc="-5" dirty="0">
                <a:latin typeface="Arial"/>
                <a:cs typeface="Arial"/>
              </a:rPr>
              <a:t> </a:t>
            </a:r>
            <a:r>
              <a:rPr sz="1200" dirty="0">
                <a:latin typeface="Arial"/>
                <a:cs typeface="Arial"/>
              </a:rPr>
              <a:t>de</a:t>
            </a:r>
            <a:r>
              <a:rPr sz="1200" spc="-35" dirty="0">
                <a:latin typeface="Arial"/>
                <a:cs typeface="Arial"/>
              </a:rPr>
              <a:t> </a:t>
            </a:r>
            <a:r>
              <a:rPr sz="1200" spc="-10" dirty="0">
                <a:latin typeface="Arial"/>
                <a:cs typeface="Arial"/>
              </a:rPr>
              <a:t>uno)</a:t>
            </a:r>
            <a:r>
              <a:rPr sz="1200" spc="-40" dirty="0">
                <a:latin typeface="Arial"/>
                <a:cs typeface="Arial"/>
              </a:rPr>
              <a:t> </a:t>
            </a:r>
            <a:r>
              <a:rPr sz="1200" dirty="0">
                <a:latin typeface="Arial"/>
                <a:cs typeface="Arial"/>
              </a:rPr>
              <a:t>de</a:t>
            </a:r>
            <a:r>
              <a:rPr sz="1200" spc="-40" dirty="0">
                <a:latin typeface="Arial"/>
                <a:cs typeface="Arial"/>
              </a:rPr>
              <a:t> </a:t>
            </a:r>
            <a:r>
              <a:rPr sz="1200" spc="-20" dirty="0">
                <a:latin typeface="Arial"/>
                <a:cs typeface="Arial"/>
              </a:rPr>
              <a:t>los</a:t>
            </a:r>
            <a:r>
              <a:rPr sz="1200" spc="-35" dirty="0">
                <a:latin typeface="Arial"/>
                <a:cs typeface="Arial"/>
              </a:rPr>
              <a:t> </a:t>
            </a:r>
            <a:r>
              <a:rPr sz="1200" spc="-50" dirty="0">
                <a:latin typeface="Arial"/>
                <a:cs typeface="Arial"/>
              </a:rPr>
              <a:t>códigos</a:t>
            </a:r>
            <a:r>
              <a:rPr sz="1200" spc="-35" dirty="0">
                <a:latin typeface="Arial"/>
                <a:cs typeface="Arial"/>
              </a:rPr>
              <a:t> </a:t>
            </a:r>
            <a:r>
              <a:rPr sz="1200" spc="-25" dirty="0">
                <a:latin typeface="Arial"/>
                <a:cs typeface="Arial"/>
              </a:rPr>
              <a:t>podría</a:t>
            </a:r>
            <a:r>
              <a:rPr sz="1200" spc="-35" dirty="0">
                <a:latin typeface="Arial"/>
                <a:cs typeface="Arial"/>
              </a:rPr>
              <a:t> </a:t>
            </a:r>
            <a:r>
              <a:rPr sz="1200" spc="-45" dirty="0">
                <a:latin typeface="Arial"/>
                <a:cs typeface="Arial"/>
              </a:rPr>
              <a:t>aplicarse</a:t>
            </a:r>
            <a:r>
              <a:rPr sz="1200" spc="-40" dirty="0">
                <a:latin typeface="Arial"/>
                <a:cs typeface="Arial"/>
              </a:rPr>
              <a:t> </a:t>
            </a:r>
            <a:r>
              <a:rPr sz="1200" dirty="0">
                <a:latin typeface="Arial"/>
                <a:cs typeface="Arial"/>
              </a:rPr>
              <a:t>a</a:t>
            </a:r>
            <a:r>
              <a:rPr sz="1200" spc="-40" dirty="0">
                <a:latin typeface="Arial"/>
                <a:cs typeface="Arial"/>
              </a:rPr>
              <a:t> </a:t>
            </a:r>
            <a:r>
              <a:rPr sz="1200" dirty="0">
                <a:latin typeface="Arial"/>
                <a:cs typeface="Arial"/>
              </a:rPr>
              <a:t>lo</a:t>
            </a:r>
            <a:r>
              <a:rPr sz="1200" spc="-35" dirty="0">
                <a:latin typeface="Arial"/>
                <a:cs typeface="Arial"/>
              </a:rPr>
              <a:t> </a:t>
            </a:r>
            <a:r>
              <a:rPr sz="1200" spc="-10" dirty="0">
                <a:latin typeface="Arial"/>
                <a:cs typeface="Arial"/>
              </a:rPr>
              <a:t>que</a:t>
            </a:r>
            <a:r>
              <a:rPr sz="1200" spc="-40" dirty="0">
                <a:latin typeface="Arial"/>
                <a:cs typeface="Arial"/>
              </a:rPr>
              <a:t> </a:t>
            </a:r>
            <a:r>
              <a:rPr sz="1200" spc="-65" dirty="0">
                <a:latin typeface="Arial"/>
                <a:cs typeface="Arial"/>
              </a:rPr>
              <a:t>se</a:t>
            </a:r>
            <a:r>
              <a:rPr sz="1200" spc="-15" dirty="0">
                <a:latin typeface="Arial"/>
                <a:cs typeface="Arial"/>
              </a:rPr>
              <a:t> </a:t>
            </a:r>
            <a:r>
              <a:rPr sz="1200" spc="-25" dirty="0">
                <a:latin typeface="Arial"/>
                <a:cs typeface="Arial"/>
              </a:rPr>
              <a:t>ha </a:t>
            </a:r>
            <a:r>
              <a:rPr sz="1200" spc="-40" dirty="0">
                <a:latin typeface="Arial"/>
                <a:cs typeface="Arial"/>
              </a:rPr>
              <a:t>dicho.</a:t>
            </a:r>
            <a:r>
              <a:rPr sz="1200" spc="-50" dirty="0">
                <a:latin typeface="Arial"/>
                <a:cs typeface="Arial"/>
              </a:rPr>
              <a:t> </a:t>
            </a:r>
            <a:r>
              <a:rPr sz="1200" spc="-130" dirty="0">
                <a:latin typeface="Arial"/>
                <a:cs typeface="Arial"/>
              </a:rPr>
              <a:t>En</a:t>
            </a:r>
            <a:r>
              <a:rPr sz="1200" spc="-45" dirty="0">
                <a:latin typeface="Arial"/>
                <a:cs typeface="Arial"/>
              </a:rPr>
              <a:t> </a:t>
            </a:r>
            <a:r>
              <a:rPr sz="1200" spc="-55" dirty="0">
                <a:latin typeface="Arial"/>
                <a:cs typeface="Arial"/>
              </a:rPr>
              <a:t>este</a:t>
            </a:r>
            <a:r>
              <a:rPr sz="1200" spc="-45" dirty="0">
                <a:latin typeface="Arial"/>
                <a:cs typeface="Arial"/>
              </a:rPr>
              <a:t> </a:t>
            </a:r>
            <a:r>
              <a:rPr sz="1200" spc="-40" dirty="0">
                <a:latin typeface="Arial"/>
                <a:cs typeface="Arial"/>
              </a:rPr>
              <a:t>ejemplo,</a:t>
            </a:r>
            <a:r>
              <a:rPr sz="1200" spc="-45" dirty="0">
                <a:latin typeface="Arial"/>
                <a:cs typeface="Arial"/>
              </a:rPr>
              <a:t> </a:t>
            </a:r>
            <a:r>
              <a:rPr sz="1200" spc="-35" dirty="0">
                <a:latin typeface="Arial"/>
                <a:cs typeface="Arial"/>
              </a:rPr>
              <a:t>el</a:t>
            </a:r>
            <a:r>
              <a:rPr sz="1200" spc="-45" dirty="0">
                <a:latin typeface="Arial"/>
                <a:cs typeface="Arial"/>
              </a:rPr>
              <a:t> diálogo </a:t>
            </a:r>
            <a:r>
              <a:rPr sz="1200" spc="-105" dirty="0">
                <a:latin typeface="Arial"/>
                <a:cs typeface="Arial"/>
              </a:rPr>
              <a:t>se</a:t>
            </a:r>
            <a:r>
              <a:rPr sz="1200" spc="-45" dirty="0">
                <a:latin typeface="Arial"/>
                <a:cs typeface="Arial"/>
              </a:rPr>
              <a:t> </a:t>
            </a:r>
            <a:r>
              <a:rPr sz="1200" spc="-55" dirty="0">
                <a:latin typeface="Arial"/>
                <a:cs typeface="Arial"/>
              </a:rPr>
              <a:t>grabó</a:t>
            </a:r>
            <a:r>
              <a:rPr sz="1200" spc="-45" dirty="0">
                <a:latin typeface="Arial"/>
                <a:cs typeface="Arial"/>
              </a:rPr>
              <a:t> </a:t>
            </a:r>
            <a:r>
              <a:rPr sz="1200" spc="-60" dirty="0">
                <a:latin typeface="Arial"/>
                <a:cs typeface="Arial"/>
              </a:rPr>
              <a:t>y</a:t>
            </a:r>
            <a:r>
              <a:rPr sz="1200" spc="-45" dirty="0">
                <a:latin typeface="Arial"/>
                <a:cs typeface="Arial"/>
              </a:rPr>
              <a:t> </a:t>
            </a:r>
            <a:r>
              <a:rPr sz="1200" spc="-50" dirty="0">
                <a:latin typeface="Arial"/>
                <a:cs typeface="Arial"/>
              </a:rPr>
              <a:t>luego</a:t>
            </a:r>
            <a:r>
              <a:rPr sz="1200" spc="-45" dirty="0">
                <a:latin typeface="Arial"/>
                <a:cs typeface="Arial"/>
              </a:rPr>
              <a:t> </a:t>
            </a:r>
            <a:r>
              <a:rPr sz="1200" spc="-105" dirty="0">
                <a:latin typeface="Arial"/>
                <a:cs typeface="Arial"/>
              </a:rPr>
              <a:t>se</a:t>
            </a:r>
            <a:r>
              <a:rPr sz="1200" spc="-45" dirty="0">
                <a:latin typeface="Arial"/>
                <a:cs typeface="Arial"/>
              </a:rPr>
              <a:t> </a:t>
            </a:r>
            <a:r>
              <a:rPr sz="1200" spc="-10" dirty="0">
                <a:latin typeface="Arial"/>
                <a:cs typeface="Arial"/>
              </a:rPr>
              <a:t>transcribió.</a:t>
            </a:r>
            <a:endParaRPr sz="1200">
              <a:latin typeface="Arial"/>
              <a:cs typeface="Arial"/>
            </a:endParaRPr>
          </a:p>
        </p:txBody>
      </p:sp>
      <p:sp>
        <p:nvSpPr>
          <p:cNvPr id="4" name="object 4"/>
          <p:cNvSpPr/>
          <p:nvPr/>
        </p:nvSpPr>
        <p:spPr>
          <a:xfrm>
            <a:off x="648214" y="2068710"/>
            <a:ext cx="1409065" cy="1232535"/>
          </a:xfrm>
          <a:custGeom>
            <a:avLst/>
            <a:gdLst/>
            <a:ahLst/>
            <a:cxnLst/>
            <a:rect l="l" t="t" r="r" b="b"/>
            <a:pathLst>
              <a:path w="1409064" h="1232535">
                <a:moveTo>
                  <a:pt x="1203637" y="0"/>
                </a:moveTo>
                <a:lnTo>
                  <a:pt x="205427" y="0"/>
                </a:lnTo>
                <a:lnTo>
                  <a:pt x="158324" y="5425"/>
                </a:lnTo>
                <a:lnTo>
                  <a:pt x="115085" y="20879"/>
                </a:lnTo>
                <a:lnTo>
                  <a:pt x="76942" y="45130"/>
                </a:lnTo>
                <a:lnTo>
                  <a:pt x="45130" y="76943"/>
                </a:lnTo>
                <a:lnTo>
                  <a:pt x="20879" y="115085"/>
                </a:lnTo>
                <a:lnTo>
                  <a:pt x="5425" y="158325"/>
                </a:lnTo>
                <a:lnTo>
                  <a:pt x="0" y="205427"/>
                </a:lnTo>
                <a:lnTo>
                  <a:pt x="0" y="1027107"/>
                </a:lnTo>
                <a:lnTo>
                  <a:pt x="5425" y="1074209"/>
                </a:lnTo>
                <a:lnTo>
                  <a:pt x="20879" y="1117449"/>
                </a:lnTo>
                <a:lnTo>
                  <a:pt x="45130" y="1155591"/>
                </a:lnTo>
                <a:lnTo>
                  <a:pt x="76942" y="1187404"/>
                </a:lnTo>
                <a:lnTo>
                  <a:pt x="115085" y="1211655"/>
                </a:lnTo>
                <a:lnTo>
                  <a:pt x="158324" y="1227109"/>
                </a:lnTo>
                <a:lnTo>
                  <a:pt x="205427" y="1232535"/>
                </a:lnTo>
                <a:lnTo>
                  <a:pt x="1203637" y="1232535"/>
                </a:lnTo>
                <a:lnTo>
                  <a:pt x="1250740" y="1227109"/>
                </a:lnTo>
                <a:lnTo>
                  <a:pt x="1293979" y="1211655"/>
                </a:lnTo>
                <a:lnTo>
                  <a:pt x="1332122" y="1187404"/>
                </a:lnTo>
                <a:lnTo>
                  <a:pt x="1363935" y="1155591"/>
                </a:lnTo>
                <a:lnTo>
                  <a:pt x="1388185" y="1117449"/>
                </a:lnTo>
                <a:lnTo>
                  <a:pt x="1403639" y="1074209"/>
                </a:lnTo>
                <a:lnTo>
                  <a:pt x="1409065" y="1027107"/>
                </a:lnTo>
                <a:lnTo>
                  <a:pt x="1409065" y="205427"/>
                </a:lnTo>
                <a:lnTo>
                  <a:pt x="1403639" y="158325"/>
                </a:lnTo>
                <a:lnTo>
                  <a:pt x="1388185" y="115085"/>
                </a:lnTo>
                <a:lnTo>
                  <a:pt x="1363935" y="76943"/>
                </a:lnTo>
                <a:lnTo>
                  <a:pt x="1332122" y="45130"/>
                </a:lnTo>
                <a:lnTo>
                  <a:pt x="1293979" y="20879"/>
                </a:lnTo>
                <a:lnTo>
                  <a:pt x="1250740" y="5425"/>
                </a:lnTo>
                <a:lnTo>
                  <a:pt x="1203637" y="0"/>
                </a:lnTo>
                <a:close/>
              </a:path>
            </a:pathLst>
          </a:custGeom>
          <a:solidFill>
            <a:srgbClr val="CCCCFF"/>
          </a:solidFill>
        </p:spPr>
        <p:txBody>
          <a:bodyPr wrap="square" lIns="0" tIns="0" rIns="0" bIns="0" rtlCol="0"/>
          <a:lstStyle/>
          <a:p>
            <a:endParaRPr/>
          </a:p>
        </p:txBody>
      </p:sp>
      <p:sp>
        <p:nvSpPr>
          <p:cNvPr id="5" name="object 5"/>
          <p:cNvSpPr txBox="1"/>
          <p:nvPr/>
        </p:nvSpPr>
        <p:spPr>
          <a:xfrm>
            <a:off x="721747" y="2099444"/>
            <a:ext cx="1212215" cy="1129030"/>
          </a:xfrm>
          <a:prstGeom prst="rect">
            <a:avLst/>
          </a:prstGeom>
        </p:spPr>
        <p:txBody>
          <a:bodyPr vert="horz" wrap="square" lIns="0" tIns="10795" rIns="0" bIns="0" rtlCol="0">
            <a:spAutoFit/>
          </a:bodyPr>
          <a:lstStyle/>
          <a:p>
            <a:pPr marL="12700" marR="5080">
              <a:lnSpc>
                <a:spcPct val="120800"/>
              </a:lnSpc>
              <a:spcBef>
                <a:spcPts val="85"/>
              </a:spcBef>
            </a:pPr>
            <a:r>
              <a:rPr sz="1200" spc="-114" dirty="0">
                <a:latin typeface="Arial"/>
                <a:cs typeface="Arial"/>
              </a:rPr>
              <a:t>Cada</a:t>
            </a:r>
            <a:r>
              <a:rPr sz="1200" spc="-60" dirty="0">
                <a:latin typeface="Arial"/>
                <a:cs typeface="Arial"/>
              </a:rPr>
              <a:t> </a:t>
            </a:r>
            <a:r>
              <a:rPr sz="1200" spc="-10" dirty="0">
                <a:latin typeface="Arial"/>
                <a:cs typeface="Arial"/>
              </a:rPr>
              <a:t>turno </a:t>
            </a:r>
            <a:r>
              <a:rPr sz="1200" spc="-25" dirty="0">
                <a:latin typeface="Arial"/>
                <a:cs typeface="Arial"/>
              </a:rPr>
              <a:t>diferente</a:t>
            </a:r>
            <a:r>
              <a:rPr sz="1200" spc="-15" dirty="0">
                <a:latin typeface="Arial"/>
                <a:cs typeface="Arial"/>
              </a:rPr>
              <a:t> </a:t>
            </a:r>
            <a:r>
              <a:rPr sz="1200" spc="-45" dirty="0">
                <a:latin typeface="Arial"/>
                <a:cs typeface="Arial"/>
              </a:rPr>
              <a:t>recibe</a:t>
            </a:r>
            <a:r>
              <a:rPr sz="1200" spc="-15" dirty="0">
                <a:latin typeface="Arial"/>
                <a:cs typeface="Arial"/>
              </a:rPr>
              <a:t> </a:t>
            </a:r>
            <a:r>
              <a:rPr sz="1200" spc="-45" dirty="0">
                <a:latin typeface="Arial"/>
                <a:cs typeface="Arial"/>
              </a:rPr>
              <a:t>un </a:t>
            </a:r>
            <a:r>
              <a:rPr sz="1200" spc="-40" dirty="0">
                <a:latin typeface="Arial"/>
                <a:cs typeface="Arial"/>
              </a:rPr>
              <a:t>número</a:t>
            </a:r>
            <a:r>
              <a:rPr sz="1200" spc="-25" dirty="0">
                <a:latin typeface="Arial"/>
                <a:cs typeface="Arial"/>
              </a:rPr>
              <a:t> </a:t>
            </a:r>
            <a:r>
              <a:rPr sz="1200" spc="-10" dirty="0">
                <a:latin typeface="Arial"/>
                <a:cs typeface="Arial"/>
              </a:rPr>
              <a:t>diferente </a:t>
            </a:r>
            <a:r>
              <a:rPr sz="1200" spc="-55" dirty="0">
                <a:latin typeface="Arial"/>
                <a:cs typeface="Arial"/>
              </a:rPr>
              <a:t>para una</a:t>
            </a:r>
            <a:r>
              <a:rPr sz="1200" spc="-50" dirty="0">
                <a:latin typeface="Arial"/>
                <a:cs typeface="Arial"/>
              </a:rPr>
              <a:t> </a:t>
            </a:r>
            <a:r>
              <a:rPr sz="1200" spc="-10" dirty="0">
                <a:latin typeface="Arial"/>
                <a:cs typeface="Arial"/>
              </a:rPr>
              <a:t>fácil identificación.</a:t>
            </a:r>
            <a:endParaRPr sz="1200">
              <a:latin typeface="Arial"/>
              <a:cs typeface="Arial"/>
            </a:endParaRPr>
          </a:p>
        </p:txBody>
      </p:sp>
      <p:sp>
        <p:nvSpPr>
          <p:cNvPr id="6" name="object 6"/>
          <p:cNvSpPr/>
          <p:nvPr/>
        </p:nvSpPr>
        <p:spPr>
          <a:xfrm>
            <a:off x="3063755" y="1651939"/>
            <a:ext cx="1557020" cy="703580"/>
          </a:xfrm>
          <a:custGeom>
            <a:avLst/>
            <a:gdLst/>
            <a:ahLst/>
            <a:cxnLst/>
            <a:rect l="l" t="t" r="r" b="b"/>
            <a:pathLst>
              <a:path w="1557020" h="703580">
                <a:moveTo>
                  <a:pt x="1439755" y="0"/>
                </a:moveTo>
                <a:lnTo>
                  <a:pt x="117265" y="0"/>
                </a:lnTo>
                <a:lnTo>
                  <a:pt x="71620" y="9215"/>
                </a:lnTo>
                <a:lnTo>
                  <a:pt x="34346" y="34346"/>
                </a:lnTo>
                <a:lnTo>
                  <a:pt x="9215" y="71620"/>
                </a:lnTo>
                <a:lnTo>
                  <a:pt x="0" y="117265"/>
                </a:lnTo>
                <a:lnTo>
                  <a:pt x="0" y="586314"/>
                </a:lnTo>
                <a:lnTo>
                  <a:pt x="9215" y="631959"/>
                </a:lnTo>
                <a:lnTo>
                  <a:pt x="34346" y="669233"/>
                </a:lnTo>
                <a:lnTo>
                  <a:pt x="71620" y="694364"/>
                </a:lnTo>
                <a:lnTo>
                  <a:pt x="117265" y="703579"/>
                </a:lnTo>
                <a:lnTo>
                  <a:pt x="1439755" y="703579"/>
                </a:lnTo>
                <a:lnTo>
                  <a:pt x="1485400" y="694364"/>
                </a:lnTo>
                <a:lnTo>
                  <a:pt x="1522674" y="669233"/>
                </a:lnTo>
                <a:lnTo>
                  <a:pt x="1547804" y="631959"/>
                </a:lnTo>
                <a:lnTo>
                  <a:pt x="1557020" y="586314"/>
                </a:lnTo>
                <a:lnTo>
                  <a:pt x="1557020" y="117265"/>
                </a:lnTo>
                <a:lnTo>
                  <a:pt x="1547804" y="71620"/>
                </a:lnTo>
                <a:lnTo>
                  <a:pt x="1522674" y="34346"/>
                </a:lnTo>
                <a:lnTo>
                  <a:pt x="1485400" y="9215"/>
                </a:lnTo>
                <a:lnTo>
                  <a:pt x="1439755" y="0"/>
                </a:lnTo>
                <a:close/>
              </a:path>
            </a:pathLst>
          </a:custGeom>
          <a:solidFill>
            <a:srgbClr val="CCCCFF"/>
          </a:solidFill>
        </p:spPr>
        <p:txBody>
          <a:bodyPr wrap="square" lIns="0" tIns="0" rIns="0" bIns="0" rtlCol="0"/>
          <a:lstStyle/>
          <a:p>
            <a:endParaRPr/>
          </a:p>
        </p:txBody>
      </p:sp>
      <p:sp>
        <p:nvSpPr>
          <p:cNvPr id="7" name="object 7"/>
          <p:cNvSpPr txBox="1"/>
          <p:nvPr/>
        </p:nvSpPr>
        <p:spPr>
          <a:xfrm>
            <a:off x="3111381" y="1694060"/>
            <a:ext cx="1349375" cy="208279"/>
          </a:xfrm>
          <a:prstGeom prst="rect">
            <a:avLst/>
          </a:prstGeom>
        </p:spPr>
        <p:txBody>
          <a:bodyPr vert="horz" wrap="square" lIns="0" tIns="12700" rIns="0" bIns="0" rtlCol="0">
            <a:spAutoFit/>
          </a:bodyPr>
          <a:lstStyle/>
          <a:p>
            <a:pPr marL="12700">
              <a:lnSpc>
                <a:spcPct val="100000"/>
              </a:lnSpc>
              <a:spcBef>
                <a:spcPts val="100"/>
              </a:spcBef>
            </a:pPr>
            <a:r>
              <a:rPr sz="1200" spc="-170" dirty="0">
                <a:latin typeface="Arial"/>
                <a:cs typeface="Arial"/>
              </a:rPr>
              <a:t>Se</a:t>
            </a:r>
            <a:r>
              <a:rPr sz="1200" spc="-45" dirty="0">
                <a:latin typeface="Arial"/>
                <a:cs typeface="Arial"/>
              </a:rPr>
              <a:t> </a:t>
            </a:r>
            <a:r>
              <a:rPr sz="1200" spc="-40" dirty="0">
                <a:latin typeface="Arial"/>
                <a:cs typeface="Arial"/>
              </a:rPr>
              <a:t>registra </a:t>
            </a:r>
            <a:r>
              <a:rPr sz="1200" spc="-35" dirty="0">
                <a:latin typeface="Arial"/>
                <a:cs typeface="Arial"/>
              </a:rPr>
              <a:t>el</a:t>
            </a:r>
            <a:r>
              <a:rPr sz="1200" spc="-45" dirty="0">
                <a:latin typeface="Arial"/>
                <a:cs typeface="Arial"/>
              </a:rPr>
              <a:t> </a:t>
            </a:r>
            <a:r>
              <a:rPr sz="1200" spc="-25" dirty="0">
                <a:latin typeface="Arial"/>
                <a:cs typeface="Arial"/>
              </a:rPr>
              <a:t>nombre</a:t>
            </a:r>
            <a:endParaRPr sz="1200">
              <a:latin typeface="Arial"/>
              <a:cs typeface="Arial"/>
            </a:endParaRPr>
          </a:p>
        </p:txBody>
      </p:sp>
      <p:sp>
        <p:nvSpPr>
          <p:cNvPr id="8" name="object 8"/>
          <p:cNvSpPr txBox="1"/>
          <p:nvPr/>
        </p:nvSpPr>
        <p:spPr>
          <a:xfrm>
            <a:off x="3111381" y="1913516"/>
            <a:ext cx="1330960" cy="208279"/>
          </a:xfrm>
          <a:prstGeom prst="rect">
            <a:avLst/>
          </a:prstGeom>
        </p:spPr>
        <p:txBody>
          <a:bodyPr vert="horz" wrap="square" lIns="0" tIns="12700" rIns="0" bIns="0" rtlCol="0">
            <a:spAutoFit/>
          </a:bodyPr>
          <a:lstStyle/>
          <a:p>
            <a:pPr marL="12700">
              <a:lnSpc>
                <a:spcPct val="100000"/>
              </a:lnSpc>
              <a:spcBef>
                <a:spcPts val="100"/>
              </a:spcBef>
            </a:pPr>
            <a:r>
              <a:rPr sz="1200" spc="-50" dirty="0">
                <a:latin typeface="Arial"/>
                <a:cs typeface="Arial"/>
              </a:rPr>
              <a:t>de</a:t>
            </a:r>
            <a:r>
              <a:rPr sz="1200" spc="-60" dirty="0">
                <a:latin typeface="Arial"/>
                <a:cs typeface="Arial"/>
              </a:rPr>
              <a:t> </a:t>
            </a:r>
            <a:r>
              <a:rPr sz="1200" spc="-85" dirty="0">
                <a:latin typeface="Arial"/>
                <a:cs typeface="Arial"/>
              </a:rPr>
              <a:t>cada</a:t>
            </a:r>
            <a:r>
              <a:rPr sz="1200" spc="-60" dirty="0">
                <a:latin typeface="Arial"/>
                <a:cs typeface="Arial"/>
              </a:rPr>
              <a:t> </a:t>
            </a:r>
            <a:r>
              <a:rPr sz="1200" spc="-25" dirty="0">
                <a:latin typeface="Arial"/>
                <a:cs typeface="Arial"/>
              </a:rPr>
              <a:t>participante.</a:t>
            </a:r>
            <a:endParaRPr sz="1200">
              <a:latin typeface="Arial"/>
              <a:cs typeface="Arial"/>
            </a:endParaRPr>
          </a:p>
        </p:txBody>
      </p:sp>
      <p:sp>
        <p:nvSpPr>
          <p:cNvPr id="9" name="object 9"/>
          <p:cNvSpPr/>
          <p:nvPr/>
        </p:nvSpPr>
        <p:spPr>
          <a:xfrm>
            <a:off x="6814064" y="2001136"/>
            <a:ext cx="1744345" cy="661035"/>
          </a:xfrm>
          <a:custGeom>
            <a:avLst/>
            <a:gdLst/>
            <a:ahLst/>
            <a:cxnLst/>
            <a:rect l="l" t="t" r="r" b="b"/>
            <a:pathLst>
              <a:path w="1744345" h="661035">
                <a:moveTo>
                  <a:pt x="1634171" y="0"/>
                </a:moveTo>
                <a:lnTo>
                  <a:pt x="110173" y="0"/>
                </a:lnTo>
                <a:lnTo>
                  <a:pt x="67289" y="8658"/>
                </a:lnTo>
                <a:lnTo>
                  <a:pt x="32269" y="32269"/>
                </a:lnTo>
                <a:lnTo>
                  <a:pt x="8658" y="67289"/>
                </a:lnTo>
                <a:lnTo>
                  <a:pt x="0" y="110173"/>
                </a:lnTo>
                <a:lnTo>
                  <a:pt x="0" y="550861"/>
                </a:lnTo>
                <a:lnTo>
                  <a:pt x="8658" y="593746"/>
                </a:lnTo>
                <a:lnTo>
                  <a:pt x="32269" y="628766"/>
                </a:lnTo>
                <a:lnTo>
                  <a:pt x="67289" y="652377"/>
                </a:lnTo>
                <a:lnTo>
                  <a:pt x="110173" y="661035"/>
                </a:lnTo>
                <a:lnTo>
                  <a:pt x="1634171" y="661035"/>
                </a:lnTo>
                <a:lnTo>
                  <a:pt x="1677055" y="652377"/>
                </a:lnTo>
                <a:lnTo>
                  <a:pt x="1712075" y="628766"/>
                </a:lnTo>
                <a:lnTo>
                  <a:pt x="1735686" y="593746"/>
                </a:lnTo>
                <a:lnTo>
                  <a:pt x="1744345" y="550861"/>
                </a:lnTo>
                <a:lnTo>
                  <a:pt x="1744345" y="110173"/>
                </a:lnTo>
                <a:lnTo>
                  <a:pt x="1735686" y="67289"/>
                </a:lnTo>
                <a:lnTo>
                  <a:pt x="1712075" y="32269"/>
                </a:lnTo>
                <a:lnTo>
                  <a:pt x="1677055" y="8658"/>
                </a:lnTo>
                <a:lnTo>
                  <a:pt x="1634171" y="0"/>
                </a:lnTo>
                <a:close/>
              </a:path>
            </a:pathLst>
          </a:custGeom>
          <a:solidFill>
            <a:srgbClr val="CCCCFF"/>
          </a:solidFill>
        </p:spPr>
        <p:txBody>
          <a:bodyPr wrap="square" lIns="0" tIns="0" rIns="0" bIns="0" rtlCol="0"/>
          <a:lstStyle/>
          <a:p>
            <a:endParaRPr/>
          </a:p>
        </p:txBody>
      </p:sp>
      <p:sp>
        <p:nvSpPr>
          <p:cNvPr id="10" name="object 10"/>
          <p:cNvSpPr txBox="1"/>
          <p:nvPr/>
        </p:nvSpPr>
        <p:spPr>
          <a:xfrm>
            <a:off x="6857372" y="1998859"/>
            <a:ext cx="1525270" cy="470534"/>
          </a:xfrm>
          <a:prstGeom prst="rect">
            <a:avLst/>
          </a:prstGeom>
        </p:spPr>
        <p:txBody>
          <a:bodyPr vert="horz" wrap="square" lIns="0" tIns="12700" rIns="0" bIns="0" rtlCol="0">
            <a:spAutoFit/>
          </a:bodyPr>
          <a:lstStyle/>
          <a:p>
            <a:pPr marL="12700" marR="5080">
              <a:lnSpc>
                <a:spcPct val="121700"/>
              </a:lnSpc>
              <a:spcBef>
                <a:spcPts val="100"/>
              </a:spcBef>
            </a:pPr>
            <a:r>
              <a:rPr sz="1200" spc="-114" dirty="0">
                <a:latin typeface="Arial"/>
                <a:cs typeface="Arial"/>
              </a:rPr>
              <a:t>Cada</a:t>
            </a:r>
            <a:r>
              <a:rPr sz="1200" spc="-50" dirty="0">
                <a:latin typeface="Arial"/>
                <a:cs typeface="Arial"/>
              </a:rPr>
              <a:t> </a:t>
            </a:r>
            <a:r>
              <a:rPr sz="1200" spc="-10" dirty="0">
                <a:latin typeface="Arial"/>
                <a:cs typeface="Arial"/>
              </a:rPr>
              <a:t>turno</a:t>
            </a:r>
            <a:r>
              <a:rPr sz="1200" spc="-50" dirty="0">
                <a:latin typeface="Arial"/>
                <a:cs typeface="Arial"/>
              </a:rPr>
              <a:t> </a:t>
            </a:r>
            <a:r>
              <a:rPr sz="1200" spc="-105" dirty="0">
                <a:latin typeface="Arial"/>
                <a:cs typeface="Arial"/>
              </a:rPr>
              <a:t>se</a:t>
            </a:r>
            <a:r>
              <a:rPr sz="1200" spc="-50" dirty="0">
                <a:latin typeface="Arial"/>
                <a:cs typeface="Arial"/>
              </a:rPr>
              <a:t> </a:t>
            </a:r>
            <a:r>
              <a:rPr sz="1200" spc="-75" dirty="0">
                <a:latin typeface="Arial"/>
                <a:cs typeface="Arial"/>
              </a:rPr>
              <a:t>agrega</a:t>
            </a:r>
            <a:r>
              <a:rPr sz="1200" spc="-50" dirty="0">
                <a:latin typeface="Arial"/>
                <a:cs typeface="Arial"/>
              </a:rPr>
              <a:t> en </a:t>
            </a:r>
            <a:r>
              <a:rPr sz="1200" spc="-55" dirty="0">
                <a:latin typeface="Arial"/>
                <a:cs typeface="Arial"/>
              </a:rPr>
              <a:t>una</a:t>
            </a:r>
            <a:r>
              <a:rPr sz="1200" spc="-50" dirty="0">
                <a:latin typeface="Arial"/>
                <a:cs typeface="Arial"/>
              </a:rPr>
              <a:t> </a:t>
            </a:r>
            <a:r>
              <a:rPr sz="1200" spc="-55" dirty="0">
                <a:latin typeface="Arial"/>
                <a:cs typeface="Arial"/>
              </a:rPr>
              <a:t>línea</a:t>
            </a:r>
            <a:r>
              <a:rPr sz="1200" spc="-45" dirty="0">
                <a:latin typeface="Arial"/>
                <a:cs typeface="Arial"/>
              </a:rPr>
              <a:t> </a:t>
            </a:r>
            <a:r>
              <a:rPr sz="1200" spc="-10" dirty="0">
                <a:latin typeface="Arial"/>
                <a:cs typeface="Arial"/>
              </a:rPr>
              <a:t>separada.</a:t>
            </a:r>
            <a:endParaRPr sz="1200">
              <a:latin typeface="Arial"/>
              <a:cs typeface="Arial"/>
            </a:endParaRPr>
          </a:p>
        </p:txBody>
      </p:sp>
      <p:sp>
        <p:nvSpPr>
          <p:cNvPr id="11" name="object 11"/>
          <p:cNvSpPr/>
          <p:nvPr/>
        </p:nvSpPr>
        <p:spPr>
          <a:xfrm>
            <a:off x="8332984" y="3359084"/>
            <a:ext cx="1913255" cy="1122680"/>
          </a:xfrm>
          <a:custGeom>
            <a:avLst/>
            <a:gdLst/>
            <a:ahLst/>
            <a:cxnLst/>
            <a:rect l="l" t="t" r="r" b="b"/>
            <a:pathLst>
              <a:path w="1913254" h="1122679">
                <a:moveTo>
                  <a:pt x="1726138" y="0"/>
                </a:moveTo>
                <a:lnTo>
                  <a:pt x="187117" y="0"/>
                </a:lnTo>
                <a:lnTo>
                  <a:pt x="137374" y="6684"/>
                </a:lnTo>
                <a:lnTo>
                  <a:pt x="92675" y="25547"/>
                </a:lnTo>
                <a:lnTo>
                  <a:pt x="54805" y="54805"/>
                </a:lnTo>
                <a:lnTo>
                  <a:pt x="25547" y="92675"/>
                </a:lnTo>
                <a:lnTo>
                  <a:pt x="6684" y="137374"/>
                </a:lnTo>
                <a:lnTo>
                  <a:pt x="0" y="187117"/>
                </a:lnTo>
                <a:lnTo>
                  <a:pt x="0" y="935562"/>
                </a:lnTo>
                <a:lnTo>
                  <a:pt x="6684" y="985305"/>
                </a:lnTo>
                <a:lnTo>
                  <a:pt x="25547" y="1030004"/>
                </a:lnTo>
                <a:lnTo>
                  <a:pt x="54805" y="1067874"/>
                </a:lnTo>
                <a:lnTo>
                  <a:pt x="92675" y="1097132"/>
                </a:lnTo>
                <a:lnTo>
                  <a:pt x="137374" y="1115995"/>
                </a:lnTo>
                <a:lnTo>
                  <a:pt x="187117" y="1122680"/>
                </a:lnTo>
                <a:lnTo>
                  <a:pt x="1726138" y="1122680"/>
                </a:lnTo>
                <a:lnTo>
                  <a:pt x="1775881" y="1115995"/>
                </a:lnTo>
                <a:lnTo>
                  <a:pt x="1820579" y="1097132"/>
                </a:lnTo>
                <a:lnTo>
                  <a:pt x="1858449" y="1067874"/>
                </a:lnTo>
                <a:lnTo>
                  <a:pt x="1887707" y="1030004"/>
                </a:lnTo>
                <a:lnTo>
                  <a:pt x="1906570" y="985305"/>
                </a:lnTo>
                <a:lnTo>
                  <a:pt x="1913254" y="935562"/>
                </a:lnTo>
                <a:lnTo>
                  <a:pt x="1913254" y="187117"/>
                </a:lnTo>
                <a:lnTo>
                  <a:pt x="1906570" y="137374"/>
                </a:lnTo>
                <a:lnTo>
                  <a:pt x="1887707" y="92675"/>
                </a:lnTo>
                <a:lnTo>
                  <a:pt x="1858449" y="54805"/>
                </a:lnTo>
                <a:lnTo>
                  <a:pt x="1820579" y="25547"/>
                </a:lnTo>
                <a:lnTo>
                  <a:pt x="1775881" y="6684"/>
                </a:lnTo>
                <a:lnTo>
                  <a:pt x="1726138" y="0"/>
                </a:lnTo>
                <a:close/>
              </a:path>
            </a:pathLst>
          </a:custGeom>
          <a:solidFill>
            <a:srgbClr val="CCCCFF"/>
          </a:solidFill>
        </p:spPr>
        <p:txBody>
          <a:bodyPr wrap="square" lIns="0" tIns="0" rIns="0" bIns="0" rtlCol="0"/>
          <a:lstStyle/>
          <a:p>
            <a:endParaRPr/>
          </a:p>
        </p:txBody>
      </p:sp>
      <p:sp>
        <p:nvSpPr>
          <p:cNvPr id="12" name="object 12"/>
          <p:cNvSpPr txBox="1"/>
          <p:nvPr/>
        </p:nvSpPr>
        <p:spPr>
          <a:xfrm>
            <a:off x="8399660" y="3379603"/>
            <a:ext cx="1751964" cy="912494"/>
          </a:xfrm>
          <a:prstGeom prst="rect">
            <a:avLst/>
          </a:prstGeom>
        </p:spPr>
        <p:txBody>
          <a:bodyPr vert="horz" wrap="square" lIns="0" tIns="13335" rIns="0" bIns="0" rtlCol="0">
            <a:spAutoFit/>
          </a:bodyPr>
          <a:lstStyle/>
          <a:p>
            <a:pPr marL="12700" marR="5080">
              <a:lnSpc>
                <a:spcPct val="121100"/>
              </a:lnSpc>
              <a:spcBef>
                <a:spcPts val="105"/>
              </a:spcBef>
            </a:pPr>
            <a:r>
              <a:rPr sz="1200" spc="-80" dirty="0">
                <a:latin typeface="Arial"/>
                <a:cs typeface="Arial"/>
              </a:rPr>
              <a:t>Puede</a:t>
            </a:r>
            <a:r>
              <a:rPr sz="1200" spc="-30" dirty="0">
                <a:latin typeface="Arial"/>
                <a:cs typeface="Arial"/>
              </a:rPr>
              <a:t> </a:t>
            </a:r>
            <a:r>
              <a:rPr sz="1200" spc="-25" dirty="0">
                <a:latin typeface="Arial"/>
                <a:cs typeface="Arial"/>
              </a:rPr>
              <a:t>identificar </a:t>
            </a:r>
            <a:r>
              <a:rPr sz="1200" spc="-35" dirty="0">
                <a:latin typeface="Arial"/>
                <a:cs typeface="Arial"/>
              </a:rPr>
              <a:t>el</a:t>
            </a:r>
            <a:r>
              <a:rPr sz="1200" spc="-25" dirty="0">
                <a:latin typeface="Arial"/>
                <a:cs typeface="Arial"/>
              </a:rPr>
              <a:t> </a:t>
            </a:r>
            <a:r>
              <a:rPr sz="1200" spc="-10" dirty="0">
                <a:latin typeface="Arial"/>
                <a:cs typeface="Arial"/>
              </a:rPr>
              <a:t>código </a:t>
            </a:r>
            <a:r>
              <a:rPr sz="1200" spc="-55" dirty="0">
                <a:latin typeface="Arial"/>
                <a:cs typeface="Arial"/>
              </a:rPr>
              <a:t>comparando</a:t>
            </a:r>
            <a:r>
              <a:rPr sz="1200" spc="-50" dirty="0">
                <a:latin typeface="Arial"/>
                <a:cs typeface="Arial"/>
              </a:rPr>
              <a:t> </a:t>
            </a:r>
            <a:r>
              <a:rPr sz="1200" spc="-10" dirty="0">
                <a:latin typeface="Arial"/>
                <a:cs typeface="Arial"/>
              </a:rPr>
              <a:t>lo</a:t>
            </a:r>
            <a:r>
              <a:rPr sz="1200" spc="-50" dirty="0">
                <a:latin typeface="Arial"/>
                <a:cs typeface="Arial"/>
              </a:rPr>
              <a:t> </a:t>
            </a:r>
            <a:r>
              <a:rPr sz="1200" spc="-45" dirty="0">
                <a:latin typeface="Arial"/>
                <a:cs typeface="Arial"/>
              </a:rPr>
              <a:t>que</a:t>
            </a:r>
            <a:r>
              <a:rPr sz="1200" spc="-50" dirty="0">
                <a:latin typeface="Arial"/>
                <a:cs typeface="Arial"/>
              </a:rPr>
              <a:t> </a:t>
            </a:r>
            <a:r>
              <a:rPr sz="1200" spc="-105" dirty="0">
                <a:latin typeface="Arial"/>
                <a:cs typeface="Arial"/>
              </a:rPr>
              <a:t>se</a:t>
            </a:r>
            <a:r>
              <a:rPr sz="1200" spc="-50" dirty="0">
                <a:latin typeface="Arial"/>
                <a:cs typeface="Arial"/>
              </a:rPr>
              <a:t> </a:t>
            </a:r>
            <a:r>
              <a:rPr sz="1200" spc="-25" dirty="0">
                <a:latin typeface="Arial"/>
                <a:cs typeface="Arial"/>
              </a:rPr>
              <a:t>ha </a:t>
            </a:r>
            <a:r>
              <a:rPr sz="1200" spc="-40" dirty="0">
                <a:latin typeface="Arial"/>
                <a:cs typeface="Arial"/>
              </a:rPr>
              <a:t>dicho</a:t>
            </a:r>
            <a:r>
              <a:rPr sz="1200" spc="-45" dirty="0">
                <a:latin typeface="Arial"/>
                <a:cs typeface="Arial"/>
              </a:rPr>
              <a:t> </a:t>
            </a:r>
            <a:r>
              <a:rPr sz="1200" spc="-65" dirty="0">
                <a:latin typeface="Arial"/>
                <a:cs typeface="Arial"/>
              </a:rPr>
              <a:t>con</a:t>
            </a:r>
            <a:r>
              <a:rPr sz="1200" spc="-45" dirty="0">
                <a:latin typeface="Arial"/>
                <a:cs typeface="Arial"/>
              </a:rPr>
              <a:t> </a:t>
            </a:r>
            <a:r>
              <a:rPr sz="1200" spc="-40" dirty="0">
                <a:latin typeface="Arial"/>
                <a:cs typeface="Arial"/>
              </a:rPr>
              <a:t>el</a:t>
            </a:r>
            <a:r>
              <a:rPr sz="1200" spc="-45" dirty="0">
                <a:latin typeface="Arial"/>
                <a:cs typeface="Arial"/>
              </a:rPr>
              <a:t> </a:t>
            </a:r>
            <a:r>
              <a:rPr sz="1200" spc="-75" dirty="0">
                <a:latin typeface="Arial"/>
                <a:cs typeface="Arial"/>
              </a:rPr>
              <a:t>esquema</a:t>
            </a:r>
            <a:r>
              <a:rPr sz="1200" spc="-40" dirty="0">
                <a:latin typeface="Arial"/>
                <a:cs typeface="Arial"/>
              </a:rPr>
              <a:t> </a:t>
            </a:r>
            <a:r>
              <a:rPr sz="1200" spc="-25" dirty="0">
                <a:latin typeface="Arial"/>
                <a:cs typeface="Arial"/>
              </a:rPr>
              <a:t>de </a:t>
            </a:r>
            <a:r>
              <a:rPr sz="1200" spc="-45" dirty="0">
                <a:latin typeface="Arial"/>
                <a:cs typeface="Arial"/>
              </a:rPr>
              <a:t>codificación</a:t>
            </a:r>
            <a:r>
              <a:rPr sz="1200" spc="-40" dirty="0">
                <a:latin typeface="Arial"/>
                <a:cs typeface="Arial"/>
              </a:rPr>
              <a:t> </a:t>
            </a:r>
            <a:r>
              <a:rPr sz="1200" spc="-50" dirty="0">
                <a:latin typeface="Arial"/>
                <a:cs typeface="Arial"/>
              </a:rPr>
              <a:t>en</a:t>
            </a:r>
            <a:r>
              <a:rPr sz="1200" spc="-35" dirty="0">
                <a:latin typeface="Arial"/>
                <a:cs typeface="Arial"/>
              </a:rPr>
              <a:t> </a:t>
            </a:r>
            <a:r>
              <a:rPr sz="1200" spc="-50" dirty="0">
                <a:latin typeface="Arial"/>
                <a:cs typeface="Arial"/>
              </a:rPr>
              <a:t>la</a:t>
            </a:r>
            <a:r>
              <a:rPr sz="1200" spc="-40" dirty="0">
                <a:latin typeface="Arial"/>
                <a:cs typeface="Arial"/>
              </a:rPr>
              <a:t> </a:t>
            </a:r>
            <a:r>
              <a:rPr sz="1200" spc="-85" dirty="0">
                <a:latin typeface="Arial"/>
                <a:cs typeface="Arial"/>
              </a:rPr>
              <a:t>Sección</a:t>
            </a:r>
            <a:r>
              <a:rPr sz="1200" spc="-35" dirty="0">
                <a:latin typeface="Arial"/>
                <a:cs typeface="Arial"/>
              </a:rPr>
              <a:t> 1.</a:t>
            </a:r>
            <a:endParaRPr sz="1200">
              <a:latin typeface="Arial"/>
              <a:cs typeface="Arial"/>
            </a:endParaRPr>
          </a:p>
        </p:txBody>
      </p:sp>
      <p:pic>
        <p:nvPicPr>
          <p:cNvPr id="13" name="object 13"/>
          <p:cNvPicPr/>
          <p:nvPr/>
        </p:nvPicPr>
        <p:blipFill>
          <a:blip r:embed="rId3" cstate="print"/>
          <a:stretch>
            <a:fillRect/>
          </a:stretch>
        </p:blipFill>
        <p:spPr>
          <a:xfrm>
            <a:off x="5723166" y="1940157"/>
            <a:ext cx="1317559" cy="1317560"/>
          </a:xfrm>
          <a:prstGeom prst="rect">
            <a:avLst/>
          </a:prstGeom>
        </p:spPr>
      </p:pic>
      <p:pic>
        <p:nvPicPr>
          <p:cNvPr id="14" name="object 14"/>
          <p:cNvPicPr/>
          <p:nvPr/>
        </p:nvPicPr>
        <p:blipFill>
          <a:blip r:embed="rId4" cstate="print"/>
          <a:stretch>
            <a:fillRect/>
          </a:stretch>
        </p:blipFill>
        <p:spPr>
          <a:xfrm>
            <a:off x="7733521" y="4124183"/>
            <a:ext cx="1680252" cy="1680252"/>
          </a:xfrm>
          <a:prstGeom prst="rect">
            <a:avLst/>
          </a:prstGeom>
        </p:spPr>
      </p:pic>
      <p:grpSp>
        <p:nvGrpSpPr>
          <p:cNvPr id="15" name="object 15"/>
          <p:cNvGrpSpPr/>
          <p:nvPr/>
        </p:nvGrpSpPr>
        <p:grpSpPr>
          <a:xfrm>
            <a:off x="1378242" y="1972434"/>
            <a:ext cx="2400300" cy="2483485"/>
            <a:chOff x="1378242" y="1972434"/>
            <a:chExt cx="2400300" cy="2483485"/>
          </a:xfrm>
        </p:grpSpPr>
        <p:pic>
          <p:nvPicPr>
            <p:cNvPr id="16" name="object 16"/>
            <p:cNvPicPr/>
            <p:nvPr/>
          </p:nvPicPr>
          <p:blipFill>
            <a:blip r:embed="rId5" cstate="print"/>
            <a:stretch>
              <a:fillRect/>
            </a:stretch>
          </p:blipFill>
          <p:spPr>
            <a:xfrm>
              <a:off x="2473130" y="1972434"/>
              <a:ext cx="1305074" cy="1305074"/>
            </a:xfrm>
            <a:prstGeom prst="rect">
              <a:avLst/>
            </a:prstGeom>
          </p:spPr>
        </p:pic>
        <p:pic>
          <p:nvPicPr>
            <p:cNvPr id="17" name="object 17"/>
            <p:cNvPicPr/>
            <p:nvPr/>
          </p:nvPicPr>
          <p:blipFill>
            <a:blip r:embed="rId6" cstate="print"/>
            <a:stretch>
              <a:fillRect/>
            </a:stretch>
          </p:blipFill>
          <p:spPr>
            <a:xfrm>
              <a:off x="1378242" y="3114966"/>
              <a:ext cx="1340932" cy="1340932"/>
            </a:xfrm>
            <a:prstGeom prst="rect">
              <a:avLst/>
            </a:prstGeom>
          </p:spPr>
        </p:pic>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52458" y="835613"/>
            <a:ext cx="4144645" cy="6246495"/>
          </a:xfrm>
          <a:custGeom>
            <a:avLst/>
            <a:gdLst/>
            <a:ahLst/>
            <a:cxnLst/>
            <a:rect l="l" t="t" r="r" b="b"/>
            <a:pathLst>
              <a:path w="4144645" h="6246495">
                <a:moveTo>
                  <a:pt x="0" y="0"/>
                </a:moveTo>
                <a:lnTo>
                  <a:pt x="4144391" y="0"/>
                </a:lnTo>
                <a:lnTo>
                  <a:pt x="4144391" y="6246241"/>
                </a:lnTo>
                <a:lnTo>
                  <a:pt x="0" y="6246241"/>
                </a:lnTo>
                <a:lnTo>
                  <a:pt x="0" y="0"/>
                </a:lnTo>
                <a:close/>
              </a:path>
            </a:pathLst>
          </a:custGeom>
          <a:ln w="31750">
            <a:solidFill>
              <a:srgbClr val="2791A6"/>
            </a:solidFill>
          </a:ln>
        </p:spPr>
        <p:txBody>
          <a:bodyPr wrap="square" lIns="0" tIns="0" rIns="0" bIns="0" rtlCol="0"/>
          <a:lstStyle/>
          <a:p>
            <a:endParaRPr/>
          </a:p>
        </p:txBody>
      </p:sp>
      <p:sp>
        <p:nvSpPr>
          <p:cNvPr id="3" name="object 3"/>
          <p:cNvSpPr txBox="1"/>
          <p:nvPr/>
        </p:nvSpPr>
        <p:spPr>
          <a:xfrm>
            <a:off x="639451" y="913772"/>
            <a:ext cx="3949700" cy="5981700"/>
          </a:xfrm>
          <a:prstGeom prst="rect">
            <a:avLst/>
          </a:prstGeom>
        </p:spPr>
        <p:txBody>
          <a:bodyPr vert="horz" wrap="square" lIns="0" tIns="5080" rIns="0" bIns="0" rtlCol="0">
            <a:spAutoFit/>
          </a:bodyPr>
          <a:lstStyle/>
          <a:p>
            <a:pPr marL="12700" marR="5715" algn="just">
              <a:lnSpc>
                <a:spcPct val="102899"/>
              </a:lnSpc>
              <a:spcBef>
                <a:spcPts val="40"/>
              </a:spcBef>
            </a:pPr>
            <a:r>
              <a:rPr sz="1400" b="1" spc="-90" dirty="0">
                <a:latin typeface="Arial"/>
                <a:cs typeface="Arial"/>
              </a:rPr>
              <a:t>Recogida</a:t>
            </a:r>
            <a:r>
              <a:rPr sz="1400" b="1" spc="60" dirty="0">
                <a:latin typeface="Arial"/>
                <a:cs typeface="Arial"/>
              </a:rPr>
              <a:t> </a:t>
            </a:r>
            <a:r>
              <a:rPr sz="1400" b="1" dirty="0">
                <a:latin typeface="Arial"/>
                <a:cs typeface="Arial"/>
              </a:rPr>
              <a:t>de</a:t>
            </a:r>
            <a:r>
              <a:rPr sz="1400" b="1" spc="65" dirty="0">
                <a:latin typeface="Arial"/>
                <a:cs typeface="Arial"/>
              </a:rPr>
              <a:t> </a:t>
            </a:r>
            <a:r>
              <a:rPr sz="1400" b="1" spc="-10" dirty="0">
                <a:latin typeface="Arial"/>
                <a:cs typeface="Arial"/>
              </a:rPr>
              <a:t>datos</a:t>
            </a:r>
            <a:r>
              <a:rPr sz="1400" b="1" spc="65" dirty="0">
                <a:latin typeface="Arial"/>
                <a:cs typeface="Arial"/>
              </a:rPr>
              <a:t> </a:t>
            </a:r>
            <a:r>
              <a:rPr sz="1400" b="1" dirty="0">
                <a:latin typeface="Arial"/>
                <a:cs typeface="Arial"/>
              </a:rPr>
              <a:t>en</a:t>
            </a:r>
            <a:r>
              <a:rPr sz="1400" b="1" spc="65" dirty="0">
                <a:latin typeface="Arial"/>
                <a:cs typeface="Arial"/>
              </a:rPr>
              <a:t> </a:t>
            </a:r>
            <a:r>
              <a:rPr sz="1400" b="1" dirty="0">
                <a:latin typeface="Arial"/>
                <a:cs typeface="Arial"/>
              </a:rPr>
              <a:t>su</a:t>
            </a:r>
            <a:r>
              <a:rPr sz="1400" b="1" spc="65" dirty="0">
                <a:latin typeface="Arial"/>
                <a:cs typeface="Arial"/>
              </a:rPr>
              <a:t> </a:t>
            </a:r>
            <a:r>
              <a:rPr sz="1400" b="1" spc="-80" dirty="0">
                <a:latin typeface="Arial"/>
                <a:cs typeface="Arial"/>
              </a:rPr>
              <a:t>investigación:</a:t>
            </a:r>
            <a:r>
              <a:rPr sz="1400" b="1" spc="60" dirty="0">
                <a:latin typeface="Arial"/>
                <a:cs typeface="Arial"/>
              </a:rPr>
              <a:t> </a:t>
            </a:r>
            <a:r>
              <a:rPr sz="1400" b="1" spc="-10" dirty="0">
                <a:latin typeface="Arial"/>
                <a:cs typeface="Arial"/>
              </a:rPr>
              <a:t>datos</a:t>
            </a:r>
            <a:r>
              <a:rPr sz="1400" b="1" spc="65" dirty="0">
                <a:latin typeface="Arial"/>
                <a:cs typeface="Arial"/>
              </a:rPr>
              <a:t> </a:t>
            </a:r>
            <a:r>
              <a:rPr sz="1400" b="1" spc="-25" dirty="0">
                <a:latin typeface="Arial"/>
                <a:cs typeface="Arial"/>
              </a:rPr>
              <a:t>de </a:t>
            </a:r>
            <a:r>
              <a:rPr sz="1400" b="1" spc="-10" dirty="0">
                <a:latin typeface="Arial"/>
                <a:cs typeface="Arial"/>
              </a:rPr>
              <a:t>referencia</a:t>
            </a:r>
            <a:endParaRPr sz="1400">
              <a:latin typeface="Arial"/>
              <a:cs typeface="Arial"/>
            </a:endParaRPr>
          </a:p>
          <a:p>
            <a:pPr marL="12700" algn="just">
              <a:lnSpc>
                <a:spcPct val="100000"/>
              </a:lnSpc>
              <a:spcBef>
                <a:spcPts val="635"/>
              </a:spcBef>
            </a:pPr>
            <a:r>
              <a:rPr sz="1200" b="1" spc="-120" dirty="0">
                <a:latin typeface="Arial"/>
                <a:cs typeface="Arial"/>
              </a:rPr>
              <a:t>¿Qué</a:t>
            </a:r>
            <a:r>
              <a:rPr sz="1200" b="1" spc="-50" dirty="0">
                <a:latin typeface="Arial"/>
                <a:cs typeface="Arial"/>
              </a:rPr>
              <a:t> </a:t>
            </a:r>
            <a:r>
              <a:rPr sz="1200" b="1" spc="-135" dirty="0">
                <a:latin typeface="Arial"/>
                <a:cs typeface="Arial"/>
              </a:rPr>
              <a:t>son</a:t>
            </a:r>
            <a:r>
              <a:rPr sz="1200" b="1" spc="-50" dirty="0">
                <a:latin typeface="Arial"/>
                <a:cs typeface="Arial"/>
              </a:rPr>
              <a:t> </a:t>
            </a:r>
            <a:r>
              <a:rPr sz="1200" b="1" spc="-110" dirty="0">
                <a:latin typeface="Arial"/>
                <a:cs typeface="Arial"/>
              </a:rPr>
              <a:t>los</a:t>
            </a:r>
            <a:r>
              <a:rPr sz="1200" b="1" spc="-50" dirty="0">
                <a:latin typeface="Arial"/>
                <a:cs typeface="Arial"/>
              </a:rPr>
              <a:t> </a:t>
            </a:r>
            <a:r>
              <a:rPr sz="1200" b="1" spc="-90" dirty="0">
                <a:latin typeface="Arial"/>
                <a:cs typeface="Arial"/>
              </a:rPr>
              <a:t>datos</a:t>
            </a:r>
            <a:r>
              <a:rPr sz="1200" b="1" spc="-50" dirty="0">
                <a:latin typeface="Arial"/>
                <a:cs typeface="Arial"/>
              </a:rPr>
              <a:t> </a:t>
            </a:r>
            <a:r>
              <a:rPr sz="1200" b="1" spc="-85" dirty="0">
                <a:latin typeface="Arial"/>
                <a:cs typeface="Arial"/>
              </a:rPr>
              <a:t>de</a:t>
            </a:r>
            <a:r>
              <a:rPr sz="1200" b="1" spc="-45" dirty="0">
                <a:latin typeface="Arial"/>
                <a:cs typeface="Arial"/>
              </a:rPr>
              <a:t> </a:t>
            </a:r>
            <a:r>
              <a:rPr sz="1200" b="1" spc="-10" dirty="0">
                <a:latin typeface="Arial"/>
                <a:cs typeface="Arial"/>
              </a:rPr>
              <a:t>referencia?</a:t>
            </a:r>
            <a:endParaRPr sz="1200">
              <a:latin typeface="Arial"/>
              <a:cs typeface="Arial"/>
            </a:endParaRPr>
          </a:p>
          <a:p>
            <a:pPr marL="12700" marR="5080" algn="just">
              <a:lnSpc>
                <a:spcPct val="101699"/>
              </a:lnSpc>
              <a:spcBef>
                <a:spcPts val="600"/>
              </a:spcBef>
            </a:pPr>
            <a:r>
              <a:rPr sz="1200" dirty="0">
                <a:latin typeface="Arial"/>
                <a:cs typeface="Arial"/>
              </a:rPr>
              <a:t>Los</a:t>
            </a:r>
            <a:r>
              <a:rPr sz="1200" spc="105" dirty="0">
                <a:latin typeface="Arial"/>
                <a:cs typeface="Arial"/>
              </a:rPr>
              <a:t> </a:t>
            </a:r>
            <a:r>
              <a:rPr sz="1200" dirty="0">
                <a:latin typeface="Arial"/>
                <a:cs typeface="Arial"/>
              </a:rPr>
              <a:t>datos</a:t>
            </a:r>
            <a:r>
              <a:rPr sz="1200" spc="110" dirty="0">
                <a:latin typeface="Arial"/>
                <a:cs typeface="Arial"/>
              </a:rPr>
              <a:t> </a:t>
            </a:r>
            <a:r>
              <a:rPr sz="1200" dirty="0">
                <a:latin typeface="Arial"/>
                <a:cs typeface="Arial"/>
              </a:rPr>
              <a:t>de</a:t>
            </a:r>
            <a:r>
              <a:rPr sz="1200" spc="105" dirty="0">
                <a:latin typeface="Arial"/>
                <a:cs typeface="Arial"/>
              </a:rPr>
              <a:t> </a:t>
            </a:r>
            <a:r>
              <a:rPr sz="1200" dirty="0">
                <a:latin typeface="Arial"/>
                <a:cs typeface="Arial"/>
              </a:rPr>
              <a:t>referencia</a:t>
            </a:r>
            <a:r>
              <a:rPr sz="1200" spc="110" dirty="0">
                <a:latin typeface="Arial"/>
                <a:cs typeface="Arial"/>
              </a:rPr>
              <a:t> </a:t>
            </a:r>
            <a:r>
              <a:rPr sz="1200" dirty="0">
                <a:latin typeface="Arial"/>
                <a:cs typeface="Arial"/>
              </a:rPr>
              <a:t>implican</a:t>
            </a:r>
            <a:r>
              <a:rPr sz="1200" spc="105" dirty="0">
                <a:latin typeface="Arial"/>
                <a:cs typeface="Arial"/>
              </a:rPr>
              <a:t> </a:t>
            </a:r>
            <a:r>
              <a:rPr sz="1200" dirty="0">
                <a:latin typeface="Arial"/>
                <a:cs typeface="Arial"/>
              </a:rPr>
              <a:t>realizar</a:t>
            </a:r>
            <a:r>
              <a:rPr sz="1200" spc="110" dirty="0">
                <a:latin typeface="Arial"/>
                <a:cs typeface="Arial"/>
              </a:rPr>
              <a:t> </a:t>
            </a:r>
            <a:r>
              <a:rPr sz="1200" spc="-30" dirty="0">
                <a:latin typeface="Arial"/>
                <a:cs typeface="Arial"/>
              </a:rPr>
              <a:t>observaciones</a:t>
            </a:r>
            <a:r>
              <a:rPr sz="1200" spc="105" dirty="0">
                <a:latin typeface="Arial"/>
                <a:cs typeface="Arial"/>
              </a:rPr>
              <a:t> </a:t>
            </a:r>
            <a:r>
              <a:rPr sz="1200" spc="-50" dirty="0">
                <a:latin typeface="Arial"/>
                <a:cs typeface="Arial"/>
              </a:rPr>
              <a:t>y </a:t>
            </a:r>
            <a:r>
              <a:rPr sz="1200" spc="-25" dirty="0">
                <a:latin typeface="Arial"/>
                <a:cs typeface="Arial"/>
              </a:rPr>
              <a:t>recopilar</a:t>
            </a:r>
            <a:r>
              <a:rPr sz="1200" spc="-60" dirty="0">
                <a:latin typeface="Arial"/>
                <a:cs typeface="Arial"/>
              </a:rPr>
              <a:t> </a:t>
            </a:r>
            <a:r>
              <a:rPr sz="1200" spc="-25" dirty="0">
                <a:latin typeface="Arial"/>
                <a:cs typeface="Arial"/>
              </a:rPr>
              <a:t>información</a:t>
            </a:r>
            <a:r>
              <a:rPr sz="1200" spc="-45" dirty="0">
                <a:latin typeface="Arial"/>
                <a:cs typeface="Arial"/>
              </a:rPr>
              <a:t> antes</a:t>
            </a:r>
            <a:r>
              <a:rPr sz="1200" spc="-35" dirty="0">
                <a:latin typeface="Arial"/>
                <a:cs typeface="Arial"/>
              </a:rPr>
              <a:t> </a:t>
            </a:r>
            <a:r>
              <a:rPr sz="1200" dirty="0">
                <a:latin typeface="Arial"/>
                <a:cs typeface="Arial"/>
              </a:rPr>
              <a:t>de</a:t>
            </a:r>
            <a:r>
              <a:rPr sz="1200" spc="-40" dirty="0">
                <a:latin typeface="Arial"/>
                <a:cs typeface="Arial"/>
              </a:rPr>
              <a:t> </a:t>
            </a:r>
            <a:r>
              <a:rPr sz="1200" spc="-35" dirty="0">
                <a:latin typeface="Arial"/>
                <a:cs typeface="Arial"/>
              </a:rPr>
              <a:t>realizar </a:t>
            </a:r>
            <a:r>
              <a:rPr sz="1200" spc="-55" dirty="0">
                <a:latin typeface="Arial"/>
                <a:cs typeface="Arial"/>
              </a:rPr>
              <a:t>cambios</a:t>
            </a:r>
            <a:r>
              <a:rPr sz="1200" spc="-30" dirty="0">
                <a:latin typeface="Arial"/>
                <a:cs typeface="Arial"/>
              </a:rPr>
              <a:t> </a:t>
            </a:r>
            <a:r>
              <a:rPr sz="1200" dirty="0">
                <a:latin typeface="Arial"/>
                <a:cs typeface="Arial"/>
              </a:rPr>
              <a:t>en</a:t>
            </a:r>
            <a:r>
              <a:rPr sz="1200" spc="-40" dirty="0">
                <a:latin typeface="Arial"/>
                <a:cs typeface="Arial"/>
              </a:rPr>
              <a:t> </a:t>
            </a:r>
            <a:r>
              <a:rPr sz="1200" spc="-65" dirty="0">
                <a:latin typeface="Arial"/>
                <a:cs typeface="Arial"/>
              </a:rPr>
              <a:t>su</a:t>
            </a:r>
            <a:r>
              <a:rPr sz="1200" spc="-20" dirty="0">
                <a:latin typeface="Arial"/>
                <a:cs typeface="Arial"/>
              </a:rPr>
              <a:t> </a:t>
            </a:r>
            <a:r>
              <a:rPr sz="1200" spc="-10" dirty="0">
                <a:latin typeface="Arial"/>
                <a:cs typeface="Arial"/>
              </a:rPr>
              <a:t>entorno </a:t>
            </a:r>
            <a:r>
              <a:rPr sz="1200" spc="-50" dirty="0">
                <a:latin typeface="Arial"/>
                <a:cs typeface="Arial"/>
              </a:rPr>
              <a:t>de</a:t>
            </a:r>
            <a:r>
              <a:rPr sz="1200" spc="-65" dirty="0">
                <a:latin typeface="Arial"/>
                <a:cs typeface="Arial"/>
              </a:rPr>
              <a:t> </a:t>
            </a:r>
            <a:r>
              <a:rPr sz="1200" spc="-10" dirty="0">
                <a:latin typeface="Arial"/>
                <a:cs typeface="Arial"/>
              </a:rPr>
              <a:t>aprendizaje.</a:t>
            </a:r>
            <a:endParaRPr sz="1200">
              <a:latin typeface="Arial"/>
              <a:cs typeface="Arial"/>
            </a:endParaRPr>
          </a:p>
          <a:p>
            <a:pPr marL="12700" algn="just">
              <a:lnSpc>
                <a:spcPct val="100000"/>
              </a:lnSpc>
              <a:spcBef>
                <a:spcPts val="620"/>
              </a:spcBef>
            </a:pPr>
            <a:r>
              <a:rPr sz="1200" b="1" spc="-125" dirty="0">
                <a:latin typeface="Arial"/>
                <a:cs typeface="Arial"/>
              </a:rPr>
              <a:t>¿Por</a:t>
            </a:r>
            <a:r>
              <a:rPr sz="1200" b="1" spc="-45" dirty="0">
                <a:latin typeface="Arial"/>
                <a:cs typeface="Arial"/>
              </a:rPr>
              <a:t> </a:t>
            </a:r>
            <a:r>
              <a:rPr sz="1200" b="1" spc="-90" dirty="0">
                <a:latin typeface="Arial"/>
                <a:cs typeface="Arial"/>
              </a:rPr>
              <a:t>qué</a:t>
            </a:r>
            <a:r>
              <a:rPr sz="1200" b="1" spc="-40" dirty="0">
                <a:latin typeface="Arial"/>
                <a:cs typeface="Arial"/>
              </a:rPr>
              <a:t> </a:t>
            </a:r>
            <a:r>
              <a:rPr sz="1200" b="1" spc="-75" dirty="0">
                <a:latin typeface="Arial"/>
                <a:cs typeface="Arial"/>
              </a:rPr>
              <a:t>debería</a:t>
            </a:r>
            <a:r>
              <a:rPr sz="1200" b="1" spc="-40" dirty="0">
                <a:latin typeface="Arial"/>
                <a:cs typeface="Arial"/>
              </a:rPr>
              <a:t> </a:t>
            </a:r>
            <a:r>
              <a:rPr sz="1200" b="1" spc="-80" dirty="0">
                <a:latin typeface="Arial"/>
                <a:cs typeface="Arial"/>
              </a:rPr>
              <a:t>recopilar</a:t>
            </a:r>
            <a:r>
              <a:rPr sz="1200" b="1" spc="-45" dirty="0">
                <a:latin typeface="Arial"/>
                <a:cs typeface="Arial"/>
              </a:rPr>
              <a:t> </a:t>
            </a:r>
            <a:r>
              <a:rPr sz="1200" b="1" spc="-95" dirty="0">
                <a:latin typeface="Arial"/>
                <a:cs typeface="Arial"/>
              </a:rPr>
              <a:t>datos</a:t>
            </a:r>
            <a:r>
              <a:rPr sz="1200" b="1" spc="-40" dirty="0">
                <a:latin typeface="Arial"/>
                <a:cs typeface="Arial"/>
              </a:rPr>
              <a:t> </a:t>
            </a:r>
            <a:r>
              <a:rPr sz="1200" b="1" spc="-90" dirty="0">
                <a:latin typeface="Arial"/>
                <a:cs typeface="Arial"/>
              </a:rPr>
              <a:t>de</a:t>
            </a:r>
            <a:r>
              <a:rPr sz="1200" b="1" spc="-40" dirty="0">
                <a:latin typeface="Arial"/>
                <a:cs typeface="Arial"/>
              </a:rPr>
              <a:t> </a:t>
            </a:r>
            <a:r>
              <a:rPr sz="1200" b="1" spc="-10" dirty="0">
                <a:latin typeface="Arial"/>
                <a:cs typeface="Arial"/>
              </a:rPr>
              <a:t>referencia?</a:t>
            </a:r>
            <a:endParaRPr sz="1200">
              <a:latin typeface="Arial"/>
              <a:cs typeface="Arial"/>
            </a:endParaRPr>
          </a:p>
          <a:p>
            <a:pPr marL="12700" marR="5080" algn="just">
              <a:lnSpc>
                <a:spcPct val="101699"/>
              </a:lnSpc>
              <a:spcBef>
                <a:spcPts val="600"/>
              </a:spcBef>
            </a:pPr>
            <a:r>
              <a:rPr sz="1200" spc="-60" dirty="0">
                <a:latin typeface="Arial"/>
                <a:cs typeface="Arial"/>
              </a:rPr>
              <a:t>Saber</a:t>
            </a:r>
            <a:r>
              <a:rPr sz="1200" dirty="0">
                <a:latin typeface="Arial"/>
                <a:cs typeface="Arial"/>
              </a:rPr>
              <a:t> qué tipo</a:t>
            </a:r>
            <a:r>
              <a:rPr sz="1200" spc="5" dirty="0">
                <a:latin typeface="Arial"/>
                <a:cs typeface="Arial"/>
              </a:rPr>
              <a:t> </a:t>
            </a:r>
            <a:r>
              <a:rPr sz="1200" dirty="0">
                <a:latin typeface="Arial"/>
                <a:cs typeface="Arial"/>
              </a:rPr>
              <a:t>de </a:t>
            </a:r>
            <a:r>
              <a:rPr sz="1200" spc="-10" dirty="0">
                <a:latin typeface="Arial"/>
                <a:cs typeface="Arial"/>
              </a:rPr>
              <a:t>diálogo</a:t>
            </a:r>
            <a:r>
              <a:rPr sz="1200" spc="5" dirty="0">
                <a:latin typeface="Arial"/>
                <a:cs typeface="Arial"/>
              </a:rPr>
              <a:t> </a:t>
            </a:r>
            <a:r>
              <a:rPr sz="1200" dirty="0">
                <a:latin typeface="Arial"/>
                <a:cs typeface="Arial"/>
              </a:rPr>
              <a:t>está teniendo lugar</a:t>
            </a:r>
            <a:r>
              <a:rPr sz="1200" spc="5" dirty="0">
                <a:latin typeface="Arial"/>
                <a:cs typeface="Arial"/>
              </a:rPr>
              <a:t> </a:t>
            </a:r>
            <a:r>
              <a:rPr sz="1200" dirty="0">
                <a:latin typeface="Arial"/>
                <a:cs typeface="Arial"/>
              </a:rPr>
              <a:t>en su</a:t>
            </a:r>
            <a:r>
              <a:rPr sz="1200" spc="5" dirty="0">
                <a:latin typeface="Arial"/>
                <a:cs typeface="Arial"/>
              </a:rPr>
              <a:t> </a:t>
            </a:r>
            <a:r>
              <a:rPr sz="1200" dirty="0">
                <a:latin typeface="Arial"/>
                <a:cs typeface="Arial"/>
              </a:rPr>
              <a:t>aula </a:t>
            </a:r>
            <a:r>
              <a:rPr sz="1200" spc="-25" dirty="0">
                <a:latin typeface="Arial"/>
                <a:cs typeface="Arial"/>
              </a:rPr>
              <a:t>al </a:t>
            </a:r>
            <a:r>
              <a:rPr sz="1200" spc="-60" dirty="0">
                <a:latin typeface="Arial"/>
                <a:cs typeface="Arial"/>
              </a:rPr>
              <a:t>comienzo</a:t>
            </a:r>
            <a:r>
              <a:rPr sz="1200" spc="-30" dirty="0">
                <a:latin typeface="Arial"/>
                <a:cs typeface="Arial"/>
              </a:rPr>
              <a:t> </a:t>
            </a:r>
            <a:r>
              <a:rPr sz="1200" spc="-50" dirty="0">
                <a:latin typeface="Arial"/>
                <a:cs typeface="Arial"/>
              </a:rPr>
              <a:t>de</a:t>
            </a:r>
            <a:r>
              <a:rPr sz="1200" spc="-30" dirty="0">
                <a:latin typeface="Arial"/>
                <a:cs typeface="Arial"/>
              </a:rPr>
              <a:t> </a:t>
            </a:r>
            <a:r>
              <a:rPr sz="1200" spc="-90" dirty="0">
                <a:latin typeface="Arial"/>
                <a:cs typeface="Arial"/>
              </a:rPr>
              <a:t>su</a:t>
            </a:r>
            <a:r>
              <a:rPr sz="1200" spc="-30" dirty="0">
                <a:latin typeface="Arial"/>
                <a:cs typeface="Arial"/>
              </a:rPr>
              <a:t> </a:t>
            </a:r>
            <a:r>
              <a:rPr sz="1200" spc="-50" dirty="0">
                <a:latin typeface="Arial"/>
                <a:cs typeface="Arial"/>
              </a:rPr>
              <a:t>investigación</a:t>
            </a:r>
            <a:r>
              <a:rPr sz="1200" spc="-30" dirty="0">
                <a:latin typeface="Arial"/>
                <a:cs typeface="Arial"/>
              </a:rPr>
              <a:t> </a:t>
            </a:r>
            <a:r>
              <a:rPr sz="1200" spc="-10" dirty="0">
                <a:latin typeface="Arial"/>
                <a:cs typeface="Arial"/>
              </a:rPr>
              <a:t>puede:</a:t>
            </a:r>
            <a:endParaRPr sz="1200">
              <a:latin typeface="Arial"/>
              <a:cs typeface="Arial"/>
            </a:endParaRPr>
          </a:p>
          <a:p>
            <a:pPr marL="12700" marR="5080" indent="128270" algn="just">
              <a:lnSpc>
                <a:spcPct val="101699"/>
              </a:lnSpc>
              <a:spcBef>
                <a:spcPts val="600"/>
              </a:spcBef>
              <a:buChar char="•"/>
              <a:tabLst>
                <a:tab pos="140970" algn="l"/>
              </a:tabLst>
            </a:pPr>
            <a:r>
              <a:rPr sz="1200" spc="-25" dirty="0">
                <a:latin typeface="Arial"/>
                <a:cs typeface="Arial"/>
              </a:rPr>
              <a:t>Brindarle</a:t>
            </a:r>
            <a:r>
              <a:rPr sz="1200" spc="-15" dirty="0">
                <a:latin typeface="Arial"/>
                <a:cs typeface="Arial"/>
              </a:rPr>
              <a:t> </a:t>
            </a:r>
            <a:r>
              <a:rPr sz="1200" spc="-70" dirty="0">
                <a:latin typeface="Arial"/>
                <a:cs typeface="Arial"/>
              </a:rPr>
              <a:t>más</a:t>
            </a:r>
            <a:r>
              <a:rPr sz="1200" spc="-10" dirty="0">
                <a:latin typeface="Arial"/>
                <a:cs typeface="Arial"/>
              </a:rPr>
              <a:t> </a:t>
            </a:r>
            <a:r>
              <a:rPr sz="1200" spc="-20" dirty="0">
                <a:latin typeface="Arial"/>
                <a:cs typeface="Arial"/>
              </a:rPr>
              <a:t>información</a:t>
            </a:r>
            <a:r>
              <a:rPr sz="1200" spc="-10" dirty="0">
                <a:latin typeface="Arial"/>
                <a:cs typeface="Arial"/>
              </a:rPr>
              <a:t> </a:t>
            </a:r>
            <a:r>
              <a:rPr sz="1200" spc="-25" dirty="0">
                <a:latin typeface="Arial"/>
                <a:cs typeface="Arial"/>
              </a:rPr>
              <a:t>sobre</a:t>
            </a:r>
            <a:r>
              <a:rPr sz="1200" spc="-15" dirty="0">
                <a:latin typeface="Arial"/>
                <a:cs typeface="Arial"/>
              </a:rPr>
              <a:t> </a:t>
            </a:r>
            <a:r>
              <a:rPr sz="1200" spc="-70" dirty="0">
                <a:latin typeface="Arial"/>
                <a:cs typeface="Arial"/>
              </a:rPr>
              <a:t>sus</a:t>
            </a:r>
            <a:r>
              <a:rPr sz="1200" spc="-10" dirty="0">
                <a:latin typeface="Arial"/>
                <a:cs typeface="Arial"/>
              </a:rPr>
              <a:t> </a:t>
            </a:r>
            <a:r>
              <a:rPr sz="1200" spc="-55" dirty="0">
                <a:latin typeface="Arial"/>
                <a:cs typeface="Arial"/>
              </a:rPr>
              <a:t>suposiciones</a:t>
            </a:r>
            <a:r>
              <a:rPr sz="1200" spc="-10" dirty="0">
                <a:latin typeface="Arial"/>
                <a:cs typeface="Arial"/>
              </a:rPr>
              <a:t> </a:t>
            </a:r>
            <a:r>
              <a:rPr sz="1200" spc="-20" dirty="0">
                <a:latin typeface="Arial"/>
                <a:cs typeface="Arial"/>
              </a:rPr>
              <a:t>(los</a:t>
            </a:r>
            <a:r>
              <a:rPr sz="1200" spc="-15" dirty="0">
                <a:latin typeface="Arial"/>
                <a:cs typeface="Arial"/>
              </a:rPr>
              <a:t> </a:t>
            </a:r>
            <a:r>
              <a:rPr sz="1200" dirty="0">
                <a:latin typeface="Arial"/>
                <a:cs typeface="Arial"/>
              </a:rPr>
              <a:t>o</a:t>
            </a:r>
            <a:r>
              <a:rPr sz="1200" spc="-10" dirty="0">
                <a:latin typeface="Arial"/>
                <a:cs typeface="Arial"/>
              </a:rPr>
              <a:t> </a:t>
            </a:r>
            <a:r>
              <a:rPr sz="1200" spc="-40" dirty="0">
                <a:latin typeface="Arial"/>
                <a:cs typeface="Arial"/>
              </a:rPr>
              <a:t>las </a:t>
            </a:r>
            <a:r>
              <a:rPr sz="1200" spc="-50" dirty="0">
                <a:latin typeface="Arial"/>
                <a:cs typeface="Arial"/>
              </a:rPr>
              <a:t>estudiantes pueden</a:t>
            </a:r>
            <a:r>
              <a:rPr sz="1200" spc="-45" dirty="0">
                <a:latin typeface="Arial"/>
                <a:cs typeface="Arial"/>
              </a:rPr>
              <a:t> </a:t>
            </a:r>
            <a:r>
              <a:rPr sz="1200" spc="-65" dirty="0">
                <a:latin typeface="Arial"/>
                <a:cs typeface="Arial"/>
              </a:rPr>
              <a:t>ser</a:t>
            </a:r>
            <a:r>
              <a:rPr sz="1200" spc="-45" dirty="0">
                <a:latin typeface="Arial"/>
                <a:cs typeface="Arial"/>
              </a:rPr>
              <a:t> </a:t>
            </a:r>
            <a:r>
              <a:rPr sz="1200" spc="-50" dirty="0">
                <a:latin typeface="Arial"/>
                <a:cs typeface="Arial"/>
              </a:rPr>
              <a:t>mejores </a:t>
            </a:r>
            <a:r>
              <a:rPr sz="1200" spc="-40" dirty="0">
                <a:latin typeface="Arial"/>
                <a:cs typeface="Arial"/>
              </a:rPr>
              <a:t>o</a:t>
            </a:r>
            <a:r>
              <a:rPr sz="1200" spc="-45" dirty="0">
                <a:latin typeface="Arial"/>
                <a:cs typeface="Arial"/>
              </a:rPr>
              <a:t> </a:t>
            </a:r>
            <a:r>
              <a:rPr sz="1200" spc="-60" dirty="0">
                <a:latin typeface="Arial"/>
                <a:cs typeface="Arial"/>
              </a:rPr>
              <a:t>peores</a:t>
            </a:r>
            <a:r>
              <a:rPr sz="1200" spc="-45" dirty="0">
                <a:latin typeface="Arial"/>
                <a:cs typeface="Arial"/>
              </a:rPr>
              <a:t> </a:t>
            </a:r>
            <a:r>
              <a:rPr sz="1200" spc="-60" dirty="0">
                <a:latin typeface="Arial"/>
                <a:cs typeface="Arial"/>
              </a:rPr>
              <a:t>de</a:t>
            </a:r>
            <a:r>
              <a:rPr sz="1200" spc="-50" dirty="0">
                <a:latin typeface="Arial"/>
                <a:cs typeface="Arial"/>
              </a:rPr>
              <a:t> </a:t>
            </a:r>
            <a:r>
              <a:rPr sz="1200" dirty="0">
                <a:latin typeface="Arial"/>
                <a:cs typeface="Arial"/>
              </a:rPr>
              <a:t>lo</a:t>
            </a:r>
            <a:r>
              <a:rPr sz="1200" spc="-45" dirty="0">
                <a:latin typeface="Arial"/>
                <a:cs typeface="Arial"/>
              </a:rPr>
              <a:t> </a:t>
            </a:r>
            <a:r>
              <a:rPr sz="1200" spc="-55" dirty="0">
                <a:latin typeface="Arial"/>
                <a:cs typeface="Arial"/>
              </a:rPr>
              <a:t>que</a:t>
            </a:r>
            <a:r>
              <a:rPr sz="1200" spc="-45" dirty="0">
                <a:latin typeface="Arial"/>
                <a:cs typeface="Arial"/>
              </a:rPr>
              <a:t> </a:t>
            </a:r>
            <a:r>
              <a:rPr sz="1200" spc="-10" dirty="0">
                <a:latin typeface="Arial"/>
                <a:cs typeface="Arial"/>
              </a:rPr>
              <a:t>cree)</a:t>
            </a:r>
            <a:endParaRPr sz="1200">
              <a:latin typeface="Arial"/>
              <a:cs typeface="Arial"/>
            </a:endParaRPr>
          </a:p>
          <a:p>
            <a:pPr marL="12700" marR="5080" indent="135255" algn="just">
              <a:lnSpc>
                <a:spcPct val="101699"/>
              </a:lnSpc>
              <a:spcBef>
                <a:spcPts val="600"/>
              </a:spcBef>
              <a:buChar char="•"/>
              <a:tabLst>
                <a:tab pos="147955" algn="l"/>
              </a:tabLst>
            </a:pPr>
            <a:r>
              <a:rPr sz="1200" spc="-25" dirty="0">
                <a:latin typeface="Arial"/>
                <a:cs typeface="Arial"/>
              </a:rPr>
              <a:t>Ayudarle</a:t>
            </a:r>
            <a:r>
              <a:rPr sz="1200" dirty="0">
                <a:latin typeface="Arial"/>
                <a:cs typeface="Arial"/>
              </a:rPr>
              <a:t> a</a:t>
            </a:r>
            <a:r>
              <a:rPr sz="1200" spc="5" dirty="0">
                <a:latin typeface="Arial"/>
                <a:cs typeface="Arial"/>
              </a:rPr>
              <a:t> </a:t>
            </a:r>
            <a:r>
              <a:rPr sz="1200" spc="-25" dirty="0">
                <a:latin typeface="Arial"/>
                <a:cs typeface="Arial"/>
              </a:rPr>
              <a:t>comprender</a:t>
            </a:r>
            <a:r>
              <a:rPr sz="1200" spc="5" dirty="0">
                <a:latin typeface="Arial"/>
                <a:cs typeface="Arial"/>
              </a:rPr>
              <a:t> </a:t>
            </a:r>
            <a:r>
              <a:rPr sz="1200" dirty="0">
                <a:latin typeface="Arial"/>
                <a:cs typeface="Arial"/>
              </a:rPr>
              <a:t>los</a:t>
            </a:r>
            <a:r>
              <a:rPr sz="1200" spc="5" dirty="0">
                <a:latin typeface="Arial"/>
                <a:cs typeface="Arial"/>
              </a:rPr>
              <a:t> </a:t>
            </a:r>
            <a:r>
              <a:rPr sz="1200" spc="-35" dirty="0">
                <a:latin typeface="Arial"/>
                <a:cs typeface="Arial"/>
              </a:rPr>
              <a:t>cambios</a:t>
            </a:r>
            <a:r>
              <a:rPr sz="1200" spc="5" dirty="0">
                <a:latin typeface="Arial"/>
                <a:cs typeface="Arial"/>
              </a:rPr>
              <a:t> </a:t>
            </a:r>
            <a:r>
              <a:rPr sz="1200" dirty="0">
                <a:latin typeface="Arial"/>
                <a:cs typeface="Arial"/>
              </a:rPr>
              <a:t>a</a:t>
            </a:r>
            <a:r>
              <a:rPr sz="1200" spc="5" dirty="0">
                <a:latin typeface="Arial"/>
                <a:cs typeface="Arial"/>
              </a:rPr>
              <a:t> </a:t>
            </a:r>
            <a:r>
              <a:rPr sz="1200" dirty="0">
                <a:latin typeface="Arial"/>
                <a:cs typeface="Arial"/>
              </a:rPr>
              <a:t>lo largo</a:t>
            </a:r>
            <a:r>
              <a:rPr sz="1200" spc="5" dirty="0">
                <a:latin typeface="Arial"/>
                <a:cs typeface="Arial"/>
              </a:rPr>
              <a:t> </a:t>
            </a:r>
            <a:r>
              <a:rPr sz="1200" dirty="0">
                <a:latin typeface="Arial"/>
                <a:cs typeface="Arial"/>
              </a:rPr>
              <a:t>del</a:t>
            </a:r>
            <a:r>
              <a:rPr sz="1200" spc="5" dirty="0">
                <a:latin typeface="Arial"/>
                <a:cs typeface="Arial"/>
              </a:rPr>
              <a:t> </a:t>
            </a:r>
            <a:r>
              <a:rPr sz="1200" spc="-10" dirty="0">
                <a:latin typeface="Arial"/>
                <a:cs typeface="Arial"/>
              </a:rPr>
              <a:t>tiempo. </a:t>
            </a:r>
            <a:r>
              <a:rPr sz="1200" spc="-25" dirty="0">
                <a:latin typeface="Arial"/>
                <a:cs typeface="Arial"/>
              </a:rPr>
              <a:t>Puede</a:t>
            </a:r>
            <a:r>
              <a:rPr sz="1200" spc="-5" dirty="0">
                <a:latin typeface="Arial"/>
                <a:cs typeface="Arial"/>
              </a:rPr>
              <a:t> </a:t>
            </a:r>
            <a:r>
              <a:rPr sz="1200" spc="-20" dirty="0">
                <a:latin typeface="Arial"/>
                <a:cs typeface="Arial"/>
              </a:rPr>
              <a:t>comparar</a:t>
            </a:r>
            <a:r>
              <a:rPr sz="1200" dirty="0">
                <a:latin typeface="Arial"/>
                <a:cs typeface="Arial"/>
              </a:rPr>
              <a:t> </a:t>
            </a:r>
            <a:r>
              <a:rPr sz="1200" spc="-10" dirty="0">
                <a:latin typeface="Arial"/>
                <a:cs typeface="Arial"/>
              </a:rPr>
              <a:t>sus</a:t>
            </a:r>
            <a:r>
              <a:rPr sz="1200" dirty="0">
                <a:latin typeface="Arial"/>
                <a:cs typeface="Arial"/>
              </a:rPr>
              <a:t> datos</a:t>
            </a:r>
            <a:r>
              <a:rPr sz="1200" spc="-5" dirty="0">
                <a:latin typeface="Arial"/>
                <a:cs typeface="Arial"/>
              </a:rPr>
              <a:t> </a:t>
            </a:r>
            <a:r>
              <a:rPr sz="1200" dirty="0">
                <a:latin typeface="Arial"/>
                <a:cs typeface="Arial"/>
              </a:rPr>
              <a:t>de </a:t>
            </a:r>
            <a:r>
              <a:rPr sz="1200" spc="-10" dirty="0">
                <a:latin typeface="Arial"/>
                <a:cs typeface="Arial"/>
              </a:rPr>
              <a:t>referencia</a:t>
            </a:r>
            <a:r>
              <a:rPr sz="1200" dirty="0">
                <a:latin typeface="Arial"/>
                <a:cs typeface="Arial"/>
              </a:rPr>
              <a:t> con los</a:t>
            </a:r>
            <a:r>
              <a:rPr sz="1200" spc="-5" dirty="0">
                <a:latin typeface="Arial"/>
                <a:cs typeface="Arial"/>
              </a:rPr>
              <a:t> </a:t>
            </a:r>
            <a:r>
              <a:rPr sz="1200" dirty="0">
                <a:latin typeface="Arial"/>
                <a:cs typeface="Arial"/>
              </a:rPr>
              <a:t>datos </a:t>
            </a:r>
            <a:r>
              <a:rPr sz="1200" spc="-25" dirty="0">
                <a:latin typeface="Arial"/>
                <a:cs typeface="Arial"/>
              </a:rPr>
              <a:t>que </a:t>
            </a:r>
            <a:r>
              <a:rPr sz="1200" spc="-40" dirty="0">
                <a:latin typeface="Arial"/>
                <a:cs typeface="Arial"/>
              </a:rPr>
              <a:t>recopila</a:t>
            </a:r>
            <a:r>
              <a:rPr sz="1200" spc="-45" dirty="0">
                <a:latin typeface="Arial"/>
                <a:cs typeface="Arial"/>
              </a:rPr>
              <a:t> </a:t>
            </a:r>
            <a:r>
              <a:rPr sz="1200" spc="-95" dirty="0">
                <a:latin typeface="Arial"/>
                <a:cs typeface="Arial"/>
              </a:rPr>
              <a:t>más</a:t>
            </a:r>
            <a:r>
              <a:rPr sz="1200" spc="-40" dirty="0">
                <a:latin typeface="Arial"/>
                <a:cs typeface="Arial"/>
              </a:rPr>
              <a:t> </a:t>
            </a:r>
            <a:r>
              <a:rPr sz="1200" spc="-50" dirty="0">
                <a:latin typeface="Arial"/>
                <a:cs typeface="Arial"/>
              </a:rPr>
              <a:t>adelante</a:t>
            </a:r>
            <a:r>
              <a:rPr sz="1200" spc="-45" dirty="0">
                <a:latin typeface="Arial"/>
                <a:cs typeface="Arial"/>
              </a:rPr>
              <a:t> </a:t>
            </a:r>
            <a:r>
              <a:rPr sz="1200" spc="-55" dirty="0">
                <a:latin typeface="Arial"/>
                <a:cs typeface="Arial"/>
              </a:rPr>
              <a:t>para</a:t>
            </a:r>
            <a:r>
              <a:rPr sz="1200" spc="-40" dirty="0">
                <a:latin typeface="Arial"/>
                <a:cs typeface="Arial"/>
              </a:rPr>
              <a:t> ver</a:t>
            </a:r>
            <a:r>
              <a:rPr sz="1200" spc="-45" dirty="0">
                <a:latin typeface="Arial"/>
                <a:cs typeface="Arial"/>
              </a:rPr>
              <a:t> </a:t>
            </a:r>
            <a:r>
              <a:rPr sz="1200" spc="-70" dirty="0">
                <a:latin typeface="Arial"/>
                <a:cs typeface="Arial"/>
              </a:rPr>
              <a:t>si</a:t>
            </a:r>
            <a:r>
              <a:rPr sz="1200" spc="-40" dirty="0">
                <a:latin typeface="Arial"/>
                <a:cs typeface="Arial"/>
              </a:rPr>
              <a:t> </a:t>
            </a:r>
            <a:r>
              <a:rPr sz="1200" spc="-60" dirty="0">
                <a:latin typeface="Arial"/>
                <a:cs typeface="Arial"/>
              </a:rPr>
              <a:t>algo</a:t>
            </a:r>
            <a:r>
              <a:rPr sz="1200" spc="-40" dirty="0">
                <a:latin typeface="Arial"/>
                <a:cs typeface="Arial"/>
              </a:rPr>
              <a:t> </a:t>
            </a:r>
            <a:r>
              <a:rPr sz="1200" spc="-10" dirty="0">
                <a:latin typeface="Arial"/>
                <a:cs typeface="Arial"/>
              </a:rPr>
              <a:t>cambia.</a:t>
            </a:r>
            <a:endParaRPr sz="1200">
              <a:latin typeface="Arial"/>
              <a:cs typeface="Arial"/>
            </a:endParaRPr>
          </a:p>
          <a:p>
            <a:pPr marL="12700" marR="5080" indent="117475" algn="just">
              <a:lnSpc>
                <a:spcPct val="101699"/>
              </a:lnSpc>
              <a:spcBef>
                <a:spcPts val="600"/>
              </a:spcBef>
              <a:buChar char="•"/>
              <a:tabLst>
                <a:tab pos="130175" algn="l"/>
              </a:tabLst>
            </a:pPr>
            <a:r>
              <a:rPr sz="1200" spc="-55" dirty="0">
                <a:latin typeface="Arial"/>
                <a:cs typeface="Arial"/>
              </a:rPr>
              <a:t>Darle</a:t>
            </a:r>
            <a:r>
              <a:rPr sz="1200" spc="-30" dirty="0">
                <a:latin typeface="Arial"/>
                <a:cs typeface="Arial"/>
              </a:rPr>
              <a:t> </a:t>
            </a:r>
            <a:r>
              <a:rPr sz="1200" spc="-45" dirty="0">
                <a:latin typeface="Arial"/>
                <a:cs typeface="Arial"/>
              </a:rPr>
              <a:t>una</a:t>
            </a:r>
            <a:r>
              <a:rPr sz="1200" spc="-15" dirty="0">
                <a:latin typeface="Arial"/>
                <a:cs typeface="Arial"/>
              </a:rPr>
              <a:t> </a:t>
            </a:r>
            <a:r>
              <a:rPr sz="1200" spc="-40" dirty="0">
                <a:latin typeface="Arial"/>
                <a:cs typeface="Arial"/>
              </a:rPr>
              <a:t>indicación</a:t>
            </a:r>
            <a:r>
              <a:rPr sz="1200" spc="-20" dirty="0">
                <a:latin typeface="Arial"/>
                <a:cs typeface="Arial"/>
              </a:rPr>
              <a:t> </a:t>
            </a:r>
            <a:r>
              <a:rPr sz="1200" spc="-50" dirty="0">
                <a:latin typeface="Arial"/>
                <a:cs typeface="Arial"/>
              </a:rPr>
              <a:t>si</a:t>
            </a:r>
            <a:r>
              <a:rPr sz="1200" spc="-15" dirty="0">
                <a:latin typeface="Arial"/>
                <a:cs typeface="Arial"/>
              </a:rPr>
              <a:t> </a:t>
            </a:r>
            <a:r>
              <a:rPr sz="1200" spc="-55" dirty="0">
                <a:latin typeface="Arial"/>
                <a:cs typeface="Arial"/>
              </a:rPr>
              <a:t>alguna</a:t>
            </a:r>
            <a:r>
              <a:rPr sz="1200" spc="-15" dirty="0">
                <a:latin typeface="Arial"/>
                <a:cs typeface="Arial"/>
              </a:rPr>
              <a:t> </a:t>
            </a:r>
            <a:r>
              <a:rPr sz="1200" spc="-30" dirty="0">
                <a:latin typeface="Arial"/>
                <a:cs typeface="Arial"/>
              </a:rPr>
              <a:t>de</a:t>
            </a:r>
            <a:r>
              <a:rPr sz="1200" spc="-20" dirty="0">
                <a:latin typeface="Arial"/>
                <a:cs typeface="Arial"/>
              </a:rPr>
              <a:t> </a:t>
            </a:r>
            <a:r>
              <a:rPr sz="1200" spc="-80" dirty="0">
                <a:latin typeface="Arial"/>
                <a:cs typeface="Arial"/>
              </a:rPr>
              <a:t>las</a:t>
            </a:r>
            <a:r>
              <a:rPr sz="1200" dirty="0">
                <a:latin typeface="Arial"/>
                <a:cs typeface="Arial"/>
              </a:rPr>
              <a:t> </a:t>
            </a:r>
            <a:r>
              <a:rPr sz="1200" spc="-40" dirty="0">
                <a:latin typeface="Arial"/>
                <a:cs typeface="Arial"/>
              </a:rPr>
              <a:t>intervenciones</a:t>
            </a:r>
            <a:r>
              <a:rPr sz="1200" spc="-20" dirty="0">
                <a:latin typeface="Arial"/>
                <a:cs typeface="Arial"/>
              </a:rPr>
              <a:t> </a:t>
            </a:r>
            <a:r>
              <a:rPr sz="1200" spc="-35" dirty="0">
                <a:latin typeface="Arial"/>
                <a:cs typeface="Arial"/>
              </a:rPr>
              <a:t>que</a:t>
            </a:r>
            <a:r>
              <a:rPr sz="1200" spc="-15" dirty="0">
                <a:latin typeface="Arial"/>
                <a:cs typeface="Arial"/>
              </a:rPr>
              <a:t> </a:t>
            </a:r>
            <a:r>
              <a:rPr sz="1200" spc="-40" dirty="0">
                <a:latin typeface="Arial"/>
                <a:cs typeface="Arial"/>
              </a:rPr>
              <a:t>está implementando</a:t>
            </a:r>
            <a:r>
              <a:rPr sz="1200" spc="-20" dirty="0">
                <a:latin typeface="Arial"/>
                <a:cs typeface="Arial"/>
              </a:rPr>
              <a:t> </a:t>
            </a:r>
            <a:r>
              <a:rPr sz="1200" spc="-60" dirty="0">
                <a:latin typeface="Arial"/>
                <a:cs typeface="Arial"/>
              </a:rPr>
              <a:t>está</a:t>
            </a:r>
            <a:r>
              <a:rPr sz="1200" spc="-15" dirty="0">
                <a:latin typeface="Arial"/>
                <a:cs typeface="Arial"/>
              </a:rPr>
              <a:t> </a:t>
            </a:r>
            <a:r>
              <a:rPr sz="1200" spc="-60" dirty="0">
                <a:latin typeface="Arial"/>
                <a:cs typeface="Arial"/>
              </a:rPr>
              <a:t>marcando</a:t>
            </a:r>
            <a:r>
              <a:rPr sz="1200" spc="-15" dirty="0">
                <a:latin typeface="Arial"/>
                <a:cs typeface="Arial"/>
              </a:rPr>
              <a:t> </a:t>
            </a:r>
            <a:r>
              <a:rPr sz="1200" spc="-55" dirty="0">
                <a:latin typeface="Arial"/>
                <a:cs typeface="Arial"/>
              </a:rPr>
              <a:t>una</a:t>
            </a:r>
            <a:r>
              <a:rPr sz="1200" spc="-15" dirty="0">
                <a:latin typeface="Arial"/>
                <a:cs typeface="Arial"/>
              </a:rPr>
              <a:t> </a:t>
            </a:r>
            <a:r>
              <a:rPr sz="1200" spc="-40" dirty="0">
                <a:latin typeface="Arial"/>
                <a:cs typeface="Arial"/>
              </a:rPr>
              <a:t>diferencia</a:t>
            </a:r>
            <a:r>
              <a:rPr sz="1200" spc="-15" dirty="0">
                <a:latin typeface="Arial"/>
                <a:cs typeface="Arial"/>
              </a:rPr>
              <a:t> </a:t>
            </a:r>
            <a:r>
              <a:rPr sz="1200" spc="-10" dirty="0">
                <a:latin typeface="Arial"/>
                <a:cs typeface="Arial"/>
              </a:rPr>
              <a:t>positiva.</a:t>
            </a:r>
            <a:endParaRPr sz="1200">
              <a:latin typeface="Arial"/>
              <a:cs typeface="Arial"/>
            </a:endParaRPr>
          </a:p>
          <a:p>
            <a:pPr marL="12700" marR="5080" algn="just">
              <a:lnSpc>
                <a:spcPct val="101899"/>
              </a:lnSpc>
              <a:spcBef>
                <a:spcPts val="595"/>
              </a:spcBef>
            </a:pPr>
            <a:r>
              <a:rPr sz="1200" spc="-65" dirty="0">
                <a:latin typeface="Arial"/>
                <a:cs typeface="Arial"/>
              </a:rPr>
              <a:t>Considere</a:t>
            </a:r>
            <a:r>
              <a:rPr sz="1200" spc="105" dirty="0">
                <a:latin typeface="Arial"/>
                <a:cs typeface="Arial"/>
              </a:rPr>
              <a:t> </a:t>
            </a:r>
            <a:r>
              <a:rPr sz="1200" spc="-75" dirty="0">
                <a:latin typeface="Arial"/>
                <a:cs typeface="Arial"/>
              </a:rPr>
              <a:t>las</a:t>
            </a:r>
            <a:r>
              <a:rPr sz="1200" spc="105" dirty="0">
                <a:latin typeface="Arial"/>
                <a:cs typeface="Arial"/>
              </a:rPr>
              <a:t> </a:t>
            </a:r>
            <a:r>
              <a:rPr sz="1200" spc="-70" dirty="0">
                <a:latin typeface="Arial"/>
                <a:cs typeface="Arial"/>
              </a:rPr>
              <a:t>dos</a:t>
            </a:r>
            <a:r>
              <a:rPr sz="1200" spc="105" dirty="0">
                <a:latin typeface="Arial"/>
                <a:cs typeface="Arial"/>
              </a:rPr>
              <a:t> </a:t>
            </a:r>
            <a:r>
              <a:rPr sz="1200" spc="-75" dirty="0">
                <a:latin typeface="Arial"/>
                <a:cs typeface="Arial"/>
              </a:rPr>
              <a:t>secciones</a:t>
            </a:r>
            <a:r>
              <a:rPr sz="1200" spc="105" dirty="0">
                <a:latin typeface="Arial"/>
                <a:cs typeface="Arial"/>
              </a:rPr>
              <a:t> </a:t>
            </a:r>
            <a:r>
              <a:rPr sz="1200" spc="-50" dirty="0">
                <a:latin typeface="Arial"/>
                <a:cs typeface="Arial"/>
              </a:rPr>
              <a:t>de</a:t>
            </a:r>
            <a:r>
              <a:rPr sz="1200" spc="105" dirty="0">
                <a:latin typeface="Arial"/>
                <a:cs typeface="Arial"/>
              </a:rPr>
              <a:t> </a:t>
            </a:r>
            <a:r>
              <a:rPr sz="1200" spc="-45" dirty="0">
                <a:latin typeface="Arial"/>
                <a:cs typeface="Arial"/>
              </a:rPr>
              <a:t>diálogo</a:t>
            </a:r>
            <a:r>
              <a:rPr sz="1200" spc="105" dirty="0">
                <a:latin typeface="Arial"/>
                <a:cs typeface="Arial"/>
              </a:rPr>
              <a:t> </a:t>
            </a:r>
            <a:r>
              <a:rPr sz="1200" spc="-50" dirty="0">
                <a:latin typeface="Arial"/>
                <a:cs typeface="Arial"/>
              </a:rPr>
              <a:t>de</a:t>
            </a:r>
            <a:r>
              <a:rPr sz="1200" spc="105" dirty="0">
                <a:latin typeface="Arial"/>
                <a:cs typeface="Arial"/>
              </a:rPr>
              <a:t> </a:t>
            </a:r>
            <a:r>
              <a:rPr sz="1200" spc="-45" dirty="0">
                <a:latin typeface="Arial"/>
                <a:cs typeface="Arial"/>
              </a:rPr>
              <a:t>la</a:t>
            </a:r>
            <a:r>
              <a:rPr sz="1200" spc="105" dirty="0">
                <a:latin typeface="Arial"/>
                <a:cs typeface="Arial"/>
              </a:rPr>
              <a:t> </a:t>
            </a:r>
            <a:r>
              <a:rPr sz="1200" spc="-55" dirty="0">
                <a:latin typeface="Arial"/>
                <a:cs typeface="Arial"/>
              </a:rPr>
              <a:t>derecha.</a:t>
            </a:r>
            <a:r>
              <a:rPr sz="1200" spc="105" dirty="0">
                <a:latin typeface="Arial"/>
                <a:cs typeface="Arial"/>
              </a:rPr>
              <a:t> </a:t>
            </a:r>
            <a:r>
              <a:rPr sz="1200" spc="-110" dirty="0">
                <a:latin typeface="Arial"/>
                <a:cs typeface="Arial"/>
              </a:rPr>
              <a:t>Son</a:t>
            </a:r>
            <a:r>
              <a:rPr sz="1200" spc="105" dirty="0">
                <a:latin typeface="Arial"/>
                <a:cs typeface="Arial"/>
              </a:rPr>
              <a:t> </a:t>
            </a:r>
            <a:r>
              <a:rPr sz="1200" spc="-30" dirty="0">
                <a:latin typeface="Arial"/>
                <a:cs typeface="Arial"/>
              </a:rPr>
              <a:t>el</a:t>
            </a:r>
            <a:r>
              <a:rPr sz="1200" spc="10" dirty="0">
                <a:latin typeface="Arial"/>
                <a:cs typeface="Arial"/>
              </a:rPr>
              <a:t> </a:t>
            </a:r>
            <a:r>
              <a:rPr sz="1200" spc="-55" dirty="0">
                <a:latin typeface="Arial"/>
                <a:cs typeface="Arial"/>
              </a:rPr>
              <a:t>mismo</a:t>
            </a:r>
            <a:r>
              <a:rPr sz="1200" spc="610" dirty="0">
                <a:latin typeface="Arial"/>
                <a:cs typeface="Arial"/>
              </a:rPr>
              <a:t> </a:t>
            </a:r>
            <a:r>
              <a:rPr sz="1200" spc="-40" dirty="0">
                <a:latin typeface="Arial"/>
                <a:cs typeface="Arial"/>
              </a:rPr>
              <a:t>grupo</a:t>
            </a:r>
            <a:r>
              <a:rPr sz="1200" spc="610" dirty="0">
                <a:latin typeface="Arial"/>
                <a:cs typeface="Arial"/>
              </a:rPr>
              <a:t> </a:t>
            </a:r>
            <a:r>
              <a:rPr sz="1200" spc="-50" dirty="0">
                <a:latin typeface="Arial"/>
                <a:cs typeface="Arial"/>
              </a:rPr>
              <a:t>de</a:t>
            </a:r>
            <a:r>
              <a:rPr sz="1200" spc="610" dirty="0">
                <a:latin typeface="Arial"/>
                <a:cs typeface="Arial"/>
              </a:rPr>
              <a:t> </a:t>
            </a:r>
            <a:r>
              <a:rPr sz="1200" spc="-45" dirty="0">
                <a:latin typeface="Arial"/>
                <a:cs typeface="Arial"/>
              </a:rPr>
              <a:t>estudiantes</a:t>
            </a:r>
            <a:r>
              <a:rPr sz="1200" spc="610" dirty="0">
                <a:latin typeface="Arial"/>
                <a:cs typeface="Arial"/>
              </a:rPr>
              <a:t> </a:t>
            </a:r>
            <a:r>
              <a:rPr sz="1200" spc="-60" dirty="0">
                <a:latin typeface="Arial"/>
                <a:cs typeface="Arial"/>
              </a:rPr>
              <a:t>antes</a:t>
            </a:r>
            <a:r>
              <a:rPr sz="1200" spc="610" dirty="0">
                <a:latin typeface="Arial"/>
                <a:cs typeface="Arial"/>
              </a:rPr>
              <a:t> </a:t>
            </a:r>
            <a:r>
              <a:rPr sz="1200" spc="-60" dirty="0">
                <a:latin typeface="Arial"/>
                <a:cs typeface="Arial"/>
              </a:rPr>
              <a:t>y</a:t>
            </a:r>
            <a:r>
              <a:rPr sz="1200" spc="610" dirty="0">
                <a:latin typeface="Arial"/>
                <a:cs typeface="Arial"/>
              </a:rPr>
              <a:t> </a:t>
            </a:r>
            <a:r>
              <a:rPr sz="1200" spc="-75" dirty="0">
                <a:latin typeface="Arial"/>
                <a:cs typeface="Arial"/>
              </a:rPr>
              <a:t>después</a:t>
            </a:r>
            <a:r>
              <a:rPr sz="1200" spc="610" dirty="0">
                <a:latin typeface="Arial"/>
                <a:cs typeface="Arial"/>
              </a:rPr>
              <a:t> </a:t>
            </a:r>
            <a:r>
              <a:rPr sz="1200" spc="-50" dirty="0">
                <a:latin typeface="Arial"/>
                <a:cs typeface="Arial"/>
              </a:rPr>
              <a:t>de</a:t>
            </a:r>
            <a:r>
              <a:rPr sz="1200" spc="610" dirty="0">
                <a:latin typeface="Arial"/>
                <a:cs typeface="Arial"/>
              </a:rPr>
              <a:t> </a:t>
            </a:r>
            <a:r>
              <a:rPr sz="1200" spc="-80" dirty="0">
                <a:latin typeface="Arial"/>
                <a:cs typeface="Arial"/>
              </a:rPr>
              <a:t>una</a:t>
            </a:r>
            <a:r>
              <a:rPr sz="1200" spc="-50" dirty="0">
                <a:latin typeface="Arial"/>
                <a:cs typeface="Arial"/>
              </a:rPr>
              <a:t> </a:t>
            </a:r>
            <a:r>
              <a:rPr sz="1200" spc="-30" dirty="0">
                <a:latin typeface="Arial"/>
                <a:cs typeface="Arial"/>
              </a:rPr>
              <a:t>intervención. </a:t>
            </a:r>
            <a:r>
              <a:rPr sz="1200" spc="-75" dirty="0">
                <a:latin typeface="Arial"/>
                <a:cs typeface="Arial"/>
              </a:rPr>
              <a:t>Ellos</a:t>
            </a:r>
            <a:r>
              <a:rPr sz="1200" spc="-30" dirty="0">
                <a:latin typeface="Arial"/>
                <a:cs typeface="Arial"/>
              </a:rPr>
              <a:t> </a:t>
            </a:r>
            <a:r>
              <a:rPr sz="1200" spc="-60" dirty="0">
                <a:latin typeface="Arial"/>
                <a:cs typeface="Arial"/>
              </a:rPr>
              <a:t>y</a:t>
            </a:r>
            <a:r>
              <a:rPr sz="1200" spc="-30" dirty="0">
                <a:latin typeface="Arial"/>
                <a:cs typeface="Arial"/>
              </a:rPr>
              <a:t> </a:t>
            </a:r>
            <a:r>
              <a:rPr sz="1200" spc="-60" dirty="0">
                <a:latin typeface="Arial"/>
                <a:cs typeface="Arial"/>
              </a:rPr>
              <a:t>ellas</a:t>
            </a:r>
            <a:r>
              <a:rPr sz="1200" spc="-30" dirty="0">
                <a:latin typeface="Arial"/>
                <a:cs typeface="Arial"/>
              </a:rPr>
              <a:t> participan </a:t>
            </a:r>
            <a:r>
              <a:rPr sz="1200" spc="-50" dirty="0">
                <a:latin typeface="Arial"/>
                <a:cs typeface="Arial"/>
              </a:rPr>
              <a:t>en</a:t>
            </a:r>
            <a:r>
              <a:rPr sz="1200" spc="-30" dirty="0">
                <a:latin typeface="Arial"/>
                <a:cs typeface="Arial"/>
              </a:rPr>
              <a:t> </a:t>
            </a:r>
            <a:r>
              <a:rPr sz="1200" spc="-55" dirty="0">
                <a:latin typeface="Arial"/>
                <a:cs typeface="Arial"/>
              </a:rPr>
              <a:t>una</a:t>
            </a:r>
            <a:r>
              <a:rPr sz="1200" spc="-30" dirty="0">
                <a:latin typeface="Arial"/>
                <a:cs typeface="Arial"/>
              </a:rPr>
              <a:t> </a:t>
            </a:r>
            <a:r>
              <a:rPr sz="1200" spc="-40" dirty="0">
                <a:latin typeface="Arial"/>
                <a:cs typeface="Arial"/>
              </a:rPr>
              <a:t>actividad</a:t>
            </a:r>
            <a:r>
              <a:rPr sz="1200" spc="-30" dirty="0">
                <a:latin typeface="Arial"/>
                <a:cs typeface="Arial"/>
              </a:rPr>
              <a:t> </a:t>
            </a:r>
            <a:r>
              <a:rPr sz="1200" spc="-40" dirty="0">
                <a:latin typeface="Arial"/>
                <a:cs typeface="Arial"/>
              </a:rPr>
              <a:t>grupal</a:t>
            </a:r>
            <a:r>
              <a:rPr sz="1200" spc="-30" dirty="0">
                <a:latin typeface="Arial"/>
                <a:cs typeface="Arial"/>
              </a:rPr>
              <a:t> </a:t>
            </a:r>
            <a:r>
              <a:rPr sz="1200" spc="-50" dirty="0">
                <a:latin typeface="Arial"/>
                <a:cs typeface="Arial"/>
              </a:rPr>
              <a:t>en</a:t>
            </a:r>
            <a:r>
              <a:rPr sz="1200" spc="-20" dirty="0">
                <a:latin typeface="Arial"/>
                <a:cs typeface="Arial"/>
              </a:rPr>
              <a:t> </a:t>
            </a:r>
            <a:r>
              <a:rPr sz="1200" spc="-45" dirty="0">
                <a:latin typeface="Arial"/>
                <a:cs typeface="Arial"/>
              </a:rPr>
              <a:t>la</a:t>
            </a:r>
            <a:r>
              <a:rPr sz="1200" spc="250" dirty="0">
                <a:latin typeface="Arial"/>
                <a:cs typeface="Arial"/>
              </a:rPr>
              <a:t> </a:t>
            </a:r>
            <a:r>
              <a:rPr sz="1200" spc="-45" dirty="0">
                <a:latin typeface="Arial"/>
                <a:cs typeface="Arial"/>
              </a:rPr>
              <a:t>que</a:t>
            </a:r>
            <a:r>
              <a:rPr sz="1200" spc="250" dirty="0">
                <a:latin typeface="Arial"/>
                <a:cs typeface="Arial"/>
              </a:rPr>
              <a:t> </a:t>
            </a:r>
            <a:r>
              <a:rPr sz="1200" spc="-50" dirty="0">
                <a:latin typeface="Arial"/>
                <a:cs typeface="Arial"/>
              </a:rPr>
              <a:t>resuelven</a:t>
            </a:r>
            <a:r>
              <a:rPr sz="1200" spc="250" dirty="0">
                <a:latin typeface="Arial"/>
                <a:cs typeface="Arial"/>
              </a:rPr>
              <a:t> </a:t>
            </a:r>
            <a:r>
              <a:rPr sz="1200" spc="-50" dirty="0">
                <a:latin typeface="Arial"/>
                <a:cs typeface="Arial"/>
              </a:rPr>
              <a:t>problemas</a:t>
            </a:r>
            <a:r>
              <a:rPr sz="1200" spc="250" dirty="0">
                <a:latin typeface="Arial"/>
                <a:cs typeface="Arial"/>
              </a:rPr>
              <a:t> </a:t>
            </a:r>
            <a:r>
              <a:rPr sz="1200" spc="-50" dirty="0">
                <a:latin typeface="Arial"/>
                <a:cs typeface="Arial"/>
              </a:rPr>
              <a:t>de</a:t>
            </a:r>
            <a:r>
              <a:rPr sz="1200" spc="250" dirty="0">
                <a:latin typeface="Arial"/>
                <a:cs typeface="Arial"/>
              </a:rPr>
              <a:t> </a:t>
            </a:r>
            <a:r>
              <a:rPr sz="1200" spc="-40" dirty="0">
                <a:latin typeface="Arial"/>
                <a:cs typeface="Arial"/>
              </a:rPr>
              <a:t>razonamiento</a:t>
            </a:r>
            <a:r>
              <a:rPr sz="1200" spc="250" dirty="0">
                <a:latin typeface="Arial"/>
                <a:cs typeface="Arial"/>
              </a:rPr>
              <a:t> </a:t>
            </a:r>
            <a:r>
              <a:rPr sz="1200" spc="-35" dirty="0">
                <a:latin typeface="Arial"/>
                <a:cs typeface="Arial"/>
              </a:rPr>
              <a:t>no</a:t>
            </a:r>
            <a:r>
              <a:rPr sz="1200" spc="250" dirty="0">
                <a:latin typeface="Arial"/>
                <a:cs typeface="Arial"/>
              </a:rPr>
              <a:t> </a:t>
            </a:r>
            <a:r>
              <a:rPr sz="1200" spc="-40" dirty="0">
                <a:latin typeface="Arial"/>
                <a:cs typeface="Arial"/>
              </a:rPr>
              <a:t>verbal</a:t>
            </a:r>
            <a:r>
              <a:rPr sz="1200" spc="250" dirty="0">
                <a:latin typeface="Arial"/>
                <a:cs typeface="Arial"/>
              </a:rPr>
              <a:t> </a:t>
            </a:r>
            <a:r>
              <a:rPr sz="1200" spc="-50" dirty="0">
                <a:latin typeface="Arial"/>
                <a:cs typeface="Arial"/>
              </a:rPr>
              <a:t>de</a:t>
            </a:r>
            <a:r>
              <a:rPr sz="1200" spc="-35" dirty="0">
                <a:latin typeface="Arial"/>
                <a:cs typeface="Arial"/>
              </a:rPr>
              <a:t> </a:t>
            </a:r>
            <a:r>
              <a:rPr sz="1200" spc="-40" dirty="0">
                <a:latin typeface="Arial"/>
                <a:cs typeface="Arial"/>
              </a:rPr>
              <a:t>opción</a:t>
            </a:r>
            <a:r>
              <a:rPr sz="1200" spc="70" dirty="0">
                <a:latin typeface="Arial"/>
                <a:cs typeface="Arial"/>
              </a:rPr>
              <a:t> </a:t>
            </a:r>
            <a:r>
              <a:rPr sz="1200" spc="-15" dirty="0">
                <a:latin typeface="Arial"/>
                <a:cs typeface="Arial"/>
              </a:rPr>
              <a:t>múltiple.</a:t>
            </a:r>
            <a:r>
              <a:rPr sz="1200" spc="70" dirty="0">
                <a:latin typeface="Arial"/>
                <a:cs typeface="Arial"/>
              </a:rPr>
              <a:t> </a:t>
            </a:r>
            <a:r>
              <a:rPr sz="1200" spc="-125" dirty="0">
                <a:latin typeface="Arial"/>
                <a:cs typeface="Arial"/>
              </a:rPr>
              <a:t>En</a:t>
            </a:r>
            <a:r>
              <a:rPr sz="1200" spc="70" dirty="0">
                <a:latin typeface="Arial"/>
                <a:cs typeface="Arial"/>
              </a:rPr>
              <a:t> </a:t>
            </a:r>
            <a:r>
              <a:rPr sz="1200" spc="-30" dirty="0">
                <a:latin typeface="Arial"/>
                <a:cs typeface="Arial"/>
              </a:rPr>
              <a:t>el</a:t>
            </a:r>
            <a:r>
              <a:rPr sz="1200" spc="70" dirty="0">
                <a:latin typeface="Arial"/>
                <a:cs typeface="Arial"/>
              </a:rPr>
              <a:t> </a:t>
            </a:r>
            <a:r>
              <a:rPr sz="1200" spc="-20" dirty="0">
                <a:latin typeface="Arial"/>
                <a:cs typeface="Arial"/>
              </a:rPr>
              <a:t>primer</a:t>
            </a:r>
            <a:r>
              <a:rPr sz="1200" spc="70" dirty="0">
                <a:latin typeface="Arial"/>
                <a:cs typeface="Arial"/>
              </a:rPr>
              <a:t> </a:t>
            </a:r>
            <a:r>
              <a:rPr sz="1200" spc="-35" dirty="0">
                <a:latin typeface="Arial"/>
                <a:cs typeface="Arial"/>
              </a:rPr>
              <a:t>ejemplo,</a:t>
            </a:r>
            <a:r>
              <a:rPr sz="1200" spc="70" dirty="0">
                <a:latin typeface="Arial"/>
                <a:cs typeface="Arial"/>
              </a:rPr>
              <a:t> </a:t>
            </a:r>
            <a:r>
              <a:rPr sz="1200" spc="-50" dirty="0">
                <a:latin typeface="Arial"/>
                <a:cs typeface="Arial"/>
              </a:rPr>
              <a:t>puede</a:t>
            </a:r>
            <a:r>
              <a:rPr sz="1200" spc="70" dirty="0">
                <a:latin typeface="Arial"/>
                <a:cs typeface="Arial"/>
              </a:rPr>
              <a:t> </a:t>
            </a:r>
            <a:r>
              <a:rPr sz="1200" spc="-40" dirty="0">
                <a:latin typeface="Arial"/>
                <a:cs typeface="Arial"/>
              </a:rPr>
              <a:t>ver</a:t>
            </a:r>
            <a:r>
              <a:rPr sz="1200" spc="70" dirty="0">
                <a:latin typeface="Arial"/>
                <a:cs typeface="Arial"/>
              </a:rPr>
              <a:t> </a:t>
            </a:r>
            <a:r>
              <a:rPr sz="1200" spc="-45" dirty="0">
                <a:latin typeface="Arial"/>
                <a:cs typeface="Arial"/>
              </a:rPr>
              <a:t>que</a:t>
            </a:r>
            <a:r>
              <a:rPr sz="1200" spc="70" dirty="0">
                <a:latin typeface="Arial"/>
                <a:cs typeface="Arial"/>
              </a:rPr>
              <a:t> </a:t>
            </a:r>
            <a:r>
              <a:rPr sz="1200" spc="-35" dirty="0">
                <a:latin typeface="Arial"/>
                <a:cs typeface="Arial"/>
              </a:rPr>
              <a:t>no</a:t>
            </a:r>
            <a:r>
              <a:rPr sz="1200" spc="70" dirty="0">
                <a:latin typeface="Arial"/>
                <a:cs typeface="Arial"/>
              </a:rPr>
              <a:t> </a:t>
            </a:r>
            <a:r>
              <a:rPr sz="1200" spc="-65" dirty="0">
                <a:latin typeface="Arial"/>
                <a:cs typeface="Arial"/>
              </a:rPr>
              <a:t>hay</a:t>
            </a:r>
            <a:r>
              <a:rPr sz="1200" spc="-45" dirty="0">
                <a:latin typeface="Arial"/>
                <a:cs typeface="Arial"/>
              </a:rPr>
              <a:t> </a:t>
            </a:r>
            <a:r>
              <a:rPr sz="1200" spc="-50" dirty="0">
                <a:latin typeface="Arial"/>
                <a:cs typeface="Arial"/>
              </a:rPr>
              <a:t>mucho</a:t>
            </a:r>
            <a:r>
              <a:rPr sz="1200" spc="75" dirty="0">
                <a:latin typeface="Arial"/>
                <a:cs typeface="Arial"/>
              </a:rPr>
              <a:t> </a:t>
            </a:r>
            <a:r>
              <a:rPr sz="1200" spc="-40" dirty="0">
                <a:latin typeface="Arial"/>
                <a:cs typeface="Arial"/>
              </a:rPr>
              <a:t>razonamiento:</a:t>
            </a:r>
            <a:r>
              <a:rPr sz="1200" spc="75" dirty="0">
                <a:latin typeface="Arial"/>
                <a:cs typeface="Arial"/>
              </a:rPr>
              <a:t> </a:t>
            </a:r>
            <a:r>
              <a:rPr sz="1200" spc="-35" dirty="0">
                <a:latin typeface="Arial"/>
                <a:cs typeface="Arial"/>
              </a:rPr>
              <a:t>no</a:t>
            </a:r>
            <a:r>
              <a:rPr sz="1200" spc="75" dirty="0">
                <a:latin typeface="Arial"/>
                <a:cs typeface="Arial"/>
              </a:rPr>
              <a:t> </a:t>
            </a:r>
            <a:r>
              <a:rPr sz="1200" spc="-85" dirty="0">
                <a:latin typeface="Arial"/>
                <a:cs typeface="Arial"/>
              </a:rPr>
              <a:t>pasan</a:t>
            </a:r>
            <a:r>
              <a:rPr sz="1200" spc="75" dirty="0">
                <a:latin typeface="Arial"/>
                <a:cs typeface="Arial"/>
              </a:rPr>
              <a:t> </a:t>
            </a:r>
            <a:r>
              <a:rPr sz="1200" spc="-50" dirty="0">
                <a:latin typeface="Arial"/>
                <a:cs typeface="Arial"/>
              </a:rPr>
              <a:t>mucho</a:t>
            </a:r>
            <a:r>
              <a:rPr sz="1200" spc="75" dirty="0">
                <a:latin typeface="Arial"/>
                <a:cs typeface="Arial"/>
              </a:rPr>
              <a:t> </a:t>
            </a:r>
            <a:r>
              <a:rPr sz="1200" spc="-20" dirty="0">
                <a:latin typeface="Arial"/>
                <a:cs typeface="Arial"/>
              </a:rPr>
              <a:t>tiempo</a:t>
            </a:r>
            <a:r>
              <a:rPr sz="1200" spc="75" dirty="0">
                <a:latin typeface="Arial"/>
                <a:cs typeface="Arial"/>
              </a:rPr>
              <a:t> </a:t>
            </a:r>
            <a:r>
              <a:rPr sz="1200" spc="-35" dirty="0">
                <a:latin typeface="Arial"/>
                <a:cs typeface="Arial"/>
              </a:rPr>
              <a:t>discutiendo</a:t>
            </a:r>
            <a:r>
              <a:rPr sz="1200" spc="75" dirty="0">
                <a:latin typeface="Arial"/>
                <a:cs typeface="Arial"/>
              </a:rPr>
              <a:t> </a:t>
            </a:r>
            <a:r>
              <a:rPr sz="1200" spc="-45" dirty="0">
                <a:latin typeface="Arial"/>
                <a:cs typeface="Arial"/>
              </a:rPr>
              <a:t>la</a:t>
            </a:r>
            <a:r>
              <a:rPr sz="1200" spc="-50" dirty="0">
                <a:latin typeface="Arial"/>
                <a:cs typeface="Arial"/>
              </a:rPr>
              <a:t> </a:t>
            </a:r>
            <a:r>
              <a:rPr sz="1200" spc="-40" dirty="0">
                <a:latin typeface="Arial"/>
                <a:cs typeface="Arial"/>
              </a:rPr>
              <a:t>actividad</a:t>
            </a:r>
            <a:r>
              <a:rPr sz="1200" spc="-45" dirty="0">
                <a:latin typeface="Arial"/>
                <a:cs typeface="Arial"/>
              </a:rPr>
              <a:t> </a:t>
            </a:r>
            <a:r>
              <a:rPr sz="1200" spc="-35" dirty="0">
                <a:latin typeface="Arial"/>
                <a:cs typeface="Arial"/>
              </a:rPr>
              <a:t>o</a:t>
            </a:r>
            <a:r>
              <a:rPr sz="1200" spc="-45" dirty="0">
                <a:latin typeface="Arial"/>
                <a:cs typeface="Arial"/>
              </a:rPr>
              <a:t> </a:t>
            </a:r>
            <a:r>
              <a:rPr sz="1200" spc="-50" dirty="0">
                <a:latin typeface="Arial"/>
                <a:cs typeface="Arial"/>
              </a:rPr>
              <a:t>dando</a:t>
            </a:r>
            <a:r>
              <a:rPr sz="1200" spc="-45" dirty="0">
                <a:latin typeface="Arial"/>
                <a:cs typeface="Arial"/>
              </a:rPr>
              <a:t> </a:t>
            </a:r>
            <a:r>
              <a:rPr sz="1200" spc="-70" dirty="0">
                <a:latin typeface="Arial"/>
                <a:cs typeface="Arial"/>
              </a:rPr>
              <a:t>razones</a:t>
            </a:r>
            <a:r>
              <a:rPr sz="1200" spc="-45" dirty="0">
                <a:latin typeface="Arial"/>
                <a:cs typeface="Arial"/>
              </a:rPr>
              <a:t> </a:t>
            </a:r>
            <a:r>
              <a:rPr sz="1200" spc="-95" dirty="0">
                <a:latin typeface="Arial"/>
                <a:cs typeface="Arial"/>
              </a:rPr>
              <a:t>a</a:t>
            </a:r>
            <a:r>
              <a:rPr sz="1200" spc="-45" dirty="0">
                <a:latin typeface="Arial"/>
                <a:cs typeface="Arial"/>
              </a:rPr>
              <a:t> </a:t>
            </a:r>
            <a:r>
              <a:rPr sz="1200" spc="-55" dirty="0">
                <a:latin typeface="Arial"/>
                <a:cs typeface="Arial"/>
              </a:rPr>
              <a:t>los</a:t>
            </a:r>
            <a:r>
              <a:rPr sz="1200" spc="-45" dirty="0">
                <a:latin typeface="Arial"/>
                <a:cs typeface="Arial"/>
              </a:rPr>
              <a:t> </a:t>
            </a:r>
            <a:r>
              <a:rPr sz="1200" spc="-70" dirty="0">
                <a:latin typeface="Arial"/>
                <a:cs typeface="Arial"/>
              </a:rPr>
              <a:t>demás</a:t>
            </a:r>
            <a:r>
              <a:rPr sz="1200" b="1" spc="-70" dirty="0">
                <a:latin typeface="Arial"/>
                <a:cs typeface="Arial"/>
              </a:rPr>
              <a:t>.</a:t>
            </a:r>
            <a:r>
              <a:rPr sz="1200" b="1" spc="-45" dirty="0">
                <a:latin typeface="Arial"/>
                <a:cs typeface="Arial"/>
              </a:rPr>
              <a:t> </a:t>
            </a:r>
            <a:r>
              <a:rPr sz="1200" spc="-130" dirty="0">
                <a:latin typeface="Arial"/>
                <a:cs typeface="Arial"/>
              </a:rPr>
              <a:t>En</a:t>
            </a:r>
            <a:r>
              <a:rPr sz="1200" spc="-45" dirty="0">
                <a:latin typeface="Arial"/>
                <a:cs typeface="Arial"/>
              </a:rPr>
              <a:t> </a:t>
            </a:r>
            <a:r>
              <a:rPr sz="1200" spc="-35" dirty="0">
                <a:latin typeface="Arial"/>
                <a:cs typeface="Arial"/>
              </a:rPr>
              <a:t>el</a:t>
            </a:r>
            <a:r>
              <a:rPr sz="1200" spc="-45" dirty="0">
                <a:latin typeface="Arial"/>
                <a:cs typeface="Arial"/>
              </a:rPr>
              <a:t> </a:t>
            </a:r>
            <a:r>
              <a:rPr sz="1200" spc="-70" dirty="0">
                <a:latin typeface="Arial"/>
                <a:cs typeface="Arial"/>
              </a:rPr>
              <a:t>segundo</a:t>
            </a:r>
            <a:r>
              <a:rPr sz="1200" spc="-45" dirty="0">
                <a:latin typeface="Arial"/>
                <a:cs typeface="Arial"/>
              </a:rPr>
              <a:t> </a:t>
            </a:r>
            <a:r>
              <a:rPr sz="1200" spc="-35" dirty="0">
                <a:latin typeface="Arial"/>
                <a:cs typeface="Arial"/>
              </a:rPr>
              <a:t>ejemplo,</a:t>
            </a:r>
            <a:r>
              <a:rPr sz="1200" spc="-20" dirty="0">
                <a:latin typeface="Arial"/>
                <a:cs typeface="Arial"/>
              </a:rPr>
              <a:t> </a:t>
            </a:r>
            <a:r>
              <a:rPr sz="1200" spc="-75" dirty="0">
                <a:latin typeface="Arial"/>
                <a:cs typeface="Arial"/>
              </a:rPr>
              <a:t>las</a:t>
            </a:r>
            <a:r>
              <a:rPr sz="1200" spc="-114" dirty="0">
                <a:latin typeface="Arial"/>
                <a:cs typeface="Arial"/>
              </a:rPr>
              <a:t> </a:t>
            </a:r>
            <a:r>
              <a:rPr sz="1200" spc="-45" dirty="0">
                <a:latin typeface="Arial"/>
                <a:cs typeface="Arial"/>
              </a:rPr>
              <a:t>interacciones</a:t>
            </a:r>
            <a:r>
              <a:rPr sz="1200" spc="-114" dirty="0">
                <a:latin typeface="Arial"/>
                <a:cs typeface="Arial"/>
              </a:rPr>
              <a:t> </a:t>
            </a:r>
            <a:r>
              <a:rPr sz="1200" spc="-70" dirty="0">
                <a:latin typeface="Arial"/>
                <a:cs typeface="Arial"/>
              </a:rPr>
              <a:t>son</a:t>
            </a:r>
            <a:r>
              <a:rPr sz="1200" spc="-114" dirty="0">
                <a:latin typeface="Arial"/>
                <a:cs typeface="Arial"/>
              </a:rPr>
              <a:t> </a:t>
            </a:r>
            <a:r>
              <a:rPr sz="1200" spc="-95" dirty="0">
                <a:latin typeface="Arial"/>
                <a:cs typeface="Arial"/>
              </a:rPr>
              <a:t>más</a:t>
            </a:r>
            <a:r>
              <a:rPr sz="1200" spc="-114" dirty="0">
                <a:latin typeface="Arial"/>
                <a:cs typeface="Arial"/>
              </a:rPr>
              <a:t> </a:t>
            </a:r>
            <a:r>
              <a:rPr sz="1200" spc="-70" dirty="0">
                <a:latin typeface="Arial"/>
                <a:cs typeface="Arial"/>
              </a:rPr>
              <a:t>largas</a:t>
            </a:r>
            <a:r>
              <a:rPr sz="1200" spc="-114" dirty="0">
                <a:latin typeface="Arial"/>
                <a:cs typeface="Arial"/>
              </a:rPr>
              <a:t> </a:t>
            </a:r>
            <a:r>
              <a:rPr sz="1200" spc="-60" dirty="0">
                <a:latin typeface="Arial"/>
                <a:cs typeface="Arial"/>
              </a:rPr>
              <a:t>y</a:t>
            </a:r>
            <a:r>
              <a:rPr sz="1200" spc="-114" dirty="0">
                <a:latin typeface="Arial"/>
                <a:cs typeface="Arial"/>
              </a:rPr>
              <a:t> </a:t>
            </a:r>
            <a:r>
              <a:rPr sz="1200" spc="-65" dirty="0">
                <a:latin typeface="Arial"/>
                <a:cs typeface="Arial"/>
              </a:rPr>
              <a:t>hay</a:t>
            </a:r>
            <a:r>
              <a:rPr sz="1200" spc="-114" dirty="0">
                <a:latin typeface="Arial"/>
                <a:cs typeface="Arial"/>
              </a:rPr>
              <a:t> </a:t>
            </a:r>
            <a:r>
              <a:rPr sz="1200" spc="-50" dirty="0">
                <a:latin typeface="Arial"/>
                <a:cs typeface="Arial"/>
              </a:rPr>
              <a:t>mucho</a:t>
            </a:r>
            <a:r>
              <a:rPr sz="1200" spc="-114" dirty="0">
                <a:latin typeface="Arial"/>
                <a:cs typeface="Arial"/>
              </a:rPr>
              <a:t> </a:t>
            </a:r>
            <a:r>
              <a:rPr sz="1200" spc="-95" dirty="0">
                <a:latin typeface="Arial"/>
                <a:cs typeface="Arial"/>
              </a:rPr>
              <a:t>más</a:t>
            </a:r>
            <a:r>
              <a:rPr sz="1200" spc="-114" dirty="0">
                <a:latin typeface="Arial"/>
                <a:cs typeface="Arial"/>
              </a:rPr>
              <a:t> </a:t>
            </a:r>
            <a:r>
              <a:rPr sz="1200" spc="-45" dirty="0">
                <a:latin typeface="Arial"/>
                <a:cs typeface="Arial"/>
              </a:rPr>
              <a:t>razonamiento</a:t>
            </a:r>
            <a:r>
              <a:rPr sz="1200" spc="5" dirty="0">
                <a:latin typeface="Arial"/>
                <a:cs typeface="Arial"/>
              </a:rPr>
              <a:t> </a:t>
            </a:r>
            <a:r>
              <a:rPr sz="1200" spc="-45" dirty="0">
                <a:latin typeface="Arial"/>
                <a:cs typeface="Arial"/>
              </a:rPr>
              <a:t>(la</a:t>
            </a:r>
            <a:r>
              <a:rPr sz="1200" spc="-65" dirty="0">
                <a:latin typeface="Arial"/>
                <a:cs typeface="Arial"/>
              </a:rPr>
              <a:t> </a:t>
            </a:r>
            <a:r>
              <a:rPr sz="1200" spc="-50" dirty="0">
                <a:latin typeface="Arial"/>
                <a:cs typeface="Arial"/>
              </a:rPr>
              <a:t>palabra</a:t>
            </a:r>
            <a:r>
              <a:rPr sz="1200" spc="-65" dirty="0">
                <a:latin typeface="Arial"/>
                <a:cs typeface="Arial"/>
              </a:rPr>
              <a:t> </a:t>
            </a:r>
            <a:r>
              <a:rPr sz="1200" spc="-10" dirty="0">
                <a:latin typeface="Arial"/>
                <a:cs typeface="Arial"/>
              </a:rPr>
              <a:t>"porque"</a:t>
            </a:r>
            <a:r>
              <a:rPr sz="1200" spc="-65" dirty="0">
                <a:latin typeface="Arial"/>
                <a:cs typeface="Arial"/>
              </a:rPr>
              <a:t> </a:t>
            </a:r>
            <a:r>
              <a:rPr sz="1200" spc="-100" dirty="0">
                <a:latin typeface="Arial"/>
                <a:cs typeface="Arial"/>
              </a:rPr>
              <a:t>se</a:t>
            </a:r>
            <a:r>
              <a:rPr sz="1200" spc="-65" dirty="0">
                <a:latin typeface="Arial"/>
                <a:cs typeface="Arial"/>
              </a:rPr>
              <a:t> </a:t>
            </a:r>
            <a:r>
              <a:rPr sz="1200" spc="-90" dirty="0">
                <a:latin typeface="Arial"/>
                <a:cs typeface="Arial"/>
              </a:rPr>
              <a:t>usa</a:t>
            </a:r>
            <a:r>
              <a:rPr sz="1200" spc="-65" dirty="0">
                <a:latin typeface="Arial"/>
                <a:cs typeface="Arial"/>
              </a:rPr>
              <a:t> </a:t>
            </a:r>
            <a:r>
              <a:rPr sz="1200" spc="-60" dirty="0">
                <a:latin typeface="Arial"/>
                <a:cs typeface="Arial"/>
              </a:rPr>
              <a:t>con</a:t>
            </a:r>
            <a:r>
              <a:rPr sz="1200" spc="-65" dirty="0">
                <a:latin typeface="Arial"/>
                <a:cs typeface="Arial"/>
              </a:rPr>
              <a:t> </a:t>
            </a:r>
            <a:r>
              <a:rPr sz="1200" spc="-45" dirty="0">
                <a:latin typeface="Arial"/>
                <a:cs typeface="Arial"/>
              </a:rPr>
              <a:t>frecuencia).</a:t>
            </a:r>
            <a:endParaRPr sz="1200">
              <a:latin typeface="Arial"/>
              <a:cs typeface="Arial"/>
            </a:endParaRPr>
          </a:p>
          <a:p>
            <a:pPr marL="12700" marR="5080" algn="just">
              <a:lnSpc>
                <a:spcPct val="101699"/>
              </a:lnSpc>
              <a:spcBef>
                <a:spcPts val="600"/>
              </a:spcBef>
            </a:pPr>
            <a:r>
              <a:rPr sz="1200" spc="-55" dirty="0">
                <a:latin typeface="Arial"/>
                <a:cs typeface="Arial"/>
              </a:rPr>
              <a:t>Esto</a:t>
            </a:r>
            <a:r>
              <a:rPr sz="1200" spc="-30" dirty="0">
                <a:latin typeface="Arial"/>
                <a:cs typeface="Arial"/>
              </a:rPr>
              <a:t> </a:t>
            </a:r>
            <a:r>
              <a:rPr sz="1200" spc="-20" dirty="0">
                <a:latin typeface="Arial"/>
                <a:cs typeface="Arial"/>
              </a:rPr>
              <a:t>indica</a:t>
            </a:r>
            <a:r>
              <a:rPr sz="1200" spc="-25" dirty="0">
                <a:latin typeface="Arial"/>
                <a:cs typeface="Arial"/>
              </a:rPr>
              <a:t> </a:t>
            </a:r>
            <a:r>
              <a:rPr sz="1200" dirty="0">
                <a:latin typeface="Arial"/>
                <a:cs typeface="Arial"/>
              </a:rPr>
              <a:t>que</a:t>
            </a:r>
            <a:r>
              <a:rPr sz="1200" spc="-25" dirty="0">
                <a:latin typeface="Arial"/>
                <a:cs typeface="Arial"/>
              </a:rPr>
              <a:t> </a:t>
            </a:r>
            <a:r>
              <a:rPr sz="1200" dirty="0">
                <a:latin typeface="Arial"/>
                <a:cs typeface="Arial"/>
              </a:rPr>
              <a:t>los</a:t>
            </a:r>
            <a:r>
              <a:rPr sz="1200" spc="-30" dirty="0">
                <a:latin typeface="Arial"/>
                <a:cs typeface="Arial"/>
              </a:rPr>
              <a:t> </a:t>
            </a:r>
            <a:r>
              <a:rPr sz="1200" dirty="0">
                <a:latin typeface="Arial"/>
                <a:cs typeface="Arial"/>
              </a:rPr>
              <a:t>y</a:t>
            </a:r>
            <a:r>
              <a:rPr sz="1200" spc="-25" dirty="0">
                <a:latin typeface="Arial"/>
                <a:cs typeface="Arial"/>
              </a:rPr>
              <a:t> </a:t>
            </a:r>
            <a:r>
              <a:rPr sz="1200" spc="-35" dirty="0">
                <a:latin typeface="Arial"/>
                <a:cs typeface="Arial"/>
              </a:rPr>
              <a:t>las</a:t>
            </a:r>
            <a:r>
              <a:rPr sz="1200" spc="-25" dirty="0">
                <a:latin typeface="Arial"/>
                <a:cs typeface="Arial"/>
              </a:rPr>
              <a:t> </a:t>
            </a:r>
            <a:r>
              <a:rPr sz="1200" spc="-35" dirty="0">
                <a:latin typeface="Arial"/>
                <a:cs typeface="Arial"/>
              </a:rPr>
              <a:t>estudiantes</a:t>
            </a:r>
            <a:r>
              <a:rPr sz="1200" spc="-25" dirty="0">
                <a:latin typeface="Arial"/>
                <a:cs typeface="Arial"/>
              </a:rPr>
              <a:t> </a:t>
            </a:r>
            <a:r>
              <a:rPr sz="1200" spc="-30" dirty="0">
                <a:latin typeface="Arial"/>
                <a:cs typeface="Arial"/>
              </a:rPr>
              <a:t>están </a:t>
            </a:r>
            <a:r>
              <a:rPr sz="1200" spc="-25" dirty="0">
                <a:latin typeface="Arial"/>
                <a:cs typeface="Arial"/>
              </a:rPr>
              <a:t>participando </a:t>
            </a:r>
            <a:r>
              <a:rPr sz="1200" dirty="0">
                <a:latin typeface="Arial"/>
                <a:cs typeface="Arial"/>
              </a:rPr>
              <a:t>en</a:t>
            </a:r>
            <a:r>
              <a:rPr sz="1200" spc="-25" dirty="0">
                <a:latin typeface="Arial"/>
                <a:cs typeface="Arial"/>
              </a:rPr>
              <a:t> el </a:t>
            </a:r>
            <a:r>
              <a:rPr sz="1200" dirty="0">
                <a:latin typeface="Arial"/>
                <a:cs typeface="Arial"/>
              </a:rPr>
              <a:t>diálogo</a:t>
            </a:r>
            <a:r>
              <a:rPr sz="1200" spc="210" dirty="0">
                <a:latin typeface="Arial"/>
                <a:cs typeface="Arial"/>
              </a:rPr>
              <a:t> </a:t>
            </a:r>
            <a:r>
              <a:rPr sz="1200" dirty="0">
                <a:latin typeface="Arial"/>
                <a:cs typeface="Arial"/>
              </a:rPr>
              <a:t>más</a:t>
            </a:r>
            <a:r>
              <a:rPr sz="1200" spc="210" dirty="0">
                <a:latin typeface="Arial"/>
                <a:cs typeface="Arial"/>
              </a:rPr>
              <a:t> </a:t>
            </a:r>
            <a:r>
              <a:rPr sz="1200" dirty="0">
                <a:latin typeface="Arial"/>
                <a:cs typeface="Arial"/>
              </a:rPr>
              <a:t>después</a:t>
            </a:r>
            <a:r>
              <a:rPr sz="1200" spc="210" dirty="0">
                <a:latin typeface="Arial"/>
                <a:cs typeface="Arial"/>
              </a:rPr>
              <a:t> </a:t>
            </a:r>
            <a:r>
              <a:rPr sz="1200" dirty="0">
                <a:latin typeface="Arial"/>
                <a:cs typeface="Arial"/>
              </a:rPr>
              <a:t>de</a:t>
            </a:r>
            <a:r>
              <a:rPr sz="1200" spc="210" dirty="0">
                <a:latin typeface="Arial"/>
                <a:cs typeface="Arial"/>
              </a:rPr>
              <a:t> </a:t>
            </a:r>
            <a:r>
              <a:rPr sz="1200" dirty="0">
                <a:latin typeface="Arial"/>
                <a:cs typeface="Arial"/>
              </a:rPr>
              <a:t>la</a:t>
            </a:r>
            <a:r>
              <a:rPr sz="1200" spc="210" dirty="0">
                <a:latin typeface="Arial"/>
                <a:cs typeface="Arial"/>
              </a:rPr>
              <a:t> </a:t>
            </a:r>
            <a:r>
              <a:rPr sz="1200" dirty="0">
                <a:latin typeface="Arial"/>
                <a:cs typeface="Arial"/>
              </a:rPr>
              <a:t>intervención,</a:t>
            </a:r>
            <a:r>
              <a:rPr sz="1200" spc="215" dirty="0">
                <a:latin typeface="Arial"/>
                <a:cs typeface="Arial"/>
              </a:rPr>
              <a:t> </a:t>
            </a:r>
            <a:r>
              <a:rPr sz="1200" spc="-30" dirty="0">
                <a:latin typeface="Arial"/>
                <a:cs typeface="Arial"/>
              </a:rPr>
              <a:t>particularmente </a:t>
            </a:r>
            <a:r>
              <a:rPr sz="1200" spc="-45" dirty="0">
                <a:latin typeface="Arial"/>
                <a:cs typeface="Arial"/>
              </a:rPr>
              <a:t>mostrando</a:t>
            </a:r>
            <a:r>
              <a:rPr sz="1200" spc="-5" dirty="0">
                <a:latin typeface="Arial"/>
                <a:cs typeface="Arial"/>
              </a:rPr>
              <a:t> </a:t>
            </a:r>
            <a:r>
              <a:rPr sz="1200" spc="-10" dirty="0">
                <a:latin typeface="Arial"/>
                <a:cs typeface="Arial"/>
              </a:rPr>
              <a:t>razonamiento.</a:t>
            </a:r>
            <a:endParaRPr sz="1200">
              <a:latin typeface="Arial"/>
              <a:cs typeface="Arial"/>
            </a:endParaRPr>
          </a:p>
        </p:txBody>
      </p:sp>
      <p:sp>
        <p:nvSpPr>
          <p:cNvPr id="4" name="object 4"/>
          <p:cNvSpPr txBox="1"/>
          <p:nvPr/>
        </p:nvSpPr>
        <p:spPr>
          <a:xfrm>
            <a:off x="4903604" y="1550804"/>
            <a:ext cx="3140710" cy="208279"/>
          </a:xfrm>
          <a:prstGeom prst="rect">
            <a:avLst/>
          </a:prstGeom>
        </p:spPr>
        <p:txBody>
          <a:bodyPr vert="horz" wrap="square" lIns="0" tIns="12700" rIns="0" bIns="0" rtlCol="0">
            <a:spAutoFit/>
          </a:bodyPr>
          <a:lstStyle/>
          <a:p>
            <a:pPr marL="12700">
              <a:lnSpc>
                <a:spcPct val="100000"/>
              </a:lnSpc>
              <a:spcBef>
                <a:spcPts val="100"/>
              </a:spcBef>
            </a:pPr>
            <a:r>
              <a:rPr sz="1200" b="1" spc="-95" dirty="0">
                <a:latin typeface="Arial"/>
                <a:cs typeface="Arial"/>
              </a:rPr>
              <a:t>Ejemplo</a:t>
            </a:r>
            <a:r>
              <a:rPr sz="1200" b="1" spc="-50" dirty="0">
                <a:latin typeface="Arial"/>
                <a:cs typeface="Arial"/>
              </a:rPr>
              <a:t> </a:t>
            </a:r>
            <a:r>
              <a:rPr sz="1200" b="1" spc="-75" dirty="0">
                <a:latin typeface="Arial"/>
                <a:cs typeface="Arial"/>
              </a:rPr>
              <a:t>1:</a:t>
            </a:r>
            <a:r>
              <a:rPr sz="1200" b="1" spc="-50" dirty="0">
                <a:latin typeface="Arial"/>
                <a:cs typeface="Arial"/>
              </a:rPr>
              <a:t> </a:t>
            </a:r>
            <a:r>
              <a:rPr sz="1200" b="1" spc="-110" dirty="0">
                <a:latin typeface="Arial"/>
                <a:cs typeface="Arial"/>
              </a:rPr>
              <a:t>Línea</a:t>
            </a:r>
            <a:r>
              <a:rPr sz="1200" b="1" spc="-45" dirty="0">
                <a:latin typeface="Arial"/>
                <a:cs typeface="Arial"/>
              </a:rPr>
              <a:t> </a:t>
            </a:r>
            <a:r>
              <a:rPr sz="1200" b="1" spc="-85" dirty="0">
                <a:latin typeface="Arial"/>
                <a:cs typeface="Arial"/>
              </a:rPr>
              <a:t>de</a:t>
            </a:r>
            <a:r>
              <a:rPr sz="1200" b="1" spc="-50" dirty="0">
                <a:latin typeface="Arial"/>
                <a:cs typeface="Arial"/>
              </a:rPr>
              <a:t> </a:t>
            </a:r>
            <a:r>
              <a:rPr sz="1200" b="1" spc="-114" dirty="0">
                <a:latin typeface="Arial"/>
                <a:cs typeface="Arial"/>
              </a:rPr>
              <a:t>base</a:t>
            </a:r>
            <a:r>
              <a:rPr sz="1200" b="1" spc="-40" dirty="0">
                <a:latin typeface="Arial"/>
                <a:cs typeface="Arial"/>
              </a:rPr>
              <a:t> </a:t>
            </a:r>
            <a:r>
              <a:rPr sz="1200" b="1" spc="-90" dirty="0">
                <a:latin typeface="Arial"/>
                <a:cs typeface="Arial"/>
              </a:rPr>
              <a:t>antes</a:t>
            </a:r>
            <a:r>
              <a:rPr sz="1200" b="1" spc="-50" dirty="0">
                <a:latin typeface="Arial"/>
                <a:cs typeface="Arial"/>
              </a:rPr>
              <a:t> </a:t>
            </a:r>
            <a:r>
              <a:rPr sz="1200" b="1" spc="-85" dirty="0">
                <a:latin typeface="Arial"/>
                <a:cs typeface="Arial"/>
              </a:rPr>
              <a:t>de</a:t>
            </a:r>
            <a:r>
              <a:rPr sz="1200" b="1" spc="-45" dirty="0">
                <a:latin typeface="Arial"/>
                <a:cs typeface="Arial"/>
              </a:rPr>
              <a:t> </a:t>
            </a:r>
            <a:r>
              <a:rPr sz="1200" b="1" spc="-60" dirty="0">
                <a:latin typeface="Arial"/>
                <a:cs typeface="Arial"/>
              </a:rPr>
              <a:t>la</a:t>
            </a:r>
            <a:r>
              <a:rPr sz="1200" b="1" spc="-50" dirty="0">
                <a:latin typeface="Arial"/>
                <a:cs typeface="Arial"/>
              </a:rPr>
              <a:t> </a:t>
            </a:r>
            <a:r>
              <a:rPr sz="1200" b="1" spc="-65" dirty="0">
                <a:latin typeface="Arial"/>
                <a:cs typeface="Arial"/>
              </a:rPr>
              <a:t>intervención</a:t>
            </a:r>
            <a:endParaRPr sz="1200">
              <a:latin typeface="Arial"/>
              <a:cs typeface="Arial"/>
            </a:endParaRPr>
          </a:p>
        </p:txBody>
      </p:sp>
      <p:sp>
        <p:nvSpPr>
          <p:cNvPr id="5" name="object 5"/>
          <p:cNvSpPr txBox="1"/>
          <p:nvPr/>
        </p:nvSpPr>
        <p:spPr>
          <a:xfrm>
            <a:off x="4985900" y="3989203"/>
            <a:ext cx="4756785" cy="470534"/>
          </a:xfrm>
          <a:prstGeom prst="rect">
            <a:avLst/>
          </a:prstGeom>
        </p:spPr>
        <p:txBody>
          <a:bodyPr vert="horz" wrap="square" lIns="0" tIns="12700" rIns="0" bIns="0" rtlCol="0">
            <a:spAutoFit/>
          </a:bodyPr>
          <a:lstStyle/>
          <a:p>
            <a:pPr marL="12700" marR="5080">
              <a:lnSpc>
                <a:spcPct val="121700"/>
              </a:lnSpc>
              <a:spcBef>
                <a:spcPts val="100"/>
              </a:spcBef>
            </a:pPr>
            <a:r>
              <a:rPr sz="1200" b="1" spc="-95" dirty="0">
                <a:latin typeface="Arial"/>
                <a:cs typeface="Arial"/>
              </a:rPr>
              <a:t>Ejemplo</a:t>
            </a:r>
            <a:r>
              <a:rPr sz="1200" b="1" spc="-35" dirty="0">
                <a:latin typeface="Arial"/>
                <a:cs typeface="Arial"/>
              </a:rPr>
              <a:t> </a:t>
            </a:r>
            <a:r>
              <a:rPr sz="1200" b="1" spc="-75" dirty="0">
                <a:latin typeface="Arial"/>
                <a:cs typeface="Arial"/>
              </a:rPr>
              <a:t>2:</a:t>
            </a:r>
            <a:r>
              <a:rPr sz="1200" b="1" spc="-30" dirty="0">
                <a:latin typeface="Arial"/>
                <a:cs typeface="Arial"/>
              </a:rPr>
              <a:t> </a:t>
            </a:r>
            <a:r>
              <a:rPr sz="1200" b="1" spc="-95" dirty="0">
                <a:latin typeface="Arial"/>
                <a:cs typeface="Arial"/>
              </a:rPr>
              <a:t>Datos</a:t>
            </a:r>
            <a:r>
              <a:rPr sz="1200" b="1" spc="-30" dirty="0">
                <a:latin typeface="Arial"/>
                <a:cs typeface="Arial"/>
              </a:rPr>
              <a:t> </a:t>
            </a:r>
            <a:r>
              <a:rPr sz="1200" b="1" spc="-114" dirty="0">
                <a:latin typeface="Arial"/>
                <a:cs typeface="Arial"/>
              </a:rPr>
              <a:t>recogidos</a:t>
            </a:r>
            <a:r>
              <a:rPr sz="1200" b="1" spc="-30" dirty="0">
                <a:latin typeface="Arial"/>
                <a:cs typeface="Arial"/>
              </a:rPr>
              <a:t> </a:t>
            </a:r>
            <a:r>
              <a:rPr sz="1200" b="1" spc="-120" dirty="0">
                <a:latin typeface="Arial"/>
                <a:cs typeface="Arial"/>
              </a:rPr>
              <a:t>después</a:t>
            </a:r>
            <a:r>
              <a:rPr sz="1200" b="1" spc="-30" dirty="0">
                <a:latin typeface="Arial"/>
                <a:cs typeface="Arial"/>
              </a:rPr>
              <a:t> </a:t>
            </a:r>
            <a:r>
              <a:rPr sz="1200" b="1" spc="-90" dirty="0">
                <a:latin typeface="Arial"/>
                <a:cs typeface="Arial"/>
              </a:rPr>
              <a:t>de</a:t>
            </a:r>
            <a:r>
              <a:rPr sz="1200" b="1" spc="-30" dirty="0">
                <a:latin typeface="Arial"/>
                <a:cs typeface="Arial"/>
              </a:rPr>
              <a:t> </a:t>
            </a:r>
            <a:r>
              <a:rPr sz="1200" b="1" spc="-70" dirty="0">
                <a:latin typeface="Arial"/>
                <a:cs typeface="Arial"/>
              </a:rPr>
              <a:t>la</a:t>
            </a:r>
            <a:r>
              <a:rPr sz="1200" b="1" spc="-35" dirty="0">
                <a:latin typeface="Arial"/>
                <a:cs typeface="Arial"/>
              </a:rPr>
              <a:t> </a:t>
            </a:r>
            <a:r>
              <a:rPr sz="1200" b="1" spc="-80" dirty="0">
                <a:latin typeface="Arial"/>
                <a:cs typeface="Arial"/>
              </a:rPr>
              <a:t>intervención</a:t>
            </a:r>
            <a:r>
              <a:rPr sz="1200" b="1" spc="-30" dirty="0">
                <a:latin typeface="Arial"/>
                <a:cs typeface="Arial"/>
              </a:rPr>
              <a:t> </a:t>
            </a:r>
            <a:r>
              <a:rPr sz="1200" b="1" spc="-95" dirty="0">
                <a:latin typeface="Arial"/>
                <a:cs typeface="Arial"/>
              </a:rPr>
              <a:t>mostrando</a:t>
            </a:r>
            <a:r>
              <a:rPr sz="1200" b="1" spc="-30" dirty="0">
                <a:latin typeface="Arial"/>
                <a:cs typeface="Arial"/>
              </a:rPr>
              <a:t> </a:t>
            </a:r>
            <a:r>
              <a:rPr sz="1200" b="1" spc="-80" dirty="0">
                <a:latin typeface="Arial"/>
                <a:cs typeface="Arial"/>
              </a:rPr>
              <a:t>cambios </a:t>
            </a:r>
            <a:r>
              <a:rPr sz="1200" b="1" spc="-10" dirty="0">
                <a:latin typeface="Arial"/>
                <a:cs typeface="Arial"/>
              </a:rPr>
              <a:t>positivos</a:t>
            </a:r>
            <a:endParaRPr sz="1200">
              <a:latin typeface="Arial"/>
              <a:cs typeface="Arial"/>
            </a:endParaRPr>
          </a:p>
        </p:txBody>
      </p:sp>
      <p:pic>
        <p:nvPicPr>
          <p:cNvPr id="6" name="object 6"/>
          <p:cNvPicPr/>
          <p:nvPr/>
        </p:nvPicPr>
        <p:blipFill>
          <a:blip r:embed="rId2" cstate="print"/>
          <a:stretch>
            <a:fillRect/>
          </a:stretch>
        </p:blipFill>
        <p:spPr>
          <a:xfrm>
            <a:off x="4815890" y="1934697"/>
            <a:ext cx="5656150" cy="1904526"/>
          </a:xfrm>
          <a:prstGeom prst="rect">
            <a:avLst/>
          </a:prstGeom>
        </p:spPr>
      </p:pic>
      <p:pic>
        <p:nvPicPr>
          <p:cNvPr id="7" name="object 7"/>
          <p:cNvPicPr/>
          <p:nvPr/>
        </p:nvPicPr>
        <p:blipFill>
          <a:blip r:embed="rId3" cstate="print"/>
          <a:stretch>
            <a:fillRect/>
          </a:stretch>
        </p:blipFill>
        <p:spPr>
          <a:xfrm>
            <a:off x="4767459" y="4076529"/>
            <a:ext cx="5816600" cy="278193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19006" y="407549"/>
            <a:ext cx="3500754" cy="509270"/>
          </a:xfrm>
          <a:prstGeom prst="rect">
            <a:avLst/>
          </a:prstGeom>
          <a:solidFill>
            <a:srgbClr val="D9F1F6"/>
          </a:solidFill>
        </p:spPr>
        <p:txBody>
          <a:bodyPr vert="horz" wrap="square" lIns="0" tIns="15875" rIns="0" bIns="0" rtlCol="0">
            <a:spAutoFit/>
          </a:bodyPr>
          <a:lstStyle/>
          <a:p>
            <a:pPr marL="23495">
              <a:lnSpc>
                <a:spcPct val="100000"/>
              </a:lnSpc>
              <a:spcBef>
                <a:spcPts val="125"/>
              </a:spcBef>
            </a:pPr>
            <a:r>
              <a:rPr sz="1800" spc="-114" dirty="0"/>
              <a:t>Parte</a:t>
            </a:r>
            <a:r>
              <a:rPr sz="1800" spc="-75" dirty="0"/>
              <a:t> </a:t>
            </a:r>
            <a:r>
              <a:rPr sz="1800" spc="-50" dirty="0"/>
              <a:t>i.</a:t>
            </a:r>
            <a:r>
              <a:rPr sz="1800" spc="-70" dirty="0"/>
              <a:t> </a:t>
            </a:r>
            <a:r>
              <a:rPr sz="1800" spc="-175" dirty="0"/>
              <a:t>Posibles</a:t>
            </a:r>
            <a:r>
              <a:rPr sz="1800" spc="-70" dirty="0"/>
              <a:t> </a:t>
            </a:r>
            <a:r>
              <a:rPr sz="1800" spc="-225" dirty="0"/>
              <a:t>usos</a:t>
            </a:r>
            <a:r>
              <a:rPr sz="1800" spc="-70" dirty="0"/>
              <a:t> </a:t>
            </a:r>
            <a:r>
              <a:rPr sz="1800" spc="-110" dirty="0"/>
              <a:t>del</a:t>
            </a:r>
            <a:r>
              <a:rPr sz="1800" spc="-70" dirty="0"/>
              <a:t> </a:t>
            </a:r>
            <a:r>
              <a:rPr sz="1800" spc="-65" dirty="0"/>
              <a:t>kit</a:t>
            </a:r>
            <a:r>
              <a:rPr sz="1800" spc="-70" dirty="0"/>
              <a:t> </a:t>
            </a:r>
            <a:r>
              <a:rPr sz="1800" spc="-200" dirty="0"/>
              <a:t>T-</a:t>
            </a:r>
            <a:r>
              <a:rPr sz="1800" spc="-300" dirty="0"/>
              <a:t>SEDA</a:t>
            </a:r>
            <a:endParaRPr sz="1800"/>
          </a:p>
        </p:txBody>
      </p:sp>
      <p:sp>
        <p:nvSpPr>
          <p:cNvPr id="3" name="object 3"/>
          <p:cNvSpPr txBox="1"/>
          <p:nvPr/>
        </p:nvSpPr>
        <p:spPr>
          <a:xfrm>
            <a:off x="431808" y="1406376"/>
            <a:ext cx="4737735" cy="5354029"/>
          </a:xfrm>
          <a:prstGeom prst="rect">
            <a:avLst/>
          </a:prstGeom>
          <a:ln w="31750">
            <a:solidFill>
              <a:srgbClr val="2791A6"/>
            </a:solidFill>
          </a:ln>
        </p:spPr>
        <p:txBody>
          <a:bodyPr vert="horz" wrap="square" lIns="0" tIns="55244" rIns="0" bIns="0" rtlCol="0">
            <a:spAutoFit/>
          </a:bodyPr>
          <a:lstStyle/>
          <a:p>
            <a:pPr marL="98425" marR="236220">
              <a:lnSpc>
                <a:spcPct val="120600"/>
              </a:lnSpc>
              <a:spcBef>
                <a:spcPts val="434"/>
              </a:spcBef>
            </a:pPr>
            <a:r>
              <a:rPr sz="1200" spc="-135" dirty="0">
                <a:latin typeface="Arial"/>
                <a:cs typeface="Arial"/>
              </a:rPr>
              <a:t>La</a:t>
            </a:r>
            <a:r>
              <a:rPr sz="1200" spc="-55" dirty="0">
                <a:latin typeface="Arial"/>
                <a:cs typeface="Arial"/>
              </a:rPr>
              <a:t> </a:t>
            </a:r>
            <a:r>
              <a:rPr sz="1200" spc="-30" dirty="0">
                <a:latin typeface="Arial"/>
                <a:cs typeface="Arial"/>
              </a:rPr>
              <a:t>forma</a:t>
            </a:r>
            <a:r>
              <a:rPr sz="1200" spc="-55" dirty="0">
                <a:latin typeface="Arial"/>
                <a:cs typeface="Arial"/>
              </a:rPr>
              <a:t> </a:t>
            </a:r>
            <a:r>
              <a:rPr sz="1200" spc="-50" dirty="0">
                <a:latin typeface="Arial"/>
                <a:cs typeface="Arial"/>
              </a:rPr>
              <a:t>en</a:t>
            </a:r>
            <a:r>
              <a:rPr sz="1200" spc="-55" dirty="0">
                <a:latin typeface="Arial"/>
                <a:cs typeface="Arial"/>
              </a:rPr>
              <a:t> </a:t>
            </a:r>
            <a:r>
              <a:rPr sz="1200" spc="-45" dirty="0">
                <a:latin typeface="Arial"/>
                <a:cs typeface="Arial"/>
              </a:rPr>
              <a:t>que</a:t>
            </a:r>
            <a:r>
              <a:rPr sz="1200" spc="-55" dirty="0">
                <a:latin typeface="Arial"/>
                <a:cs typeface="Arial"/>
              </a:rPr>
              <a:t> </a:t>
            </a:r>
            <a:r>
              <a:rPr sz="1200" spc="-45" dirty="0">
                <a:latin typeface="Arial"/>
                <a:cs typeface="Arial"/>
              </a:rPr>
              <a:t>usted</a:t>
            </a:r>
            <a:r>
              <a:rPr sz="1200" spc="-50" dirty="0">
                <a:latin typeface="Arial"/>
                <a:cs typeface="Arial"/>
              </a:rPr>
              <a:t> </a:t>
            </a:r>
            <a:r>
              <a:rPr sz="1200" spc="-80" dirty="0">
                <a:latin typeface="Arial"/>
                <a:cs typeface="Arial"/>
              </a:rPr>
              <a:t>use</a:t>
            </a:r>
            <a:r>
              <a:rPr sz="1200" spc="-55" dirty="0">
                <a:latin typeface="Arial"/>
                <a:cs typeface="Arial"/>
              </a:rPr>
              <a:t> </a:t>
            </a:r>
            <a:r>
              <a:rPr sz="1200" spc="-35" dirty="0">
                <a:latin typeface="Arial"/>
                <a:cs typeface="Arial"/>
              </a:rPr>
              <a:t>el</a:t>
            </a:r>
            <a:r>
              <a:rPr sz="1200" spc="-55" dirty="0">
                <a:latin typeface="Arial"/>
                <a:cs typeface="Arial"/>
              </a:rPr>
              <a:t> </a:t>
            </a:r>
            <a:r>
              <a:rPr sz="1200" dirty="0">
                <a:latin typeface="Arial"/>
                <a:cs typeface="Arial"/>
              </a:rPr>
              <a:t>kit</a:t>
            </a:r>
            <a:r>
              <a:rPr sz="1200" spc="-55" dirty="0">
                <a:latin typeface="Arial"/>
                <a:cs typeface="Arial"/>
              </a:rPr>
              <a:t> </a:t>
            </a:r>
            <a:r>
              <a:rPr sz="1200" spc="-50" dirty="0">
                <a:latin typeface="Arial"/>
                <a:cs typeface="Arial"/>
              </a:rPr>
              <a:t>dependerá de</a:t>
            </a:r>
            <a:r>
              <a:rPr sz="1200" spc="-55" dirty="0">
                <a:latin typeface="Arial"/>
                <a:cs typeface="Arial"/>
              </a:rPr>
              <a:t> </a:t>
            </a:r>
            <a:r>
              <a:rPr sz="1200" spc="-10" dirty="0">
                <a:latin typeface="Arial"/>
                <a:cs typeface="Arial"/>
              </a:rPr>
              <a:t>lo</a:t>
            </a:r>
            <a:r>
              <a:rPr sz="1200" spc="-55" dirty="0">
                <a:latin typeface="Arial"/>
                <a:cs typeface="Arial"/>
              </a:rPr>
              <a:t> </a:t>
            </a:r>
            <a:r>
              <a:rPr sz="1200" spc="-45" dirty="0">
                <a:latin typeface="Arial"/>
                <a:cs typeface="Arial"/>
              </a:rPr>
              <a:t>que</a:t>
            </a:r>
            <a:r>
              <a:rPr sz="1200" spc="-55" dirty="0">
                <a:latin typeface="Arial"/>
                <a:cs typeface="Arial"/>
              </a:rPr>
              <a:t> </a:t>
            </a:r>
            <a:r>
              <a:rPr sz="1200" spc="-35" dirty="0">
                <a:latin typeface="Arial"/>
                <a:cs typeface="Arial"/>
              </a:rPr>
              <a:t>le</a:t>
            </a:r>
            <a:r>
              <a:rPr sz="1200" spc="-55" dirty="0">
                <a:latin typeface="Arial"/>
                <a:cs typeface="Arial"/>
              </a:rPr>
              <a:t> </a:t>
            </a:r>
            <a:r>
              <a:rPr sz="1200" spc="-10" dirty="0">
                <a:latin typeface="Arial"/>
                <a:cs typeface="Arial"/>
              </a:rPr>
              <a:t>interese </a:t>
            </a:r>
            <a:r>
              <a:rPr sz="1200" spc="-55" dirty="0">
                <a:latin typeface="Arial"/>
                <a:cs typeface="Arial"/>
              </a:rPr>
              <a:t>observar,</a:t>
            </a:r>
            <a:r>
              <a:rPr sz="1200" spc="-40" dirty="0">
                <a:latin typeface="Arial"/>
                <a:cs typeface="Arial"/>
              </a:rPr>
              <a:t> </a:t>
            </a:r>
            <a:r>
              <a:rPr sz="1200" spc="-30" dirty="0">
                <a:latin typeface="Arial"/>
                <a:cs typeface="Arial"/>
              </a:rPr>
              <a:t>pero</a:t>
            </a:r>
            <a:r>
              <a:rPr sz="1200" spc="-40" dirty="0">
                <a:latin typeface="Arial"/>
                <a:cs typeface="Arial"/>
              </a:rPr>
              <a:t> </a:t>
            </a:r>
            <a:r>
              <a:rPr sz="1200" spc="-35" dirty="0">
                <a:latin typeface="Arial"/>
                <a:cs typeface="Arial"/>
              </a:rPr>
              <a:t>también</a:t>
            </a:r>
            <a:r>
              <a:rPr sz="1200" spc="-40" dirty="0">
                <a:latin typeface="Arial"/>
                <a:cs typeface="Arial"/>
              </a:rPr>
              <a:t> </a:t>
            </a:r>
            <a:r>
              <a:rPr sz="1200" spc="-50" dirty="0">
                <a:latin typeface="Arial"/>
                <a:cs typeface="Arial"/>
              </a:rPr>
              <a:t>dependerá</a:t>
            </a:r>
            <a:r>
              <a:rPr sz="1200" spc="-35" dirty="0">
                <a:latin typeface="Arial"/>
                <a:cs typeface="Arial"/>
              </a:rPr>
              <a:t> </a:t>
            </a:r>
            <a:r>
              <a:rPr sz="1200" spc="-30" dirty="0">
                <a:latin typeface="Arial"/>
                <a:cs typeface="Arial"/>
              </a:rPr>
              <a:t>del</a:t>
            </a:r>
            <a:r>
              <a:rPr sz="1200" spc="-40" dirty="0">
                <a:latin typeface="Arial"/>
                <a:cs typeface="Arial"/>
              </a:rPr>
              <a:t> </a:t>
            </a:r>
            <a:r>
              <a:rPr sz="1200" dirty="0">
                <a:latin typeface="Arial"/>
                <a:cs typeface="Arial"/>
              </a:rPr>
              <a:t>tipo</a:t>
            </a:r>
            <a:r>
              <a:rPr sz="1200" spc="-40" dirty="0">
                <a:latin typeface="Arial"/>
                <a:cs typeface="Arial"/>
              </a:rPr>
              <a:t> </a:t>
            </a:r>
            <a:r>
              <a:rPr sz="1200" spc="-50" dirty="0">
                <a:latin typeface="Arial"/>
                <a:cs typeface="Arial"/>
              </a:rPr>
              <a:t>de</a:t>
            </a:r>
            <a:r>
              <a:rPr sz="1200" spc="-35" dirty="0">
                <a:latin typeface="Arial"/>
                <a:cs typeface="Arial"/>
              </a:rPr>
              <a:t> </a:t>
            </a:r>
            <a:r>
              <a:rPr sz="1200" spc="-40" dirty="0">
                <a:latin typeface="Arial"/>
                <a:cs typeface="Arial"/>
              </a:rPr>
              <a:t>oportunidades </a:t>
            </a:r>
            <a:r>
              <a:rPr sz="1200" spc="-25" dirty="0">
                <a:latin typeface="Arial"/>
                <a:cs typeface="Arial"/>
              </a:rPr>
              <a:t>de </a:t>
            </a:r>
            <a:r>
              <a:rPr sz="1200" spc="-55" dirty="0">
                <a:latin typeface="Arial"/>
                <a:cs typeface="Arial"/>
              </a:rPr>
              <a:t>observación</a:t>
            </a:r>
            <a:r>
              <a:rPr sz="1200" spc="-40" dirty="0">
                <a:latin typeface="Arial"/>
                <a:cs typeface="Arial"/>
              </a:rPr>
              <a:t> </a:t>
            </a:r>
            <a:r>
              <a:rPr sz="1200" spc="-45" dirty="0">
                <a:latin typeface="Arial"/>
                <a:cs typeface="Arial"/>
              </a:rPr>
              <a:t>que</a:t>
            </a:r>
            <a:r>
              <a:rPr sz="1200" spc="-40" dirty="0">
                <a:latin typeface="Arial"/>
                <a:cs typeface="Arial"/>
              </a:rPr>
              <a:t> </a:t>
            </a:r>
            <a:r>
              <a:rPr sz="1200" spc="-50" dirty="0">
                <a:latin typeface="Arial"/>
                <a:cs typeface="Arial"/>
              </a:rPr>
              <a:t>tenga.</a:t>
            </a:r>
            <a:r>
              <a:rPr sz="1200" spc="-40" dirty="0">
                <a:latin typeface="Arial"/>
                <a:cs typeface="Arial"/>
              </a:rPr>
              <a:t> </a:t>
            </a:r>
            <a:r>
              <a:rPr sz="1200" spc="-120" dirty="0">
                <a:latin typeface="Arial"/>
                <a:cs typeface="Arial"/>
              </a:rPr>
              <a:t>A</a:t>
            </a:r>
            <a:r>
              <a:rPr sz="1200" spc="-35" dirty="0">
                <a:latin typeface="Arial"/>
                <a:cs typeface="Arial"/>
              </a:rPr>
              <a:t> </a:t>
            </a:r>
            <a:r>
              <a:rPr sz="1200" spc="-40" dirty="0">
                <a:latin typeface="Arial"/>
                <a:cs typeface="Arial"/>
              </a:rPr>
              <a:t>continuación, </a:t>
            </a:r>
            <a:r>
              <a:rPr sz="1200" spc="-105" dirty="0">
                <a:latin typeface="Arial"/>
                <a:cs typeface="Arial"/>
              </a:rPr>
              <a:t>se</a:t>
            </a:r>
            <a:r>
              <a:rPr sz="1200" spc="-40" dirty="0">
                <a:latin typeface="Arial"/>
                <a:cs typeface="Arial"/>
              </a:rPr>
              <a:t> ofrecen </a:t>
            </a:r>
            <a:r>
              <a:rPr sz="1200" spc="-75" dirty="0">
                <a:latin typeface="Arial"/>
                <a:cs typeface="Arial"/>
              </a:rPr>
              <a:t>algunas</a:t>
            </a:r>
            <a:r>
              <a:rPr sz="1200" spc="-35" dirty="0">
                <a:latin typeface="Arial"/>
                <a:cs typeface="Arial"/>
              </a:rPr>
              <a:t> </a:t>
            </a:r>
            <a:r>
              <a:rPr sz="1200" spc="-60" dirty="0">
                <a:latin typeface="Arial"/>
                <a:cs typeface="Arial"/>
              </a:rPr>
              <a:t>sugerencias </a:t>
            </a:r>
            <a:r>
              <a:rPr sz="1200" spc="-55" dirty="0">
                <a:latin typeface="Arial"/>
                <a:cs typeface="Arial"/>
              </a:rPr>
              <a:t>sobre</a:t>
            </a:r>
            <a:r>
              <a:rPr sz="1200" spc="-45" dirty="0">
                <a:latin typeface="Arial"/>
                <a:cs typeface="Arial"/>
              </a:rPr>
              <a:t> </a:t>
            </a:r>
            <a:r>
              <a:rPr sz="1200" spc="-50" dirty="0">
                <a:latin typeface="Arial"/>
                <a:cs typeface="Arial"/>
              </a:rPr>
              <a:t>formas</a:t>
            </a:r>
            <a:r>
              <a:rPr sz="1200" spc="-45" dirty="0">
                <a:latin typeface="Arial"/>
                <a:cs typeface="Arial"/>
              </a:rPr>
              <a:t> </a:t>
            </a:r>
            <a:r>
              <a:rPr sz="1200" spc="-40" dirty="0">
                <a:latin typeface="Arial"/>
                <a:cs typeface="Arial"/>
              </a:rPr>
              <a:t>alternativas </a:t>
            </a:r>
            <a:r>
              <a:rPr sz="1200" spc="-50" dirty="0">
                <a:latin typeface="Arial"/>
                <a:cs typeface="Arial"/>
              </a:rPr>
              <a:t>en</a:t>
            </a:r>
            <a:r>
              <a:rPr sz="1200" spc="-45" dirty="0">
                <a:latin typeface="Arial"/>
                <a:cs typeface="Arial"/>
              </a:rPr>
              <a:t> </a:t>
            </a:r>
            <a:r>
              <a:rPr sz="1200" spc="-75" dirty="0">
                <a:latin typeface="Arial"/>
                <a:cs typeface="Arial"/>
              </a:rPr>
              <a:t>las</a:t>
            </a:r>
            <a:r>
              <a:rPr sz="1200" spc="-45" dirty="0">
                <a:latin typeface="Arial"/>
                <a:cs typeface="Arial"/>
              </a:rPr>
              <a:t> que</a:t>
            </a:r>
            <a:r>
              <a:rPr sz="1200" spc="-40" dirty="0">
                <a:latin typeface="Arial"/>
                <a:cs typeface="Arial"/>
              </a:rPr>
              <a:t> </a:t>
            </a:r>
            <a:r>
              <a:rPr sz="1200" spc="-45" dirty="0">
                <a:latin typeface="Arial"/>
                <a:cs typeface="Arial"/>
              </a:rPr>
              <a:t>podría </a:t>
            </a:r>
            <a:r>
              <a:rPr sz="1200" spc="-25" dirty="0">
                <a:latin typeface="Arial"/>
                <a:cs typeface="Arial"/>
              </a:rPr>
              <a:t>utilizar</a:t>
            </a:r>
            <a:r>
              <a:rPr sz="1200" spc="-45" dirty="0">
                <a:latin typeface="Arial"/>
                <a:cs typeface="Arial"/>
              </a:rPr>
              <a:t> </a:t>
            </a:r>
            <a:r>
              <a:rPr sz="1200" spc="-65" dirty="0">
                <a:latin typeface="Arial"/>
                <a:cs typeface="Arial"/>
              </a:rPr>
              <a:t>estos</a:t>
            </a:r>
            <a:r>
              <a:rPr sz="1200" spc="-40" dirty="0">
                <a:latin typeface="Arial"/>
                <a:cs typeface="Arial"/>
              </a:rPr>
              <a:t> </a:t>
            </a:r>
            <a:r>
              <a:rPr sz="1200" spc="-10" dirty="0">
                <a:latin typeface="Arial"/>
                <a:cs typeface="Arial"/>
              </a:rPr>
              <a:t>recursos:</a:t>
            </a:r>
            <a:endParaRPr sz="1200" dirty="0">
              <a:latin typeface="Arial"/>
              <a:cs typeface="Arial"/>
            </a:endParaRPr>
          </a:p>
          <a:p>
            <a:pPr marL="208279" marR="207010" indent="-110489">
              <a:lnSpc>
                <a:spcPct val="120800"/>
              </a:lnSpc>
              <a:spcBef>
                <a:spcPts val="615"/>
              </a:spcBef>
              <a:buChar char="•"/>
              <a:tabLst>
                <a:tab pos="277495" algn="l"/>
              </a:tabLst>
            </a:pPr>
            <a:r>
              <a:rPr sz="1200" spc="-130" dirty="0">
                <a:latin typeface="Arial"/>
                <a:cs typeface="Arial"/>
              </a:rPr>
              <a:t>Si</a:t>
            </a:r>
            <a:r>
              <a:rPr sz="1200" spc="-50" dirty="0">
                <a:latin typeface="Arial"/>
                <a:cs typeface="Arial"/>
              </a:rPr>
              <a:t> </a:t>
            </a:r>
            <a:r>
              <a:rPr sz="1200" spc="-25" dirty="0">
                <a:latin typeface="Arial"/>
                <a:cs typeface="Arial"/>
              </a:rPr>
              <a:t>tiene</a:t>
            </a:r>
            <a:r>
              <a:rPr sz="1200" spc="-45" dirty="0">
                <a:latin typeface="Arial"/>
                <a:cs typeface="Arial"/>
              </a:rPr>
              <a:t> </a:t>
            </a:r>
            <a:r>
              <a:rPr sz="1200" spc="-40" dirty="0">
                <a:latin typeface="Arial"/>
                <a:cs typeface="Arial"/>
              </a:rPr>
              <a:t>un</a:t>
            </a:r>
            <a:r>
              <a:rPr sz="1200" spc="-45" dirty="0">
                <a:latin typeface="Arial"/>
                <a:cs typeface="Arial"/>
              </a:rPr>
              <a:t> </a:t>
            </a:r>
            <a:r>
              <a:rPr sz="1200" spc="-50" dirty="0">
                <a:latin typeface="Arial"/>
                <a:cs typeface="Arial"/>
              </a:rPr>
              <a:t>asistente</a:t>
            </a:r>
            <a:r>
              <a:rPr sz="1200" spc="-45" dirty="0">
                <a:latin typeface="Arial"/>
                <a:cs typeface="Arial"/>
              </a:rPr>
              <a:t> </a:t>
            </a:r>
            <a:r>
              <a:rPr sz="1200" spc="-50" dirty="0">
                <a:latin typeface="Arial"/>
                <a:cs typeface="Arial"/>
              </a:rPr>
              <a:t>de </a:t>
            </a:r>
            <a:r>
              <a:rPr sz="1200" spc="-55" dirty="0">
                <a:latin typeface="Arial"/>
                <a:cs typeface="Arial"/>
              </a:rPr>
              <a:t>aula,</a:t>
            </a:r>
            <a:r>
              <a:rPr sz="1200" spc="-45" dirty="0">
                <a:latin typeface="Arial"/>
                <a:cs typeface="Arial"/>
              </a:rPr>
              <a:t> </a:t>
            </a:r>
            <a:r>
              <a:rPr sz="1200" spc="-65" dirty="0">
                <a:latin typeface="Arial"/>
                <a:cs typeface="Arial"/>
              </a:rPr>
              <a:t>en</a:t>
            </a:r>
            <a:r>
              <a:rPr sz="1200" spc="-45" dirty="0">
                <a:latin typeface="Arial"/>
                <a:cs typeface="Arial"/>
              </a:rPr>
              <a:t> </a:t>
            </a:r>
            <a:r>
              <a:rPr sz="1200" spc="-90" dirty="0">
                <a:latin typeface="Arial"/>
                <a:cs typeface="Arial"/>
              </a:rPr>
              <a:t>su</a:t>
            </a:r>
            <a:r>
              <a:rPr sz="1200" spc="-45" dirty="0">
                <a:latin typeface="Arial"/>
                <a:cs typeface="Arial"/>
              </a:rPr>
              <a:t> </a:t>
            </a:r>
            <a:r>
              <a:rPr sz="1200" spc="-25" dirty="0">
                <a:latin typeface="Arial"/>
                <a:cs typeface="Arial"/>
              </a:rPr>
              <a:t>entorno,</a:t>
            </a:r>
            <a:r>
              <a:rPr sz="1200" spc="-45" dirty="0">
                <a:latin typeface="Arial"/>
                <a:cs typeface="Arial"/>
              </a:rPr>
              <a:t> </a:t>
            </a:r>
            <a:r>
              <a:rPr sz="1200" spc="-50" dirty="0">
                <a:latin typeface="Arial"/>
                <a:cs typeface="Arial"/>
              </a:rPr>
              <a:t>puede </a:t>
            </a:r>
            <a:r>
              <a:rPr sz="1200" spc="-25" dirty="0">
                <a:latin typeface="Arial"/>
                <a:cs typeface="Arial"/>
              </a:rPr>
              <a:t>pedir</a:t>
            </a:r>
            <a:r>
              <a:rPr sz="1200" spc="-45" dirty="0">
                <a:latin typeface="Arial"/>
                <a:cs typeface="Arial"/>
              </a:rPr>
              <a:t> </a:t>
            </a:r>
            <a:r>
              <a:rPr sz="1200" spc="-65" dirty="0">
                <a:latin typeface="Arial"/>
                <a:cs typeface="Arial"/>
              </a:rPr>
              <a:t>ayuda</a:t>
            </a:r>
            <a:r>
              <a:rPr sz="1200" spc="-45" dirty="0">
                <a:latin typeface="Arial"/>
                <a:cs typeface="Arial"/>
              </a:rPr>
              <a:t> </a:t>
            </a:r>
            <a:r>
              <a:rPr sz="1200" spc="-20" dirty="0">
                <a:latin typeface="Arial"/>
                <a:cs typeface="Arial"/>
              </a:rPr>
              <a:t>para 	</a:t>
            </a:r>
            <a:r>
              <a:rPr sz="1200" spc="-55" dirty="0">
                <a:latin typeface="Arial"/>
                <a:cs typeface="Arial"/>
              </a:rPr>
              <a:t>grabar</a:t>
            </a:r>
            <a:r>
              <a:rPr sz="1200" spc="-45" dirty="0">
                <a:latin typeface="Arial"/>
                <a:cs typeface="Arial"/>
              </a:rPr>
              <a:t> </a:t>
            </a:r>
            <a:r>
              <a:rPr sz="1200" spc="-55" dirty="0">
                <a:latin typeface="Arial"/>
                <a:cs typeface="Arial"/>
              </a:rPr>
              <a:t>videos</a:t>
            </a:r>
            <a:r>
              <a:rPr sz="1200" spc="-40" dirty="0">
                <a:latin typeface="Arial"/>
                <a:cs typeface="Arial"/>
              </a:rPr>
              <a:t> o </a:t>
            </a:r>
            <a:r>
              <a:rPr sz="1200" spc="-45" dirty="0">
                <a:latin typeface="Arial"/>
                <a:cs typeface="Arial"/>
              </a:rPr>
              <a:t>realizar</a:t>
            </a:r>
            <a:r>
              <a:rPr sz="1200" spc="-40" dirty="0">
                <a:latin typeface="Arial"/>
                <a:cs typeface="Arial"/>
              </a:rPr>
              <a:t> </a:t>
            </a:r>
            <a:r>
              <a:rPr sz="1200" spc="-65" dirty="0">
                <a:latin typeface="Arial"/>
                <a:cs typeface="Arial"/>
              </a:rPr>
              <a:t>observaciones</a:t>
            </a:r>
            <a:r>
              <a:rPr sz="1200" spc="-40" dirty="0">
                <a:latin typeface="Arial"/>
                <a:cs typeface="Arial"/>
              </a:rPr>
              <a:t> </a:t>
            </a:r>
            <a:r>
              <a:rPr sz="1200" spc="-50" dirty="0">
                <a:latin typeface="Arial"/>
                <a:cs typeface="Arial"/>
              </a:rPr>
              <a:t>en</a:t>
            </a:r>
            <a:r>
              <a:rPr sz="1200" spc="-45" dirty="0">
                <a:latin typeface="Arial"/>
                <a:cs typeface="Arial"/>
              </a:rPr>
              <a:t> </a:t>
            </a:r>
            <a:r>
              <a:rPr sz="1200" spc="-40" dirty="0">
                <a:latin typeface="Arial"/>
                <a:cs typeface="Arial"/>
              </a:rPr>
              <a:t>vivo. </a:t>
            </a:r>
            <a:r>
              <a:rPr sz="1200" spc="-150" dirty="0">
                <a:latin typeface="Arial"/>
                <a:cs typeface="Arial"/>
              </a:rPr>
              <a:t>O</a:t>
            </a:r>
            <a:r>
              <a:rPr sz="1200" spc="-40" dirty="0">
                <a:latin typeface="Arial"/>
                <a:cs typeface="Arial"/>
              </a:rPr>
              <a:t> </a:t>
            </a:r>
            <a:r>
              <a:rPr sz="1200" spc="-50" dirty="0">
                <a:latin typeface="Arial"/>
                <a:cs typeface="Arial"/>
              </a:rPr>
              <a:t>puede</a:t>
            </a:r>
            <a:r>
              <a:rPr sz="1200" spc="-40" dirty="0">
                <a:latin typeface="Arial"/>
                <a:cs typeface="Arial"/>
              </a:rPr>
              <a:t> </a:t>
            </a:r>
            <a:r>
              <a:rPr sz="1200" spc="-45" dirty="0">
                <a:latin typeface="Arial"/>
                <a:cs typeface="Arial"/>
              </a:rPr>
              <a:t>pedirles</a:t>
            </a:r>
            <a:r>
              <a:rPr sz="1200" spc="-40" dirty="0">
                <a:latin typeface="Arial"/>
                <a:cs typeface="Arial"/>
              </a:rPr>
              <a:t> </a:t>
            </a:r>
            <a:r>
              <a:rPr sz="1200" spc="-25" dirty="0">
                <a:latin typeface="Arial"/>
                <a:cs typeface="Arial"/>
              </a:rPr>
              <a:t>que 	</a:t>
            </a:r>
            <a:r>
              <a:rPr sz="1200" spc="-60" dirty="0">
                <a:latin typeface="Arial"/>
                <a:cs typeface="Arial"/>
              </a:rPr>
              <a:t>graben</a:t>
            </a:r>
            <a:r>
              <a:rPr sz="1200" spc="-40" dirty="0">
                <a:latin typeface="Arial"/>
                <a:cs typeface="Arial"/>
              </a:rPr>
              <a:t> </a:t>
            </a:r>
            <a:r>
              <a:rPr sz="1200" spc="-50" dirty="0">
                <a:latin typeface="Arial"/>
                <a:cs typeface="Arial"/>
              </a:rPr>
              <a:t>en</a:t>
            </a:r>
            <a:r>
              <a:rPr sz="1200" spc="-35" dirty="0">
                <a:latin typeface="Arial"/>
                <a:cs typeface="Arial"/>
              </a:rPr>
              <a:t> </a:t>
            </a:r>
            <a:r>
              <a:rPr sz="1200" spc="-40" dirty="0">
                <a:latin typeface="Arial"/>
                <a:cs typeface="Arial"/>
              </a:rPr>
              <a:t>video</a:t>
            </a:r>
            <a:r>
              <a:rPr sz="1200" spc="-35" dirty="0">
                <a:latin typeface="Arial"/>
                <a:cs typeface="Arial"/>
              </a:rPr>
              <a:t> </a:t>
            </a:r>
            <a:r>
              <a:rPr sz="1200" spc="-70" dirty="0">
                <a:latin typeface="Arial"/>
                <a:cs typeface="Arial"/>
              </a:rPr>
              <a:t>si</a:t>
            </a:r>
            <a:r>
              <a:rPr sz="1200" spc="-35" dirty="0">
                <a:latin typeface="Arial"/>
                <a:cs typeface="Arial"/>
              </a:rPr>
              <a:t> </a:t>
            </a:r>
            <a:r>
              <a:rPr sz="1200" spc="-85" dirty="0">
                <a:latin typeface="Arial"/>
                <a:cs typeface="Arial"/>
              </a:rPr>
              <a:t>desea</a:t>
            </a:r>
            <a:r>
              <a:rPr sz="1200" spc="-35" dirty="0">
                <a:latin typeface="Arial"/>
                <a:cs typeface="Arial"/>
              </a:rPr>
              <a:t> </a:t>
            </a:r>
            <a:r>
              <a:rPr sz="1200" spc="-55" dirty="0">
                <a:latin typeface="Arial"/>
                <a:cs typeface="Arial"/>
              </a:rPr>
              <a:t>concentrarse</a:t>
            </a:r>
            <a:r>
              <a:rPr sz="1200" spc="-40" dirty="0">
                <a:latin typeface="Arial"/>
                <a:cs typeface="Arial"/>
              </a:rPr>
              <a:t> </a:t>
            </a:r>
            <a:r>
              <a:rPr sz="1200" spc="-65" dirty="0">
                <a:latin typeface="Arial"/>
                <a:cs typeface="Arial"/>
              </a:rPr>
              <a:t>en</a:t>
            </a:r>
            <a:r>
              <a:rPr sz="1200" spc="-35" dirty="0">
                <a:latin typeface="Arial"/>
                <a:cs typeface="Arial"/>
              </a:rPr>
              <a:t> </a:t>
            </a:r>
            <a:r>
              <a:rPr sz="1200" spc="-90" dirty="0">
                <a:latin typeface="Arial"/>
                <a:cs typeface="Arial"/>
              </a:rPr>
              <a:t>su</a:t>
            </a:r>
            <a:r>
              <a:rPr sz="1200" spc="-35" dirty="0">
                <a:latin typeface="Arial"/>
                <a:cs typeface="Arial"/>
              </a:rPr>
              <a:t> propia </a:t>
            </a:r>
            <a:r>
              <a:rPr sz="1200" spc="-10" dirty="0">
                <a:latin typeface="Arial"/>
                <a:cs typeface="Arial"/>
              </a:rPr>
              <a:t>práctica.</a:t>
            </a:r>
            <a:endParaRPr sz="1200" dirty="0">
              <a:latin typeface="Arial"/>
              <a:cs typeface="Arial"/>
            </a:endParaRPr>
          </a:p>
          <a:p>
            <a:pPr marL="208279" marR="172720" indent="-110489">
              <a:lnSpc>
                <a:spcPct val="120800"/>
              </a:lnSpc>
              <a:spcBef>
                <a:spcPts val="585"/>
              </a:spcBef>
              <a:buChar char="•"/>
              <a:tabLst>
                <a:tab pos="277495" algn="l"/>
              </a:tabLst>
            </a:pPr>
            <a:r>
              <a:rPr sz="1200" spc="-130" dirty="0">
                <a:latin typeface="Arial"/>
                <a:cs typeface="Arial"/>
              </a:rPr>
              <a:t>Si</a:t>
            </a:r>
            <a:r>
              <a:rPr sz="1200" spc="-45" dirty="0">
                <a:latin typeface="Arial"/>
                <a:cs typeface="Arial"/>
              </a:rPr>
              <a:t> </a:t>
            </a:r>
            <a:r>
              <a:rPr sz="1200" spc="-65" dirty="0">
                <a:latin typeface="Arial"/>
                <a:cs typeface="Arial"/>
              </a:rPr>
              <a:t>hay</a:t>
            </a:r>
            <a:r>
              <a:rPr sz="1200" spc="-45" dirty="0">
                <a:latin typeface="Arial"/>
                <a:cs typeface="Arial"/>
              </a:rPr>
              <a:t> </a:t>
            </a:r>
            <a:r>
              <a:rPr sz="1200" spc="-55" dirty="0">
                <a:latin typeface="Arial"/>
                <a:cs typeface="Arial"/>
              </a:rPr>
              <a:t>varios</a:t>
            </a:r>
            <a:r>
              <a:rPr sz="1200" spc="-45" dirty="0">
                <a:latin typeface="Arial"/>
                <a:cs typeface="Arial"/>
              </a:rPr>
              <a:t> </a:t>
            </a:r>
            <a:r>
              <a:rPr sz="1200" spc="-55" dirty="0">
                <a:latin typeface="Arial"/>
                <a:cs typeface="Arial"/>
              </a:rPr>
              <a:t>docentes</a:t>
            </a:r>
            <a:r>
              <a:rPr sz="1200" spc="-40" dirty="0">
                <a:latin typeface="Arial"/>
                <a:cs typeface="Arial"/>
              </a:rPr>
              <a:t> </a:t>
            </a:r>
            <a:r>
              <a:rPr sz="1200" spc="-45" dirty="0">
                <a:latin typeface="Arial"/>
                <a:cs typeface="Arial"/>
              </a:rPr>
              <a:t>que </a:t>
            </a:r>
            <a:r>
              <a:rPr sz="1200" spc="-55" dirty="0">
                <a:latin typeface="Arial"/>
                <a:cs typeface="Arial"/>
              </a:rPr>
              <a:t>realizan</a:t>
            </a:r>
            <a:r>
              <a:rPr sz="1200" spc="-45" dirty="0">
                <a:latin typeface="Arial"/>
                <a:cs typeface="Arial"/>
              </a:rPr>
              <a:t> </a:t>
            </a:r>
            <a:r>
              <a:rPr sz="1200" spc="-60" dirty="0">
                <a:latin typeface="Arial"/>
                <a:cs typeface="Arial"/>
              </a:rPr>
              <a:t>consultas</a:t>
            </a:r>
            <a:r>
              <a:rPr sz="1200" spc="-40" dirty="0">
                <a:latin typeface="Arial"/>
                <a:cs typeface="Arial"/>
              </a:rPr>
              <a:t> </a:t>
            </a:r>
            <a:r>
              <a:rPr sz="1200" spc="-50" dirty="0">
                <a:latin typeface="Arial"/>
                <a:cs typeface="Arial"/>
              </a:rPr>
              <a:t>de</a:t>
            </a:r>
            <a:r>
              <a:rPr sz="1200" spc="-45" dirty="0">
                <a:latin typeface="Arial"/>
                <a:cs typeface="Arial"/>
              </a:rPr>
              <a:t> </a:t>
            </a:r>
            <a:r>
              <a:rPr sz="1200" spc="-105" dirty="0">
                <a:latin typeface="Arial"/>
                <a:cs typeface="Arial"/>
              </a:rPr>
              <a:t>T-</a:t>
            </a:r>
            <a:r>
              <a:rPr sz="1200" spc="-180" dirty="0">
                <a:latin typeface="Arial"/>
                <a:cs typeface="Arial"/>
              </a:rPr>
              <a:t>SEDA</a:t>
            </a:r>
            <a:r>
              <a:rPr sz="1200" spc="-45" dirty="0">
                <a:latin typeface="Arial"/>
                <a:cs typeface="Arial"/>
              </a:rPr>
              <a:t> </a:t>
            </a:r>
            <a:r>
              <a:rPr sz="1200" spc="-50" dirty="0">
                <a:latin typeface="Arial"/>
                <a:cs typeface="Arial"/>
              </a:rPr>
              <a:t>en</a:t>
            </a:r>
            <a:r>
              <a:rPr sz="1200" spc="-40" dirty="0">
                <a:latin typeface="Arial"/>
                <a:cs typeface="Arial"/>
              </a:rPr>
              <a:t> </a:t>
            </a:r>
            <a:r>
              <a:rPr sz="1200" spc="-90" dirty="0">
                <a:latin typeface="Arial"/>
                <a:cs typeface="Arial"/>
              </a:rPr>
              <a:t>su</a:t>
            </a:r>
            <a:r>
              <a:rPr sz="1200" spc="-45" dirty="0">
                <a:latin typeface="Arial"/>
                <a:cs typeface="Arial"/>
              </a:rPr>
              <a:t> </a:t>
            </a:r>
            <a:r>
              <a:rPr sz="1200" spc="-55" dirty="0">
                <a:latin typeface="Arial"/>
                <a:cs typeface="Arial"/>
              </a:rPr>
              <a:t>escuela, 	</a:t>
            </a:r>
            <a:r>
              <a:rPr sz="1200" spc="-50" dirty="0">
                <a:latin typeface="Arial"/>
                <a:cs typeface="Arial"/>
              </a:rPr>
              <a:t>pueden</a:t>
            </a:r>
            <a:r>
              <a:rPr sz="1200" spc="-35" dirty="0">
                <a:latin typeface="Arial"/>
                <a:cs typeface="Arial"/>
              </a:rPr>
              <a:t> </a:t>
            </a:r>
            <a:r>
              <a:rPr sz="1200" spc="-45" dirty="0">
                <a:latin typeface="Arial"/>
                <a:cs typeface="Arial"/>
              </a:rPr>
              <a:t>colaborar</a:t>
            </a:r>
            <a:r>
              <a:rPr sz="1200" spc="-30" dirty="0">
                <a:latin typeface="Arial"/>
                <a:cs typeface="Arial"/>
              </a:rPr>
              <a:t> </a:t>
            </a:r>
            <a:r>
              <a:rPr sz="1200" spc="-55" dirty="0">
                <a:latin typeface="Arial"/>
                <a:cs typeface="Arial"/>
              </a:rPr>
              <a:t>para</a:t>
            </a:r>
            <a:r>
              <a:rPr sz="1200" spc="-35" dirty="0">
                <a:latin typeface="Arial"/>
                <a:cs typeface="Arial"/>
              </a:rPr>
              <a:t> </a:t>
            </a:r>
            <a:r>
              <a:rPr sz="1200" spc="-30" dirty="0">
                <a:latin typeface="Arial"/>
                <a:cs typeface="Arial"/>
              </a:rPr>
              <a:t>compartir </a:t>
            </a:r>
            <a:r>
              <a:rPr sz="1200" spc="-100" dirty="0">
                <a:latin typeface="Arial"/>
                <a:cs typeface="Arial"/>
              </a:rPr>
              <a:t>sus</a:t>
            </a:r>
            <a:r>
              <a:rPr sz="1200" spc="-35" dirty="0">
                <a:latin typeface="Arial"/>
                <a:cs typeface="Arial"/>
              </a:rPr>
              <a:t> </a:t>
            </a:r>
            <a:r>
              <a:rPr sz="1200" spc="-75" dirty="0">
                <a:latin typeface="Arial"/>
                <a:cs typeface="Arial"/>
              </a:rPr>
              <a:t>hallazgos</a:t>
            </a:r>
            <a:r>
              <a:rPr sz="1200" spc="-30" dirty="0">
                <a:latin typeface="Arial"/>
                <a:cs typeface="Arial"/>
              </a:rPr>
              <a:t> </a:t>
            </a:r>
            <a:r>
              <a:rPr sz="1200" spc="-60" dirty="0">
                <a:latin typeface="Arial"/>
                <a:cs typeface="Arial"/>
              </a:rPr>
              <a:t>y</a:t>
            </a:r>
            <a:r>
              <a:rPr sz="1200" spc="-30" dirty="0">
                <a:latin typeface="Arial"/>
                <a:cs typeface="Arial"/>
              </a:rPr>
              <a:t> </a:t>
            </a:r>
            <a:r>
              <a:rPr sz="1200" spc="-50" dirty="0">
                <a:latin typeface="Arial"/>
                <a:cs typeface="Arial"/>
              </a:rPr>
              <a:t>considerar</a:t>
            </a:r>
            <a:r>
              <a:rPr sz="1200" spc="-35" dirty="0">
                <a:latin typeface="Arial"/>
                <a:cs typeface="Arial"/>
              </a:rPr>
              <a:t> </a:t>
            </a:r>
            <a:r>
              <a:rPr sz="1200" spc="-20" dirty="0">
                <a:latin typeface="Arial"/>
                <a:cs typeface="Arial"/>
              </a:rPr>
              <a:t>cómo 	</a:t>
            </a:r>
            <a:r>
              <a:rPr sz="1200" spc="-30" dirty="0">
                <a:latin typeface="Arial"/>
                <a:cs typeface="Arial"/>
              </a:rPr>
              <a:t>integrar</a:t>
            </a:r>
            <a:r>
              <a:rPr sz="1200" spc="-50" dirty="0">
                <a:latin typeface="Arial"/>
                <a:cs typeface="Arial"/>
              </a:rPr>
              <a:t> </a:t>
            </a:r>
            <a:r>
              <a:rPr sz="1200" spc="-75" dirty="0">
                <a:latin typeface="Arial"/>
                <a:cs typeface="Arial"/>
              </a:rPr>
              <a:t>las</a:t>
            </a:r>
            <a:r>
              <a:rPr sz="1200" spc="-45" dirty="0">
                <a:latin typeface="Arial"/>
                <a:cs typeface="Arial"/>
              </a:rPr>
              <a:t> </a:t>
            </a:r>
            <a:r>
              <a:rPr sz="1200" spc="-55" dirty="0">
                <a:latin typeface="Arial"/>
                <a:cs typeface="Arial"/>
              </a:rPr>
              <a:t>prácticas</a:t>
            </a:r>
            <a:r>
              <a:rPr sz="1200" spc="-45" dirty="0">
                <a:latin typeface="Arial"/>
                <a:cs typeface="Arial"/>
              </a:rPr>
              <a:t> </a:t>
            </a:r>
            <a:r>
              <a:rPr sz="1200" spc="-50" dirty="0">
                <a:latin typeface="Arial"/>
                <a:cs typeface="Arial"/>
              </a:rPr>
              <a:t>de</a:t>
            </a:r>
            <a:r>
              <a:rPr sz="1200" spc="-45" dirty="0">
                <a:latin typeface="Arial"/>
                <a:cs typeface="Arial"/>
              </a:rPr>
              <a:t> </a:t>
            </a:r>
            <a:r>
              <a:rPr sz="1200" spc="-30" dirty="0">
                <a:latin typeface="Arial"/>
                <a:cs typeface="Arial"/>
              </a:rPr>
              <a:t>toda</a:t>
            </a:r>
            <a:r>
              <a:rPr sz="1200" spc="-50" dirty="0">
                <a:latin typeface="Arial"/>
                <a:cs typeface="Arial"/>
              </a:rPr>
              <a:t> la</a:t>
            </a:r>
            <a:r>
              <a:rPr sz="1200" spc="-45" dirty="0">
                <a:latin typeface="Arial"/>
                <a:cs typeface="Arial"/>
              </a:rPr>
              <a:t> </a:t>
            </a:r>
            <a:r>
              <a:rPr sz="1200" spc="-10" dirty="0">
                <a:latin typeface="Arial"/>
                <a:cs typeface="Arial"/>
              </a:rPr>
              <a:t>escuela.</a:t>
            </a:r>
            <a:endParaRPr sz="1200" dirty="0">
              <a:latin typeface="Arial"/>
              <a:cs typeface="Arial"/>
            </a:endParaRPr>
          </a:p>
          <a:p>
            <a:pPr marL="208279" marR="411480" indent="-110489">
              <a:lnSpc>
                <a:spcPct val="120000"/>
              </a:lnSpc>
              <a:spcBef>
                <a:spcPts val="625"/>
              </a:spcBef>
              <a:buChar char="•"/>
              <a:tabLst>
                <a:tab pos="277495" algn="l"/>
              </a:tabLst>
            </a:pPr>
            <a:r>
              <a:rPr sz="1200" spc="-80" dirty="0">
                <a:latin typeface="Arial"/>
                <a:cs typeface="Arial"/>
              </a:rPr>
              <a:t>Puede</a:t>
            </a:r>
            <a:r>
              <a:rPr sz="1200" spc="-50" dirty="0">
                <a:latin typeface="Arial"/>
                <a:cs typeface="Arial"/>
              </a:rPr>
              <a:t> </a:t>
            </a:r>
            <a:r>
              <a:rPr sz="1200" spc="-25" dirty="0">
                <a:latin typeface="Arial"/>
                <a:cs typeface="Arial"/>
              </a:rPr>
              <a:t>pedir</a:t>
            </a:r>
            <a:r>
              <a:rPr sz="1200" spc="-50" dirty="0">
                <a:latin typeface="Arial"/>
                <a:cs typeface="Arial"/>
              </a:rPr>
              <a:t> </a:t>
            </a:r>
            <a:r>
              <a:rPr sz="1200" spc="-100" dirty="0">
                <a:latin typeface="Arial"/>
                <a:cs typeface="Arial"/>
              </a:rPr>
              <a:t>a</a:t>
            </a:r>
            <a:r>
              <a:rPr sz="1200" spc="-45" dirty="0">
                <a:latin typeface="Arial"/>
                <a:cs typeface="Arial"/>
              </a:rPr>
              <a:t> </a:t>
            </a:r>
            <a:r>
              <a:rPr sz="1200" spc="-30" dirty="0">
                <a:latin typeface="Arial"/>
                <a:cs typeface="Arial"/>
              </a:rPr>
              <a:t>otros</a:t>
            </a:r>
            <a:r>
              <a:rPr sz="1200" spc="-50" dirty="0">
                <a:latin typeface="Arial"/>
                <a:cs typeface="Arial"/>
              </a:rPr>
              <a:t> </a:t>
            </a:r>
            <a:r>
              <a:rPr sz="1200" spc="-80" dirty="0">
                <a:latin typeface="Arial"/>
                <a:cs typeface="Arial"/>
              </a:rPr>
              <a:t>colegas</a:t>
            </a:r>
            <a:r>
              <a:rPr sz="1200" spc="-45" dirty="0">
                <a:latin typeface="Arial"/>
                <a:cs typeface="Arial"/>
              </a:rPr>
              <a:t> que</a:t>
            </a:r>
            <a:r>
              <a:rPr sz="1200" spc="-50" dirty="0">
                <a:latin typeface="Arial"/>
                <a:cs typeface="Arial"/>
              </a:rPr>
              <a:t> </a:t>
            </a:r>
            <a:r>
              <a:rPr sz="1200" spc="-10" dirty="0">
                <a:latin typeface="Arial"/>
                <a:cs typeface="Arial"/>
              </a:rPr>
              <a:t>lo</a:t>
            </a:r>
            <a:r>
              <a:rPr sz="1200" spc="-45" dirty="0">
                <a:latin typeface="Arial"/>
                <a:cs typeface="Arial"/>
              </a:rPr>
              <a:t> </a:t>
            </a:r>
            <a:r>
              <a:rPr sz="1200" spc="-55" dirty="0">
                <a:latin typeface="Arial"/>
                <a:cs typeface="Arial"/>
              </a:rPr>
              <a:t>observen,</a:t>
            </a:r>
            <a:r>
              <a:rPr sz="1200" spc="-50" dirty="0">
                <a:latin typeface="Arial"/>
                <a:cs typeface="Arial"/>
              </a:rPr>
              <a:t> </a:t>
            </a:r>
            <a:r>
              <a:rPr sz="1200" spc="-40" dirty="0">
                <a:latin typeface="Arial"/>
                <a:cs typeface="Arial"/>
              </a:rPr>
              <a:t>o</a:t>
            </a:r>
            <a:r>
              <a:rPr sz="1200" spc="-50" dirty="0">
                <a:latin typeface="Arial"/>
                <a:cs typeface="Arial"/>
              </a:rPr>
              <a:t> puede</a:t>
            </a:r>
            <a:r>
              <a:rPr sz="1200" spc="-45" dirty="0">
                <a:latin typeface="Arial"/>
                <a:cs typeface="Arial"/>
              </a:rPr>
              <a:t> </a:t>
            </a:r>
            <a:r>
              <a:rPr sz="1200" spc="-50" dirty="0">
                <a:latin typeface="Arial"/>
                <a:cs typeface="Arial"/>
              </a:rPr>
              <a:t>observarlos, 	</a:t>
            </a:r>
            <a:r>
              <a:rPr sz="1200" spc="-40" dirty="0">
                <a:latin typeface="Arial"/>
                <a:cs typeface="Arial"/>
              </a:rPr>
              <a:t>manteniendo</a:t>
            </a:r>
            <a:r>
              <a:rPr sz="1200" spc="-20" dirty="0">
                <a:latin typeface="Arial"/>
                <a:cs typeface="Arial"/>
              </a:rPr>
              <a:t> </a:t>
            </a:r>
            <a:r>
              <a:rPr sz="1200" spc="-65" dirty="0">
                <a:latin typeface="Arial"/>
                <a:cs typeface="Arial"/>
              </a:rPr>
              <a:t>conversaciones</a:t>
            </a:r>
            <a:r>
              <a:rPr sz="1200" spc="-15" dirty="0">
                <a:latin typeface="Arial"/>
                <a:cs typeface="Arial"/>
              </a:rPr>
              <a:t> </a:t>
            </a:r>
            <a:r>
              <a:rPr sz="1200" spc="-50" dirty="0">
                <a:latin typeface="Arial"/>
                <a:cs typeface="Arial"/>
              </a:rPr>
              <a:t>de</a:t>
            </a:r>
            <a:r>
              <a:rPr sz="1200" spc="-15" dirty="0">
                <a:latin typeface="Arial"/>
                <a:cs typeface="Arial"/>
              </a:rPr>
              <a:t> </a:t>
            </a:r>
            <a:r>
              <a:rPr sz="1200" spc="-55" dirty="0">
                <a:latin typeface="Arial"/>
                <a:cs typeface="Arial"/>
              </a:rPr>
              <a:t>aprendizaje</a:t>
            </a:r>
            <a:r>
              <a:rPr sz="1200" spc="-20" dirty="0">
                <a:latin typeface="Arial"/>
                <a:cs typeface="Arial"/>
              </a:rPr>
              <a:t> </a:t>
            </a:r>
            <a:r>
              <a:rPr sz="1200" spc="-10" dirty="0">
                <a:latin typeface="Arial"/>
                <a:cs typeface="Arial"/>
              </a:rPr>
              <a:t>juntos.</a:t>
            </a:r>
            <a:endParaRPr sz="1200" dirty="0">
              <a:latin typeface="Arial"/>
              <a:cs typeface="Arial"/>
            </a:endParaRPr>
          </a:p>
          <a:p>
            <a:pPr marL="208279" marR="410845" indent="-110489">
              <a:lnSpc>
                <a:spcPct val="120600"/>
              </a:lnSpc>
              <a:spcBef>
                <a:spcPts val="615"/>
              </a:spcBef>
              <a:buChar char="•"/>
              <a:tabLst>
                <a:tab pos="277495" algn="l"/>
              </a:tabLst>
            </a:pPr>
            <a:r>
              <a:rPr sz="1200" spc="-55" dirty="0">
                <a:latin typeface="Arial"/>
                <a:cs typeface="Arial"/>
              </a:rPr>
              <a:t>Dependiendo</a:t>
            </a:r>
            <a:r>
              <a:rPr sz="1200" spc="-40" dirty="0">
                <a:latin typeface="Arial"/>
                <a:cs typeface="Arial"/>
              </a:rPr>
              <a:t> </a:t>
            </a:r>
            <a:r>
              <a:rPr sz="1200" spc="-50" dirty="0">
                <a:latin typeface="Arial"/>
                <a:cs typeface="Arial"/>
              </a:rPr>
              <a:t>de</a:t>
            </a:r>
            <a:r>
              <a:rPr sz="1200" spc="-35" dirty="0">
                <a:latin typeface="Arial"/>
                <a:cs typeface="Arial"/>
              </a:rPr>
              <a:t> </a:t>
            </a:r>
            <a:r>
              <a:rPr sz="1200" spc="-50" dirty="0">
                <a:latin typeface="Arial"/>
                <a:cs typeface="Arial"/>
              </a:rPr>
              <a:t>la</a:t>
            </a:r>
            <a:r>
              <a:rPr sz="1200" spc="-35" dirty="0">
                <a:latin typeface="Arial"/>
                <a:cs typeface="Arial"/>
              </a:rPr>
              <a:t> </a:t>
            </a:r>
            <a:r>
              <a:rPr sz="1200" spc="-60" dirty="0">
                <a:latin typeface="Arial"/>
                <a:cs typeface="Arial"/>
              </a:rPr>
              <a:t>edad</a:t>
            </a:r>
            <a:r>
              <a:rPr sz="1200" spc="-35" dirty="0">
                <a:latin typeface="Arial"/>
                <a:cs typeface="Arial"/>
              </a:rPr>
              <a:t> </a:t>
            </a:r>
            <a:r>
              <a:rPr sz="1200" spc="-50" dirty="0">
                <a:latin typeface="Arial"/>
                <a:cs typeface="Arial"/>
              </a:rPr>
              <a:t>de</a:t>
            </a:r>
            <a:r>
              <a:rPr sz="1200" spc="-35" dirty="0">
                <a:latin typeface="Arial"/>
                <a:cs typeface="Arial"/>
              </a:rPr>
              <a:t> </a:t>
            </a:r>
            <a:r>
              <a:rPr sz="1200" spc="-100" dirty="0">
                <a:latin typeface="Arial"/>
                <a:cs typeface="Arial"/>
              </a:rPr>
              <a:t>sus</a:t>
            </a:r>
            <a:r>
              <a:rPr sz="1200" spc="-40" dirty="0">
                <a:latin typeface="Arial"/>
                <a:cs typeface="Arial"/>
              </a:rPr>
              <a:t> </a:t>
            </a:r>
            <a:r>
              <a:rPr sz="1200" spc="-50" dirty="0">
                <a:latin typeface="Arial"/>
                <a:cs typeface="Arial"/>
              </a:rPr>
              <a:t>estudiantes,</a:t>
            </a:r>
            <a:r>
              <a:rPr sz="1200" spc="-35" dirty="0">
                <a:latin typeface="Arial"/>
                <a:cs typeface="Arial"/>
              </a:rPr>
              <a:t> </a:t>
            </a:r>
            <a:r>
              <a:rPr sz="1200" spc="-50" dirty="0">
                <a:latin typeface="Arial"/>
                <a:cs typeface="Arial"/>
              </a:rPr>
              <a:t>puede</a:t>
            </a:r>
            <a:r>
              <a:rPr sz="1200" spc="-35" dirty="0">
                <a:latin typeface="Arial"/>
                <a:cs typeface="Arial"/>
              </a:rPr>
              <a:t> </a:t>
            </a:r>
            <a:r>
              <a:rPr sz="1200" spc="-30" dirty="0">
                <a:latin typeface="Arial"/>
                <a:cs typeface="Arial"/>
              </a:rPr>
              <a:t>obtener</a:t>
            </a:r>
            <a:r>
              <a:rPr sz="1200" spc="-35" dirty="0">
                <a:latin typeface="Arial"/>
                <a:cs typeface="Arial"/>
              </a:rPr>
              <a:t> </a:t>
            </a:r>
            <a:r>
              <a:rPr sz="1200" spc="-25" dirty="0">
                <a:latin typeface="Arial"/>
                <a:cs typeface="Arial"/>
              </a:rPr>
              <a:t>sus 	</a:t>
            </a:r>
            <a:r>
              <a:rPr sz="1200" spc="-45" dirty="0">
                <a:latin typeface="Arial"/>
                <a:cs typeface="Arial"/>
              </a:rPr>
              <a:t>comentarios</a:t>
            </a:r>
            <a:r>
              <a:rPr sz="1200" spc="-25" dirty="0">
                <a:latin typeface="Arial"/>
                <a:cs typeface="Arial"/>
              </a:rPr>
              <a:t> </a:t>
            </a:r>
            <a:r>
              <a:rPr sz="1200" spc="-40" dirty="0">
                <a:latin typeface="Arial"/>
                <a:cs typeface="Arial"/>
              </a:rPr>
              <a:t>mientras</a:t>
            </a:r>
            <a:r>
              <a:rPr sz="1200" spc="-25" dirty="0">
                <a:latin typeface="Arial"/>
                <a:cs typeface="Arial"/>
              </a:rPr>
              <a:t> </a:t>
            </a:r>
            <a:r>
              <a:rPr sz="1200" spc="-40" dirty="0">
                <a:latin typeface="Arial"/>
                <a:cs typeface="Arial"/>
              </a:rPr>
              <a:t>planifica</a:t>
            </a:r>
            <a:r>
              <a:rPr sz="1200" spc="-25" dirty="0">
                <a:latin typeface="Arial"/>
                <a:cs typeface="Arial"/>
              </a:rPr>
              <a:t> </a:t>
            </a:r>
            <a:r>
              <a:rPr sz="1200" spc="-90" dirty="0">
                <a:latin typeface="Arial"/>
                <a:cs typeface="Arial"/>
              </a:rPr>
              <a:t>su</a:t>
            </a:r>
            <a:r>
              <a:rPr sz="1200" spc="-25" dirty="0">
                <a:latin typeface="Arial"/>
                <a:cs typeface="Arial"/>
              </a:rPr>
              <a:t> </a:t>
            </a:r>
            <a:r>
              <a:rPr sz="1200" spc="-50" dirty="0">
                <a:latin typeface="Arial"/>
                <a:cs typeface="Arial"/>
              </a:rPr>
              <a:t>investigación</a:t>
            </a:r>
            <a:r>
              <a:rPr sz="1200" spc="-25" dirty="0">
                <a:latin typeface="Arial"/>
                <a:cs typeface="Arial"/>
              </a:rPr>
              <a:t> </a:t>
            </a:r>
            <a:r>
              <a:rPr sz="1200" spc="-60" dirty="0">
                <a:latin typeface="Arial"/>
                <a:cs typeface="Arial"/>
              </a:rPr>
              <a:t>y</a:t>
            </a:r>
            <a:r>
              <a:rPr sz="1200" spc="-20" dirty="0">
                <a:latin typeface="Arial"/>
                <a:cs typeface="Arial"/>
              </a:rPr>
              <a:t> </a:t>
            </a:r>
            <a:r>
              <a:rPr sz="1200" spc="-45" dirty="0">
                <a:latin typeface="Arial"/>
                <a:cs typeface="Arial"/>
              </a:rPr>
              <a:t>comparte</a:t>
            </a:r>
            <a:r>
              <a:rPr sz="1200" spc="-25" dirty="0">
                <a:latin typeface="Arial"/>
                <a:cs typeface="Arial"/>
              </a:rPr>
              <a:t> sus 	</a:t>
            </a:r>
            <a:r>
              <a:rPr sz="1200" spc="-75" dirty="0">
                <a:latin typeface="Arial"/>
                <a:cs typeface="Arial"/>
              </a:rPr>
              <a:t>hallazgos</a:t>
            </a:r>
            <a:r>
              <a:rPr sz="1200" spc="-35" dirty="0">
                <a:latin typeface="Arial"/>
                <a:cs typeface="Arial"/>
              </a:rPr>
              <a:t> </a:t>
            </a:r>
            <a:r>
              <a:rPr sz="1200" spc="-65" dirty="0">
                <a:latin typeface="Arial"/>
                <a:cs typeface="Arial"/>
              </a:rPr>
              <a:t>con</a:t>
            </a:r>
            <a:r>
              <a:rPr sz="1200" spc="-30" dirty="0">
                <a:latin typeface="Arial"/>
                <a:cs typeface="Arial"/>
              </a:rPr>
              <a:t> </a:t>
            </a:r>
            <a:r>
              <a:rPr sz="1200" spc="-45" dirty="0">
                <a:latin typeface="Arial"/>
                <a:cs typeface="Arial"/>
              </a:rPr>
              <a:t>ellos,</a:t>
            </a:r>
            <a:r>
              <a:rPr sz="1200" spc="-35" dirty="0">
                <a:latin typeface="Arial"/>
                <a:cs typeface="Arial"/>
              </a:rPr>
              <a:t> </a:t>
            </a:r>
            <a:r>
              <a:rPr sz="1200" spc="-40" dirty="0">
                <a:latin typeface="Arial"/>
                <a:cs typeface="Arial"/>
              </a:rPr>
              <a:t>o</a:t>
            </a:r>
            <a:r>
              <a:rPr sz="1200" spc="-30" dirty="0">
                <a:latin typeface="Arial"/>
                <a:cs typeface="Arial"/>
              </a:rPr>
              <a:t> </a:t>
            </a:r>
            <a:r>
              <a:rPr sz="1200" spc="-55" dirty="0">
                <a:latin typeface="Arial"/>
                <a:cs typeface="Arial"/>
              </a:rPr>
              <a:t>puede</a:t>
            </a:r>
            <a:r>
              <a:rPr sz="1200" spc="-35" dirty="0">
                <a:latin typeface="Arial"/>
                <a:cs typeface="Arial"/>
              </a:rPr>
              <a:t> </a:t>
            </a:r>
            <a:r>
              <a:rPr sz="1200" spc="-45" dirty="0">
                <a:latin typeface="Arial"/>
                <a:cs typeface="Arial"/>
              </a:rPr>
              <a:t>involucrarlos</a:t>
            </a:r>
            <a:r>
              <a:rPr sz="1200" spc="-30" dirty="0">
                <a:latin typeface="Arial"/>
                <a:cs typeface="Arial"/>
              </a:rPr>
              <a:t> </a:t>
            </a:r>
            <a:r>
              <a:rPr sz="1200" spc="-50" dirty="0">
                <a:latin typeface="Arial"/>
                <a:cs typeface="Arial"/>
              </a:rPr>
              <a:t>en</a:t>
            </a:r>
            <a:r>
              <a:rPr sz="1200" spc="-35" dirty="0">
                <a:latin typeface="Arial"/>
                <a:cs typeface="Arial"/>
              </a:rPr>
              <a:t> </a:t>
            </a:r>
            <a:r>
              <a:rPr sz="1200" spc="-50" dirty="0">
                <a:latin typeface="Arial"/>
                <a:cs typeface="Arial"/>
              </a:rPr>
              <a:t>la</a:t>
            </a:r>
            <a:r>
              <a:rPr sz="1200" spc="-30" dirty="0">
                <a:latin typeface="Arial"/>
                <a:cs typeface="Arial"/>
              </a:rPr>
              <a:t> </a:t>
            </a:r>
            <a:r>
              <a:rPr sz="1200" spc="-35" dirty="0">
                <a:latin typeface="Arial"/>
                <a:cs typeface="Arial"/>
              </a:rPr>
              <a:t>formulación </a:t>
            </a:r>
            <a:r>
              <a:rPr sz="1200" spc="-50" dirty="0">
                <a:latin typeface="Arial"/>
                <a:cs typeface="Arial"/>
              </a:rPr>
              <a:t>de</a:t>
            </a:r>
            <a:r>
              <a:rPr sz="1200" spc="-30" dirty="0">
                <a:latin typeface="Arial"/>
                <a:cs typeface="Arial"/>
              </a:rPr>
              <a:t> </a:t>
            </a:r>
            <a:r>
              <a:rPr sz="1200" spc="-25" dirty="0">
                <a:latin typeface="Arial"/>
                <a:cs typeface="Arial"/>
              </a:rPr>
              <a:t>su 	</a:t>
            </a:r>
            <a:r>
              <a:rPr sz="1200" spc="-45" dirty="0">
                <a:latin typeface="Arial"/>
                <a:cs typeface="Arial"/>
              </a:rPr>
              <a:t>plan</a:t>
            </a:r>
            <a:r>
              <a:rPr sz="1200" spc="-55" dirty="0">
                <a:latin typeface="Arial"/>
                <a:cs typeface="Arial"/>
              </a:rPr>
              <a:t> </a:t>
            </a:r>
            <a:r>
              <a:rPr sz="1200" spc="-50" dirty="0">
                <a:latin typeface="Arial"/>
                <a:cs typeface="Arial"/>
              </a:rPr>
              <a:t>de</a:t>
            </a:r>
            <a:r>
              <a:rPr sz="1200" spc="-55" dirty="0">
                <a:latin typeface="Arial"/>
                <a:cs typeface="Arial"/>
              </a:rPr>
              <a:t> </a:t>
            </a:r>
            <a:r>
              <a:rPr sz="1200" spc="-10" dirty="0">
                <a:latin typeface="Arial"/>
                <a:cs typeface="Arial"/>
              </a:rPr>
              <a:t>acción.</a:t>
            </a:r>
            <a:endParaRPr sz="1200" dirty="0">
              <a:latin typeface="Arial"/>
              <a:cs typeface="Arial"/>
            </a:endParaRPr>
          </a:p>
          <a:p>
            <a:pPr marL="208279" marR="396240" indent="-110489">
              <a:lnSpc>
                <a:spcPct val="120000"/>
              </a:lnSpc>
              <a:spcBef>
                <a:spcPts val="625"/>
              </a:spcBef>
              <a:buChar char="•"/>
              <a:tabLst>
                <a:tab pos="277495" algn="l"/>
              </a:tabLst>
            </a:pPr>
            <a:r>
              <a:rPr sz="1200" spc="-85" dirty="0">
                <a:latin typeface="Arial"/>
                <a:cs typeface="Arial"/>
              </a:rPr>
              <a:t>Puede</a:t>
            </a:r>
            <a:r>
              <a:rPr sz="1200" spc="-35" dirty="0">
                <a:latin typeface="Arial"/>
                <a:cs typeface="Arial"/>
              </a:rPr>
              <a:t> </a:t>
            </a:r>
            <a:r>
              <a:rPr sz="1200" spc="-50" dirty="0">
                <a:latin typeface="Arial"/>
                <a:cs typeface="Arial"/>
              </a:rPr>
              <a:t>considerar</a:t>
            </a:r>
            <a:r>
              <a:rPr sz="1200" spc="-35" dirty="0">
                <a:latin typeface="Arial"/>
                <a:cs typeface="Arial"/>
              </a:rPr>
              <a:t> </a:t>
            </a:r>
            <a:r>
              <a:rPr sz="1200" spc="-55" dirty="0">
                <a:latin typeface="Arial"/>
                <a:cs typeface="Arial"/>
              </a:rPr>
              <a:t>cómo</a:t>
            </a:r>
            <a:r>
              <a:rPr sz="1200" spc="-30" dirty="0">
                <a:latin typeface="Arial"/>
                <a:cs typeface="Arial"/>
              </a:rPr>
              <a:t> integrar</a:t>
            </a:r>
            <a:r>
              <a:rPr sz="1200" spc="-35" dirty="0">
                <a:latin typeface="Arial"/>
                <a:cs typeface="Arial"/>
              </a:rPr>
              <a:t> </a:t>
            </a:r>
            <a:r>
              <a:rPr sz="1200" spc="-50" dirty="0">
                <a:latin typeface="Arial"/>
                <a:cs typeface="Arial"/>
              </a:rPr>
              <a:t>la</a:t>
            </a:r>
            <a:r>
              <a:rPr sz="1200" spc="-30" dirty="0">
                <a:latin typeface="Arial"/>
                <a:cs typeface="Arial"/>
              </a:rPr>
              <a:t> </a:t>
            </a:r>
            <a:r>
              <a:rPr sz="1200" spc="-50" dirty="0">
                <a:latin typeface="Arial"/>
                <a:cs typeface="Arial"/>
              </a:rPr>
              <a:t>tecnología</a:t>
            </a:r>
            <a:r>
              <a:rPr sz="1200" spc="-35" dirty="0">
                <a:latin typeface="Arial"/>
                <a:cs typeface="Arial"/>
              </a:rPr>
              <a:t> </a:t>
            </a:r>
            <a:r>
              <a:rPr sz="1200" spc="-50" dirty="0">
                <a:latin typeface="Arial"/>
                <a:cs typeface="Arial"/>
              </a:rPr>
              <a:t>en</a:t>
            </a:r>
            <a:r>
              <a:rPr sz="1200" spc="-35" dirty="0">
                <a:latin typeface="Arial"/>
                <a:cs typeface="Arial"/>
              </a:rPr>
              <a:t> </a:t>
            </a:r>
            <a:r>
              <a:rPr sz="1200" spc="-90" dirty="0">
                <a:latin typeface="Arial"/>
                <a:cs typeface="Arial"/>
              </a:rPr>
              <a:t>su</a:t>
            </a:r>
            <a:r>
              <a:rPr sz="1200" spc="-30" dirty="0">
                <a:latin typeface="Arial"/>
                <a:cs typeface="Arial"/>
              </a:rPr>
              <a:t> </a:t>
            </a:r>
            <a:r>
              <a:rPr sz="1200" spc="-50" dirty="0">
                <a:latin typeface="Arial"/>
                <a:cs typeface="Arial"/>
              </a:rPr>
              <a:t>investigación</a:t>
            </a:r>
            <a:r>
              <a:rPr sz="1200" spc="-35" dirty="0">
                <a:latin typeface="Arial"/>
                <a:cs typeface="Arial"/>
              </a:rPr>
              <a:t> </a:t>
            </a:r>
            <a:r>
              <a:rPr sz="1200" spc="-50" dirty="0">
                <a:latin typeface="Arial"/>
                <a:cs typeface="Arial"/>
              </a:rPr>
              <a:t>y 	</a:t>
            </a:r>
            <a:r>
              <a:rPr sz="1200" spc="-55" dirty="0">
                <a:latin typeface="Arial"/>
                <a:cs typeface="Arial"/>
              </a:rPr>
              <a:t>cómo</a:t>
            </a:r>
            <a:r>
              <a:rPr sz="1200" spc="-60" dirty="0">
                <a:latin typeface="Arial"/>
                <a:cs typeface="Arial"/>
              </a:rPr>
              <a:t> </a:t>
            </a:r>
            <a:r>
              <a:rPr sz="1200" spc="-45" dirty="0">
                <a:latin typeface="Arial"/>
                <a:cs typeface="Arial"/>
              </a:rPr>
              <a:t>esto</a:t>
            </a:r>
            <a:r>
              <a:rPr sz="1200" spc="-55" dirty="0">
                <a:latin typeface="Arial"/>
                <a:cs typeface="Arial"/>
              </a:rPr>
              <a:t> </a:t>
            </a:r>
            <a:r>
              <a:rPr sz="1200" spc="-45" dirty="0">
                <a:latin typeface="Arial"/>
                <a:cs typeface="Arial"/>
              </a:rPr>
              <a:t>impacta</a:t>
            </a:r>
            <a:r>
              <a:rPr sz="1200" spc="-55" dirty="0">
                <a:latin typeface="Arial"/>
                <a:cs typeface="Arial"/>
              </a:rPr>
              <a:t> </a:t>
            </a:r>
            <a:r>
              <a:rPr sz="1200" spc="-50" dirty="0">
                <a:latin typeface="Arial"/>
                <a:cs typeface="Arial"/>
              </a:rPr>
              <a:t>en</a:t>
            </a:r>
            <a:r>
              <a:rPr sz="1200" spc="-55" dirty="0">
                <a:latin typeface="Arial"/>
                <a:cs typeface="Arial"/>
              </a:rPr>
              <a:t> </a:t>
            </a:r>
            <a:r>
              <a:rPr sz="1200" spc="-35" dirty="0">
                <a:latin typeface="Arial"/>
                <a:cs typeface="Arial"/>
              </a:rPr>
              <a:t>el</a:t>
            </a:r>
            <a:r>
              <a:rPr sz="1200" spc="-55" dirty="0">
                <a:latin typeface="Arial"/>
                <a:cs typeface="Arial"/>
              </a:rPr>
              <a:t> </a:t>
            </a:r>
            <a:r>
              <a:rPr sz="1200" spc="-10" dirty="0">
                <a:latin typeface="Arial"/>
                <a:cs typeface="Arial"/>
              </a:rPr>
              <a:t>diálogo.</a:t>
            </a:r>
            <a:endParaRPr sz="1200" dirty="0">
              <a:latin typeface="Arial"/>
              <a:cs typeface="Arial"/>
            </a:endParaRPr>
          </a:p>
          <a:p>
            <a:pPr marL="208915" indent="-110489">
              <a:lnSpc>
                <a:spcPct val="100000"/>
              </a:lnSpc>
              <a:spcBef>
                <a:spcPts val="910"/>
              </a:spcBef>
              <a:buChar char="•"/>
              <a:tabLst>
                <a:tab pos="208915" algn="l"/>
              </a:tabLst>
            </a:pPr>
            <a:r>
              <a:rPr sz="1200" spc="-140" dirty="0">
                <a:latin typeface="Arial"/>
                <a:cs typeface="Arial"/>
              </a:rPr>
              <a:t>Las</a:t>
            </a:r>
            <a:r>
              <a:rPr sz="1200" spc="-50" dirty="0">
                <a:latin typeface="Arial"/>
                <a:cs typeface="Arial"/>
              </a:rPr>
              <a:t> </a:t>
            </a:r>
            <a:r>
              <a:rPr sz="1200" spc="-80" dirty="0">
                <a:latin typeface="Arial"/>
                <a:cs typeface="Arial"/>
              </a:rPr>
              <a:t>secciones</a:t>
            </a:r>
            <a:r>
              <a:rPr sz="1200" spc="-50" dirty="0">
                <a:latin typeface="Arial"/>
                <a:cs typeface="Arial"/>
              </a:rPr>
              <a:t> </a:t>
            </a:r>
            <a:r>
              <a:rPr sz="1200" spc="-65" dirty="0">
                <a:latin typeface="Arial"/>
                <a:cs typeface="Arial"/>
              </a:rPr>
              <a:t>1</a:t>
            </a:r>
            <a:r>
              <a:rPr sz="1200" spc="-45" dirty="0">
                <a:latin typeface="Arial"/>
                <a:cs typeface="Arial"/>
              </a:rPr>
              <a:t> </a:t>
            </a:r>
            <a:r>
              <a:rPr sz="1200" spc="-100" dirty="0">
                <a:latin typeface="Arial"/>
                <a:cs typeface="Arial"/>
              </a:rPr>
              <a:t>a</a:t>
            </a:r>
            <a:r>
              <a:rPr sz="1200" spc="-50" dirty="0">
                <a:latin typeface="Arial"/>
                <a:cs typeface="Arial"/>
              </a:rPr>
              <a:t> </a:t>
            </a:r>
            <a:r>
              <a:rPr sz="1200" spc="-65" dirty="0">
                <a:latin typeface="Arial"/>
                <a:cs typeface="Arial"/>
              </a:rPr>
              <a:t>5</a:t>
            </a:r>
            <a:r>
              <a:rPr sz="1200" spc="-45" dirty="0">
                <a:latin typeface="Arial"/>
                <a:cs typeface="Arial"/>
              </a:rPr>
              <a:t> </a:t>
            </a:r>
            <a:r>
              <a:rPr sz="1200" spc="-30" dirty="0">
                <a:latin typeface="Arial"/>
                <a:cs typeface="Arial"/>
              </a:rPr>
              <a:t>del</a:t>
            </a:r>
            <a:r>
              <a:rPr sz="1200" spc="-50" dirty="0">
                <a:latin typeface="Arial"/>
                <a:cs typeface="Arial"/>
              </a:rPr>
              <a:t> </a:t>
            </a:r>
            <a:r>
              <a:rPr sz="1200" dirty="0">
                <a:latin typeface="Arial"/>
                <a:cs typeface="Arial"/>
              </a:rPr>
              <a:t>kit</a:t>
            </a:r>
            <a:r>
              <a:rPr sz="1200" spc="-50" dirty="0">
                <a:latin typeface="Arial"/>
                <a:cs typeface="Arial"/>
              </a:rPr>
              <a:t> </a:t>
            </a:r>
            <a:r>
              <a:rPr sz="1200" spc="-35" dirty="0">
                <a:latin typeface="Arial"/>
                <a:cs typeface="Arial"/>
              </a:rPr>
              <a:t>le</a:t>
            </a:r>
            <a:r>
              <a:rPr sz="1200" spc="-45" dirty="0">
                <a:latin typeface="Arial"/>
                <a:cs typeface="Arial"/>
              </a:rPr>
              <a:t> </a:t>
            </a:r>
            <a:r>
              <a:rPr sz="1200" spc="-55" dirty="0">
                <a:latin typeface="Arial"/>
                <a:cs typeface="Arial"/>
              </a:rPr>
              <a:t>darán</a:t>
            </a:r>
            <a:r>
              <a:rPr sz="1200" spc="-50" dirty="0">
                <a:latin typeface="Arial"/>
                <a:cs typeface="Arial"/>
              </a:rPr>
              <a:t> </a:t>
            </a:r>
            <a:r>
              <a:rPr sz="1200" spc="-95" dirty="0">
                <a:latin typeface="Arial"/>
                <a:cs typeface="Arial"/>
              </a:rPr>
              <a:t>más</a:t>
            </a:r>
            <a:r>
              <a:rPr sz="1200" spc="-45" dirty="0">
                <a:latin typeface="Arial"/>
                <a:cs typeface="Arial"/>
              </a:rPr>
              <a:t> </a:t>
            </a:r>
            <a:r>
              <a:rPr sz="1200" spc="-70" dirty="0">
                <a:latin typeface="Arial"/>
                <a:cs typeface="Arial"/>
              </a:rPr>
              <a:t>ideas</a:t>
            </a:r>
            <a:r>
              <a:rPr sz="1200" spc="-50" dirty="0">
                <a:latin typeface="Arial"/>
                <a:cs typeface="Arial"/>
              </a:rPr>
              <a:t> </a:t>
            </a:r>
            <a:r>
              <a:rPr sz="1200" spc="-55" dirty="0">
                <a:latin typeface="Arial"/>
                <a:cs typeface="Arial"/>
              </a:rPr>
              <a:t>sobre</a:t>
            </a:r>
            <a:r>
              <a:rPr sz="1200" spc="-45" dirty="0">
                <a:latin typeface="Arial"/>
                <a:cs typeface="Arial"/>
              </a:rPr>
              <a:t> </a:t>
            </a:r>
            <a:r>
              <a:rPr sz="1200" spc="-10" dirty="0">
                <a:latin typeface="Arial"/>
                <a:cs typeface="Arial"/>
              </a:rPr>
              <a:t>lo</a:t>
            </a:r>
            <a:r>
              <a:rPr sz="1200" spc="-50" dirty="0">
                <a:latin typeface="Arial"/>
                <a:cs typeface="Arial"/>
              </a:rPr>
              <a:t> </a:t>
            </a:r>
            <a:r>
              <a:rPr sz="1200" spc="-45" dirty="0">
                <a:latin typeface="Arial"/>
                <a:cs typeface="Arial"/>
              </a:rPr>
              <a:t>que</a:t>
            </a:r>
            <a:r>
              <a:rPr sz="1200" spc="-50" dirty="0">
                <a:latin typeface="Arial"/>
                <a:cs typeface="Arial"/>
              </a:rPr>
              <a:t> </a:t>
            </a:r>
            <a:r>
              <a:rPr sz="1200" spc="-45" dirty="0" err="1">
                <a:latin typeface="Arial"/>
                <a:cs typeface="Arial"/>
              </a:rPr>
              <a:t>podría</a:t>
            </a:r>
            <a:r>
              <a:rPr sz="1200" spc="-45" dirty="0">
                <a:latin typeface="Arial"/>
                <a:cs typeface="Arial"/>
              </a:rPr>
              <a:t> </a:t>
            </a:r>
            <a:r>
              <a:rPr sz="1200" spc="-10" dirty="0" err="1">
                <a:latin typeface="Arial"/>
                <a:cs typeface="Arial"/>
              </a:rPr>
              <a:t>hacer</a:t>
            </a:r>
            <a:endParaRPr lang="es-ES" sz="1200" spc="-10" dirty="0">
              <a:latin typeface="Arial"/>
              <a:cs typeface="Arial"/>
            </a:endParaRPr>
          </a:p>
          <a:p>
            <a:pPr marL="98426">
              <a:spcBef>
                <a:spcPts val="910"/>
              </a:spcBef>
              <a:tabLst>
                <a:tab pos="208915" algn="l"/>
              </a:tabLst>
            </a:pPr>
            <a:r>
              <a:rPr lang="en-GB" sz="1200" dirty="0">
                <a:latin typeface="Arial Unicode MS"/>
                <a:cs typeface="Arial Unicode MS"/>
                <a:hlinkClick r:id="rId2"/>
              </a:rPr>
              <a:t>       </a:t>
            </a:r>
            <a:r>
              <a:rPr lang="en-GB" sz="1200" dirty="0">
                <a:latin typeface="Arial" panose="020B0604020202020204" pitchFamily="34" charset="0"/>
                <a:cs typeface="Arial" panose="020B0604020202020204" pitchFamily="34" charset="0"/>
                <a:hlinkClick r:id="rId2"/>
              </a:rPr>
              <a:t> </a:t>
            </a:r>
            <a:r>
              <a:rPr lang="en-GB" sz="1200" b="1" dirty="0">
                <a:latin typeface="Arial" panose="020B0604020202020204" pitchFamily="34" charset="0"/>
                <a:cs typeface="Arial" panose="020B0604020202020204" pitchFamily="34" charset="0"/>
                <a:hlinkClick r:id="rId3"/>
              </a:rPr>
              <a:t>Video 9: El impacto de usar T-SEDA</a:t>
            </a:r>
            <a:endParaRPr lang="en-GB" sz="1200" b="1" dirty="0">
              <a:latin typeface="Arial Unicode MS"/>
              <a:cs typeface="Arial Unicode MS"/>
            </a:endParaRPr>
          </a:p>
          <a:p>
            <a:pPr marL="208915" indent="-110489">
              <a:lnSpc>
                <a:spcPct val="100000"/>
              </a:lnSpc>
              <a:spcBef>
                <a:spcPts val="910"/>
              </a:spcBef>
              <a:buChar char="•"/>
              <a:tabLst>
                <a:tab pos="208915" algn="l"/>
              </a:tabLst>
            </a:pPr>
            <a:endParaRPr sz="1200" dirty="0">
              <a:latin typeface="Arial"/>
              <a:cs typeface="Arial"/>
            </a:endParaRPr>
          </a:p>
        </p:txBody>
      </p:sp>
      <p:pic>
        <p:nvPicPr>
          <p:cNvPr id="4" name="object 4"/>
          <p:cNvPicPr/>
          <p:nvPr/>
        </p:nvPicPr>
        <p:blipFill>
          <a:blip r:embed="rId4" cstate="print"/>
          <a:stretch>
            <a:fillRect/>
          </a:stretch>
        </p:blipFill>
        <p:spPr>
          <a:xfrm>
            <a:off x="6059049" y="622181"/>
            <a:ext cx="3619500" cy="2040254"/>
          </a:xfrm>
          <a:prstGeom prst="rect">
            <a:avLst/>
          </a:prstGeom>
        </p:spPr>
      </p:pic>
      <p:pic>
        <p:nvPicPr>
          <p:cNvPr id="5" name="object 5"/>
          <p:cNvPicPr/>
          <p:nvPr/>
        </p:nvPicPr>
        <p:blipFill>
          <a:blip r:embed="rId5" cstate="print"/>
          <a:stretch>
            <a:fillRect/>
          </a:stretch>
        </p:blipFill>
        <p:spPr>
          <a:xfrm>
            <a:off x="6450846" y="5174496"/>
            <a:ext cx="2821938" cy="2045334"/>
          </a:xfrm>
          <a:prstGeom prst="rect">
            <a:avLst/>
          </a:prstGeom>
        </p:spPr>
      </p:pic>
      <p:pic>
        <p:nvPicPr>
          <p:cNvPr id="6" name="object 6"/>
          <p:cNvPicPr/>
          <p:nvPr/>
        </p:nvPicPr>
        <p:blipFill>
          <a:blip r:embed="rId6" cstate="print"/>
          <a:stretch>
            <a:fillRect/>
          </a:stretch>
        </p:blipFill>
        <p:spPr>
          <a:xfrm>
            <a:off x="5573274" y="2820548"/>
            <a:ext cx="4716780" cy="2212340"/>
          </a:xfrm>
          <a:prstGeom prst="rect">
            <a:avLst/>
          </a:prstGeom>
        </p:spPr>
      </p:pic>
      <p:sp>
        <p:nvSpPr>
          <p:cNvPr id="8" name="object 6">
            <a:extLst>
              <a:ext uri="{FF2B5EF4-FFF2-40B4-BE49-F238E27FC236}">
                <a16:creationId xmlns:a16="http://schemas.microsoft.com/office/drawing/2014/main" id="{DF241C2C-1C89-DC7A-0AAD-746BA7C34BC6}"/>
              </a:ext>
            </a:extLst>
          </p:cNvPr>
          <p:cNvSpPr/>
          <p:nvPr/>
        </p:nvSpPr>
        <p:spPr>
          <a:xfrm>
            <a:off x="431808" y="6074645"/>
            <a:ext cx="439415" cy="523910"/>
          </a:xfrm>
          <a:prstGeom prst="rect">
            <a:avLst/>
          </a:prstGeom>
          <a:blipFill>
            <a:blip r:embed="rId7" cstate="print"/>
            <a:stretch>
              <a:fillRect/>
            </a:stretch>
          </a:blipFill>
        </p:spPr>
        <p:txBody>
          <a:bodyPr wrap="square" lIns="0" tIns="0" rIns="0" bIns="0" rtlCol="0"/>
          <a:lstStyle/>
          <a:p>
            <a:pPr algn="l" rtl="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9599" y="702263"/>
            <a:ext cx="9046126" cy="553998"/>
          </a:xfrm>
          <a:prstGeom prst="rect">
            <a:avLst/>
          </a:prstGeom>
        </p:spPr>
        <p:txBody>
          <a:bodyPr vert="horz" wrap="square" lIns="0" tIns="0" rIns="0" bIns="0" rtlCol="0">
            <a:spAutoFit/>
          </a:bodyPr>
          <a:lstStyle/>
          <a:p>
            <a:pPr marL="318770" algn="ctr">
              <a:lnSpc>
                <a:spcPct val="100000"/>
              </a:lnSpc>
              <a:spcBef>
                <a:spcPts val="40"/>
              </a:spcBef>
            </a:pPr>
            <a:r>
              <a:rPr sz="3600" spc="10" dirty="0"/>
              <a:t>T-SEDA: </a:t>
            </a:r>
            <a:r>
              <a:rPr lang="es-ES" sz="3600" spc="10" dirty="0"/>
              <a:t>Recursos de Apoyo</a:t>
            </a:r>
            <a:endParaRPr sz="3600" spc="10" dirty="0"/>
          </a:p>
        </p:txBody>
      </p:sp>
      <p:sp>
        <p:nvSpPr>
          <p:cNvPr id="3" name="object 3"/>
          <p:cNvSpPr txBox="1">
            <a:spLocks noGrp="1"/>
          </p:cNvSpPr>
          <p:nvPr>
            <p:ph type="body" idx="1"/>
          </p:nvPr>
        </p:nvSpPr>
        <p:spPr>
          <a:xfrm>
            <a:off x="774700" y="4911136"/>
            <a:ext cx="10046982" cy="982320"/>
          </a:xfrm>
          <a:prstGeom prst="rect">
            <a:avLst/>
          </a:prstGeom>
        </p:spPr>
        <p:txBody>
          <a:bodyPr vert="horz" wrap="square" lIns="0" tIns="0" rIns="0" bIns="0" rtlCol="0">
            <a:spAutoFit/>
          </a:bodyPr>
          <a:lstStyle/>
          <a:p>
            <a:pPr marL="316230">
              <a:lnSpc>
                <a:spcPct val="100000"/>
              </a:lnSpc>
              <a:spcBef>
                <a:spcPts val="15"/>
              </a:spcBef>
            </a:pPr>
            <a:endParaRPr lang="en-GB" sz="1550" spc="10" dirty="0">
              <a:latin typeface="Times New Roman"/>
              <a:cs typeface="Times New Roman"/>
            </a:endParaRPr>
          </a:p>
          <a:p>
            <a:pPr marL="316230">
              <a:lnSpc>
                <a:spcPct val="100000"/>
              </a:lnSpc>
              <a:buFont typeface="Symbol"/>
              <a:buChar char="•"/>
            </a:pPr>
            <a:endParaRPr lang="en-GB" sz="1700" spc="10" dirty="0">
              <a:latin typeface="Times New Roman"/>
              <a:cs typeface="Times New Roman"/>
            </a:endParaRPr>
          </a:p>
          <a:p>
            <a:pPr marL="316230">
              <a:lnSpc>
                <a:spcPct val="100000"/>
              </a:lnSpc>
              <a:spcBef>
                <a:spcPts val="35"/>
              </a:spcBef>
              <a:buFont typeface="Symbol"/>
              <a:buChar char="•"/>
            </a:pPr>
            <a:endParaRPr lang="en-GB" sz="1750" spc="10" dirty="0">
              <a:latin typeface="Times New Roman"/>
              <a:cs typeface="Times New Roman"/>
            </a:endParaRPr>
          </a:p>
          <a:p>
            <a:pPr marL="316230">
              <a:lnSpc>
                <a:spcPct val="100000"/>
              </a:lnSpc>
              <a:spcBef>
                <a:spcPts val="50"/>
              </a:spcBef>
            </a:pPr>
            <a:endParaRPr lang="en-GB" sz="1300" spc="10" dirty="0">
              <a:latin typeface="Times New Roman"/>
              <a:cs typeface="Times New Roman"/>
            </a:endParaRPr>
          </a:p>
        </p:txBody>
      </p:sp>
      <p:sp>
        <p:nvSpPr>
          <p:cNvPr id="4" name="object 4"/>
          <p:cNvSpPr/>
          <p:nvPr/>
        </p:nvSpPr>
        <p:spPr>
          <a:xfrm>
            <a:off x="9080500" y="3686175"/>
            <a:ext cx="190498" cy="190500"/>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5262662" y="7088109"/>
            <a:ext cx="167005" cy="154529"/>
          </a:xfrm>
          <a:prstGeom prst="rect">
            <a:avLst/>
          </a:prstGeom>
        </p:spPr>
        <p:txBody>
          <a:bodyPr vert="horz" wrap="square" lIns="0" tIns="635" rIns="0" bIns="0" rtlCol="0">
            <a:spAutoFit/>
          </a:bodyPr>
          <a:lstStyle/>
          <a:p>
            <a:pPr marL="12700">
              <a:lnSpc>
                <a:spcPct val="100000"/>
              </a:lnSpc>
              <a:spcBef>
                <a:spcPts val="5"/>
              </a:spcBef>
            </a:pPr>
            <a:r>
              <a:rPr sz="1000" spc="-5" dirty="0">
                <a:latin typeface="Arial"/>
                <a:cs typeface="Arial"/>
              </a:rPr>
              <a:t>31</a:t>
            </a:r>
            <a:endParaRPr sz="1000">
              <a:latin typeface="Arial"/>
              <a:cs typeface="Arial"/>
            </a:endParaRPr>
          </a:p>
        </p:txBody>
      </p:sp>
      <p:graphicFrame>
        <p:nvGraphicFramePr>
          <p:cNvPr id="6" name="Table 6">
            <a:extLst>
              <a:ext uri="{FF2B5EF4-FFF2-40B4-BE49-F238E27FC236}">
                <a16:creationId xmlns:a16="http://schemas.microsoft.com/office/drawing/2014/main" id="{40AA7FDE-F589-D641-9FFE-C449A912C8C1}"/>
              </a:ext>
            </a:extLst>
          </p:cNvPr>
          <p:cNvGraphicFramePr>
            <a:graphicFrameLocks noGrp="1"/>
          </p:cNvGraphicFramePr>
          <p:nvPr>
            <p:extLst>
              <p:ext uri="{D42A27DB-BD31-4B8C-83A1-F6EECF244321}">
                <p14:modId xmlns:p14="http://schemas.microsoft.com/office/powerpoint/2010/main" val="3603059198"/>
              </p:ext>
            </p:extLst>
          </p:nvPr>
        </p:nvGraphicFramePr>
        <p:xfrm>
          <a:off x="774700" y="1664467"/>
          <a:ext cx="6013272" cy="4394682"/>
        </p:xfrm>
        <a:graphic>
          <a:graphicData uri="http://schemas.openxmlformats.org/drawingml/2006/table">
            <a:tbl>
              <a:tblPr firstRow="1" bandRow="1">
                <a:tableStyleId>{5A111915-BE36-4E01-A7E5-04B1672EAD32}</a:tableStyleId>
              </a:tblPr>
              <a:tblGrid>
                <a:gridCol w="4876800">
                  <a:extLst>
                    <a:ext uri="{9D8B030D-6E8A-4147-A177-3AD203B41FA5}">
                      <a16:colId xmlns:a16="http://schemas.microsoft.com/office/drawing/2014/main" val="2414019375"/>
                    </a:ext>
                  </a:extLst>
                </a:gridCol>
                <a:gridCol w="1136472">
                  <a:extLst>
                    <a:ext uri="{9D8B030D-6E8A-4147-A177-3AD203B41FA5}">
                      <a16:colId xmlns:a16="http://schemas.microsoft.com/office/drawing/2014/main" val="2554660328"/>
                    </a:ext>
                  </a:extLst>
                </a:gridCol>
              </a:tblGrid>
              <a:tr h="416280">
                <a:tc>
                  <a:txBody>
                    <a:bodyPr/>
                    <a:lstStyle/>
                    <a:p>
                      <a:pPr algn="ctr">
                        <a:spcBef>
                          <a:spcPts val="800"/>
                        </a:spcBef>
                      </a:pPr>
                      <a:r>
                        <a:rPr lang="en-US" sz="1600" dirty="0" err="1"/>
                        <a:t>Sección</a:t>
                      </a:r>
                      <a:endParaRPr lang="en-US" sz="1600" dirty="0"/>
                    </a:p>
                  </a:txBody>
                  <a:tcPr>
                    <a:solidFill>
                      <a:srgbClr val="2E6A7B"/>
                    </a:solidFill>
                  </a:tcPr>
                </a:tc>
                <a:tc>
                  <a:txBody>
                    <a:bodyPr/>
                    <a:lstStyle/>
                    <a:p>
                      <a:pPr algn="ctr"/>
                      <a:r>
                        <a:rPr lang="en-US" sz="1600" dirty="0" err="1"/>
                        <a:t>Lámina</a:t>
                      </a:r>
                      <a:endParaRPr lang="en-US" sz="1600" dirty="0"/>
                    </a:p>
                  </a:txBody>
                  <a:tcPr>
                    <a:solidFill>
                      <a:srgbClr val="2E6A7B"/>
                    </a:solidFill>
                  </a:tcPr>
                </a:tc>
                <a:extLst>
                  <a:ext uri="{0D108BD9-81ED-4DB2-BD59-A6C34878D82A}">
                    <a16:rowId xmlns:a16="http://schemas.microsoft.com/office/drawing/2014/main" val="3222549903"/>
                  </a:ext>
                </a:extLst>
              </a:tr>
              <a:tr h="586468">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b="1" spc="10" dirty="0">
                          <a:latin typeface="+mj-lt"/>
                        </a:rPr>
                        <a:t>SECCIÓN 1: Marco de </a:t>
                      </a:r>
                      <a:r>
                        <a:rPr lang="en-GB" sz="1200" b="1" spc="10" dirty="0" err="1">
                          <a:latin typeface="+mj-lt"/>
                        </a:rPr>
                        <a:t>codificación</a:t>
                      </a:r>
                      <a:r>
                        <a:rPr lang="en-GB" sz="1200" b="1" spc="10" dirty="0">
                          <a:latin typeface="+mj-lt"/>
                        </a:rPr>
                        <a:t> </a:t>
                      </a:r>
                      <a:r>
                        <a:rPr lang="en-GB" sz="1200" b="1" spc="10" dirty="0" err="1">
                          <a:latin typeface="+mj-lt"/>
                        </a:rPr>
                        <a:t>detallado</a:t>
                      </a:r>
                      <a:r>
                        <a:rPr lang="en-GB" sz="1200" b="1" spc="10" dirty="0">
                          <a:latin typeface="+mj-lt"/>
                        </a:rPr>
                        <a:t>. </a:t>
                      </a:r>
                      <a:r>
                        <a:rPr lang="en-GB" sz="1200" b="0" spc="10" dirty="0" err="1">
                          <a:latin typeface="+mj-lt"/>
                        </a:rPr>
                        <a:t>Categorías</a:t>
                      </a:r>
                      <a:r>
                        <a:rPr lang="en-GB" sz="1200" b="0" spc="10" dirty="0">
                          <a:latin typeface="+mj-lt"/>
                        </a:rPr>
                        <a:t> de </a:t>
                      </a:r>
                      <a:r>
                        <a:rPr lang="en-GB" sz="1200" b="0" spc="10" dirty="0" err="1">
                          <a:latin typeface="+mj-lt"/>
                        </a:rPr>
                        <a:t>diálogo</a:t>
                      </a:r>
                      <a:r>
                        <a:rPr lang="en-GB" sz="1200" b="0" spc="10" dirty="0">
                          <a:latin typeface="+mj-lt"/>
                        </a:rPr>
                        <a:t> </a:t>
                      </a:r>
                      <a:r>
                        <a:rPr lang="en-GB" sz="1200" b="0" spc="10" dirty="0" err="1">
                          <a:latin typeface="+mj-lt"/>
                        </a:rPr>
                        <a:t>ilustradas</a:t>
                      </a:r>
                      <a:r>
                        <a:rPr lang="en-GB" sz="1200" b="0" spc="10" dirty="0">
                          <a:latin typeface="+mj-lt"/>
                        </a:rPr>
                        <a:t> con </a:t>
                      </a:r>
                      <a:r>
                        <a:rPr lang="en-GB" sz="1200" b="0" spc="10" dirty="0" err="1">
                          <a:latin typeface="+mj-lt"/>
                        </a:rPr>
                        <a:t>ejemplos</a:t>
                      </a:r>
                      <a:r>
                        <a:rPr lang="en-GB" sz="1200" b="0" spc="10" dirty="0">
                          <a:latin typeface="+mj-lt"/>
                        </a:rPr>
                        <a:t> de </a:t>
                      </a:r>
                      <a:r>
                        <a:rPr lang="en-GB" sz="1200" b="0" spc="10" dirty="0" err="1">
                          <a:latin typeface="+mj-lt"/>
                        </a:rPr>
                        <a:t>sugerencias</a:t>
                      </a:r>
                      <a:r>
                        <a:rPr lang="en-GB" sz="1200" b="0" spc="10" dirty="0">
                          <a:latin typeface="+mj-lt"/>
                        </a:rPr>
                        <a:t> y </a:t>
                      </a:r>
                      <a:r>
                        <a:rPr lang="en-GB" sz="1200" b="0" spc="10" dirty="0" err="1">
                          <a:latin typeface="+mj-lt"/>
                        </a:rPr>
                        <a:t>contribuciones</a:t>
                      </a:r>
                      <a:r>
                        <a:rPr lang="en-GB" sz="1200" b="0" spc="10" dirty="0">
                          <a:latin typeface="+mj-lt"/>
                        </a:rPr>
                        <a:t>, </a:t>
                      </a:r>
                      <a:r>
                        <a:rPr lang="en-GB" sz="1200" b="0" spc="10" dirty="0" err="1">
                          <a:latin typeface="+mj-lt"/>
                        </a:rPr>
                        <a:t>además</a:t>
                      </a:r>
                      <a:r>
                        <a:rPr lang="en-GB" sz="1200" b="0" spc="10" dirty="0">
                          <a:latin typeface="+mj-lt"/>
                        </a:rPr>
                        <a:t> de </a:t>
                      </a:r>
                      <a:r>
                        <a:rPr lang="en-GB" sz="1200" b="0" spc="10" dirty="0" err="1">
                          <a:latin typeface="+mj-lt"/>
                        </a:rPr>
                        <a:t>prácticas</a:t>
                      </a:r>
                      <a:r>
                        <a:rPr lang="en-GB" sz="1200" b="0" spc="10" dirty="0">
                          <a:latin typeface="+mj-lt"/>
                        </a:rPr>
                        <a:t> </a:t>
                      </a:r>
                      <a:r>
                        <a:rPr lang="en-GB" sz="1200" b="0" spc="10" dirty="0" err="1">
                          <a:latin typeface="+mj-lt"/>
                        </a:rPr>
                        <a:t>dialógicas</a:t>
                      </a:r>
                      <a:r>
                        <a:rPr lang="en-GB" sz="1200" b="0" spc="10" dirty="0">
                          <a:latin typeface="+mj-lt"/>
                        </a:rPr>
                        <a:t> </a:t>
                      </a:r>
                      <a:r>
                        <a:rPr lang="en-GB" sz="1200" b="0" spc="10" dirty="0" err="1">
                          <a:latin typeface="+mj-lt"/>
                        </a:rPr>
                        <a:t>más</a:t>
                      </a:r>
                      <a:r>
                        <a:rPr lang="en-GB" sz="1200" b="0" spc="10" dirty="0">
                          <a:latin typeface="+mj-lt"/>
                        </a:rPr>
                        <a:t> </a:t>
                      </a:r>
                      <a:r>
                        <a:rPr lang="en-GB" sz="1200" b="0" spc="10" dirty="0" err="1">
                          <a:latin typeface="+mj-lt"/>
                        </a:rPr>
                        <a:t>generales</a:t>
                      </a:r>
                      <a:r>
                        <a:rPr lang="en-GB" sz="1200" b="0" spc="10" dirty="0">
                          <a:latin typeface="+mj-lt"/>
                        </a:rPr>
                        <a:t> </a:t>
                      </a:r>
                      <a:r>
                        <a:rPr lang="en-GB" sz="1200" b="0" spc="10" dirty="0" err="1">
                          <a:latin typeface="+mj-lt"/>
                        </a:rPr>
                        <a:t>en</a:t>
                      </a:r>
                      <a:r>
                        <a:rPr lang="en-GB" sz="1200" b="0" spc="10" dirty="0">
                          <a:latin typeface="+mj-lt"/>
                        </a:rPr>
                        <a:t> </a:t>
                      </a:r>
                      <a:r>
                        <a:rPr lang="en-GB" sz="1200" b="0" spc="10" dirty="0" err="1">
                          <a:latin typeface="+mj-lt"/>
                        </a:rPr>
                        <a:t>el</a:t>
                      </a:r>
                      <a:r>
                        <a:rPr lang="en-GB" sz="1200" b="0" spc="10" dirty="0">
                          <a:latin typeface="+mj-lt"/>
                        </a:rPr>
                        <a:t> aula.</a:t>
                      </a:r>
                    </a:p>
                  </a:txBody>
                  <a:tcPr/>
                </a:tc>
                <a:tc>
                  <a:txBody>
                    <a:bodyPr/>
                    <a:lstStyle/>
                    <a:p>
                      <a:pPr algn="ctr"/>
                      <a:r>
                        <a:rPr lang="en-US" sz="1200" dirty="0"/>
                        <a:t>42</a:t>
                      </a:r>
                    </a:p>
                  </a:txBody>
                  <a:tcPr>
                    <a:solidFill>
                      <a:srgbClr val="D8D8D8"/>
                    </a:solidFill>
                  </a:tcPr>
                </a:tc>
                <a:extLst>
                  <a:ext uri="{0D108BD9-81ED-4DB2-BD59-A6C34878D82A}">
                    <a16:rowId xmlns:a16="http://schemas.microsoft.com/office/drawing/2014/main" val="702968102"/>
                  </a:ext>
                </a:extLst>
              </a:tr>
              <a:tr h="415415">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b="1" spc="10" dirty="0">
                          <a:latin typeface="+mj-lt"/>
                        </a:rPr>
                        <a:t>SECCIÓN 2: </a:t>
                      </a:r>
                      <a:r>
                        <a:rPr lang="en-GB" sz="1200" b="1" spc="10" dirty="0" err="1">
                          <a:latin typeface="+mj-lt"/>
                        </a:rPr>
                        <a:t>Observar</a:t>
                      </a:r>
                      <a:r>
                        <a:rPr lang="en-GB" sz="1200" b="1" spc="10" dirty="0">
                          <a:latin typeface="+mj-lt"/>
                        </a:rPr>
                        <a:t> y </a:t>
                      </a:r>
                      <a:r>
                        <a:rPr lang="en-GB" sz="1200" b="1" spc="10" dirty="0" err="1">
                          <a:latin typeface="+mj-lt"/>
                        </a:rPr>
                        <a:t>codificar</a:t>
                      </a:r>
                      <a:r>
                        <a:rPr lang="en-GB" sz="1200" b="1" spc="10" dirty="0">
                          <a:latin typeface="+mj-lt"/>
                        </a:rPr>
                        <a:t> </a:t>
                      </a:r>
                      <a:r>
                        <a:rPr lang="en-GB" sz="1200" b="1" spc="10" dirty="0" err="1">
                          <a:latin typeface="+mj-lt"/>
                        </a:rPr>
                        <a:t>el</a:t>
                      </a:r>
                      <a:r>
                        <a:rPr lang="en-GB" sz="1200" b="1" spc="10" dirty="0">
                          <a:latin typeface="+mj-lt"/>
                        </a:rPr>
                        <a:t> </a:t>
                      </a:r>
                      <a:r>
                        <a:rPr lang="en-GB" sz="1200" b="1" spc="10" dirty="0" err="1">
                          <a:latin typeface="+mj-lt"/>
                        </a:rPr>
                        <a:t>diálogo</a:t>
                      </a:r>
                      <a:r>
                        <a:rPr lang="en-GB" sz="1200" b="1" spc="10" dirty="0">
                          <a:latin typeface="+mj-lt"/>
                        </a:rPr>
                        <a:t> </a:t>
                      </a:r>
                      <a:r>
                        <a:rPr lang="en-GB" sz="1200" b="1" spc="10" dirty="0" err="1">
                          <a:latin typeface="+mj-lt"/>
                        </a:rPr>
                        <a:t>sistemáticamente</a:t>
                      </a:r>
                      <a:r>
                        <a:rPr lang="en-GB" sz="1200" b="0" spc="10" dirty="0">
                          <a:latin typeface="+mj-lt"/>
                        </a:rPr>
                        <a:t>. </a:t>
                      </a:r>
                      <a:r>
                        <a:rPr lang="en-GB" sz="1200" b="0" spc="10" dirty="0" err="1">
                          <a:latin typeface="+mj-lt"/>
                        </a:rPr>
                        <a:t>Incluye</a:t>
                      </a:r>
                      <a:r>
                        <a:rPr lang="en-GB" sz="1200" b="0" spc="10" dirty="0">
                          <a:latin typeface="+mj-lt"/>
                        </a:rPr>
                        <a:t> </a:t>
                      </a:r>
                      <a:r>
                        <a:rPr lang="en-GB" sz="1200" b="0" spc="10" dirty="0" err="1">
                          <a:latin typeface="+mj-lt"/>
                        </a:rPr>
                        <a:t>observación</a:t>
                      </a:r>
                      <a:r>
                        <a:rPr lang="en-GB" sz="1200" b="0" spc="10" dirty="0">
                          <a:latin typeface="+mj-lt"/>
                        </a:rPr>
                        <a:t> de </a:t>
                      </a:r>
                      <a:r>
                        <a:rPr lang="en-GB" sz="1200" b="0" spc="10" dirty="0" err="1">
                          <a:latin typeface="+mj-lt"/>
                        </a:rPr>
                        <a:t>clases</a:t>
                      </a:r>
                      <a:r>
                        <a:rPr lang="en-GB" sz="1200" b="0" spc="10" dirty="0">
                          <a:latin typeface="+mj-lt"/>
                        </a:rPr>
                        <a:t> (</a:t>
                      </a:r>
                      <a:r>
                        <a:rPr lang="en-GB" sz="1200" b="0" spc="10" dirty="0" err="1">
                          <a:latin typeface="+mj-lt"/>
                        </a:rPr>
                        <a:t>muestreo</a:t>
                      </a:r>
                      <a:r>
                        <a:rPr lang="en-GB" sz="1200" b="0" spc="10" dirty="0">
                          <a:latin typeface="+mj-lt"/>
                        </a:rPr>
                        <a:t> de </a:t>
                      </a:r>
                      <a:r>
                        <a:rPr lang="en-GB" sz="1200" b="0" spc="10" dirty="0" err="1">
                          <a:latin typeface="+mj-lt"/>
                        </a:rPr>
                        <a:t>tiempo</a:t>
                      </a:r>
                      <a:r>
                        <a:rPr lang="en-GB" sz="1200" b="0" spc="10" dirty="0">
                          <a:latin typeface="+mj-lt"/>
                        </a:rPr>
                        <a:t>; </a:t>
                      </a:r>
                      <a:r>
                        <a:rPr lang="en-GB" sz="1200" b="0" spc="10" dirty="0" err="1">
                          <a:latin typeface="+mj-lt"/>
                        </a:rPr>
                        <a:t>lista</a:t>
                      </a:r>
                      <a:r>
                        <a:rPr lang="en-GB" sz="1200" b="0" spc="10" dirty="0">
                          <a:latin typeface="+mj-lt"/>
                        </a:rPr>
                        <a:t> de </a:t>
                      </a:r>
                      <a:r>
                        <a:rPr lang="en-GB" sz="1200" b="0" spc="10" dirty="0" err="1">
                          <a:latin typeface="+mj-lt"/>
                        </a:rPr>
                        <a:t>verificación</a:t>
                      </a:r>
                      <a:r>
                        <a:rPr lang="en-GB" sz="1200" b="0" spc="10" dirty="0">
                          <a:latin typeface="+mj-lt"/>
                        </a:rPr>
                        <a:t>; </a:t>
                      </a:r>
                      <a:r>
                        <a:rPr lang="en-GB" sz="1200" b="0" spc="10" dirty="0" err="1">
                          <a:latin typeface="+mj-lt"/>
                        </a:rPr>
                        <a:t>escalas</a:t>
                      </a:r>
                      <a:r>
                        <a:rPr lang="en-GB" sz="1200" b="0" spc="10" dirty="0">
                          <a:latin typeface="+mj-lt"/>
                        </a:rPr>
                        <a:t> de </a:t>
                      </a:r>
                      <a:r>
                        <a:rPr lang="en-GB" sz="1200" b="0" spc="10" dirty="0" err="1">
                          <a:latin typeface="+mj-lt"/>
                        </a:rPr>
                        <a:t>calificación</a:t>
                      </a:r>
                      <a:r>
                        <a:rPr lang="en-GB" sz="1200" b="0" spc="10" dirty="0">
                          <a:latin typeface="+mj-lt"/>
                        </a:rPr>
                        <a:t>).</a:t>
                      </a:r>
                    </a:p>
                  </a:txBody>
                  <a:tcPr/>
                </a:tc>
                <a:tc>
                  <a:txBody>
                    <a:bodyPr/>
                    <a:lstStyle/>
                    <a:p>
                      <a:pPr algn="ctr"/>
                      <a:r>
                        <a:rPr lang="en-US" sz="1200" dirty="0"/>
                        <a:t>48</a:t>
                      </a:r>
                    </a:p>
                  </a:txBody>
                  <a:tcPr>
                    <a:solidFill>
                      <a:srgbClr val="D8D8D8"/>
                    </a:solidFill>
                  </a:tcPr>
                </a:tc>
                <a:extLst>
                  <a:ext uri="{0D108BD9-81ED-4DB2-BD59-A6C34878D82A}">
                    <a16:rowId xmlns:a16="http://schemas.microsoft.com/office/drawing/2014/main" val="3850416526"/>
                  </a:ext>
                </a:extLst>
              </a:tr>
              <a:tr h="297307">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GB" sz="1200" b="1" spc="10" dirty="0">
                          <a:latin typeface="+mj-lt"/>
                          <a:cs typeface="Arial"/>
                        </a:rPr>
                        <a:t>Plantilla 2A: Plantilla para </a:t>
                      </a:r>
                      <a:r>
                        <a:rPr lang="en-GB" sz="1200" b="1" spc="10" dirty="0" err="1">
                          <a:latin typeface="+mj-lt"/>
                          <a:cs typeface="Arial"/>
                        </a:rPr>
                        <a:t>codificar</a:t>
                      </a:r>
                      <a:r>
                        <a:rPr lang="en-GB" sz="1200" b="1" spc="10" dirty="0">
                          <a:latin typeface="+mj-lt"/>
                          <a:cs typeface="Arial"/>
                        </a:rPr>
                        <a:t> </a:t>
                      </a:r>
                      <a:r>
                        <a:rPr lang="en-GB" sz="1200" b="1" spc="10" dirty="0" err="1">
                          <a:latin typeface="+mj-lt"/>
                          <a:cs typeface="Arial"/>
                        </a:rPr>
                        <a:t>una</a:t>
                      </a:r>
                      <a:r>
                        <a:rPr lang="en-GB" sz="1200" b="1" spc="10" dirty="0">
                          <a:latin typeface="+mj-lt"/>
                          <a:cs typeface="Arial"/>
                        </a:rPr>
                        <a:t> </a:t>
                      </a:r>
                      <a:r>
                        <a:rPr lang="en-GB" sz="1200" b="1" spc="10" dirty="0" err="1">
                          <a:latin typeface="+mj-lt"/>
                          <a:cs typeface="Arial"/>
                        </a:rPr>
                        <a:t>transcripción</a:t>
                      </a:r>
                      <a:r>
                        <a:rPr lang="en-GB" sz="1200" b="1" spc="10" dirty="0">
                          <a:latin typeface="+mj-lt"/>
                          <a:cs typeface="Arial"/>
                        </a:rPr>
                        <a:t> de audio / video</a:t>
                      </a:r>
                    </a:p>
                  </a:txBody>
                  <a:tcPr/>
                </a:tc>
                <a:tc>
                  <a:txBody>
                    <a:bodyPr/>
                    <a:lstStyle/>
                    <a:p>
                      <a:pPr algn="ctr"/>
                      <a:r>
                        <a:rPr lang="en-US" sz="1200" dirty="0"/>
                        <a:t>51</a:t>
                      </a:r>
                    </a:p>
                  </a:txBody>
                  <a:tcPr>
                    <a:solidFill>
                      <a:srgbClr val="D8D8D8"/>
                    </a:solidFill>
                  </a:tcPr>
                </a:tc>
                <a:extLst>
                  <a:ext uri="{0D108BD9-81ED-4DB2-BD59-A6C34878D82A}">
                    <a16:rowId xmlns:a16="http://schemas.microsoft.com/office/drawing/2014/main" val="2453129498"/>
                  </a:ext>
                </a:extLst>
              </a:tr>
              <a:tr h="297307">
                <a:tc>
                  <a:txBody>
                    <a:bodyPr/>
                    <a:lstStyle/>
                    <a:p>
                      <a:pPr marL="93663" indent="0">
                        <a:lnSpc>
                          <a:spcPct val="100000"/>
                        </a:lnSpc>
                        <a:spcBef>
                          <a:spcPts val="1315"/>
                        </a:spcBef>
                        <a:tabLst/>
                      </a:pPr>
                      <a:r>
                        <a:rPr lang="en-GB" sz="1200" b="1" spc="10" dirty="0">
                          <a:latin typeface="+mj-lt"/>
                          <a:cs typeface="Arial"/>
                        </a:rPr>
                        <a:t>Plantilla 2B: </a:t>
                      </a:r>
                      <a:r>
                        <a:rPr lang="en-GB" sz="1200" b="1" spc="10" dirty="0" err="1">
                          <a:latin typeface="+mj-lt"/>
                          <a:cs typeface="Arial"/>
                        </a:rPr>
                        <a:t>codificación</a:t>
                      </a:r>
                      <a:r>
                        <a:rPr lang="en-GB" sz="1200" b="1" spc="10" dirty="0">
                          <a:latin typeface="+mj-lt"/>
                          <a:cs typeface="Arial"/>
                        </a:rPr>
                        <a:t> de </a:t>
                      </a:r>
                      <a:r>
                        <a:rPr lang="en-GB" sz="1200" b="1" spc="10" dirty="0" err="1">
                          <a:latin typeface="+mj-lt"/>
                          <a:cs typeface="Arial"/>
                        </a:rPr>
                        <a:t>muestra</a:t>
                      </a:r>
                      <a:r>
                        <a:rPr lang="en-GB" sz="1200" b="1" spc="10" dirty="0">
                          <a:latin typeface="+mj-lt"/>
                          <a:cs typeface="Arial"/>
                        </a:rPr>
                        <a:t> de </a:t>
                      </a:r>
                      <a:r>
                        <a:rPr lang="en-GB" sz="1200" b="1" spc="10" dirty="0" err="1">
                          <a:latin typeface="+mj-lt"/>
                          <a:cs typeface="Arial"/>
                        </a:rPr>
                        <a:t>tiempo</a:t>
                      </a:r>
                      <a:r>
                        <a:rPr lang="en-GB" sz="1200" b="1" spc="10" dirty="0">
                          <a:latin typeface="+mj-lt"/>
                          <a:cs typeface="Arial"/>
                        </a:rPr>
                        <a:t> para </a:t>
                      </a:r>
                      <a:r>
                        <a:rPr lang="en-GB" sz="1200" b="1" spc="10" dirty="0" err="1">
                          <a:latin typeface="+mj-lt"/>
                          <a:cs typeface="Arial"/>
                        </a:rPr>
                        <a:t>trabajo</a:t>
                      </a:r>
                      <a:r>
                        <a:rPr lang="en-GB" sz="1200" b="1" spc="10" dirty="0">
                          <a:latin typeface="+mj-lt"/>
                          <a:cs typeface="Arial"/>
                        </a:rPr>
                        <a:t> </a:t>
                      </a:r>
                      <a:r>
                        <a:rPr lang="en-GB" sz="1200" b="1" spc="10" dirty="0" err="1">
                          <a:latin typeface="+mj-lt"/>
                          <a:cs typeface="Arial"/>
                        </a:rPr>
                        <a:t>en</a:t>
                      </a:r>
                      <a:r>
                        <a:rPr lang="en-GB" sz="1200" b="1" spc="10" dirty="0">
                          <a:latin typeface="+mj-lt"/>
                          <a:cs typeface="Arial"/>
                        </a:rPr>
                        <a:t> </a:t>
                      </a:r>
                      <a:r>
                        <a:rPr lang="en-GB" sz="1200" b="1" spc="10" dirty="0" err="1">
                          <a:latin typeface="+mj-lt"/>
                          <a:cs typeface="Arial"/>
                        </a:rPr>
                        <a:t>grupo</a:t>
                      </a:r>
                      <a:endParaRPr lang="en-GB" sz="1200" b="1" spc="10" dirty="0">
                        <a:latin typeface="+mj-lt"/>
                        <a:cs typeface="Arial"/>
                      </a:endParaRPr>
                    </a:p>
                  </a:txBody>
                  <a:tcPr/>
                </a:tc>
                <a:tc>
                  <a:txBody>
                    <a:bodyPr/>
                    <a:lstStyle/>
                    <a:p>
                      <a:pPr algn="ctr"/>
                      <a:r>
                        <a:rPr lang="en-US" sz="1200" dirty="0"/>
                        <a:t>53</a:t>
                      </a:r>
                    </a:p>
                  </a:txBody>
                  <a:tcPr>
                    <a:solidFill>
                      <a:srgbClr val="D8D8D8"/>
                    </a:solidFill>
                  </a:tcPr>
                </a:tc>
                <a:extLst>
                  <a:ext uri="{0D108BD9-81ED-4DB2-BD59-A6C34878D82A}">
                    <a16:rowId xmlns:a16="http://schemas.microsoft.com/office/drawing/2014/main" val="1296792514"/>
                  </a:ext>
                </a:extLst>
              </a:tr>
              <a:tr h="297307">
                <a:tc>
                  <a:txBody>
                    <a:bodyPr/>
                    <a:lstStyle/>
                    <a:p>
                      <a:pPr marL="93663" marR="130810" indent="0">
                        <a:lnSpc>
                          <a:spcPct val="101400"/>
                        </a:lnSpc>
                        <a:spcBef>
                          <a:spcPts val="1045"/>
                        </a:spcBef>
                        <a:tabLst/>
                      </a:pPr>
                      <a:r>
                        <a:rPr lang="en-GB" sz="1200" b="1" spc="10" dirty="0">
                          <a:latin typeface="+mj-lt"/>
                          <a:cs typeface="Arial"/>
                        </a:rPr>
                        <a:t>Plantilla 2C: </a:t>
                      </a:r>
                      <a:r>
                        <a:rPr lang="en-GB" sz="1200" b="1" spc="10" dirty="0" err="1">
                          <a:latin typeface="+mj-lt"/>
                          <a:cs typeface="Arial"/>
                        </a:rPr>
                        <a:t>lista</a:t>
                      </a:r>
                      <a:r>
                        <a:rPr lang="en-GB" sz="1200" b="1" spc="10" dirty="0">
                          <a:latin typeface="+mj-lt"/>
                          <a:cs typeface="Arial"/>
                        </a:rPr>
                        <a:t> de </a:t>
                      </a:r>
                      <a:r>
                        <a:rPr lang="en-GB" sz="1200" b="1" spc="10" dirty="0" err="1">
                          <a:latin typeface="+mj-lt"/>
                          <a:cs typeface="Arial"/>
                        </a:rPr>
                        <a:t>verificación</a:t>
                      </a:r>
                      <a:r>
                        <a:rPr lang="en-GB" sz="1200" b="1" spc="10" dirty="0">
                          <a:latin typeface="+mj-lt"/>
                          <a:cs typeface="Arial"/>
                        </a:rPr>
                        <a:t> para </a:t>
                      </a:r>
                      <a:r>
                        <a:rPr lang="en-GB" sz="1200" b="1" spc="10" dirty="0" err="1">
                          <a:latin typeface="+mj-lt"/>
                          <a:cs typeface="Arial"/>
                        </a:rPr>
                        <a:t>individuos</a:t>
                      </a:r>
                      <a:r>
                        <a:rPr lang="en-GB" sz="1200" b="1" spc="10" dirty="0">
                          <a:latin typeface="+mj-lt"/>
                          <a:cs typeface="Arial"/>
                        </a:rPr>
                        <a:t> </a:t>
                      </a:r>
                      <a:r>
                        <a:rPr lang="en-GB" sz="1200" b="1" spc="10" dirty="0" err="1">
                          <a:latin typeface="+mj-lt"/>
                          <a:cs typeface="Arial"/>
                        </a:rPr>
                        <a:t>en</a:t>
                      </a:r>
                      <a:r>
                        <a:rPr lang="en-GB" sz="1200" b="1" spc="10" dirty="0">
                          <a:latin typeface="+mj-lt"/>
                          <a:cs typeface="Arial"/>
                        </a:rPr>
                        <a:t> </a:t>
                      </a:r>
                      <a:r>
                        <a:rPr lang="en-GB" sz="1200" b="1" spc="10" dirty="0" err="1">
                          <a:latin typeface="+mj-lt"/>
                          <a:cs typeface="Arial"/>
                        </a:rPr>
                        <a:t>grupos</a:t>
                      </a:r>
                      <a:endParaRPr lang="en-GB" sz="1200" spc="10" dirty="0">
                        <a:latin typeface="+mj-lt"/>
                      </a:endParaRPr>
                    </a:p>
                  </a:txBody>
                  <a:tcPr/>
                </a:tc>
                <a:tc>
                  <a:txBody>
                    <a:bodyPr/>
                    <a:lstStyle/>
                    <a:p>
                      <a:pPr algn="ctr"/>
                      <a:r>
                        <a:rPr lang="en-US" sz="1200" dirty="0"/>
                        <a:t>55</a:t>
                      </a:r>
                    </a:p>
                  </a:txBody>
                  <a:tcPr>
                    <a:solidFill>
                      <a:srgbClr val="D8D8D8"/>
                    </a:solidFill>
                  </a:tcPr>
                </a:tc>
                <a:extLst>
                  <a:ext uri="{0D108BD9-81ED-4DB2-BD59-A6C34878D82A}">
                    <a16:rowId xmlns:a16="http://schemas.microsoft.com/office/drawing/2014/main" val="3060916660"/>
                  </a:ext>
                </a:extLst>
              </a:tr>
              <a:tr h="297307">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GB" sz="1200" b="1" spc="10" dirty="0">
                          <a:latin typeface="+mj-lt"/>
                          <a:cs typeface="Arial"/>
                        </a:rPr>
                        <a:t>Plantilla 2D: </a:t>
                      </a:r>
                      <a:r>
                        <a:rPr lang="en-GB" sz="1200" b="1" spc="10" dirty="0" err="1">
                          <a:latin typeface="+mj-lt"/>
                          <a:cs typeface="Arial"/>
                        </a:rPr>
                        <a:t>clasificación</a:t>
                      </a:r>
                      <a:r>
                        <a:rPr lang="en-GB" sz="1200" b="1" spc="10" dirty="0">
                          <a:latin typeface="+mj-lt"/>
                          <a:cs typeface="Arial"/>
                        </a:rPr>
                        <a:t> </a:t>
                      </a:r>
                      <a:r>
                        <a:rPr lang="en-GB" sz="1200" b="1" spc="10" dirty="0" err="1">
                          <a:latin typeface="+mj-lt"/>
                          <a:cs typeface="Arial"/>
                        </a:rPr>
                        <a:t>grupal</a:t>
                      </a:r>
                      <a:endParaRPr lang="en-US" sz="1200" dirty="0">
                        <a:latin typeface="+mj-lt"/>
                      </a:endParaRPr>
                    </a:p>
                  </a:txBody>
                  <a:tcPr/>
                </a:tc>
                <a:tc>
                  <a:txBody>
                    <a:bodyPr/>
                    <a:lstStyle/>
                    <a:p>
                      <a:pPr algn="ctr"/>
                      <a:r>
                        <a:rPr lang="en-US" sz="1200" dirty="0"/>
                        <a:t>56</a:t>
                      </a:r>
                    </a:p>
                  </a:txBody>
                  <a:tcPr>
                    <a:solidFill>
                      <a:srgbClr val="D8D8D8"/>
                    </a:solidFill>
                  </a:tcPr>
                </a:tc>
                <a:extLst>
                  <a:ext uri="{0D108BD9-81ED-4DB2-BD59-A6C34878D82A}">
                    <a16:rowId xmlns:a16="http://schemas.microsoft.com/office/drawing/2014/main" val="4194573456"/>
                  </a:ext>
                </a:extLst>
              </a:tr>
              <a:tr h="297307">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GB" sz="1200" b="1" spc="10" dirty="0">
                          <a:solidFill>
                            <a:schemeClr val="tx1"/>
                          </a:solidFill>
                          <a:latin typeface="+mn-lt"/>
                          <a:ea typeface="+mn-ea"/>
                          <a:cs typeface="Arial"/>
                        </a:rPr>
                        <a:t>Plantilla 2E: </a:t>
                      </a:r>
                      <a:r>
                        <a:rPr lang="en-GB" sz="1200" b="1" spc="10" dirty="0" err="1">
                          <a:solidFill>
                            <a:schemeClr val="tx1"/>
                          </a:solidFill>
                          <a:latin typeface="+mn-lt"/>
                          <a:ea typeface="+mn-ea"/>
                          <a:cs typeface="Arial"/>
                        </a:rPr>
                        <a:t>escala</a:t>
                      </a:r>
                      <a:r>
                        <a:rPr lang="en-GB" sz="1200" b="1" spc="10" dirty="0">
                          <a:solidFill>
                            <a:schemeClr val="tx1"/>
                          </a:solidFill>
                          <a:latin typeface="+mn-lt"/>
                          <a:ea typeface="+mn-ea"/>
                          <a:cs typeface="Arial"/>
                        </a:rPr>
                        <a:t> de </a:t>
                      </a:r>
                      <a:r>
                        <a:rPr lang="en-GB" sz="1200" b="1" spc="10" dirty="0" err="1">
                          <a:solidFill>
                            <a:schemeClr val="tx1"/>
                          </a:solidFill>
                          <a:latin typeface="+mn-lt"/>
                          <a:ea typeface="+mn-ea"/>
                          <a:cs typeface="Arial"/>
                        </a:rPr>
                        <a:t>valoración</a:t>
                      </a:r>
                      <a:r>
                        <a:rPr lang="en-GB" sz="1200" b="1" spc="10" dirty="0">
                          <a:solidFill>
                            <a:schemeClr val="tx1"/>
                          </a:solidFill>
                          <a:latin typeface="+mn-lt"/>
                          <a:ea typeface="+mn-ea"/>
                          <a:cs typeface="Arial"/>
                        </a:rPr>
                        <a:t> de la </a:t>
                      </a:r>
                      <a:r>
                        <a:rPr lang="en-GB" sz="1200" b="1" spc="10" dirty="0" err="1">
                          <a:solidFill>
                            <a:schemeClr val="tx1"/>
                          </a:solidFill>
                          <a:latin typeface="+mn-lt"/>
                          <a:ea typeface="+mn-ea"/>
                          <a:cs typeface="Arial"/>
                        </a:rPr>
                        <a:t>participación</a:t>
                      </a:r>
                      <a:r>
                        <a:rPr lang="en-GB" sz="1200" b="1" spc="10" dirty="0">
                          <a:solidFill>
                            <a:schemeClr val="tx1"/>
                          </a:solidFill>
                          <a:latin typeface="+mn-lt"/>
                          <a:ea typeface="+mn-ea"/>
                          <a:cs typeface="Arial"/>
                        </a:rPr>
                        <a:t> de </a:t>
                      </a:r>
                      <a:r>
                        <a:rPr lang="en-GB" sz="1200" b="1" spc="10" dirty="0" err="1">
                          <a:solidFill>
                            <a:schemeClr val="tx1"/>
                          </a:solidFill>
                          <a:latin typeface="+mn-lt"/>
                          <a:ea typeface="+mn-ea"/>
                          <a:cs typeface="Arial"/>
                        </a:rPr>
                        <a:t>toda</a:t>
                      </a:r>
                      <a:r>
                        <a:rPr lang="en-GB" sz="1200" b="1" spc="10" dirty="0">
                          <a:solidFill>
                            <a:schemeClr val="tx1"/>
                          </a:solidFill>
                          <a:latin typeface="+mn-lt"/>
                          <a:ea typeface="+mn-ea"/>
                          <a:cs typeface="Arial"/>
                        </a:rPr>
                        <a:t> la </a:t>
                      </a:r>
                      <a:r>
                        <a:rPr lang="en-GB" sz="1200" b="1" spc="10" dirty="0" err="1">
                          <a:solidFill>
                            <a:schemeClr val="tx1"/>
                          </a:solidFill>
                          <a:latin typeface="+mn-lt"/>
                          <a:ea typeface="+mn-ea"/>
                          <a:cs typeface="Arial"/>
                        </a:rPr>
                        <a:t>clase</a:t>
                      </a:r>
                      <a:endParaRPr lang="en-US" sz="1200" dirty="0"/>
                    </a:p>
                  </a:txBody>
                  <a:tcPr/>
                </a:tc>
                <a:tc>
                  <a:txBody>
                    <a:bodyPr/>
                    <a:lstStyle/>
                    <a:p>
                      <a:pPr algn="ctr"/>
                      <a:r>
                        <a:rPr lang="en-US" sz="1200" dirty="0"/>
                        <a:t>57</a:t>
                      </a:r>
                    </a:p>
                  </a:txBody>
                  <a:tcPr>
                    <a:solidFill>
                      <a:srgbClr val="D8D8D8"/>
                    </a:solidFill>
                  </a:tcPr>
                </a:tc>
                <a:extLst>
                  <a:ext uri="{0D108BD9-81ED-4DB2-BD59-A6C34878D82A}">
                    <a16:rowId xmlns:a16="http://schemas.microsoft.com/office/drawing/2014/main" val="1824825305"/>
                  </a:ext>
                </a:extLst>
              </a:tr>
              <a:tr h="297307">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GB" sz="1200" b="1" spc="10" dirty="0">
                          <a:solidFill>
                            <a:schemeClr val="tx1"/>
                          </a:solidFill>
                          <a:latin typeface="+mn-lt"/>
                          <a:ea typeface="+mn-ea"/>
                          <a:cs typeface="Arial"/>
                        </a:rPr>
                        <a:t>Plantilla 2F: </a:t>
                      </a:r>
                      <a:r>
                        <a:rPr lang="en-GB" sz="1200" b="1" spc="10" dirty="0" err="1">
                          <a:solidFill>
                            <a:schemeClr val="tx1"/>
                          </a:solidFill>
                          <a:latin typeface="+mn-lt"/>
                          <a:ea typeface="+mn-ea"/>
                          <a:cs typeface="Arial"/>
                        </a:rPr>
                        <a:t>Participación</a:t>
                      </a:r>
                      <a:r>
                        <a:rPr lang="en-GB" sz="1200" b="1" spc="10" dirty="0">
                          <a:solidFill>
                            <a:schemeClr val="tx1"/>
                          </a:solidFill>
                          <a:latin typeface="+mn-lt"/>
                          <a:ea typeface="+mn-ea"/>
                          <a:cs typeface="Arial"/>
                        </a:rPr>
                        <a:t> de </a:t>
                      </a:r>
                      <a:r>
                        <a:rPr lang="en-GB" sz="1200" b="1" spc="10" dirty="0" err="1">
                          <a:solidFill>
                            <a:schemeClr val="tx1"/>
                          </a:solidFill>
                          <a:latin typeface="+mn-lt"/>
                          <a:ea typeface="+mn-ea"/>
                          <a:cs typeface="Arial"/>
                        </a:rPr>
                        <a:t>los</a:t>
                      </a:r>
                      <a:r>
                        <a:rPr lang="en-GB" sz="1200" b="1" spc="10" dirty="0">
                          <a:solidFill>
                            <a:schemeClr val="tx1"/>
                          </a:solidFill>
                          <a:latin typeface="+mn-lt"/>
                          <a:ea typeface="+mn-ea"/>
                          <a:cs typeface="Arial"/>
                        </a:rPr>
                        <a:t> </a:t>
                      </a:r>
                      <a:r>
                        <a:rPr lang="en-GB" sz="1200" b="1" spc="10" dirty="0" err="1">
                          <a:solidFill>
                            <a:schemeClr val="tx1"/>
                          </a:solidFill>
                          <a:latin typeface="+mn-lt"/>
                          <a:ea typeface="+mn-ea"/>
                          <a:cs typeface="Arial"/>
                        </a:rPr>
                        <a:t>estudiantes</a:t>
                      </a:r>
                      <a:r>
                        <a:rPr lang="en-GB" sz="1200" b="1" spc="10" dirty="0">
                          <a:solidFill>
                            <a:schemeClr val="tx1"/>
                          </a:solidFill>
                          <a:latin typeface="+mn-lt"/>
                          <a:ea typeface="+mn-ea"/>
                          <a:cs typeface="Arial"/>
                        </a:rPr>
                        <a:t> y </a:t>
                      </a:r>
                      <a:r>
                        <a:rPr lang="en-GB" sz="1200" b="1" spc="10" dirty="0" err="1">
                          <a:solidFill>
                            <a:schemeClr val="tx1"/>
                          </a:solidFill>
                          <a:latin typeface="+mn-lt"/>
                          <a:ea typeface="+mn-ea"/>
                          <a:cs typeface="Arial"/>
                        </a:rPr>
                        <a:t>calificación</a:t>
                      </a:r>
                      <a:r>
                        <a:rPr lang="en-GB" sz="1200" b="1" spc="10" dirty="0">
                          <a:solidFill>
                            <a:schemeClr val="tx1"/>
                          </a:solidFill>
                          <a:latin typeface="+mn-lt"/>
                          <a:ea typeface="+mn-ea"/>
                          <a:cs typeface="Arial"/>
                        </a:rPr>
                        <a:t> de las </a:t>
                      </a:r>
                      <a:r>
                        <a:rPr lang="en-GB" sz="1200" b="1" spc="10" dirty="0" err="1">
                          <a:solidFill>
                            <a:schemeClr val="tx1"/>
                          </a:solidFill>
                          <a:latin typeface="+mn-lt"/>
                          <a:ea typeface="+mn-ea"/>
                          <a:cs typeface="Arial"/>
                        </a:rPr>
                        <a:t>reglas</a:t>
                      </a:r>
                      <a:r>
                        <a:rPr lang="en-GB" sz="1200" b="1" spc="10" dirty="0">
                          <a:solidFill>
                            <a:schemeClr val="tx1"/>
                          </a:solidFill>
                          <a:latin typeface="+mn-lt"/>
                          <a:ea typeface="+mn-ea"/>
                          <a:cs typeface="Arial"/>
                        </a:rPr>
                        <a:t> </a:t>
                      </a:r>
                      <a:r>
                        <a:rPr lang="en-GB" sz="1200" b="1" spc="10" dirty="0" err="1">
                          <a:solidFill>
                            <a:schemeClr val="tx1"/>
                          </a:solidFill>
                          <a:latin typeface="+mn-lt"/>
                          <a:ea typeface="+mn-ea"/>
                          <a:cs typeface="Arial"/>
                        </a:rPr>
                        <a:t>básicas</a:t>
                      </a:r>
                      <a:endParaRPr lang="en-US" sz="1200" dirty="0"/>
                    </a:p>
                  </a:txBody>
                  <a:tcPr/>
                </a:tc>
                <a:tc>
                  <a:txBody>
                    <a:bodyPr/>
                    <a:lstStyle/>
                    <a:p>
                      <a:pPr algn="ctr"/>
                      <a:r>
                        <a:rPr lang="en-US" sz="1200" dirty="0"/>
                        <a:t>58</a:t>
                      </a:r>
                    </a:p>
                  </a:txBody>
                  <a:tcPr>
                    <a:solidFill>
                      <a:srgbClr val="D8D8D8"/>
                    </a:solidFill>
                  </a:tcPr>
                </a:tc>
                <a:extLst>
                  <a:ext uri="{0D108BD9-81ED-4DB2-BD59-A6C34878D82A}">
                    <a16:rowId xmlns:a16="http://schemas.microsoft.com/office/drawing/2014/main" val="3487348345"/>
                  </a:ext>
                </a:extLst>
              </a:tr>
              <a:tr h="297307">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US" sz="1200" b="1" dirty="0"/>
                        <a:t>Plantilla 2G: </a:t>
                      </a:r>
                      <a:r>
                        <a:rPr lang="en-US" sz="1200" b="1" dirty="0" err="1"/>
                        <a:t>Autoevaluación</a:t>
                      </a:r>
                      <a:r>
                        <a:rPr lang="en-US" sz="1200" b="1" dirty="0"/>
                        <a:t> del </a:t>
                      </a:r>
                      <a:r>
                        <a:rPr lang="en-US" sz="1200" b="1" dirty="0" err="1"/>
                        <a:t>trabajo</a:t>
                      </a:r>
                      <a:r>
                        <a:rPr lang="en-US" sz="1200" b="1" dirty="0"/>
                        <a:t> </a:t>
                      </a:r>
                      <a:r>
                        <a:rPr lang="en-US" sz="1200" b="1" dirty="0" err="1"/>
                        <a:t>en</a:t>
                      </a:r>
                      <a:r>
                        <a:rPr lang="en-US" sz="1200" b="1" dirty="0"/>
                        <a:t> </a:t>
                      </a:r>
                      <a:r>
                        <a:rPr lang="en-US" sz="1200" b="1" dirty="0" err="1"/>
                        <a:t>grupos</a:t>
                      </a:r>
                      <a:endParaRPr lang="en-US" sz="1200" b="1" dirty="0"/>
                    </a:p>
                  </a:txBody>
                  <a:tcPr/>
                </a:tc>
                <a:tc>
                  <a:txBody>
                    <a:bodyPr/>
                    <a:lstStyle/>
                    <a:p>
                      <a:pPr algn="ctr"/>
                      <a:r>
                        <a:rPr lang="en-US" sz="1200" dirty="0"/>
                        <a:t>59</a:t>
                      </a:r>
                    </a:p>
                  </a:txBody>
                  <a:tcPr>
                    <a:solidFill>
                      <a:srgbClr val="D8D8D8"/>
                    </a:solidFill>
                  </a:tcPr>
                </a:tc>
                <a:extLst>
                  <a:ext uri="{0D108BD9-81ED-4DB2-BD59-A6C34878D82A}">
                    <a16:rowId xmlns:a16="http://schemas.microsoft.com/office/drawing/2014/main" val="1134652461"/>
                  </a:ext>
                </a:extLst>
              </a:tr>
              <a:tr h="297307">
                <a:tc>
                  <a:txBody>
                    <a:bodyPr/>
                    <a:lstStyle/>
                    <a:p>
                      <a:pPr marL="134938" marR="0" lvl="0" indent="0" defTabSz="914400" eaLnBrk="1" fontAlgn="auto" latinLnBrk="0" hangingPunct="1">
                        <a:lnSpc>
                          <a:spcPct val="100000"/>
                        </a:lnSpc>
                        <a:spcBef>
                          <a:spcPts val="0"/>
                        </a:spcBef>
                        <a:spcAft>
                          <a:spcPts val="0"/>
                        </a:spcAft>
                        <a:buClrTx/>
                        <a:buSzTx/>
                        <a:buFontTx/>
                        <a:buNone/>
                        <a:tabLst/>
                        <a:defRPr/>
                      </a:pPr>
                      <a:r>
                        <a:rPr lang="en-GB" sz="1200" b="1" spc="10" dirty="0">
                          <a:solidFill>
                            <a:schemeClr val="tx1"/>
                          </a:solidFill>
                          <a:latin typeface="+mn-lt"/>
                          <a:ea typeface="+mn-ea"/>
                          <a:cs typeface="Arial"/>
                        </a:rPr>
                        <a:t>Plantilla 2H: </a:t>
                      </a:r>
                      <a:r>
                        <a:rPr lang="en-GB" sz="1200" b="1" spc="10" dirty="0" err="1">
                          <a:solidFill>
                            <a:schemeClr val="tx1"/>
                          </a:solidFill>
                          <a:latin typeface="+mn-lt"/>
                          <a:ea typeface="+mn-ea"/>
                          <a:cs typeface="Arial"/>
                        </a:rPr>
                        <a:t>Cuestionario</a:t>
                      </a:r>
                      <a:r>
                        <a:rPr lang="en-GB" sz="1200" b="1" spc="10" dirty="0">
                          <a:solidFill>
                            <a:schemeClr val="tx1"/>
                          </a:solidFill>
                          <a:latin typeface="+mn-lt"/>
                          <a:ea typeface="+mn-ea"/>
                          <a:cs typeface="Arial"/>
                        </a:rPr>
                        <a:t> de </a:t>
                      </a:r>
                      <a:r>
                        <a:rPr lang="en-GB" sz="1200" b="1" spc="10" dirty="0" err="1">
                          <a:solidFill>
                            <a:schemeClr val="tx1"/>
                          </a:solidFill>
                          <a:latin typeface="+mn-lt"/>
                          <a:ea typeface="+mn-ea"/>
                          <a:cs typeface="Arial"/>
                        </a:rPr>
                        <a:t>enseñanza</a:t>
                      </a:r>
                      <a:r>
                        <a:rPr lang="en-GB" sz="1200" b="1" spc="10" dirty="0">
                          <a:solidFill>
                            <a:schemeClr val="tx1"/>
                          </a:solidFill>
                          <a:latin typeface="+mn-lt"/>
                          <a:ea typeface="+mn-ea"/>
                          <a:cs typeface="Arial"/>
                        </a:rPr>
                        <a:t> </a:t>
                      </a:r>
                      <a:r>
                        <a:rPr lang="en-GB" sz="1200" b="1" spc="10" dirty="0" err="1">
                          <a:solidFill>
                            <a:schemeClr val="tx1"/>
                          </a:solidFill>
                          <a:latin typeface="+mn-lt"/>
                          <a:ea typeface="+mn-ea"/>
                          <a:cs typeface="Arial"/>
                        </a:rPr>
                        <a:t>dialógica</a:t>
                      </a:r>
                      <a:r>
                        <a:rPr lang="en-GB" sz="1200" b="1" spc="10" dirty="0">
                          <a:solidFill>
                            <a:schemeClr val="tx1"/>
                          </a:solidFill>
                          <a:latin typeface="+mn-lt"/>
                          <a:ea typeface="+mn-ea"/>
                          <a:cs typeface="Arial"/>
                        </a:rPr>
                        <a:t>: </a:t>
                      </a:r>
                      <a:r>
                        <a:rPr lang="en-GB" sz="1200" b="1" spc="10" dirty="0" err="1">
                          <a:solidFill>
                            <a:schemeClr val="tx1"/>
                          </a:solidFill>
                          <a:latin typeface="+mn-lt"/>
                          <a:ea typeface="+mn-ea"/>
                          <a:cs typeface="Arial"/>
                        </a:rPr>
                        <a:t>Autoevaluación</a:t>
                      </a:r>
                      <a:r>
                        <a:rPr lang="en-GB" sz="1200" b="1" spc="10" dirty="0">
                          <a:solidFill>
                            <a:schemeClr val="tx1"/>
                          </a:solidFill>
                          <a:latin typeface="+mn-lt"/>
                          <a:ea typeface="+mn-ea"/>
                          <a:cs typeface="Arial"/>
                        </a:rPr>
                        <a:t> de la </a:t>
                      </a:r>
                      <a:r>
                        <a:rPr lang="en-GB" sz="1200" b="1" spc="10" dirty="0" err="1">
                          <a:solidFill>
                            <a:schemeClr val="tx1"/>
                          </a:solidFill>
                          <a:latin typeface="+mn-lt"/>
                          <a:ea typeface="+mn-ea"/>
                          <a:cs typeface="Arial"/>
                        </a:rPr>
                        <a:t>práctica</a:t>
                      </a:r>
                      <a:endParaRPr lang="en-GB" sz="1200" b="1" spc="10" dirty="0">
                        <a:solidFill>
                          <a:schemeClr val="tx1"/>
                        </a:solidFill>
                        <a:latin typeface="+mn-lt"/>
                        <a:ea typeface="+mn-ea"/>
                        <a:cs typeface="Arial"/>
                      </a:endParaRPr>
                    </a:p>
                  </a:txBody>
                  <a:tcPr/>
                </a:tc>
                <a:tc>
                  <a:txBody>
                    <a:bodyPr/>
                    <a:lstStyle/>
                    <a:p>
                      <a:pPr algn="ctr"/>
                      <a:r>
                        <a:rPr lang="en-US" sz="1200" dirty="0"/>
                        <a:t>60</a:t>
                      </a:r>
                    </a:p>
                  </a:txBody>
                  <a:tcPr>
                    <a:solidFill>
                      <a:srgbClr val="D8D8D8"/>
                    </a:solidFill>
                  </a:tcPr>
                </a:tc>
                <a:extLst>
                  <a:ext uri="{0D108BD9-81ED-4DB2-BD59-A6C34878D82A}">
                    <a16:rowId xmlns:a16="http://schemas.microsoft.com/office/drawing/2014/main" val="2615908898"/>
                  </a:ext>
                </a:extLst>
              </a:tr>
            </a:tbl>
          </a:graphicData>
        </a:graphic>
      </p:graphicFrame>
      <p:sp>
        <p:nvSpPr>
          <p:cNvPr id="8" name="TextBox 7">
            <a:extLst>
              <a:ext uri="{FF2B5EF4-FFF2-40B4-BE49-F238E27FC236}">
                <a16:creationId xmlns:a16="http://schemas.microsoft.com/office/drawing/2014/main" id="{DF41F3A5-AE20-C845-9C88-EE80601281E5}"/>
              </a:ext>
            </a:extLst>
          </p:cNvPr>
          <p:cNvSpPr txBox="1"/>
          <p:nvPr/>
        </p:nvSpPr>
        <p:spPr>
          <a:xfrm>
            <a:off x="6979625" y="2949612"/>
            <a:ext cx="3472475" cy="4197816"/>
          </a:xfrm>
          <a:prstGeom prst="rect">
            <a:avLst/>
          </a:prstGeom>
          <a:noFill/>
          <a:ln w="19050">
            <a:solidFill>
              <a:srgbClr val="2E6A7B"/>
            </a:solidFill>
          </a:ln>
        </p:spPr>
        <p:txBody>
          <a:bodyPr wrap="square" rtlCol="0">
            <a:spAutoFit/>
          </a:bodyPr>
          <a:lstStyle/>
          <a:p>
            <a:pPr>
              <a:defRPr/>
            </a:pPr>
            <a:r>
              <a:rPr lang="es-MX" sz="1400" b="1" spc="-204" dirty="0">
                <a:latin typeface="+mn-lt"/>
                <a:cs typeface="Arial"/>
              </a:rPr>
              <a:t>Los</a:t>
            </a:r>
            <a:r>
              <a:rPr lang="es-MX" sz="1400" b="1" spc="50" dirty="0">
                <a:latin typeface="+mn-lt"/>
                <a:cs typeface="Arial"/>
              </a:rPr>
              <a:t> </a:t>
            </a:r>
            <a:r>
              <a:rPr lang="es-MX" sz="1400" b="1" spc="-120" dirty="0">
                <a:latin typeface="+mn-lt"/>
                <a:cs typeface="Arial"/>
              </a:rPr>
              <a:t>siguientes</a:t>
            </a:r>
            <a:r>
              <a:rPr lang="es-MX" sz="1400" b="1" spc="50" dirty="0">
                <a:latin typeface="+mn-lt"/>
                <a:cs typeface="Arial"/>
              </a:rPr>
              <a:t> </a:t>
            </a:r>
            <a:r>
              <a:rPr lang="es-MX" sz="1400" b="1" spc="-145" dirty="0">
                <a:latin typeface="+mn-lt"/>
                <a:cs typeface="Arial"/>
              </a:rPr>
              <a:t>recursos</a:t>
            </a:r>
            <a:r>
              <a:rPr lang="es-MX" sz="1400" b="1" spc="55" dirty="0">
                <a:latin typeface="+mn-lt"/>
                <a:cs typeface="Arial"/>
              </a:rPr>
              <a:t> </a:t>
            </a:r>
            <a:r>
              <a:rPr lang="es-MX" sz="1400" b="1" spc="-105" dirty="0">
                <a:latin typeface="+mn-lt"/>
                <a:cs typeface="Arial"/>
              </a:rPr>
              <a:t>están</a:t>
            </a:r>
            <a:r>
              <a:rPr lang="es-MX" sz="1400" b="1" spc="50" dirty="0">
                <a:latin typeface="+mn-lt"/>
                <a:cs typeface="Arial"/>
              </a:rPr>
              <a:t> </a:t>
            </a:r>
            <a:r>
              <a:rPr lang="es-MX" sz="1400" b="1" spc="-120" dirty="0">
                <a:latin typeface="+mn-lt"/>
                <a:cs typeface="Arial"/>
              </a:rPr>
              <a:t>disponibles</a:t>
            </a:r>
            <a:r>
              <a:rPr lang="es-MX" sz="1400" b="1" spc="50" dirty="0">
                <a:latin typeface="+mn-lt"/>
                <a:cs typeface="Arial"/>
              </a:rPr>
              <a:t> </a:t>
            </a:r>
            <a:r>
              <a:rPr lang="es-MX" sz="1400" b="1" spc="-90" dirty="0">
                <a:latin typeface="+mn-lt"/>
                <a:cs typeface="Arial"/>
              </a:rPr>
              <a:t>en</a:t>
            </a:r>
            <a:r>
              <a:rPr lang="es-MX" sz="1400" b="1" spc="55" dirty="0">
                <a:latin typeface="+mn-lt"/>
                <a:cs typeface="Arial"/>
              </a:rPr>
              <a:t> </a:t>
            </a:r>
            <a:r>
              <a:rPr lang="es-MX" sz="1400" b="1" spc="-70" dirty="0">
                <a:latin typeface="+mn-lt"/>
                <a:cs typeface="Arial"/>
              </a:rPr>
              <a:t>línea</a:t>
            </a:r>
            <a:r>
              <a:rPr lang="es-MX" sz="1400" b="1" spc="45" dirty="0">
                <a:latin typeface="+mn-lt"/>
                <a:cs typeface="Arial"/>
              </a:rPr>
              <a:t> </a:t>
            </a:r>
            <a:r>
              <a:rPr lang="es-MX" sz="1400" b="1" spc="-25" dirty="0">
                <a:latin typeface="+mn-lt"/>
                <a:cs typeface="Arial"/>
              </a:rPr>
              <a:t>(</a:t>
            </a:r>
            <a:r>
              <a:rPr lang="en-GB" sz="1400" b="1" u="sng" dirty="0">
                <a:solidFill>
                  <a:srgbClr val="0000FF"/>
                </a:solidFill>
                <a:latin typeface="+mn-lt"/>
                <a:cs typeface="Arial"/>
                <a:hlinkClick r:id="rId4"/>
              </a:rPr>
              <a:t>https://camtree.learnworlds.com/t-seda</a:t>
            </a:r>
            <a:r>
              <a:rPr lang="es-MX" sz="1400" b="1" spc="-165" dirty="0">
                <a:latin typeface="+mn-lt"/>
                <a:cs typeface="Arial"/>
                <a:hlinkClick r:id="rId5"/>
              </a:rPr>
              <a:t>),</a:t>
            </a:r>
            <a:r>
              <a:rPr lang="es-MX" sz="1400" b="1" spc="45" dirty="0">
                <a:latin typeface="+mn-lt"/>
                <a:cs typeface="Arial"/>
              </a:rPr>
              <a:t> </a:t>
            </a:r>
            <a:r>
              <a:rPr lang="es-MX" sz="1400" b="1" spc="-114" dirty="0">
                <a:latin typeface="+mn-lt"/>
                <a:cs typeface="Arial"/>
              </a:rPr>
              <a:t>incluyendo</a:t>
            </a:r>
            <a:r>
              <a:rPr lang="es-MX" sz="1400" b="1" spc="55" dirty="0">
                <a:latin typeface="+mn-lt"/>
                <a:cs typeface="Arial"/>
              </a:rPr>
              <a:t> </a:t>
            </a:r>
            <a:r>
              <a:rPr lang="es-MX" sz="1400" b="1" spc="-80" dirty="0">
                <a:latin typeface="+mn-lt"/>
                <a:cs typeface="Arial"/>
              </a:rPr>
              <a:t>plantillas</a:t>
            </a:r>
            <a:r>
              <a:rPr lang="es-MX" sz="1400" b="1" spc="45" dirty="0">
                <a:latin typeface="+mn-lt"/>
                <a:cs typeface="Arial"/>
              </a:rPr>
              <a:t> </a:t>
            </a:r>
            <a:r>
              <a:rPr lang="es-MX" sz="1400" b="1" spc="-135" dirty="0">
                <a:latin typeface="+mn-lt"/>
                <a:cs typeface="Arial"/>
              </a:rPr>
              <a:t>descargables</a:t>
            </a:r>
            <a:r>
              <a:rPr lang="es-MX" sz="1400" b="1" spc="45" dirty="0">
                <a:latin typeface="+mn-lt"/>
                <a:cs typeface="Arial"/>
              </a:rPr>
              <a:t> </a:t>
            </a:r>
            <a:r>
              <a:rPr lang="es-MX" sz="1400" b="1" spc="-95" dirty="0">
                <a:latin typeface="+mn-lt"/>
                <a:cs typeface="Arial"/>
              </a:rPr>
              <a:t>para</a:t>
            </a:r>
            <a:r>
              <a:rPr lang="es-MX" sz="1400" b="1" spc="55" dirty="0">
                <a:latin typeface="+mn-lt"/>
                <a:cs typeface="Arial"/>
              </a:rPr>
              <a:t> </a:t>
            </a:r>
            <a:r>
              <a:rPr lang="es-MX" sz="1400" b="1" spc="-80" dirty="0">
                <a:latin typeface="+mn-lt"/>
                <a:cs typeface="Arial"/>
              </a:rPr>
              <a:t>imprimir</a:t>
            </a:r>
            <a:r>
              <a:rPr lang="es-MX" sz="1400" b="1" spc="45" dirty="0">
                <a:latin typeface="+mn-lt"/>
                <a:cs typeface="Arial"/>
              </a:rPr>
              <a:t> </a:t>
            </a:r>
            <a:r>
              <a:rPr lang="es-MX" sz="1400" b="1" spc="-110" dirty="0">
                <a:latin typeface="+mn-lt"/>
                <a:cs typeface="Arial"/>
              </a:rPr>
              <a:t>o</a:t>
            </a:r>
            <a:r>
              <a:rPr lang="es-MX" sz="1400" b="1" spc="50" dirty="0">
                <a:latin typeface="+mn-lt"/>
                <a:cs typeface="Arial"/>
              </a:rPr>
              <a:t> </a:t>
            </a:r>
            <a:r>
              <a:rPr lang="es-MX" sz="1400" b="1" spc="-10" dirty="0">
                <a:latin typeface="+mn-lt"/>
                <a:cs typeface="Arial"/>
              </a:rPr>
              <a:t>editar; </a:t>
            </a:r>
            <a:r>
              <a:rPr lang="es-MX" sz="1400" b="1" spc="-125" dirty="0">
                <a:latin typeface="+mn-lt"/>
                <a:cs typeface="Arial"/>
              </a:rPr>
              <a:t>busque</a:t>
            </a:r>
            <a:r>
              <a:rPr lang="es-MX" sz="1400" b="1" spc="-60" dirty="0">
                <a:latin typeface="+mn-lt"/>
                <a:cs typeface="Arial"/>
              </a:rPr>
              <a:t> </a:t>
            </a:r>
            <a:r>
              <a:rPr lang="es-MX" sz="1400" b="1" spc="-70" dirty="0">
                <a:latin typeface="+mn-lt"/>
                <a:cs typeface="Arial"/>
              </a:rPr>
              <a:t>el</a:t>
            </a:r>
            <a:r>
              <a:rPr lang="es-MX" sz="1400" b="1" spc="-65" dirty="0">
                <a:latin typeface="+mn-lt"/>
                <a:cs typeface="Arial"/>
              </a:rPr>
              <a:t> </a:t>
            </a:r>
            <a:r>
              <a:rPr lang="es-MX" sz="1400" b="1" spc="-10" dirty="0">
                <a:latin typeface="+mn-lt"/>
                <a:cs typeface="Arial"/>
              </a:rPr>
              <a:t>ícono</a:t>
            </a:r>
            <a:endParaRPr lang="en-GB" sz="1400" b="1" u="sng" spc="10" dirty="0"/>
          </a:p>
          <a:p>
            <a:pPr marL="163830" indent="-108585">
              <a:lnSpc>
                <a:spcPct val="100000"/>
              </a:lnSpc>
              <a:spcBef>
                <a:spcPts val="1320"/>
              </a:spcBef>
              <a:buFont typeface="Arial"/>
              <a:buChar char="•"/>
              <a:tabLst>
                <a:tab pos="163830" algn="l"/>
              </a:tabLst>
            </a:pPr>
            <a:r>
              <a:rPr lang="es-MX" sz="1400" b="1" spc="-204" dirty="0">
                <a:uFill>
                  <a:solidFill>
                    <a:srgbClr val="000000"/>
                  </a:solidFill>
                </a:uFill>
                <a:latin typeface="+mn-lt"/>
                <a:cs typeface="Arial"/>
              </a:rPr>
              <a:t>SECCIÓN</a:t>
            </a:r>
            <a:r>
              <a:rPr lang="es-MX" sz="1400" b="1" spc="-45" dirty="0">
                <a:uFill>
                  <a:solidFill>
                    <a:srgbClr val="000000"/>
                  </a:solidFill>
                </a:uFill>
                <a:latin typeface="+mn-lt"/>
                <a:cs typeface="Arial"/>
              </a:rPr>
              <a:t> </a:t>
            </a:r>
            <a:r>
              <a:rPr lang="es-MX" sz="1400" b="1" spc="-80" dirty="0">
                <a:uFill>
                  <a:solidFill>
                    <a:srgbClr val="000000"/>
                  </a:solidFill>
                </a:uFill>
                <a:latin typeface="+mn-lt"/>
                <a:cs typeface="Arial"/>
              </a:rPr>
              <a:t>3:</a:t>
            </a:r>
            <a:r>
              <a:rPr lang="es-MX" sz="1400" b="1" spc="-45" dirty="0">
                <a:uFill>
                  <a:solidFill>
                    <a:srgbClr val="000000"/>
                  </a:solidFill>
                </a:uFill>
                <a:latin typeface="+mn-lt"/>
                <a:cs typeface="Arial"/>
              </a:rPr>
              <a:t> </a:t>
            </a:r>
            <a:r>
              <a:rPr lang="es-MX" sz="1400" b="1" spc="-95" dirty="0">
                <a:uFill>
                  <a:solidFill>
                    <a:srgbClr val="000000"/>
                  </a:solidFill>
                </a:uFill>
                <a:latin typeface="+mn-lt"/>
                <a:cs typeface="Arial"/>
              </a:rPr>
              <a:t>Orientación</a:t>
            </a:r>
            <a:r>
              <a:rPr lang="es-MX" sz="1400" b="1" spc="-45" dirty="0">
                <a:uFill>
                  <a:solidFill>
                    <a:srgbClr val="000000"/>
                  </a:solidFill>
                </a:uFill>
                <a:latin typeface="+mn-lt"/>
                <a:cs typeface="Arial"/>
              </a:rPr>
              <a:t> </a:t>
            </a:r>
            <a:r>
              <a:rPr lang="es-MX" sz="1400" b="1" spc="-105" dirty="0">
                <a:uFill>
                  <a:solidFill>
                    <a:srgbClr val="000000"/>
                  </a:solidFill>
                </a:uFill>
                <a:latin typeface="+mn-lt"/>
                <a:cs typeface="Arial"/>
              </a:rPr>
              <a:t>técnica</a:t>
            </a:r>
            <a:r>
              <a:rPr lang="es-MX" sz="1400" b="1" spc="-40" dirty="0">
                <a:uFill>
                  <a:solidFill>
                    <a:srgbClr val="000000"/>
                  </a:solidFill>
                </a:uFill>
                <a:latin typeface="+mn-lt"/>
                <a:cs typeface="Arial"/>
              </a:rPr>
              <a:t> </a:t>
            </a:r>
            <a:r>
              <a:rPr lang="es-MX" sz="1400" b="1" spc="-105" dirty="0">
                <a:uFill>
                  <a:solidFill>
                    <a:srgbClr val="000000"/>
                  </a:solidFill>
                </a:uFill>
                <a:latin typeface="+mn-lt"/>
                <a:cs typeface="Arial"/>
              </a:rPr>
              <a:t>para</a:t>
            </a:r>
            <a:r>
              <a:rPr lang="es-MX" sz="1400" b="1" spc="-40" dirty="0">
                <a:uFill>
                  <a:solidFill>
                    <a:srgbClr val="000000"/>
                  </a:solidFill>
                </a:uFill>
                <a:latin typeface="+mn-lt"/>
                <a:cs typeface="Arial"/>
              </a:rPr>
              <a:t> </a:t>
            </a:r>
            <a:r>
              <a:rPr lang="es-MX" sz="1400" b="1" spc="-75" dirty="0">
                <a:uFill>
                  <a:solidFill>
                    <a:srgbClr val="000000"/>
                  </a:solidFill>
                </a:uFill>
                <a:latin typeface="+mn-lt"/>
                <a:cs typeface="Arial"/>
              </a:rPr>
              <a:t>la</a:t>
            </a:r>
            <a:r>
              <a:rPr lang="es-MX" sz="1400" b="1" spc="-40" dirty="0">
                <a:uFill>
                  <a:solidFill>
                    <a:srgbClr val="000000"/>
                  </a:solidFill>
                </a:uFill>
                <a:latin typeface="+mn-lt"/>
                <a:cs typeface="Arial"/>
              </a:rPr>
              <a:t> </a:t>
            </a:r>
            <a:r>
              <a:rPr lang="es-MX" sz="1400" b="1" spc="-120" dirty="0">
                <a:uFill>
                  <a:solidFill>
                    <a:srgbClr val="000000"/>
                  </a:solidFill>
                </a:uFill>
                <a:latin typeface="+mn-lt"/>
                <a:cs typeface="Arial"/>
              </a:rPr>
              <a:t>grabación</a:t>
            </a:r>
            <a:r>
              <a:rPr lang="es-MX" sz="1400" b="1" spc="-45" dirty="0">
                <a:uFill>
                  <a:solidFill>
                    <a:srgbClr val="000000"/>
                  </a:solidFill>
                </a:uFill>
                <a:latin typeface="+mn-lt"/>
                <a:cs typeface="Arial"/>
              </a:rPr>
              <a:t> </a:t>
            </a:r>
            <a:r>
              <a:rPr lang="es-MX" sz="1400" b="1" spc="-125" dirty="0">
                <a:uFill>
                  <a:solidFill>
                    <a:srgbClr val="000000"/>
                  </a:solidFill>
                </a:uFill>
                <a:latin typeface="+mn-lt"/>
                <a:cs typeface="Arial"/>
              </a:rPr>
              <a:t>y</a:t>
            </a:r>
            <a:r>
              <a:rPr lang="es-MX" sz="1400" b="1" spc="-40" dirty="0">
                <a:uFill>
                  <a:solidFill>
                    <a:srgbClr val="000000"/>
                  </a:solidFill>
                </a:uFill>
                <a:latin typeface="+mn-lt"/>
                <a:cs typeface="Arial"/>
              </a:rPr>
              <a:t> </a:t>
            </a:r>
            <a:r>
              <a:rPr lang="es-MX" sz="1400" b="1" spc="-25" dirty="0">
                <a:uFill>
                  <a:solidFill>
                    <a:srgbClr val="000000"/>
                  </a:solidFill>
                </a:uFill>
                <a:latin typeface="+mn-lt"/>
                <a:cs typeface="Arial"/>
              </a:rPr>
              <a:t>transcripción</a:t>
            </a:r>
          </a:p>
          <a:p>
            <a:pPr>
              <a:lnSpc>
                <a:spcPct val="100000"/>
              </a:lnSpc>
              <a:spcBef>
                <a:spcPts val="120"/>
              </a:spcBef>
              <a:buFont typeface="Arial"/>
              <a:buChar char="•"/>
            </a:pPr>
            <a:endParaRPr lang="es-MX" sz="1400" b="1" u="sng" spc="-25" dirty="0">
              <a:uFill>
                <a:solidFill>
                  <a:srgbClr val="000000"/>
                </a:solidFill>
              </a:uFill>
              <a:latin typeface="+mn-lt"/>
              <a:cs typeface="Arial"/>
            </a:endParaRPr>
          </a:p>
          <a:p>
            <a:pPr marL="54610" marR="69850" indent="128270">
              <a:lnSpc>
                <a:spcPct val="101400"/>
              </a:lnSpc>
              <a:buFont typeface="Arial"/>
              <a:buChar char="•"/>
              <a:tabLst>
                <a:tab pos="182880" algn="l"/>
              </a:tabLst>
            </a:pPr>
            <a:r>
              <a:rPr lang="es-MX" sz="1400" b="1" spc="-204" dirty="0">
                <a:latin typeface="+mn-lt"/>
                <a:cs typeface="Arial"/>
              </a:rPr>
              <a:t>SECCIÓN</a:t>
            </a:r>
            <a:r>
              <a:rPr lang="es-MX" sz="1400" b="1" spc="-45" dirty="0">
                <a:latin typeface="+mn-lt"/>
                <a:cs typeface="Arial"/>
              </a:rPr>
              <a:t> </a:t>
            </a:r>
            <a:r>
              <a:rPr lang="es-MX" sz="1400" b="1" spc="-80" dirty="0">
                <a:latin typeface="+mn-lt"/>
                <a:cs typeface="Arial"/>
              </a:rPr>
              <a:t>4:</a:t>
            </a:r>
            <a:r>
              <a:rPr lang="es-MX" sz="1400" b="1" spc="-50" dirty="0">
                <a:latin typeface="+mn-lt"/>
                <a:cs typeface="Arial"/>
              </a:rPr>
              <a:t> </a:t>
            </a:r>
            <a:r>
              <a:rPr lang="es-MX" sz="1400" b="1" spc="-140" dirty="0">
                <a:latin typeface="+mn-lt"/>
                <a:cs typeface="Arial"/>
              </a:rPr>
              <a:t>Estudios</a:t>
            </a:r>
            <a:r>
              <a:rPr lang="es-MX" sz="1400" b="1" spc="-45" dirty="0">
                <a:latin typeface="+mn-lt"/>
                <a:cs typeface="Arial"/>
              </a:rPr>
              <a:t> </a:t>
            </a:r>
            <a:r>
              <a:rPr lang="es-MX" sz="1400" b="1" spc="-95" dirty="0">
                <a:latin typeface="+mn-lt"/>
                <a:cs typeface="Arial"/>
              </a:rPr>
              <a:t>de</a:t>
            </a:r>
            <a:r>
              <a:rPr lang="es-MX" sz="1400" b="1" spc="-45" dirty="0">
                <a:latin typeface="+mn-lt"/>
                <a:cs typeface="Arial"/>
              </a:rPr>
              <a:t> </a:t>
            </a:r>
            <a:r>
              <a:rPr lang="es-MX" sz="1400" b="1" spc="-130" dirty="0">
                <a:latin typeface="+mn-lt"/>
                <a:cs typeface="Arial"/>
              </a:rPr>
              <a:t>caso.</a:t>
            </a:r>
            <a:r>
              <a:rPr lang="es-MX" sz="1400" b="1" spc="-50" dirty="0">
                <a:latin typeface="+mn-lt"/>
                <a:cs typeface="Arial"/>
              </a:rPr>
              <a:t> </a:t>
            </a:r>
            <a:r>
              <a:rPr lang="es-MX" sz="1400" spc="-40" dirty="0">
                <a:latin typeface="+mn-lt"/>
              </a:rPr>
              <a:t>ilustra </a:t>
            </a:r>
            <a:r>
              <a:rPr lang="es-MX" sz="1400" spc="-60" dirty="0">
                <a:latin typeface="+mn-lt"/>
              </a:rPr>
              <a:t>la</a:t>
            </a:r>
            <a:r>
              <a:rPr lang="es-MX" sz="1400" spc="-45" dirty="0">
                <a:latin typeface="+mn-lt"/>
              </a:rPr>
              <a:t> </a:t>
            </a:r>
            <a:r>
              <a:rPr lang="es-MX" sz="1400" spc="-55" dirty="0">
                <a:latin typeface="+mn-lt"/>
              </a:rPr>
              <a:t>codificación</a:t>
            </a:r>
            <a:r>
              <a:rPr lang="es-MX" sz="1400" spc="-45" dirty="0">
                <a:latin typeface="+mn-lt"/>
              </a:rPr>
              <a:t> </a:t>
            </a:r>
            <a:r>
              <a:rPr lang="es-MX" sz="1400" spc="-95" dirty="0">
                <a:latin typeface="+mn-lt"/>
              </a:rPr>
              <a:t>e</a:t>
            </a:r>
            <a:r>
              <a:rPr lang="es-MX" sz="1400" spc="-45" dirty="0">
                <a:latin typeface="+mn-lt"/>
              </a:rPr>
              <a:t> </a:t>
            </a:r>
            <a:r>
              <a:rPr lang="es-MX" sz="1400" spc="-35" dirty="0">
                <a:latin typeface="+mn-lt"/>
              </a:rPr>
              <a:t>interpretación</a:t>
            </a:r>
            <a:r>
              <a:rPr lang="es-MX" sz="1400" spc="-45" dirty="0">
                <a:latin typeface="+mn-lt"/>
              </a:rPr>
              <a:t> </a:t>
            </a:r>
            <a:r>
              <a:rPr lang="es-MX" sz="1400" spc="-50" dirty="0">
                <a:latin typeface="+mn-lt"/>
              </a:rPr>
              <a:t>del</a:t>
            </a:r>
            <a:r>
              <a:rPr lang="es-MX" sz="1400" spc="-40" dirty="0">
                <a:latin typeface="+mn-lt"/>
              </a:rPr>
              <a:t> </a:t>
            </a:r>
            <a:r>
              <a:rPr lang="es-MX" sz="1400" spc="-60" dirty="0">
                <a:latin typeface="+mn-lt"/>
              </a:rPr>
              <a:t>diálogo</a:t>
            </a:r>
            <a:r>
              <a:rPr lang="es-MX" sz="1400" spc="-45" dirty="0">
                <a:latin typeface="+mn-lt"/>
              </a:rPr>
              <a:t> </a:t>
            </a:r>
            <a:r>
              <a:rPr lang="es-MX" sz="1400" spc="-25" dirty="0">
                <a:latin typeface="+mn-lt"/>
              </a:rPr>
              <a:t>por</a:t>
            </a:r>
            <a:r>
              <a:rPr lang="es-MX" sz="1400" spc="-45" dirty="0">
                <a:latin typeface="+mn-lt"/>
              </a:rPr>
              <a:t> </a:t>
            </a:r>
            <a:r>
              <a:rPr lang="es-MX" sz="1400" spc="-35" dirty="0">
                <a:latin typeface="+mn-lt"/>
              </a:rPr>
              <a:t>parte</a:t>
            </a:r>
            <a:r>
              <a:rPr lang="es-MX" sz="1400" spc="-45" dirty="0">
                <a:latin typeface="+mn-lt"/>
              </a:rPr>
              <a:t> </a:t>
            </a:r>
            <a:r>
              <a:rPr lang="es-MX" sz="1400" spc="-75" dirty="0">
                <a:latin typeface="+mn-lt"/>
              </a:rPr>
              <a:t>de</a:t>
            </a:r>
            <a:r>
              <a:rPr lang="es-MX" sz="1400" spc="-45" dirty="0">
                <a:latin typeface="+mn-lt"/>
              </a:rPr>
              <a:t> </a:t>
            </a:r>
            <a:r>
              <a:rPr lang="es-MX" sz="1400" spc="-75" dirty="0">
                <a:latin typeface="+mn-lt"/>
              </a:rPr>
              <a:t>los</a:t>
            </a:r>
            <a:r>
              <a:rPr lang="es-MX" sz="1400" spc="-40" dirty="0">
                <a:latin typeface="+mn-lt"/>
              </a:rPr>
              <a:t> </a:t>
            </a:r>
            <a:r>
              <a:rPr lang="es-MX" sz="1400" spc="-70" dirty="0">
                <a:latin typeface="+mn-lt"/>
              </a:rPr>
              <a:t>profesores</a:t>
            </a:r>
            <a:r>
              <a:rPr lang="es-MX" sz="1400" spc="-45" dirty="0">
                <a:latin typeface="+mn-lt"/>
              </a:rPr>
              <a:t> </a:t>
            </a:r>
            <a:r>
              <a:rPr lang="es-MX" sz="1400" spc="-75" dirty="0">
                <a:latin typeface="+mn-lt"/>
              </a:rPr>
              <a:t>en</a:t>
            </a:r>
            <a:r>
              <a:rPr lang="es-MX" sz="1400" spc="-45" dirty="0">
                <a:latin typeface="+mn-lt"/>
              </a:rPr>
              <a:t> </a:t>
            </a:r>
            <a:r>
              <a:rPr lang="es-MX" sz="1400" spc="-50" dirty="0">
                <a:latin typeface="+mn-lt"/>
              </a:rPr>
              <a:t>diferentes</a:t>
            </a:r>
            <a:r>
              <a:rPr lang="es-MX" sz="1400" spc="-45" dirty="0">
                <a:latin typeface="+mn-lt"/>
              </a:rPr>
              <a:t> </a:t>
            </a:r>
            <a:r>
              <a:rPr lang="es-MX" sz="1400" spc="-10" dirty="0">
                <a:latin typeface="+mn-lt"/>
              </a:rPr>
              <a:t>contextos; </a:t>
            </a:r>
            <a:r>
              <a:rPr lang="es-MX" sz="1400" spc="-55" dirty="0">
                <a:latin typeface="+mn-lt"/>
              </a:rPr>
              <a:t>incluye</a:t>
            </a:r>
            <a:r>
              <a:rPr lang="es-MX" sz="1400" spc="-45" dirty="0">
                <a:latin typeface="+mn-lt"/>
              </a:rPr>
              <a:t> </a:t>
            </a:r>
            <a:r>
              <a:rPr lang="es-MX" sz="1400" spc="-90" dirty="0">
                <a:latin typeface="+mn-lt"/>
              </a:rPr>
              <a:t>hallazgos</a:t>
            </a:r>
            <a:r>
              <a:rPr lang="es-MX" sz="1400" spc="-45" dirty="0">
                <a:latin typeface="+mn-lt"/>
              </a:rPr>
              <a:t> </a:t>
            </a:r>
            <a:r>
              <a:rPr lang="es-MX" sz="1400" spc="-75" dirty="0">
                <a:latin typeface="+mn-lt"/>
              </a:rPr>
              <a:t>de</a:t>
            </a:r>
            <a:r>
              <a:rPr lang="es-MX" sz="1400" spc="-40" dirty="0">
                <a:latin typeface="+mn-lt"/>
              </a:rPr>
              <a:t> </a:t>
            </a:r>
            <a:r>
              <a:rPr lang="es-MX" sz="1400" spc="-70" dirty="0">
                <a:latin typeface="+mn-lt"/>
              </a:rPr>
              <a:t>profesores</a:t>
            </a:r>
            <a:r>
              <a:rPr lang="es-MX" sz="1400" spc="-45" dirty="0">
                <a:latin typeface="+mn-lt"/>
              </a:rPr>
              <a:t> </a:t>
            </a:r>
            <a:r>
              <a:rPr lang="es-MX" sz="1400" spc="-70" dirty="0">
                <a:latin typeface="+mn-lt"/>
              </a:rPr>
              <a:t>y</a:t>
            </a:r>
            <a:r>
              <a:rPr lang="es-MX" sz="1400" spc="-45" dirty="0">
                <a:latin typeface="+mn-lt"/>
              </a:rPr>
              <a:t> </a:t>
            </a:r>
            <a:r>
              <a:rPr lang="es-MX" sz="1400" spc="-60" dirty="0">
                <a:latin typeface="+mn-lt"/>
              </a:rPr>
              <a:t>próximos</a:t>
            </a:r>
            <a:r>
              <a:rPr lang="es-MX" sz="1400" spc="-40" dirty="0">
                <a:latin typeface="+mn-lt"/>
              </a:rPr>
              <a:t> </a:t>
            </a:r>
            <a:r>
              <a:rPr lang="es-MX" sz="1400" spc="-10" dirty="0">
                <a:latin typeface="+mn-lt"/>
              </a:rPr>
              <a:t>pasos.</a:t>
            </a:r>
          </a:p>
          <a:p>
            <a:pPr>
              <a:lnSpc>
                <a:spcPct val="100000"/>
              </a:lnSpc>
              <a:spcBef>
                <a:spcPts val="70"/>
              </a:spcBef>
              <a:buFont typeface="Arial"/>
              <a:buChar char="•"/>
            </a:pPr>
            <a:endParaRPr lang="es-MX" sz="1400" spc="-10" dirty="0">
              <a:latin typeface="+mn-lt"/>
            </a:endParaRPr>
          </a:p>
          <a:p>
            <a:pPr marL="54610" marR="549910" indent="128270">
              <a:lnSpc>
                <a:spcPct val="102899"/>
              </a:lnSpc>
              <a:buChar char="•"/>
              <a:tabLst>
                <a:tab pos="182880" algn="l"/>
              </a:tabLst>
            </a:pPr>
            <a:r>
              <a:rPr lang="es-MX" sz="1400" b="1" spc="-200" dirty="0">
                <a:latin typeface="+mn-lt"/>
                <a:cs typeface="Arial"/>
              </a:rPr>
              <a:t>SECCIÓN</a:t>
            </a:r>
            <a:r>
              <a:rPr lang="es-MX" sz="1400" b="1" spc="-50" dirty="0">
                <a:latin typeface="+mn-lt"/>
                <a:cs typeface="Arial"/>
              </a:rPr>
              <a:t> </a:t>
            </a:r>
            <a:r>
              <a:rPr lang="es-MX" sz="1400" b="1" spc="-80" dirty="0">
                <a:latin typeface="+mn-lt"/>
                <a:cs typeface="Arial"/>
              </a:rPr>
              <a:t>5:</a:t>
            </a:r>
            <a:r>
              <a:rPr lang="es-MX" sz="1400" b="1" spc="-50" dirty="0">
                <a:latin typeface="+mn-lt"/>
                <a:cs typeface="Arial"/>
              </a:rPr>
              <a:t> </a:t>
            </a:r>
            <a:r>
              <a:rPr lang="es-MX" sz="1400" b="1" spc="-160" dirty="0">
                <a:latin typeface="+mn-lt"/>
                <a:cs typeface="Arial"/>
              </a:rPr>
              <a:t>Recursos</a:t>
            </a:r>
            <a:r>
              <a:rPr lang="es-MX" sz="1400" b="1" spc="-50" dirty="0">
                <a:latin typeface="+mn-lt"/>
                <a:cs typeface="Arial"/>
              </a:rPr>
              <a:t> </a:t>
            </a:r>
            <a:r>
              <a:rPr lang="es-MX" sz="1400" b="1" spc="-125" dirty="0">
                <a:latin typeface="+mn-lt"/>
                <a:cs typeface="Arial"/>
              </a:rPr>
              <a:t>y</a:t>
            </a:r>
            <a:r>
              <a:rPr lang="es-MX" sz="1400" b="1" spc="-45" dirty="0">
                <a:latin typeface="+mn-lt"/>
                <a:cs typeface="Arial"/>
              </a:rPr>
              <a:t> </a:t>
            </a:r>
            <a:r>
              <a:rPr lang="es-MX" sz="1400" b="1" spc="-100" dirty="0">
                <a:latin typeface="+mn-lt"/>
                <a:cs typeface="Arial"/>
              </a:rPr>
              <a:t>actividades:</a:t>
            </a:r>
            <a:r>
              <a:rPr lang="es-MX" sz="1400" b="1" spc="-45" dirty="0">
                <a:latin typeface="+mn-lt"/>
                <a:cs typeface="Arial"/>
              </a:rPr>
              <a:t> </a:t>
            </a:r>
            <a:r>
              <a:rPr lang="es-MX" sz="1400" spc="-90" dirty="0">
                <a:latin typeface="+mn-lt"/>
              </a:rPr>
              <a:t>Ideas</a:t>
            </a:r>
            <a:r>
              <a:rPr lang="es-MX" sz="1400" spc="-45" dirty="0">
                <a:latin typeface="+mn-lt"/>
              </a:rPr>
              <a:t> </a:t>
            </a:r>
            <a:r>
              <a:rPr lang="es-MX" sz="1400" spc="-70" dirty="0">
                <a:latin typeface="+mn-lt"/>
              </a:rPr>
              <a:t>para</a:t>
            </a:r>
            <a:r>
              <a:rPr lang="es-MX" sz="1400" spc="-45" dirty="0">
                <a:latin typeface="+mn-lt"/>
              </a:rPr>
              <a:t> </a:t>
            </a:r>
            <a:r>
              <a:rPr lang="es-MX" sz="1400" spc="-40" dirty="0">
                <a:latin typeface="+mn-lt"/>
              </a:rPr>
              <a:t>implementar</a:t>
            </a:r>
            <a:r>
              <a:rPr lang="es-MX" sz="1400" spc="-45" dirty="0">
                <a:latin typeface="+mn-lt"/>
              </a:rPr>
              <a:t> el</a:t>
            </a:r>
            <a:r>
              <a:rPr lang="es-MX" sz="1400" spc="-50" dirty="0">
                <a:latin typeface="+mn-lt"/>
              </a:rPr>
              <a:t> </a:t>
            </a:r>
            <a:r>
              <a:rPr lang="es-MX" sz="1400" spc="-60" dirty="0">
                <a:latin typeface="+mn-lt"/>
              </a:rPr>
              <a:t>diálogo</a:t>
            </a:r>
            <a:r>
              <a:rPr lang="es-MX" sz="1400" spc="-45" dirty="0">
                <a:latin typeface="+mn-lt"/>
              </a:rPr>
              <a:t> </a:t>
            </a:r>
            <a:r>
              <a:rPr lang="es-MX" sz="1400" spc="-75" dirty="0">
                <a:latin typeface="+mn-lt"/>
              </a:rPr>
              <a:t>en</a:t>
            </a:r>
            <a:r>
              <a:rPr lang="es-MX" sz="1400" spc="-45" dirty="0">
                <a:latin typeface="+mn-lt"/>
              </a:rPr>
              <a:t> </a:t>
            </a:r>
            <a:r>
              <a:rPr lang="es-MX" sz="1400" spc="-110" dirty="0">
                <a:latin typeface="+mn-lt"/>
              </a:rPr>
              <a:t>su</a:t>
            </a:r>
            <a:r>
              <a:rPr lang="es-MX" sz="1400" spc="-45" dirty="0">
                <a:latin typeface="+mn-lt"/>
              </a:rPr>
              <a:t> </a:t>
            </a:r>
            <a:r>
              <a:rPr lang="es-MX" sz="1400" spc="-65" dirty="0">
                <a:latin typeface="+mn-lt"/>
              </a:rPr>
              <a:t>aula,</a:t>
            </a:r>
            <a:r>
              <a:rPr lang="es-MX" sz="1400" spc="-45" dirty="0">
                <a:latin typeface="+mn-lt"/>
              </a:rPr>
              <a:t> </a:t>
            </a:r>
            <a:r>
              <a:rPr lang="es-MX" sz="1400" spc="-70" dirty="0">
                <a:latin typeface="+mn-lt"/>
              </a:rPr>
              <a:t>referencias</a:t>
            </a:r>
            <a:r>
              <a:rPr lang="es-MX" sz="1400" spc="-45" dirty="0">
                <a:latin typeface="+mn-lt"/>
              </a:rPr>
              <a:t> </a:t>
            </a:r>
            <a:r>
              <a:rPr lang="es-MX" sz="1400" spc="-114" dirty="0">
                <a:latin typeface="+mn-lt"/>
              </a:rPr>
              <a:t>a</a:t>
            </a:r>
            <a:r>
              <a:rPr lang="es-MX" sz="1400" spc="-45" dirty="0">
                <a:latin typeface="+mn-lt"/>
              </a:rPr>
              <a:t> </a:t>
            </a:r>
            <a:r>
              <a:rPr lang="es-MX" sz="1400" spc="-50" dirty="0">
                <a:latin typeface="+mn-lt"/>
              </a:rPr>
              <a:t>otras </a:t>
            </a:r>
            <a:r>
              <a:rPr lang="es-MX" sz="1400" spc="-75" dirty="0">
                <a:latin typeface="+mn-lt"/>
              </a:rPr>
              <a:t>investigaciones</a:t>
            </a:r>
            <a:r>
              <a:rPr lang="es-MX" sz="1400" spc="-45" dirty="0">
                <a:latin typeface="+mn-lt"/>
              </a:rPr>
              <a:t> </a:t>
            </a:r>
            <a:r>
              <a:rPr lang="es-MX" sz="1400" spc="-70" dirty="0">
                <a:latin typeface="+mn-lt"/>
              </a:rPr>
              <a:t>sobre</a:t>
            </a:r>
            <a:r>
              <a:rPr lang="es-MX" sz="1400" spc="-45" dirty="0">
                <a:latin typeface="+mn-lt"/>
              </a:rPr>
              <a:t> </a:t>
            </a:r>
            <a:r>
              <a:rPr lang="es-MX" sz="1400" spc="-25" dirty="0">
                <a:latin typeface="+mn-lt"/>
              </a:rPr>
              <a:t>el </a:t>
            </a:r>
            <a:r>
              <a:rPr lang="es-MX" sz="1400" spc="-55" dirty="0">
                <a:latin typeface="+mn-lt"/>
              </a:rPr>
              <a:t>diálogo </a:t>
            </a:r>
            <a:r>
              <a:rPr lang="es-MX" sz="1400" spc="-70" dirty="0">
                <a:latin typeface="+mn-lt"/>
              </a:rPr>
              <a:t>y</a:t>
            </a:r>
            <a:r>
              <a:rPr lang="es-MX" sz="1400" spc="-55" dirty="0">
                <a:latin typeface="+mn-lt"/>
              </a:rPr>
              <a:t> </a:t>
            </a:r>
            <a:r>
              <a:rPr lang="es-MX" sz="1400" spc="-90" dirty="0">
                <a:latin typeface="+mn-lt"/>
              </a:rPr>
              <a:t>enlaces</a:t>
            </a:r>
            <a:r>
              <a:rPr lang="es-MX" sz="1400" spc="-50" dirty="0">
                <a:latin typeface="+mn-lt"/>
              </a:rPr>
              <a:t> </a:t>
            </a:r>
            <a:r>
              <a:rPr lang="es-MX" sz="1400" spc="-114" dirty="0">
                <a:latin typeface="+mn-lt"/>
              </a:rPr>
              <a:t>a</a:t>
            </a:r>
            <a:r>
              <a:rPr lang="es-MX" sz="1400" spc="-55" dirty="0">
                <a:latin typeface="+mn-lt"/>
              </a:rPr>
              <a:t> </a:t>
            </a:r>
            <a:r>
              <a:rPr lang="es-MX" sz="1400" spc="-80" dirty="0">
                <a:latin typeface="+mn-lt"/>
              </a:rPr>
              <a:t>recursos</a:t>
            </a:r>
            <a:r>
              <a:rPr lang="es-MX" sz="1400" spc="-50" dirty="0">
                <a:latin typeface="+mn-lt"/>
              </a:rPr>
              <a:t> </a:t>
            </a:r>
            <a:r>
              <a:rPr lang="es-MX" sz="1400" spc="-10" dirty="0">
                <a:latin typeface="+mn-lt"/>
              </a:rPr>
              <a:t>relacionados.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601896421"/>
              </p:ext>
            </p:extLst>
          </p:nvPr>
        </p:nvGraphicFramePr>
        <p:xfrm>
          <a:off x="487687" y="1939175"/>
          <a:ext cx="9782809" cy="2736215"/>
        </p:xfrm>
        <a:graphic>
          <a:graphicData uri="http://schemas.openxmlformats.org/drawingml/2006/table">
            <a:tbl>
              <a:tblPr firstRow="1" bandRow="1">
                <a:tableStyleId>{2D5ABB26-0587-4C30-8999-92F81FD0307C}</a:tableStyleId>
              </a:tblPr>
              <a:tblGrid>
                <a:gridCol w="2157730">
                  <a:extLst>
                    <a:ext uri="{9D8B030D-6E8A-4147-A177-3AD203B41FA5}">
                      <a16:colId xmlns:a16="http://schemas.microsoft.com/office/drawing/2014/main" val="20000"/>
                    </a:ext>
                  </a:extLst>
                </a:gridCol>
                <a:gridCol w="2428874">
                  <a:extLst>
                    <a:ext uri="{9D8B030D-6E8A-4147-A177-3AD203B41FA5}">
                      <a16:colId xmlns:a16="http://schemas.microsoft.com/office/drawing/2014/main" val="20001"/>
                    </a:ext>
                  </a:extLst>
                </a:gridCol>
                <a:gridCol w="5196205">
                  <a:extLst>
                    <a:ext uri="{9D8B030D-6E8A-4147-A177-3AD203B41FA5}">
                      <a16:colId xmlns:a16="http://schemas.microsoft.com/office/drawing/2014/main" val="20002"/>
                    </a:ext>
                  </a:extLst>
                </a:gridCol>
              </a:tblGrid>
              <a:tr h="356235">
                <a:tc>
                  <a:txBody>
                    <a:bodyPr/>
                    <a:lstStyle/>
                    <a:p>
                      <a:pPr marL="169545">
                        <a:lnSpc>
                          <a:spcPct val="100000"/>
                        </a:lnSpc>
                        <a:spcBef>
                          <a:spcPts val="265"/>
                        </a:spcBef>
                      </a:pPr>
                      <a:r>
                        <a:rPr sz="1100" b="1" spc="-160" dirty="0">
                          <a:latin typeface="Arial"/>
                          <a:cs typeface="Arial"/>
                        </a:rPr>
                        <a:t>CATEGORÍAS</a:t>
                      </a:r>
                      <a:r>
                        <a:rPr sz="1100" b="1" spc="-20" dirty="0">
                          <a:latin typeface="Arial"/>
                          <a:cs typeface="Arial"/>
                        </a:rPr>
                        <a:t> </a:t>
                      </a:r>
                      <a:r>
                        <a:rPr sz="1100" b="1" spc="-165" dirty="0">
                          <a:latin typeface="Arial"/>
                          <a:cs typeface="Arial"/>
                        </a:rPr>
                        <a:t>DE</a:t>
                      </a:r>
                      <a:r>
                        <a:rPr sz="1100" b="1" spc="-15" dirty="0">
                          <a:latin typeface="Arial"/>
                          <a:cs typeface="Arial"/>
                        </a:rPr>
                        <a:t> </a:t>
                      </a:r>
                      <a:r>
                        <a:rPr sz="1100" b="1" spc="-40" dirty="0">
                          <a:latin typeface="Arial"/>
                          <a:cs typeface="Arial"/>
                        </a:rPr>
                        <a:t>CODIFICACIÓN</a:t>
                      </a:r>
                      <a:endParaRPr sz="1100">
                        <a:latin typeface="Arial"/>
                        <a:cs typeface="Arial"/>
                      </a:endParaRPr>
                    </a:p>
                  </a:txBody>
                  <a:tcPr marL="0" marR="0" marT="3365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233045">
                        <a:lnSpc>
                          <a:spcPct val="100000"/>
                        </a:lnSpc>
                        <a:spcBef>
                          <a:spcPts val="265"/>
                        </a:spcBef>
                      </a:pPr>
                      <a:r>
                        <a:rPr sz="1100" b="1" spc="-140" dirty="0">
                          <a:latin typeface="Arial"/>
                          <a:cs typeface="Arial"/>
                        </a:rPr>
                        <a:t>CONTRIBUCIONES</a:t>
                      </a:r>
                      <a:r>
                        <a:rPr sz="1100" b="1" spc="-25" dirty="0">
                          <a:latin typeface="Arial"/>
                          <a:cs typeface="Arial"/>
                        </a:rPr>
                        <a:t> </a:t>
                      </a:r>
                      <a:r>
                        <a:rPr sz="1100" b="1" spc="-175" dirty="0">
                          <a:latin typeface="Arial"/>
                          <a:cs typeface="Arial"/>
                        </a:rPr>
                        <a:t>Y</a:t>
                      </a:r>
                      <a:r>
                        <a:rPr sz="1100" b="1" spc="-25" dirty="0">
                          <a:latin typeface="Arial"/>
                          <a:cs typeface="Arial"/>
                        </a:rPr>
                        <a:t> </a:t>
                      </a:r>
                      <a:r>
                        <a:rPr sz="1100" b="1" spc="-75" dirty="0">
                          <a:latin typeface="Arial"/>
                          <a:cs typeface="Arial"/>
                        </a:rPr>
                        <a:t>ESTRATEGIAS</a:t>
                      </a:r>
                      <a:endParaRPr sz="1100">
                        <a:latin typeface="Arial"/>
                        <a:cs typeface="Arial"/>
                      </a:endParaRPr>
                    </a:p>
                  </a:txBody>
                  <a:tcPr marL="0" marR="0" marT="3365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algn="ctr">
                        <a:lnSpc>
                          <a:spcPct val="100000"/>
                        </a:lnSpc>
                        <a:spcBef>
                          <a:spcPts val="265"/>
                        </a:spcBef>
                      </a:pPr>
                      <a:r>
                        <a:rPr sz="1100" b="1" spc="-140" dirty="0">
                          <a:latin typeface="Arial"/>
                          <a:cs typeface="Arial"/>
                        </a:rPr>
                        <a:t>¿QUÉ</a:t>
                      </a:r>
                      <a:r>
                        <a:rPr sz="1100" b="1" spc="-55" dirty="0">
                          <a:latin typeface="Arial"/>
                          <a:cs typeface="Arial"/>
                        </a:rPr>
                        <a:t> </a:t>
                      </a:r>
                      <a:r>
                        <a:rPr sz="1100" b="1" spc="-70" dirty="0">
                          <a:latin typeface="Arial"/>
                          <a:cs typeface="Arial"/>
                        </a:rPr>
                        <a:t>ESCUCHAMOS?</a:t>
                      </a:r>
                      <a:endParaRPr sz="1100">
                        <a:latin typeface="Arial"/>
                        <a:cs typeface="Arial"/>
                      </a:endParaRPr>
                    </a:p>
                  </a:txBody>
                  <a:tcPr marL="0" marR="0" marT="3365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extLst>
                  <a:ext uri="{0D108BD9-81ED-4DB2-BD59-A6C34878D82A}">
                    <a16:rowId xmlns:a16="http://schemas.microsoft.com/office/drawing/2014/main" val="10000"/>
                  </a:ext>
                </a:extLst>
              </a:tr>
              <a:tr h="2379980">
                <a:tc>
                  <a:txBody>
                    <a:bodyPr/>
                    <a:lstStyle/>
                    <a:p>
                      <a:pPr marL="91440">
                        <a:lnSpc>
                          <a:spcPct val="100000"/>
                        </a:lnSpc>
                        <a:spcBef>
                          <a:spcPts val="890"/>
                        </a:spcBef>
                      </a:pPr>
                      <a:r>
                        <a:rPr sz="1100" b="1" dirty="0">
                          <a:latin typeface="Times New Roman"/>
                          <a:cs typeface="Times New Roman"/>
                        </a:rPr>
                        <a:t>D</a:t>
                      </a:r>
                      <a:r>
                        <a:rPr sz="1100" b="1" spc="55" dirty="0">
                          <a:latin typeface="Times New Roman"/>
                          <a:cs typeface="Times New Roman"/>
                        </a:rPr>
                        <a:t> </a:t>
                      </a:r>
                      <a:r>
                        <a:rPr sz="1100" b="1" dirty="0">
                          <a:latin typeface="Times New Roman"/>
                          <a:cs typeface="Times New Roman"/>
                        </a:rPr>
                        <a:t>–</a:t>
                      </a:r>
                      <a:r>
                        <a:rPr sz="1100" b="1" spc="65" dirty="0">
                          <a:latin typeface="Times New Roman"/>
                          <a:cs typeface="Times New Roman"/>
                        </a:rPr>
                        <a:t> </a:t>
                      </a:r>
                      <a:r>
                        <a:rPr sz="1100" b="1" dirty="0">
                          <a:latin typeface="Times New Roman"/>
                          <a:cs typeface="Times New Roman"/>
                        </a:rPr>
                        <a:t>Desarrollo</a:t>
                      </a:r>
                      <a:r>
                        <a:rPr sz="1100" b="1" spc="55" dirty="0">
                          <a:latin typeface="Times New Roman"/>
                          <a:cs typeface="Times New Roman"/>
                        </a:rPr>
                        <a:t> </a:t>
                      </a:r>
                      <a:r>
                        <a:rPr sz="1100" b="1" spc="65" dirty="0">
                          <a:latin typeface="Times New Roman"/>
                          <a:cs typeface="Times New Roman"/>
                        </a:rPr>
                        <a:t>de</a:t>
                      </a:r>
                      <a:r>
                        <a:rPr sz="1100" b="1" spc="60" dirty="0">
                          <a:latin typeface="Times New Roman"/>
                          <a:cs typeface="Times New Roman"/>
                        </a:rPr>
                        <a:t> </a:t>
                      </a:r>
                      <a:r>
                        <a:rPr sz="1100" b="1" spc="35" dirty="0">
                          <a:latin typeface="Times New Roman"/>
                          <a:cs typeface="Times New Roman"/>
                        </a:rPr>
                        <a:t>ideas</a:t>
                      </a:r>
                      <a:endParaRPr sz="1100">
                        <a:latin typeface="Times New Roman"/>
                        <a:cs typeface="Times New Roman"/>
                      </a:endParaRPr>
                    </a:p>
                    <a:p>
                      <a:pPr marL="91440" marR="95250">
                        <a:lnSpc>
                          <a:spcPct val="101699"/>
                        </a:lnSpc>
                        <a:spcBef>
                          <a:spcPts val="810"/>
                        </a:spcBef>
                      </a:pPr>
                      <a:r>
                        <a:rPr sz="1200" spc="-60" dirty="0">
                          <a:latin typeface="Arial"/>
                          <a:cs typeface="Arial"/>
                        </a:rPr>
                        <a:t>Elaboración,</a:t>
                      </a:r>
                      <a:r>
                        <a:rPr sz="1200" spc="-5" dirty="0">
                          <a:latin typeface="Arial"/>
                          <a:cs typeface="Arial"/>
                        </a:rPr>
                        <a:t> </a:t>
                      </a:r>
                      <a:r>
                        <a:rPr sz="1200" spc="-10" dirty="0">
                          <a:latin typeface="Arial"/>
                          <a:cs typeface="Arial"/>
                        </a:rPr>
                        <a:t>desarrollo, </a:t>
                      </a:r>
                      <a:r>
                        <a:rPr sz="1200" spc="-55" dirty="0">
                          <a:latin typeface="Arial"/>
                          <a:cs typeface="Arial"/>
                        </a:rPr>
                        <a:t>aclaración,</a:t>
                      </a:r>
                      <a:r>
                        <a:rPr sz="1200" spc="5" dirty="0">
                          <a:latin typeface="Arial"/>
                          <a:cs typeface="Arial"/>
                        </a:rPr>
                        <a:t> </a:t>
                      </a:r>
                      <a:r>
                        <a:rPr sz="1200" spc="-40" dirty="0">
                          <a:latin typeface="Arial"/>
                          <a:cs typeface="Arial"/>
                        </a:rPr>
                        <a:t>comentario</a:t>
                      </a:r>
                      <a:r>
                        <a:rPr sz="1200" spc="5" dirty="0">
                          <a:latin typeface="Arial"/>
                          <a:cs typeface="Arial"/>
                        </a:rPr>
                        <a:t> </a:t>
                      </a:r>
                      <a:r>
                        <a:rPr sz="1200" spc="-50" dirty="0">
                          <a:latin typeface="Arial"/>
                          <a:cs typeface="Arial"/>
                        </a:rPr>
                        <a:t>o </a:t>
                      </a:r>
                      <a:r>
                        <a:rPr sz="1200" spc="-40" dirty="0">
                          <a:latin typeface="Arial"/>
                          <a:cs typeface="Arial"/>
                        </a:rPr>
                        <a:t>desarrollo </a:t>
                      </a:r>
                      <a:r>
                        <a:rPr sz="1200" spc="-30" dirty="0">
                          <a:latin typeface="Arial"/>
                          <a:cs typeface="Arial"/>
                        </a:rPr>
                        <a:t>conjunto</a:t>
                      </a:r>
                      <a:r>
                        <a:rPr sz="1200" spc="-35" dirty="0">
                          <a:latin typeface="Arial"/>
                          <a:cs typeface="Arial"/>
                        </a:rPr>
                        <a:t> </a:t>
                      </a:r>
                      <a:r>
                        <a:rPr sz="1200" spc="-50" dirty="0">
                          <a:latin typeface="Arial"/>
                          <a:cs typeface="Arial"/>
                        </a:rPr>
                        <a:t>de</a:t>
                      </a:r>
                      <a:r>
                        <a:rPr sz="1200" spc="-35" dirty="0">
                          <a:latin typeface="Arial"/>
                          <a:cs typeface="Arial"/>
                        </a:rPr>
                        <a:t> </a:t>
                      </a:r>
                      <a:r>
                        <a:rPr sz="1200" spc="-75" dirty="0">
                          <a:latin typeface="Arial"/>
                          <a:cs typeface="Arial"/>
                        </a:rPr>
                        <a:t>las</a:t>
                      </a:r>
                      <a:r>
                        <a:rPr sz="1200" spc="-35" dirty="0">
                          <a:latin typeface="Arial"/>
                          <a:cs typeface="Arial"/>
                        </a:rPr>
                        <a:t> </a:t>
                      </a:r>
                      <a:r>
                        <a:rPr sz="1200" spc="-60" dirty="0">
                          <a:latin typeface="Arial"/>
                          <a:cs typeface="Arial"/>
                        </a:rPr>
                        <a:t>ideas </a:t>
                      </a:r>
                      <a:r>
                        <a:rPr sz="1200" spc="-40" dirty="0">
                          <a:latin typeface="Arial"/>
                          <a:cs typeface="Arial"/>
                        </a:rPr>
                        <a:t>o</a:t>
                      </a:r>
                      <a:r>
                        <a:rPr sz="1200" spc="-45" dirty="0">
                          <a:latin typeface="Arial"/>
                          <a:cs typeface="Arial"/>
                        </a:rPr>
                        <a:t> </a:t>
                      </a:r>
                      <a:r>
                        <a:rPr sz="1200" spc="-40" dirty="0">
                          <a:latin typeface="Arial"/>
                          <a:cs typeface="Arial"/>
                        </a:rPr>
                        <a:t>contribuciones </a:t>
                      </a:r>
                      <a:r>
                        <a:rPr sz="1200" spc="-100" dirty="0">
                          <a:latin typeface="Arial"/>
                          <a:cs typeface="Arial"/>
                        </a:rPr>
                        <a:t>a</a:t>
                      </a:r>
                      <a:r>
                        <a:rPr sz="1200" spc="-40" dirty="0">
                          <a:latin typeface="Arial"/>
                          <a:cs typeface="Arial"/>
                        </a:rPr>
                        <a:t> </a:t>
                      </a:r>
                      <a:r>
                        <a:rPr sz="1200" spc="-50" dirty="0">
                          <a:latin typeface="Arial"/>
                          <a:cs typeface="Arial"/>
                        </a:rPr>
                        <a:t>la</a:t>
                      </a:r>
                      <a:r>
                        <a:rPr sz="1200" spc="-40" dirty="0">
                          <a:latin typeface="Arial"/>
                          <a:cs typeface="Arial"/>
                        </a:rPr>
                        <a:t> </a:t>
                      </a:r>
                      <a:r>
                        <a:rPr sz="1200" spc="-10" dirty="0">
                          <a:latin typeface="Arial"/>
                          <a:cs typeface="Arial"/>
                        </a:rPr>
                        <a:t>ac~vidad </a:t>
                      </a:r>
                      <a:r>
                        <a:rPr sz="1200" spc="-50" dirty="0">
                          <a:latin typeface="Arial"/>
                          <a:cs typeface="Arial"/>
                        </a:rPr>
                        <a:t>de</a:t>
                      </a:r>
                      <a:r>
                        <a:rPr sz="1200" spc="-35" dirty="0">
                          <a:latin typeface="Arial"/>
                          <a:cs typeface="Arial"/>
                        </a:rPr>
                        <a:t> </a:t>
                      </a:r>
                      <a:r>
                        <a:rPr sz="1200" spc="-55" dirty="0">
                          <a:latin typeface="Arial"/>
                          <a:cs typeface="Arial"/>
                        </a:rPr>
                        <a:t>aprendizaje</a:t>
                      </a:r>
                      <a:r>
                        <a:rPr sz="1200" spc="-35" dirty="0">
                          <a:latin typeface="Arial"/>
                          <a:cs typeface="Arial"/>
                        </a:rPr>
                        <a:t> </a:t>
                      </a:r>
                      <a:r>
                        <a:rPr sz="1200" spc="-40" dirty="0">
                          <a:latin typeface="Arial"/>
                          <a:cs typeface="Arial"/>
                        </a:rPr>
                        <a:t>(p.</a:t>
                      </a:r>
                      <a:r>
                        <a:rPr sz="1200" spc="-30" dirty="0">
                          <a:latin typeface="Arial"/>
                          <a:cs typeface="Arial"/>
                        </a:rPr>
                        <a:t> </a:t>
                      </a:r>
                      <a:r>
                        <a:rPr sz="1200" spc="-25" dirty="0">
                          <a:latin typeface="Arial"/>
                          <a:cs typeface="Arial"/>
                        </a:rPr>
                        <a:t>ej.</a:t>
                      </a:r>
                      <a:endParaRPr sz="1200">
                        <a:latin typeface="Arial"/>
                        <a:cs typeface="Arial"/>
                      </a:endParaRPr>
                    </a:p>
                    <a:p>
                      <a:pPr marL="91440">
                        <a:lnSpc>
                          <a:spcPct val="100000"/>
                        </a:lnSpc>
                        <a:spcBef>
                          <a:spcPts val="25"/>
                        </a:spcBef>
                      </a:pPr>
                      <a:r>
                        <a:rPr sz="1200" spc="-10" dirty="0">
                          <a:latin typeface="Arial"/>
                          <a:cs typeface="Arial"/>
                        </a:rPr>
                        <a:t>Orales/escritas/otros),</a:t>
                      </a:r>
                      <a:endParaRPr sz="1200">
                        <a:latin typeface="Arial"/>
                        <a:cs typeface="Arial"/>
                      </a:endParaRPr>
                    </a:p>
                  </a:txBody>
                  <a:tcPr marL="0" marR="0" marT="113030"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374015" marR="113664" indent="-156210">
                        <a:lnSpc>
                          <a:spcPct val="102499"/>
                        </a:lnSpc>
                        <a:spcBef>
                          <a:spcPts val="660"/>
                        </a:spcBef>
                        <a:buChar char="●"/>
                        <a:tabLst>
                          <a:tab pos="374015" algn="l"/>
                        </a:tabLst>
                      </a:pPr>
                      <a:r>
                        <a:rPr sz="1200" spc="-80" dirty="0">
                          <a:latin typeface="Arial"/>
                          <a:cs typeface="Arial"/>
                        </a:rPr>
                        <a:t>basarse</a:t>
                      </a:r>
                      <a:r>
                        <a:rPr sz="1200" spc="-50" dirty="0">
                          <a:latin typeface="Arial"/>
                          <a:cs typeface="Arial"/>
                        </a:rPr>
                        <a:t> en </a:t>
                      </a:r>
                      <a:r>
                        <a:rPr sz="1200" spc="-70" dirty="0">
                          <a:latin typeface="Arial"/>
                          <a:cs typeface="Arial"/>
                        </a:rPr>
                        <a:t>ideas</a:t>
                      </a:r>
                      <a:r>
                        <a:rPr sz="1200" spc="-45" dirty="0">
                          <a:latin typeface="Arial"/>
                          <a:cs typeface="Arial"/>
                        </a:rPr>
                        <a:t> </a:t>
                      </a:r>
                      <a:r>
                        <a:rPr sz="1200" spc="70" dirty="0">
                          <a:latin typeface="Arial"/>
                          <a:cs typeface="Arial"/>
                        </a:rPr>
                        <a:t>/ </a:t>
                      </a:r>
                      <a:r>
                        <a:rPr sz="1200" spc="-40" dirty="0">
                          <a:latin typeface="Arial"/>
                          <a:cs typeface="Arial"/>
                        </a:rPr>
                        <a:t>contribuciones</a:t>
                      </a:r>
                      <a:r>
                        <a:rPr sz="1200" spc="-20" dirty="0">
                          <a:latin typeface="Arial"/>
                          <a:cs typeface="Arial"/>
                        </a:rPr>
                        <a:t> </a:t>
                      </a:r>
                      <a:r>
                        <a:rPr sz="1200" u="sng" spc="-55" dirty="0">
                          <a:uFill>
                            <a:solidFill>
                              <a:srgbClr val="000000"/>
                            </a:solidFill>
                          </a:uFill>
                          <a:latin typeface="Arial"/>
                          <a:cs typeface="Arial"/>
                        </a:rPr>
                        <a:t>previas</a:t>
                      </a:r>
                      <a:r>
                        <a:rPr sz="1200" spc="-55" dirty="0">
                          <a:latin typeface="Arial"/>
                          <a:cs typeface="Arial"/>
                        </a:rPr>
                        <a:t>,</a:t>
                      </a:r>
                      <a:r>
                        <a:rPr sz="1200" spc="-15" dirty="0">
                          <a:latin typeface="Arial"/>
                          <a:cs typeface="Arial"/>
                        </a:rPr>
                        <a:t> </a:t>
                      </a:r>
                      <a:r>
                        <a:rPr sz="1200" spc="-45" dirty="0">
                          <a:latin typeface="Arial"/>
                          <a:cs typeface="Arial"/>
                        </a:rPr>
                        <a:t>propias </a:t>
                      </a:r>
                      <a:r>
                        <a:rPr sz="1200" spc="-40" dirty="0">
                          <a:latin typeface="Arial"/>
                          <a:cs typeface="Arial"/>
                        </a:rPr>
                        <a:t>o</a:t>
                      </a:r>
                      <a:r>
                        <a:rPr sz="1200" spc="-55" dirty="0">
                          <a:latin typeface="Arial"/>
                          <a:cs typeface="Arial"/>
                        </a:rPr>
                        <a:t> </a:t>
                      </a:r>
                      <a:r>
                        <a:rPr sz="1200" spc="-50" dirty="0">
                          <a:latin typeface="Arial"/>
                          <a:cs typeface="Arial"/>
                        </a:rPr>
                        <a:t>de</a:t>
                      </a:r>
                      <a:r>
                        <a:rPr sz="1200" spc="-55" dirty="0">
                          <a:latin typeface="Arial"/>
                          <a:cs typeface="Arial"/>
                        </a:rPr>
                        <a:t> </a:t>
                      </a:r>
                      <a:r>
                        <a:rPr sz="1200" spc="-30" dirty="0">
                          <a:latin typeface="Arial"/>
                          <a:cs typeface="Arial"/>
                        </a:rPr>
                        <a:t>otros,</a:t>
                      </a:r>
                      <a:r>
                        <a:rPr sz="1200" spc="-55" dirty="0">
                          <a:latin typeface="Arial"/>
                          <a:cs typeface="Arial"/>
                        </a:rPr>
                        <a:t> </a:t>
                      </a:r>
                      <a:r>
                        <a:rPr sz="1200" spc="-60" dirty="0">
                          <a:latin typeface="Arial"/>
                          <a:cs typeface="Arial"/>
                        </a:rPr>
                        <a:t>y</a:t>
                      </a:r>
                      <a:r>
                        <a:rPr sz="1200" spc="-55" dirty="0">
                          <a:latin typeface="Arial"/>
                          <a:cs typeface="Arial"/>
                        </a:rPr>
                        <a:t> </a:t>
                      </a:r>
                      <a:r>
                        <a:rPr sz="1200" spc="-45" dirty="0">
                          <a:latin typeface="Arial"/>
                          <a:cs typeface="Arial"/>
                        </a:rPr>
                        <a:t>añadir</a:t>
                      </a:r>
                      <a:r>
                        <a:rPr sz="1200" spc="-55" dirty="0">
                          <a:latin typeface="Arial"/>
                          <a:cs typeface="Arial"/>
                        </a:rPr>
                        <a:t> </a:t>
                      </a:r>
                      <a:r>
                        <a:rPr sz="1200" spc="-60" dirty="0">
                          <a:latin typeface="Arial"/>
                          <a:cs typeface="Arial"/>
                        </a:rPr>
                        <a:t>algo</a:t>
                      </a:r>
                      <a:r>
                        <a:rPr sz="1200" spc="-55" dirty="0">
                          <a:latin typeface="Arial"/>
                          <a:cs typeface="Arial"/>
                        </a:rPr>
                        <a:t> </a:t>
                      </a:r>
                      <a:r>
                        <a:rPr sz="1200" spc="-20" dirty="0">
                          <a:latin typeface="Arial"/>
                          <a:cs typeface="Arial"/>
                        </a:rPr>
                        <a:t>nuevo</a:t>
                      </a:r>
                      <a:endParaRPr sz="1200" dirty="0">
                        <a:latin typeface="Arial"/>
                        <a:cs typeface="Arial"/>
                      </a:endParaRPr>
                    </a:p>
                    <a:p>
                      <a:pPr marL="374015" marR="113664" indent="-156210">
                        <a:lnSpc>
                          <a:spcPct val="101699"/>
                        </a:lnSpc>
                        <a:buChar char="●"/>
                        <a:tabLst>
                          <a:tab pos="374015" algn="l"/>
                        </a:tabLst>
                      </a:pPr>
                      <a:r>
                        <a:rPr sz="1200" spc="-50" dirty="0">
                          <a:latin typeface="Arial"/>
                          <a:cs typeface="Arial"/>
                        </a:rPr>
                        <a:t>aclarar,</a:t>
                      </a:r>
                      <a:r>
                        <a:rPr sz="1200" spc="-35" dirty="0">
                          <a:latin typeface="Arial"/>
                          <a:cs typeface="Arial"/>
                        </a:rPr>
                        <a:t> </a:t>
                      </a:r>
                      <a:r>
                        <a:rPr sz="1200" spc="-40" dirty="0">
                          <a:latin typeface="Arial"/>
                          <a:cs typeface="Arial"/>
                        </a:rPr>
                        <a:t>elaborar,</a:t>
                      </a:r>
                      <a:r>
                        <a:rPr sz="1200" spc="-35" dirty="0">
                          <a:latin typeface="Arial"/>
                          <a:cs typeface="Arial"/>
                        </a:rPr>
                        <a:t> </a:t>
                      </a:r>
                      <a:r>
                        <a:rPr sz="1200" spc="-10" dirty="0">
                          <a:latin typeface="Arial"/>
                          <a:cs typeface="Arial"/>
                        </a:rPr>
                        <a:t>ampliar, </a:t>
                      </a:r>
                      <a:r>
                        <a:rPr sz="1200" spc="-25" dirty="0">
                          <a:latin typeface="Arial"/>
                          <a:cs typeface="Arial"/>
                        </a:rPr>
                        <a:t>reformular</a:t>
                      </a:r>
                      <a:r>
                        <a:rPr sz="1200" spc="-40" dirty="0">
                          <a:latin typeface="Arial"/>
                          <a:cs typeface="Arial"/>
                        </a:rPr>
                        <a:t> </a:t>
                      </a:r>
                      <a:r>
                        <a:rPr sz="1200" spc="-75" dirty="0">
                          <a:latin typeface="Arial"/>
                          <a:cs typeface="Arial"/>
                        </a:rPr>
                        <a:t>las</a:t>
                      </a:r>
                      <a:r>
                        <a:rPr sz="1200" spc="-35" dirty="0">
                          <a:latin typeface="Arial"/>
                          <a:cs typeface="Arial"/>
                        </a:rPr>
                        <a:t> </a:t>
                      </a:r>
                      <a:r>
                        <a:rPr sz="1200" spc="-70" dirty="0">
                          <a:latin typeface="Arial"/>
                          <a:cs typeface="Arial"/>
                        </a:rPr>
                        <a:t>ideas</a:t>
                      </a:r>
                      <a:r>
                        <a:rPr sz="1200" spc="-35" dirty="0">
                          <a:latin typeface="Arial"/>
                          <a:cs typeface="Arial"/>
                        </a:rPr>
                        <a:t> </a:t>
                      </a:r>
                      <a:r>
                        <a:rPr sz="1200" spc="70" dirty="0">
                          <a:latin typeface="Arial"/>
                          <a:cs typeface="Arial"/>
                        </a:rPr>
                        <a:t>/ </a:t>
                      </a:r>
                      <a:r>
                        <a:rPr sz="1200" spc="-40" dirty="0">
                          <a:latin typeface="Arial"/>
                          <a:cs typeface="Arial"/>
                        </a:rPr>
                        <a:t>contribuciones</a:t>
                      </a:r>
                      <a:r>
                        <a:rPr sz="1200" spc="-20" dirty="0">
                          <a:latin typeface="Arial"/>
                          <a:cs typeface="Arial"/>
                        </a:rPr>
                        <a:t> </a:t>
                      </a:r>
                      <a:r>
                        <a:rPr sz="1200" u="sng" spc="-55" dirty="0">
                          <a:uFill>
                            <a:solidFill>
                              <a:srgbClr val="000000"/>
                            </a:solidFill>
                          </a:uFill>
                          <a:latin typeface="Arial"/>
                          <a:cs typeface="Arial"/>
                        </a:rPr>
                        <a:t>previas</a:t>
                      </a:r>
                      <a:r>
                        <a:rPr sz="1200" spc="-55" dirty="0">
                          <a:latin typeface="Arial"/>
                          <a:cs typeface="Arial"/>
                        </a:rPr>
                        <a:t>,</a:t>
                      </a:r>
                      <a:r>
                        <a:rPr sz="1200" spc="-15" dirty="0">
                          <a:latin typeface="Arial"/>
                          <a:cs typeface="Arial"/>
                        </a:rPr>
                        <a:t> </a:t>
                      </a:r>
                      <a:r>
                        <a:rPr sz="1200" spc="-45" dirty="0">
                          <a:latin typeface="Arial"/>
                          <a:cs typeface="Arial"/>
                        </a:rPr>
                        <a:t>propias </a:t>
                      </a:r>
                      <a:r>
                        <a:rPr sz="1200" spc="-40" dirty="0">
                          <a:latin typeface="Arial"/>
                          <a:cs typeface="Arial"/>
                        </a:rPr>
                        <a:t>o</a:t>
                      </a:r>
                      <a:r>
                        <a:rPr sz="1200" spc="-65" dirty="0">
                          <a:latin typeface="Arial"/>
                          <a:cs typeface="Arial"/>
                        </a:rPr>
                        <a:t> </a:t>
                      </a:r>
                      <a:r>
                        <a:rPr sz="1200" spc="-50" dirty="0">
                          <a:latin typeface="Arial"/>
                          <a:cs typeface="Arial"/>
                        </a:rPr>
                        <a:t>de</a:t>
                      </a:r>
                      <a:r>
                        <a:rPr sz="1200" spc="-60" dirty="0">
                          <a:latin typeface="Arial"/>
                          <a:cs typeface="Arial"/>
                        </a:rPr>
                        <a:t> </a:t>
                      </a:r>
                      <a:r>
                        <a:rPr sz="1200" spc="-10" dirty="0">
                          <a:latin typeface="Arial"/>
                          <a:cs typeface="Arial"/>
                        </a:rPr>
                        <a:t>otros</a:t>
                      </a:r>
                      <a:endParaRPr sz="1200" dirty="0">
                        <a:latin typeface="Arial"/>
                        <a:cs typeface="Arial"/>
                      </a:endParaRPr>
                    </a:p>
                    <a:p>
                      <a:pPr marL="374015" marR="110489" indent="-156210">
                        <a:lnSpc>
                          <a:spcPct val="101699"/>
                        </a:lnSpc>
                        <a:buChar char="●"/>
                        <a:tabLst>
                          <a:tab pos="374015" algn="l"/>
                        </a:tabLst>
                      </a:pPr>
                      <a:r>
                        <a:rPr sz="1200" spc="-40" dirty="0">
                          <a:latin typeface="Arial"/>
                          <a:cs typeface="Arial"/>
                        </a:rPr>
                        <a:t>comentar</a:t>
                      </a:r>
                      <a:r>
                        <a:rPr sz="1200" spc="-45" dirty="0">
                          <a:latin typeface="Arial"/>
                          <a:cs typeface="Arial"/>
                        </a:rPr>
                        <a:t> </a:t>
                      </a:r>
                      <a:r>
                        <a:rPr sz="1200" spc="-40" dirty="0">
                          <a:latin typeface="Arial"/>
                          <a:cs typeface="Arial"/>
                        </a:rPr>
                        <a:t>ideas/contribuciones </a:t>
                      </a:r>
                      <a:r>
                        <a:rPr sz="1200" u="sng" spc="-10" dirty="0">
                          <a:uFill>
                            <a:solidFill>
                              <a:srgbClr val="000000"/>
                            </a:solidFill>
                          </a:uFill>
                          <a:latin typeface="Arial"/>
                          <a:cs typeface="Arial"/>
                        </a:rPr>
                        <a:t>previas</a:t>
                      </a:r>
                      <a:endParaRPr sz="1200" dirty="0">
                        <a:latin typeface="Arial"/>
                        <a:cs typeface="Arial"/>
                      </a:endParaRPr>
                    </a:p>
                  </a:txBody>
                  <a:tcPr marL="0" marR="0" marT="83820"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112395">
                        <a:lnSpc>
                          <a:spcPct val="100000"/>
                        </a:lnSpc>
                        <a:spcBef>
                          <a:spcPts val="890"/>
                        </a:spcBef>
                      </a:pPr>
                      <a:r>
                        <a:rPr sz="1100" b="1" spc="-110" dirty="0">
                          <a:latin typeface="Arial"/>
                          <a:cs typeface="Arial"/>
                        </a:rPr>
                        <a:t>Posibles</a:t>
                      </a:r>
                      <a:r>
                        <a:rPr sz="1100" b="1" spc="-40" dirty="0">
                          <a:latin typeface="Arial"/>
                          <a:cs typeface="Arial"/>
                        </a:rPr>
                        <a:t> </a:t>
                      </a:r>
                      <a:r>
                        <a:rPr sz="1100" b="1" spc="-90" dirty="0">
                          <a:latin typeface="Arial"/>
                          <a:cs typeface="Arial"/>
                        </a:rPr>
                        <a:t>palabras</a:t>
                      </a:r>
                      <a:r>
                        <a:rPr sz="1100" b="1" spc="-35" dirty="0">
                          <a:latin typeface="Arial"/>
                          <a:cs typeface="Arial"/>
                        </a:rPr>
                        <a:t> </a:t>
                      </a:r>
                      <a:r>
                        <a:rPr sz="1100" b="1" spc="-90" dirty="0">
                          <a:latin typeface="Arial"/>
                          <a:cs typeface="Arial"/>
                        </a:rPr>
                        <a:t>clave</a:t>
                      </a:r>
                      <a:r>
                        <a:rPr sz="1100" b="1" spc="-35" dirty="0">
                          <a:latin typeface="Arial"/>
                          <a:cs typeface="Arial"/>
                        </a:rPr>
                        <a:t> </a:t>
                      </a:r>
                      <a:r>
                        <a:rPr sz="1100" b="1" spc="-80" dirty="0">
                          <a:latin typeface="Arial"/>
                          <a:cs typeface="Arial"/>
                        </a:rPr>
                        <a:t>a</a:t>
                      </a:r>
                      <a:r>
                        <a:rPr sz="1100" b="1" spc="-35" dirty="0">
                          <a:latin typeface="Arial"/>
                          <a:cs typeface="Arial"/>
                        </a:rPr>
                        <a:t> </a:t>
                      </a:r>
                      <a:r>
                        <a:rPr sz="1100" b="1" spc="-95" dirty="0">
                          <a:latin typeface="Arial"/>
                          <a:cs typeface="Arial"/>
                        </a:rPr>
                        <a:t>las</a:t>
                      </a:r>
                      <a:r>
                        <a:rPr sz="1100" b="1" spc="-35" dirty="0">
                          <a:latin typeface="Arial"/>
                          <a:cs typeface="Arial"/>
                        </a:rPr>
                        <a:t> </a:t>
                      </a:r>
                      <a:r>
                        <a:rPr sz="1100" b="1" spc="-85" dirty="0">
                          <a:latin typeface="Arial"/>
                          <a:cs typeface="Arial"/>
                        </a:rPr>
                        <a:t>que</a:t>
                      </a:r>
                      <a:r>
                        <a:rPr sz="1100" b="1" spc="-35" dirty="0">
                          <a:latin typeface="Arial"/>
                          <a:cs typeface="Arial"/>
                        </a:rPr>
                        <a:t> </a:t>
                      </a:r>
                      <a:r>
                        <a:rPr sz="1100" b="1" spc="-70" dirty="0">
                          <a:latin typeface="Arial"/>
                          <a:cs typeface="Arial"/>
                        </a:rPr>
                        <a:t>prestar</a:t>
                      </a:r>
                      <a:r>
                        <a:rPr sz="1100" b="1" spc="-35" dirty="0">
                          <a:latin typeface="Arial"/>
                          <a:cs typeface="Arial"/>
                        </a:rPr>
                        <a:t> </a:t>
                      </a:r>
                      <a:r>
                        <a:rPr sz="1100" b="1" spc="-10" dirty="0">
                          <a:latin typeface="Arial"/>
                          <a:cs typeface="Arial"/>
                        </a:rPr>
                        <a:t>atención:</a:t>
                      </a:r>
                      <a:endParaRPr sz="1100" dirty="0">
                        <a:latin typeface="Arial"/>
                        <a:cs typeface="Arial"/>
                      </a:endParaRPr>
                    </a:p>
                    <a:p>
                      <a:pPr marL="112395" marR="199390">
                        <a:lnSpc>
                          <a:spcPct val="101800"/>
                        </a:lnSpc>
                        <a:spcBef>
                          <a:spcPts val="315"/>
                        </a:spcBef>
                      </a:pPr>
                      <a:r>
                        <a:rPr sz="1100" spc="-50" dirty="0">
                          <a:latin typeface="Arial"/>
                          <a:cs typeface="Arial"/>
                        </a:rPr>
                        <a:t>“También</a:t>
                      </a:r>
                      <a:r>
                        <a:rPr sz="1100" spc="-40" dirty="0">
                          <a:latin typeface="Arial"/>
                          <a:cs typeface="Arial"/>
                        </a:rPr>
                        <a:t> </a:t>
                      </a:r>
                      <a:r>
                        <a:rPr sz="1100" spc="-35" dirty="0">
                          <a:latin typeface="Arial"/>
                          <a:cs typeface="Arial"/>
                        </a:rPr>
                        <a:t>es...”,</a:t>
                      </a:r>
                      <a:r>
                        <a:rPr sz="1100" spc="-40" dirty="0">
                          <a:latin typeface="Arial"/>
                          <a:cs typeface="Arial"/>
                        </a:rPr>
                        <a:t> </a:t>
                      </a:r>
                      <a:r>
                        <a:rPr sz="1100" spc="-70" dirty="0">
                          <a:latin typeface="Arial"/>
                          <a:cs typeface="Arial"/>
                        </a:rPr>
                        <a:t>“Eso</a:t>
                      </a:r>
                      <a:r>
                        <a:rPr sz="1100" spc="-35" dirty="0">
                          <a:latin typeface="Arial"/>
                          <a:cs typeface="Arial"/>
                        </a:rPr>
                        <a:t> </a:t>
                      </a:r>
                      <a:r>
                        <a:rPr sz="1100" spc="-55" dirty="0">
                          <a:latin typeface="Arial"/>
                          <a:cs typeface="Arial"/>
                        </a:rPr>
                        <a:t>me</a:t>
                      </a:r>
                      <a:r>
                        <a:rPr sz="1100" spc="-40" dirty="0">
                          <a:latin typeface="Arial"/>
                          <a:cs typeface="Arial"/>
                        </a:rPr>
                        <a:t> </a:t>
                      </a:r>
                      <a:r>
                        <a:rPr sz="1100" spc="-75" dirty="0">
                          <a:latin typeface="Arial"/>
                          <a:cs typeface="Arial"/>
                        </a:rPr>
                        <a:t>hace</a:t>
                      </a:r>
                      <a:r>
                        <a:rPr sz="1100" spc="-40" dirty="0">
                          <a:latin typeface="Arial"/>
                          <a:cs typeface="Arial"/>
                        </a:rPr>
                        <a:t> pensar”,</a:t>
                      </a:r>
                      <a:r>
                        <a:rPr sz="1100" spc="-35" dirty="0">
                          <a:latin typeface="Arial"/>
                          <a:cs typeface="Arial"/>
                        </a:rPr>
                        <a:t> </a:t>
                      </a:r>
                      <a:r>
                        <a:rPr sz="1100" spc="-25" dirty="0">
                          <a:latin typeface="Arial"/>
                          <a:cs typeface="Arial"/>
                        </a:rPr>
                        <a:t>“Quiero</a:t>
                      </a:r>
                      <a:r>
                        <a:rPr sz="1100" spc="-40" dirty="0">
                          <a:latin typeface="Arial"/>
                          <a:cs typeface="Arial"/>
                        </a:rPr>
                        <a:t> decir </a:t>
                      </a:r>
                      <a:r>
                        <a:rPr sz="1100" spc="-25" dirty="0">
                          <a:latin typeface="Arial"/>
                          <a:cs typeface="Arial"/>
                        </a:rPr>
                        <a:t>que...”,</a:t>
                      </a:r>
                      <a:r>
                        <a:rPr sz="1100" spc="-35" dirty="0">
                          <a:latin typeface="Arial"/>
                          <a:cs typeface="Arial"/>
                        </a:rPr>
                        <a:t> </a:t>
                      </a:r>
                      <a:r>
                        <a:rPr sz="1100" spc="-30" dirty="0">
                          <a:latin typeface="Arial"/>
                          <a:cs typeface="Arial"/>
                        </a:rPr>
                        <a:t>“Lo</a:t>
                      </a:r>
                      <a:r>
                        <a:rPr sz="1100" spc="-40" dirty="0">
                          <a:latin typeface="Arial"/>
                          <a:cs typeface="Arial"/>
                        </a:rPr>
                        <a:t> </a:t>
                      </a:r>
                      <a:r>
                        <a:rPr sz="1100" spc="-50" dirty="0">
                          <a:latin typeface="Arial"/>
                          <a:cs typeface="Arial"/>
                        </a:rPr>
                        <a:t>que</a:t>
                      </a:r>
                      <a:r>
                        <a:rPr sz="1100" spc="-35" dirty="0">
                          <a:latin typeface="Arial"/>
                          <a:cs typeface="Arial"/>
                        </a:rPr>
                        <a:t> </a:t>
                      </a:r>
                      <a:r>
                        <a:rPr sz="1100" spc="-45" dirty="0">
                          <a:latin typeface="Arial"/>
                          <a:cs typeface="Arial"/>
                        </a:rPr>
                        <a:t>ella</a:t>
                      </a:r>
                      <a:r>
                        <a:rPr sz="1100" spc="-40" dirty="0">
                          <a:latin typeface="Arial"/>
                          <a:cs typeface="Arial"/>
                        </a:rPr>
                        <a:t> </a:t>
                      </a:r>
                      <a:r>
                        <a:rPr sz="1100" spc="-50" dirty="0">
                          <a:latin typeface="Arial"/>
                          <a:cs typeface="Arial"/>
                        </a:rPr>
                        <a:t>quería</a:t>
                      </a:r>
                      <a:r>
                        <a:rPr sz="1100" spc="-40" dirty="0">
                          <a:latin typeface="Arial"/>
                          <a:cs typeface="Arial"/>
                        </a:rPr>
                        <a:t> </a:t>
                      </a:r>
                      <a:r>
                        <a:rPr sz="1100" spc="-10" dirty="0">
                          <a:latin typeface="Arial"/>
                          <a:cs typeface="Arial"/>
                        </a:rPr>
                        <a:t>decir es...”</a:t>
                      </a:r>
                      <a:endParaRPr sz="1100" dirty="0">
                        <a:latin typeface="Arial"/>
                        <a:cs typeface="Arial"/>
                      </a:endParaRPr>
                    </a:p>
                    <a:p>
                      <a:pPr marL="112395">
                        <a:lnSpc>
                          <a:spcPct val="100000"/>
                        </a:lnSpc>
                        <a:spcBef>
                          <a:spcPts val="620"/>
                        </a:spcBef>
                      </a:pPr>
                      <a:r>
                        <a:rPr sz="1100" b="1" spc="-10" dirty="0">
                          <a:latin typeface="Arial"/>
                          <a:cs typeface="Arial"/>
                        </a:rPr>
                        <a:t>Ejemplos:</a:t>
                      </a:r>
                      <a:endParaRPr sz="1100" dirty="0">
                        <a:latin typeface="Arial"/>
                        <a:cs typeface="Arial"/>
                      </a:endParaRPr>
                    </a:p>
                    <a:p>
                      <a:pPr marL="90805" marR="193040">
                        <a:lnSpc>
                          <a:spcPct val="125499"/>
                        </a:lnSpc>
                        <a:spcBef>
                          <a:spcPts val="290"/>
                        </a:spcBef>
                      </a:pPr>
                      <a:r>
                        <a:rPr lang="es-ES" sz="1100" spc="-60" dirty="0" err="1">
                          <a:solidFill>
                            <a:schemeClr val="tx1"/>
                          </a:solidFill>
                          <a:latin typeface="Arial"/>
                          <a:ea typeface="+mn-ea"/>
                          <a:cs typeface="Arial"/>
                        </a:rPr>
                        <a:t>Siguendo</a:t>
                      </a:r>
                      <a:r>
                        <a:rPr lang="es-ES" sz="1100" spc="-60" dirty="0">
                          <a:solidFill>
                            <a:schemeClr val="tx1"/>
                          </a:solidFill>
                          <a:latin typeface="Arial"/>
                          <a:ea typeface="+mn-ea"/>
                          <a:cs typeface="Arial"/>
                        </a:rPr>
                        <a:t> lo que dijo Sandra…</a:t>
                      </a:r>
                    </a:p>
                    <a:p>
                      <a:pPr marL="90805" marR="193040">
                        <a:lnSpc>
                          <a:spcPct val="125499"/>
                        </a:lnSpc>
                        <a:spcBef>
                          <a:spcPts val="290"/>
                        </a:spcBef>
                      </a:pPr>
                      <a:r>
                        <a:rPr sz="1100" spc="-120" dirty="0">
                          <a:latin typeface="Arial"/>
                          <a:cs typeface="Arial"/>
                        </a:rPr>
                        <a:t>La</a:t>
                      </a:r>
                      <a:r>
                        <a:rPr sz="1100" spc="-35" dirty="0">
                          <a:latin typeface="Arial"/>
                          <a:cs typeface="Arial"/>
                        </a:rPr>
                        <a:t> </a:t>
                      </a:r>
                      <a:r>
                        <a:rPr sz="1100" spc="-55" dirty="0">
                          <a:latin typeface="Arial"/>
                          <a:cs typeface="Arial"/>
                        </a:rPr>
                        <a:t>idea</a:t>
                      </a:r>
                      <a:r>
                        <a:rPr sz="1100" spc="-30" dirty="0">
                          <a:latin typeface="Arial"/>
                          <a:cs typeface="Arial"/>
                        </a:rPr>
                        <a:t> </a:t>
                      </a:r>
                      <a:r>
                        <a:rPr sz="1100" spc="-60" dirty="0">
                          <a:latin typeface="Arial"/>
                          <a:cs typeface="Arial"/>
                        </a:rPr>
                        <a:t>de</a:t>
                      </a:r>
                      <a:r>
                        <a:rPr sz="1100" spc="-35" dirty="0">
                          <a:latin typeface="Arial"/>
                          <a:cs typeface="Arial"/>
                        </a:rPr>
                        <a:t> </a:t>
                      </a:r>
                      <a:r>
                        <a:rPr sz="1100" spc="-45" dirty="0">
                          <a:latin typeface="Arial"/>
                          <a:cs typeface="Arial"/>
                        </a:rPr>
                        <a:t>María</a:t>
                      </a:r>
                      <a:r>
                        <a:rPr sz="1100" spc="-30" dirty="0">
                          <a:latin typeface="Arial"/>
                          <a:cs typeface="Arial"/>
                        </a:rPr>
                        <a:t> </a:t>
                      </a:r>
                      <a:r>
                        <a:rPr sz="1100" spc="-65" dirty="0">
                          <a:latin typeface="Arial"/>
                          <a:cs typeface="Arial"/>
                        </a:rPr>
                        <a:t>me</a:t>
                      </a:r>
                      <a:r>
                        <a:rPr sz="1100" spc="-35" dirty="0">
                          <a:latin typeface="Arial"/>
                          <a:cs typeface="Arial"/>
                        </a:rPr>
                        <a:t> </a:t>
                      </a:r>
                      <a:r>
                        <a:rPr sz="1100" spc="-55" dirty="0">
                          <a:latin typeface="Arial"/>
                          <a:cs typeface="Arial"/>
                        </a:rPr>
                        <a:t>hizo</a:t>
                      </a:r>
                      <a:r>
                        <a:rPr sz="1100" spc="-30" dirty="0">
                          <a:latin typeface="Arial"/>
                          <a:cs typeface="Arial"/>
                        </a:rPr>
                        <a:t> </a:t>
                      </a:r>
                      <a:r>
                        <a:rPr sz="1100" spc="-40" dirty="0">
                          <a:latin typeface="Arial"/>
                          <a:cs typeface="Arial"/>
                        </a:rPr>
                        <a:t>reﬂexionar</a:t>
                      </a:r>
                      <a:r>
                        <a:rPr sz="1100" spc="-35" dirty="0">
                          <a:latin typeface="Arial"/>
                          <a:cs typeface="Arial"/>
                        </a:rPr>
                        <a:t> </a:t>
                      </a:r>
                      <a:r>
                        <a:rPr sz="1100" spc="-55" dirty="0">
                          <a:latin typeface="Arial"/>
                          <a:cs typeface="Arial"/>
                        </a:rPr>
                        <a:t>sobre</a:t>
                      </a:r>
                      <a:r>
                        <a:rPr sz="1100" spc="-30" dirty="0">
                          <a:latin typeface="Arial"/>
                          <a:cs typeface="Arial"/>
                        </a:rPr>
                        <a:t> </a:t>
                      </a:r>
                      <a:r>
                        <a:rPr sz="1100" spc="-35" dirty="0">
                          <a:latin typeface="Arial"/>
                          <a:cs typeface="Arial"/>
                        </a:rPr>
                        <a:t>el </a:t>
                      </a:r>
                      <a:r>
                        <a:rPr sz="1100" dirty="0">
                          <a:latin typeface="Arial"/>
                          <a:cs typeface="Arial"/>
                        </a:rPr>
                        <a:t>mofvo</a:t>
                      </a:r>
                      <a:r>
                        <a:rPr sz="1100" spc="-30" dirty="0">
                          <a:latin typeface="Arial"/>
                          <a:cs typeface="Arial"/>
                        </a:rPr>
                        <a:t> </a:t>
                      </a:r>
                      <a:r>
                        <a:rPr sz="1100" spc="-20" dirty="0">
                          <a:latin typeface="Arial"/>
                          <a:cs typeface="Arial"/>
                        </a:rPr>
                        <a:t>por</a:t>
                      </a:r>
                      <a:r>
                        <a:rPr sz="1100" spc="-35" dirty="0">
                          <a:latin typeface="Arial"/>
                          <a:cs typeface="Arial"/>
                        </a:rPr>
                        <a:t> el</a:t>
                      </a:r>
                      <a:r>
                        <a:rPr sz="1100" spc="-30" dirty="0">
                          <a:latin typeface="Arial"/>
                          <a:cs typeface="Arial"/>
                        </a:rPr>
                        <a:t> </a:t>
                      </a:r>
                      <a:r>
                        <a:rPr sz="1100" spc="-55" dirty="0">
                          <a:latin typeface="Arial"/>
                          <a:cs typeface="Arial"/>
                        </a:rPr>
                        <a:t>que</a:t>
                      </a:r>
                      <a:r>
                        <a:rPr sz="1100" spc="-35" dirty="0">
                          <a:latin typeface="Arial"/>
                          <a:cs typeface="Arial"/>
                        </a:rPr>
                        <a:t> el</a:t>
                      </a:r>
                      <a:r>
                        <a:rPr sz="1100" spc="-30" dirty="0">
                          <a:latin typeface="Arial"/>
                          <a:cs typeface="Arial"/>
                        </a:rPr>
                        <a:t> </a:t>
                      </a:r>
                      <a:r>
                        <a:rPr sz="1100" spc="-55" dirty="0">
                          <a:latin typeface="Arial"/>
                          <a:cs typeface="Arial"/>
                        </a:rPr>
                        <a:t>personaje</a:t>
                      </a:r>
                      <a:r>
                        <a:rPr sz="1100" spc="-35" dirty="0">
                          <a:latin typeface="Arial"/>
                          <a:cs typeface="Arial"/>
                        </a:rPr>
                        <a:t> </a:t>
                      </a:r>
                      <a:r>
                        <a:rPr sz="1100" spc="-55" dirty="0">
                          <a:latin typeface="Arial"/>
                          <a:cs typeface="Arial"/>
                        </a:rPr>
                        <a:t>haría</a:t>
                      </a:r>
                      <a:r>
                        <a:rPr sz="1100" spc="-30" dirty="0">
                          <a:latin typeface="Arial"/>
                          <a:cs typeface="Arial"/>
                        </a:rPr>
                        <a:t> </a:t>
                      </a:r>
                      <a:r>
                        <a:rPr sz="1100" spc="-20" dirty="0">
                          <a:latin typeface="Arial"/>
                          <a:cs typeface="Arial"/>
                        </a:rPr>
                        <a:t>eso. </a:t>
                      </a:r>
                      <a:r>
                        <a:rPr sz="1100" spc="-85" dirty="0">
                          <a:latin typeface="Arial"/>
                          <a:cs typeface="Arial"/>
                        </a:rPr>
                        <a:t>Tengo</a:t>
                      </a:r>
                      <a:r>
                        <a:rPr sz="1100" spc="-35" dirty="0">
                          <a:latin typeface="Arial"/>
                          <a:cs typeface="Arial"/>
                        </a:rPr>
                        <a:t> </a:t>
                      </a:r>
                      <a:r>
                        <a:rPr sz="1100" spc="-60" dirty="0">
                          <a:latin typeface="Arial"/>
                          <a:cs typeface="Arial"/>
                        </a:rPr>
                        <a:t>una</a:t>
                      </a:r>
                      <a:r>
                        <a:rPr sz="1100" spc="-35" dirty="0">
                          <a:latin typeface="Arial"/>
                          <a:cs typeface="Arial"/>
                        </a:rPr>
                        <a:t> </a:t>
                      </a:r>
                      <a:r>
                        <a:rPr sz="1100" spc="-55" dirty="0">
                          <a:latin typeface="Arial"/>
                          <a:cs typeface="Arial"/>
                        </a:rPr>
                        <a:t>idea</a:t>
                      </a:r>
                      <a:r>
                        <a:rPr sz="1100" spc="-35" dirty="0">
                          <a:latin typeface="Arial"/>
                          <a:cs typeface="Arial"/>
                        </a:rPr>
                        <a:t> </a:t>
                      </a:r>
                      <a:r>
                        <a:rPr sz="1100" spc="-50" dirty="0">
                          <a:latin typeface="Arial"/>
                          <a:cs typeface="Arial"/>
                        </a:rPr>
                        <a:t>que</a:t>
                      </a:r>
                      <a:r>
                        <a:rPr sz="1100" spc="-35" dirty="0">
                          <a:latin typeface="Arial"/>
                          <a:cs typeface="Arial"/>
                        </a:rPr>
                        <a:t> </a:t>
                      </a:r>
                      <a:r>
                        <a:rPr sz="1100" spc="-50" dirty="0">
                          <a:latin typeface="Arial"/>
                          <a:cs typeface="Arial"/>
                        </a:rPr>
                        <a:t>todavía</a:t>
                      </a:r>
                      <a:r>
                        <a:rPr sz="1100" spc="-35" dirty="0">
                          <a:latin typeface="Arial"/>
                          <a:cs typeface="Arial"/>
                        </a:rPr>
                        <a:t> </a:t>
                      </a:r>
                      <a:r>
                        <a:rPr sz="1100" spc="-40" dirty="0">
                          <a:latin typeface="Arial"/>
                          <a:cs typeface="Arial"/>
                        </a:rPr>
                        <a:t>no</a:t>
                      </a:r>
                      <a:r>
                        <a:rPr sz="1100" spc="-35" dirty="0">
                          <a:latin typeface="Arial"/>
                          <a:cs typeface="Arial"/>
                        </a:rPr>
                        <a:t> </a:t>
                      </a:r>
                      <a:r>
                        <a:rPr sz="1100" spc="-65" dirty="0">
                          <a:latin typeface="Arial"/>
                          <a:cs typeface="Arial"/>
                        </a:rPr>
                        <a:t>ha</a:t>
                      </a:r>
                      <a:r>
                        <a:rPr sz="1100" spc="-35" dirty="0">
                          <a:latin typeface="Arial"/>
                          <a:cs typeface="Arial"/>
                        </a:rPr>
                        <a:t> </a:t>
                      </a:r>
                      <a:r>
                        <a:rPr sz="1100" spc="-55" dirty="0">
                          <a:latin typeface="Arial"/>
                          <a:cs typeface="Arial"/>
                        </a:rPr>
                        <a:t>mencionado</a:t>
                      </a:r>
                      <a:r>
                        <a:rPr sz="1100" spc="-35" dirty="0">
                          <a:latin typeface="Arial"/>
                          <a:cs typeface="Arial"/>
                        </a:rPr>
                        <a:t> </a:t>
                      </a:r>
                      <a:r>
                        <a:rPr sz="1100" spc="-10" dirty="0">
                          <a:latin typeface="Arial"/>
                          <a:cs typeface="Arial"/>
                        </a:rPr>
                        <a:t>nadie…</a:t>
                      </a:r>
                      <a:endParaRPr sz="1100" dirty="0">
                        <a:latin typeface="Arial"/>
                        <a:cs typeface="Arial"/>
                      </a:endParaRPr>
                    </a:p>
                    <a:p>
                      <a:pPr marL="90805">
                        <a:lnSpc>
                          <a:spcPct val="100000"/>
                        </a:lnSpc>
                        <a:spcBef>
                          <a:spcPts val="310"/>
                        </a:spcBef>
                      </a:pPr>
                      <a:r>
                        <a:rPr sz="1100" spc="-95" dirty="0">
                          <a:latin typeface="Arial"/>
                          <a:cs typeface="Arial"/>
                        </a:rPr>
                        <a:t>Lo</a:t>
                      </a:r>
                      <a:r>
                        <a:rPr sz="1100" spc="-50" dirty="0">
                          <a:latin typeface="Arial"/>
                          <a:cs typeface="Arial"/>
                        </a:rPr>
                        <a:t> que</a:t>
                      </a:r>
                      <a:r>
                        <a:rPr sz="1100" spc="-45" dirty="0">
                          <a:latin typeface="Arial"/>
                          <a:cs typeface="Arial"/>
                        </a:rPr>
                        <a:t> </a:t>
                      </a:r>
                      <a:r>
                        <a:rPr sz="1100" spc="-60" dirty="0">
                          <a:latin typeface="Arial"/>
                          <a:cs typeface="Arial"/>
                        </a:rPr>
                        <a:t>quise</a:t>
                      </a:r>
                      <a:r>
                        <a:rPr sz="1100" spc="-45" dirty="0">
                          <a:latin typeface="Arial"/>
                          <a:cs typeface="Arial"/>
                        </a:rPr>
                        <a:t> </a:t>
                      </a:r>
                      <a:r>
                        <a:rPr sz="1100" spc="-40" dirty="0">
                          <a:latin typeface="Arial"/>
                          <a:cs typeface="Arial"/>
                        </a:rPr>
                        <a:t>decir</a:t>
                      </a:r>
                      <a:r>
                        <a:rPr sz="1100" spc="-45" dirty="0">
                          <a:latin typeface="Arial"/>
                          <a:cs typeface="Arial"/>
                        </a:rPr>
                        <a:t> </a:t>
                      </a:r>
                      <a:r>
                        <a:rPr sz="1100" spc="-55" dirty="0">
                          <a:latin typeface="Arial"/>
                          <a:cs typeface="Arial"/>
                        </a:rPr>
                        <a:t>antes</a:t>
                      </a:r>
                      <a:r>
                        <a:rPr sz="1100" spc="-50" dirty="0">
                          <a:latin typeface="Arial"/>
                          <a:cs typeface="Arial"/>
                        </a:rPr>
                        <a:t> </a:t>
                      </a:r>
                      <a:r>
                        <a:rPr sz="1100" spc="-10" dirty="0">
                          <a:latin typeface="Arial"/>
                          <a:cs typeface="Arial"/>
                        </a:rPr>
                        <a:t>era...</a:t>
                      </a:r>
                      <a:endParaRPr sz="1100" dirty="0">
                        <a:latin typeface="Arial"/>
                        <a:cs typeface="Arial"/>
                      </a:endParaRPr>
                    </a:p>
                    <a:p>
                      <a:pPr marL="90805">
                        <a:lnSpc>
                          <a:spcPct val="100000"/>
                        </a:lnSpc>
                        <a:spcBef>
                          <a:spcPts val="285"/>
                        </a:spcBef>
                      </a:pPr>
                      <a:r>
                        <a:rPr sz="1150" spc="-105" dirty="0">
                          <a:latin typeface="Arial"/>
                          <a:cs typeface="Arial"/>
                        </a:rPr>
                        <a:t>El</a:t>
                      </a:r>
                      <a:r>
                        <a:rPr sz="1150" spc="-35" dirty="0">
                          <a:latin typeface="Arial"/>
                          <a:cs typeface="Arial"/>
                        </a:rPr>
                        <a:t> </a:t>
                      </a:r>
                      <a:r>
                        <a:rPr sz="1150" spc="-45" dirty="0">
                          <a:latin typeface="Arial"/>
                          <a:cs typeface="Arial"/>
                        </a:rPr>
                        <a:t>cuento</a:t>
                      </a:r>
                      <a:r>
                        <a:rPr sz="1150" spc="-35" dirty="0">
                          <a:latin typeface="Arial"/>
                          <a:cs typeface="Arial"/>
                        </a:rPr>
                        <a:t> </a:t>
                      </a:r>
                      <a:r>
                        <a:rPr sz="1150" spc="-65" dirty="0">
                          <a:latin typeface="Arial"/>
                          <a:cs typeface="Arial"/>
                        </a:rPr>
                        <a:t>de</a:t>
                      </a:r>
                      <a:r>
                        <a:rPr sz="1150" spc="-35" dirty="0">
                          <a:latin typeface="Arial"/>
                          <a:cs typeface="Arial"/>
                        </a:rPr>
                        <a:t> </a:t>
                      </a:r>
                      <a:r>
                        <a:rPr sz="1150" spc="-70" dirty="0">
                          <a:latin typeface="Arial"/>
                          <a:cs typeface="Arial"/>
                        </a:rPr>
                        <a:t>Pablo</a:t>
                      </a:r>
                      <a:r>
                        <a:rPr sz="1150" spc="-35" dirty="0">
                          <a:latin typeface="Arial"/>
                          <a:cs typeface="Arial"/>
                        </a:rPr>
                        <a:t> </a:t>
                      </a:r>
                      <a:r>
                        <a:rPr sz="1150" spc="-30" dirty="0">
                          <a:latin typeface="Arial"/>
                          <a:cs typeface="Arial"/>
                        </a:rPr>
                        <a:t>tiene</a:t>
                      </a:r>
                      <a:r>
                        <a:rPr sz="1150" spc="-40" dirty="0">
                          <a:latin typeface="Arial"/>
                          <a:cs typeface="Arial"/>
                        </a:rPr>
                        <a:t> </a:t>
                      </a:r>
                      <a:r>
                        <a:rPr sz="1150" spc="-80" dirty="0">
                          <a:latin typeface="Arial"/>
                          <a:cs typeface="Arial"/>
                        </a:rPr>
                        <a:t>muchas</a:t>
                      </a:r>
                      <a:r>
                        <a:rPr sz="1150" spc="-35" dirty="0">
                          <a:latin typeface="Arial"/>
                          <a:cs typeface="Arial"/>
                        </a:rPr>
                        <a:t> </a:t>
                      </a:r>
                      <a:r>
                        <a:rPr sz="1150" spc="-65" dirty="0">
                          <a:latin typeface="Arial"/>
                          <a:cs typeface="Arial"/>
                        </a:rPr>
                        <a:t>descripciones</a:t>
                      </a:r>
                      <a:r>
                        <a:rPr sz="1150" spc="-35" dirty="0">
                          <a:latin typeface="Arial"/>
                          <a:cs typeface="Arial"/>
                        </a:rPr>
                        <a:t> </a:t>
                      </a:r>
                      <a:r>
                        <a:rPr sz="1150" spc="-55" dirty="0">
                          <a:latin typeface="Arial"/>
                          <a:cs typeface="Arial"/>
                        </a:rPr>
                        <a:t>muy</a:t>
                      </a:r>
                      <a:r>
                        <a:rPr sz="1150" spc="-35" dirty="0">
                          <a:latin typeface="Arial"/>
                          <a:cs typeface="Arial"/>
                        </a:rPr>
                        <a:t> </a:t>
                      </a:r>
                      <a:r>
                        <a:rPr sz="1150" spc="-10" dirty="0">
                          <a:latin typeface="Arial"/>
                          <a:cs typeface="Arial"/>
                        </a:rPr>
                        <a:t>detalladas.</a:t>
                      </a:r>
                      <a:endParaRPr sz="1150" dirty="0">
                        <a:latin typeface="Arial"/>
                        <a:cs typeface="Arial"/>
                      </a:endParaRPr>
                    </a:p>
                    <a:p>
                      <a:pPr marL="90805">
                        <a:lnSpc>
                          <a:spcPct val="100000"/>
                        </a:lnSpc>
                        <a:spcBef>
                          <a:spcPts val="65"/>
                        </a:spcBef>
                      </a:pPr>
                      <a:r>
                        <a:rPr sz="1100" dirty="0">
                          <a:latin typeface="Arial"/>
                          <a:cs typeface="Arial"/>
                        </a:rPr>
                        <a:t>Mi</a:t>
                      </a:r>
                      <a:r>
                        <a:rPr sz="1100" spc="-45" dirty="0">
                          <a:latin typeface="Arial"/>
                          <a:cs typeface="Arial"/>
                        </a:rPr>
                        <a:t> </a:t>
                      </a:r>
                      <a:r>
                        <a:rPr sz="1100" spc="-55" dirty="0">
                          <a:latin typeface="Arial"/>
                          <a:cs typeface="Arial"/>
                        </a:rPr>
                        <a:t>idea</a:t>
                      </a:r>
                      <a:r>
                        <a:rPr sz="1100" spc="-40" dirty="0">
                          <a:latin typeface="Arial"/>
                          <a:cs typeface="Arial"/>
                        </a:rPr>
                        <a:t> </a:t>
                      </a:r>
                      <a:r>
                        <a:rPr sz="1100" spc="-50" dirty="0">
                          <a:latin typeface="Arial"/>
                          <a:cs typeface="Arial"/>
                        </a:rPr>
                        <a:t>era</a:t>
                      </a:r>
                      <a:r>
                        <a:rPr sz="1100" spc="-40" dirty="0">
                          <a:latin typeface="Arial"/>
                          <a:cs typeface="Arial"/>
                        </a:rPr>
                        <a:t> similar </a:t>
                      </a:r>
                      <a:r>
                        <a:rPr sz="1100" spc="-95" dirty="0">
                          <a:latin typeface="Arial"/>
                          <a:cs typeface="Arial"/>
                        </a:rPr>
                        <a:t>a</a:t>
                      </a:r>
                      <a:r>
                        <a:rPr sz="1100" spc="-40" dirty="0">
                          <a:latin typeface="Arial"/>
                          <a:cs typeface="Arial"/>
                        </a:rPr>
                        <a:t> </a:t>
                      </a:r>
                      <a:r>
                        <a:rPr sz="1100" spc="-45" dirty="0">
                          <a:latin typeface="Arial"/>
                          <a:cs typeface="Arial"/>
                        </a:rPr>
                        <a:t>la</a:t>
                      </a:r>
                      <a:r>
                        <a:rPr sz="1100" spc="-40" dirty="0">
                          <a:latin typeface="Arial"/>
                          <a:cs typeface="Arial"/>
                        </a:rPr>
                        <a:t> </a:t>
                      </a:r>
                      <a:r>
                        <a:rPr sz="1100" spc="-55" dirty="0">
                          <a:latin typeface="Arial"/>
                          <a:cs typeface="Arial"/>
                        </a:rPr>
                        <a:t>de</a:t>
                      </a:r>
                      <a:r>
                        <a:rPr sz="1100" spc="-45" dirty="0">
                          <a:latin typeface="Arial"/>
                          <a:cs typeface="Arial"/>
                        </a:rPr>
                        <a:t> </a:t>
                      </a:r>
                      <a:r>
                        <a:rPr sz="1100" spc="-95" dirty="0">
                          <a:latin typeface="Arial"/>
                          <a:cs typeface="Arial"/>
                        </a:rPr>
                        <a:t>José;</a:t>
                      </a:r>
                      <a:r>
                        <a:rPr sz="1100" spc="-40" dirty="0">
                          <a:latin typeface="Arial"/>
                          <a:cs typeface="Arial"/>
                        </a:rPr>
                        <a:t> </a:t>
                      </a:r>
                      <a:r>
                        <a:rPr sz="1100" spc="-60" dirty="0">
                          <a:latin typeface="Arial"/>
                          <a:cs typeface="Arial"/>
                        </a:rPr>
                        <a:t>escribí</a:t>
                      </a:r>
                      <a:r>
                        <a:rPr sz="1100" spc="-40" dirty="0">
                          <a:latin typeface="Arial"/>
                          <a:cs typeface="Arial"/>
                        </a:rPr>
                        <a:t> </a:t>
                      </a:r>
                      <a:r>
                        <a:rPr sz="1100" spc="-55" dirty="0">
                          <a:latin typeface="Arial"/>
                          <a:cs typeface="Arial"/>
                        </a:rPr>
                        <a:t>que</a:t>
                      </a:r>
                      <a:r>
                        <a:rPr sz="1100" spc="-40" dirty="0">
                          <a:latin typeface="Arial"/>
                          <a:cs typeface="Arial"/>
                        </a:rPr>
                        <a:t> </a:t>
                      </a:r>
                      <a:r>
                        <a:rPr sz="1100" spc="-35" dirty="0">
                          <a:latin typeface="Arial"/>
                          <a:cs typeface="Arial"/>
                        </a:rPr>
                        <a:t>el</a:t>
                      </a:r>
                      <a:r>
                        <a:rPr sz="1100" spc="-40" dirty="0">
                          <a:latin typeface="Arial"/>
                          <a:cs typeface="Arial"/>
                        </a:rPr>
                        <a:t> </a:t>
                      </a:r>
                      <a:r>
                        <a:rPr sz="1100" spc="-30" dirty="0">
                          <a:latin typeface="Arial"/>
                          <a:cs typeface="Arial"/>
                        </a:rPr>
                        <a:t>mejor</a:t>
                      </a:r>
                      <a:r>
                        <a:rPr sz="1100" spc="-40" dirty="0">
                          <a:latin typeface="Arial"/>
                          <a:cs typeface="Arial"/>
                        </a:rPr>
                        <a:t> </a:t>
                      </a:r>
                      <a:r>
                        <a:rPr sz="1100" spc="-50" dirty="0">
                          <a:latin typeface="Arial"/>
                          <a:cs typeface="Arial"/>
                        </a:rPr>
                        <a:t>regalo</a:t>
                      </a:r>
                      <a:r>
                        <a:rPr sz="1100" spc="-45" dirty="0">
                          <a:latin typeface="Arial"/>
                          <a:cs typeface="Arial"/>
                        </a:rPr>
                        <a:t> </a:t>
                      </a:r>
                      <a:r>
                        <a:rPr sz="1100" spc="-65" dirty="0">
                          <a:latin typeface="Arial"/>
                          <a:cs typeface="Arial"/>
                        </a:rPr>
                        <a:t>serían</a:t>
                      </a:r>
                      <a:r>
                        <a:rPr sz="1100" spc="-40" dirty="0">
                          <a:latin typeface="Arial"/>
                          <a:cs typeface="Arial"/>
                        </a:rPr>
                        <a:t> </a:t>
                      </a:r>
                      <a:r>
                        <a:rPr sz="1100" spc="-80" dirty="0">
                          <a:latin typeface="Arial"/>
                          <a:cs typeface="Arial"/>
                        </a:rPr>
                        <a:t>unas</a:t>
                      </a:r>
                      <a:r>
                        <a:rPr sz="1100" spc="-40" dirty="0">
                          <a:latin typeface="Arial"/>
                          <a:cs typeface="Arial"/>
                        </a:rPr>
                        <a:t> </a:t>
                      </a:r>
                      <a:r>
                        <a:rPr sz="1100" spc="-10" dirty="0">
                          <a:latin typeface="Arial"/>
                          <a:cs typeface="Arial"/>
                        </a:rPr>
                        <a:t>ﬂores.</a:t>
                      </a:r>
                      <a:endParaRPr sz="1100" dirty="0">
                        <a:latin typeface="Arial"/>
                        <a:cs typeface="Arial"/>
                      </a:endParaRPr>
                    </a:p>
                  </a:txBody>
                  <a:tcPr marL="0" marR="0" marT="113030"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extLst>
                  <a:ext uri="{0D108BD9-81ED-4DB2-BD59-A6C34878D82A}">
                    <a16:rowId xmlns:a16="http://schemas.microsoft.com/office/drawing/2014/main" val="10001"/>
                  </a:ext>
                </a:extLst>
              </a:tr>
            </a:tbl>
          </a:graphicData>
        </a:graphic>
      </p:graphicFrame>
      <p:sp>
        <p:nvSpPr>
          <p:cNvPr id="3" name="object 3"/>
          <p:cNvSpPr txBox="1"/>
          <p:nvPr/>
        </p:nvSpPr>
        <p:spPr>
          <a:xfrm>
            <a:off x="463176" y="352425"/>
            <a:ext cx="9751695" cy="1268730"/>
          </a:xfrm>
          <a:prstGeom prst="rect">
            <a:avLst/>
          </a:prstGeom>
          <a:ln w="31750">
            <a:solidFill>
              <a:srgbClr val="2791A6"/>
            </a:solidFill>
          </a:ln>
        </p:spPr>
        <p:txBody>
          <a:bodyPr vert="horz" wrap="square" lIns="0" tIns="37465" rIns="0" bIns="0" rtlCol="0">
            <a:spAutoFit/>
          </a:bodyPr>
          <a:lstStyle/>
          <a:p>
            <a:pPr marL="42545">
              <a:lnSpc>
                <a:spcPct val="100000"/>
              </a:lnSpc>
              <a:spcBef>
                <a:spcPts val="295"/>
              </a:spcBef>
            </a:pPr>
            <a:r>
              <a:rPr sz="1400" b="1" spc="-150" dirty="0">
                <a:latin typeface="Arial"/>
                <a:cs typeface="Arial"/>
              </a:rPr>
              <a:t>Sección</a:t>
            </a:r>
            <a:r>
              <a:rPr sz="1400" b="1" spc="-50" dirty="0">
                <a:latin typeface="Arial"/>
                <a:cs typeface="Arial"/>
              </a:rPr>
              <a:t> </a:t>
            </a:r>
            <a:r>
              <a:rPr sz="1400" b="1" spc="-80" dirty="0">
                <a:latin typeface="Arial"/>
                <a:cs typeface="Arial"/>
              </a:rPr>
              <a:t>1:</a:t>
            </a:r>
            <a:r>
              <a:rPr sz="1400" b="1" spc="-55" dirty="0">
                <a:latin typeface="Arial"/>
                <a:cs typeface="Arial"/>
              </a:rPr>
              <a:t> </a:t>
            </a:r>
            <a:r>
              <a:rPr sz="1400" b="1" spc="-85" dirty="0">
                <a:latin typeface="Arial"/>
                <a:cs typeface="Arial"/>
              </a:rPr>
              <a:t>Marco</a:t>
            </a:r>
            <a:r>
              <a:rPr sz="1400" b="1" spc="-45" dirty="0">
                <a:latin typeface="Arial"/>
                <a:cs typeface="Arial"/>
              </a:rPr>
              <a:t> </a:t>
            </a:r>
            <a:r>
              <a:rPr sz="1400" b="1" spc="-95" dirty="0">
                <a:latin typeface="Arial"/>
                <a:cs typeface="Arial"/>
              </a:rPr>
              <a:t>de</a:t>
            </a:r>
            <a:r>
              <a:rPr sz="1400" b="1" spc="-50" dirty="0">
                <a:latin typeface="Arial"/>
                <a:cs typeface="Arial"/>
              </a:rPr>
              <a:t> </a:t>
            </a:r>
            <a:r>
              <a:rPr sz="1400" b="1" spc="-110" dirty="0">
                <a:latin typeface="Arial"/>
                <a:cs typeface="Arial"/>
              </a:rPr>
              <a:t>codificación</a:t>
            </a:r>
            <a:r>
              <a:rPr sz="1400" b="1" spc="-45" dirty="0">
                <a:latin typeface="Arial"/>
                <a:cs typeface="Arial"/>
              </a:rPr>
              <a:t> </a:t>
            </a:r>
            <a:r>
              <a:rPr sz="1400" b="1" spc="-10" dirty="0">
                <a:latin typeface="Arial"/>
                <a:cs typeface="Arial"/>
              </a:rPr>
              <a:t>detallado</a:t>
            </a:r>
            <a:endParaRPr sz="1400">
              <a:latin typeface="Arial"/>
              <a:cs typeface="Arial"/>
            </a:endParaRPr>
          </a:p>
          <a:p>
            <a:pPr marL="42545" marR="307975">
              <a:lnSpc>
                <a:spcPct val="121100"/>
              </a:lnSpc>
              <a:spcBef>
                <a:spcPts val="640"/>
              </a:spcBef>
            </a:pPr>
            <a:r>
              <a:rPr sz="1200" spc="-90" dirty="0">
                <a:latin typeface="Arial"/>
                <a:cs typeface="Arial"/>
              </a:rPr>
              <a:t>Este</a:t>
            </a:r>
            <a:r>
              <a:rPr sz="1200" spc="-45" dirty="0">
                <a:latin typeface="Arial"/>
                <a:cs typeface="Arial"/>
              </a:rPr>
              <a:t> </a:t>
            </a:r>
            <a:r>
              <a:rPr sz="1200" spc="-70" dirty="0">
                <a:latin typeface="Arial"/>
                <a:cs typeface="Arial"/>
              </a:rPr>
              <a:t>esquema</a:t>
            </a:r>
            <a:r>
              <a:rPr sz="1200" spc="-40" dirty="0">
                <a:latin typeface="Arial"/>
                <a:cs typeface="Arial"/>
              </a:rPr>
              <a:t> </a:t>
            </a:r>
            <a:r>
              <a:rPr sz="1200" spc="-50" dirty="0">
                <a:latin typeface="Arial"/>
                <a:cs typeface="Arial"/>
              </a:rPr>
              <a:t>de</a:t>
            </a:r>
            <a:r>
              <a:rPr sz="1200" spc="-40" dirty="0">
                <a:latin typeface="Arial"/>
                <a:cs typeface="Arial"/>
              </a:rPr>
              <a:t> </a:t>
            </a:r>
            <a:r>
              <a:rPr sz="1200" spc="-45" dirty="0">
                <a:latin typeface="Arial"/>
                <a:cs typeface="Arial"/>
              </a:rPr>
              <a:t>codificación</a:t>
            </a:r>
            <a:r>
              <a:rPr sz="1200" spc="-40" dirty="0">
                <a:latin typeface="Arial"/>
                <a:cs typeface="Arial"/>
              </a:rPr>
              <a:t> </a:t>
            </a:r>
            <a:r>
              <a:rPr sz="1200" spc="-105" dirty="0">
                <a:latin typeface="Arial"/>
                <a:cs typeface="Arial"/>
              </a:rPr>
              <a:t>es</a:t>
            </a:r>
            <a:r>
              <a:rPr sz="1200" spc="-40" dirty="0">
                <a:latin typeface="Arial"/>
                <a:cs typeface="Arial"/>
              </a:rPr>
              <a:t> </a:t>
            </a:r>
            <a:r>
              <a:rPr sz="1200" spc="-55" dirty="0">
                <a:latin typeface="Arial"/>
                <a:cs typeface="Arial"/>
              </a:rPr>
              <a:t>una</a:t>
            </a:r>
            <a:r>
              <a:rPr sz="1200" spc="-40" dirty="0">
                <a:latin typeface="Arial"/>
                <a:cs typeface="Arial"/>
              </a:rPr>
              <a:t> </a:t>
            </a:r>
            <a:r>
              <a:rPr sz="1200" spc="-50" dirty="0">
                <a:latin typeface="Arial"/>
                <a:cs typeface="Arial"/>
              </a:rPr>
              <a:t>versión</a:t>
            </a:r>
            <a:r>
              <a:rPr sz="1200" spc="-40" dirty="0">
                <a:latin typeface="Arial"/>
                <a:cs typeface="Arial"/>
              </a:rPr>
              <a:t> </a:t>
            </a:r>
            <a:r>
              <a:rPr sz="1200" spc="-95" dirty="0">
                <a:latin typeface="Arial"/>
                <a:cs typeface="Arial"/>
              </a:rPr>
              <a:t>más</a:t>
            </a:r>
            <a:r>
              <a:rPr sz="1200" spc="-40" dirty="0">
                <a:latin typeface="Arial"/>
                <a:cs typeface="Arial"/>
              </a:rPr>
              <a:t> </a:t>
            </a:r>
            <a:r>
              <a:rPr sz="1200" spc="-45" dirty="0">
                <a:latin typeface="Arial"/>
                <a:cs typeface="Arial"/>
              </a:rPr>
              <a:t>detallada</a:t>
            </a:r>
            <a:r>
              <a:rPr sz="1200" spc="-40" dirty="0">
                <a:latin typeface="Arial"/>
                <a:cs typeface="Arial"/>
              </a:rPr>
              <a:t> </a:t>
            </a:r>
            <a:r>
              <a:rPr sz="1200" spc="-30" dirty="0">
                <a:latin typeface="Arial"/>
                <a:cs typeface="Arial"/>
              </a:rPr>
              <a:t>del</a:t>
            </a:r>
            <a:r>
              <a:rPr sz="1200" spc="-40" dirty="0">
                <a:latin typeface="Arial"/>
                <a:cs typeface="Arial"/>
              </a:rPr>
              <a:t> </a:t>
            </a:r>
            <a:r>
              <a:rPr sz="1200" spc="-50" dirty="0">
                <a:latin typeface="Arial"/>
                <a:cs typeface="Arial"/>
              </a:rPr>
              <a:t>presentado</a:t>
            </a:r>
            <a:r>
              <a:rPr sz="1200" spc="-40" dirty="0">
                <a:latin typeface="Arial"/>
                <a:cs typeface="Arial"/>
              </a:rPr>
              <a:t> </a:t>
            </a:r>
            <a:r>
              <a:rPr sz="1200" spc="-50" dirty="0">
                <a:latin typeface="Arial"/>
                <a:cs typeface="Arial"/>
              </a:rPr>
              <a:t>en</a:t>
            </a:r>
            <a:r>
              <a:rPr sz="1200" spc="-40" dirty="0">
                <a:latin typeface="Arial"/>
                <a:cs typeface="Arial"/>
              </a:rPr>
              <a:t> </a:t>
            </a:r>
            <a:r>
              <a:rPr sz="1200" spc="-50" dirty="0">
                <a:latin typeface="Arial"/>
                <a:cs typeface="Arial"/>
              </a:rPr>
              <a:t>la</a:t>
            </a:r>
            <a:r>
              <a:rPr sz="1200" spc="-40" dirty="0">
                <a:latin typeface="Arial"/>
                <a:cs typeface="Arial"/>
              </a:rPr>
              <a:t> </a:t>
            </a:r>
            <a:r>
              <a:rPr sz="1200" spc="-55" dirty="0">
                <a:latin typeface="Arial"/>
                <a:cs typeface="Arial"/>
              </a:rPr>
              <a:t>Parte</a:t>
            </a:r>
            <a:r>
              <a:rPr sz="1200" spc="-40" dirty="0">
                <a:latin typeface="Arial"/>
                <a:cs typeface="Arial"/>
              </a:rPr>
              <a:t> </a:t>
            </a:r>
            <a:r>
              <a:rPr sz="1200" spc="-105" dirty="0">
                <a:latin typeface="Arial"/>
                <a:cs typeface="Arial"/>
              </a:rPr>
              <a:t>B.</a:t>
            </a:r>
            <a:r>
              <a:rPr sz="1200" spc="-40" dirty="0">
                <a:latin typeface="Arial"/>
                <a:cs typeface="Arial"/>
              </a:rPr>
              <a:t> </a:t>
            </a:r>
            <a:r>
              <a:rPr sz="1200" spc="-95" dirty="0">
                <a:latin typeface="Arial"/>
                <a:cs typeface="Arial"/>
              </a:rPr>
              <a:t>Estos</a:t>
            </a:r>
            <a:r>
              <a:rPr sz="1200" spc="-40" dirty="0">
                <a:latin typeface="Arial"/>
                <a:cs typeface="Arial"/>
              </a:rPr>
              <a:t> </a:t>
            </a:r>
            <a:r>
              <a:rPr sz="1200" spc="-65" dirty="0">
                <a:latin typeface="Arial"/>
                <a:cs typeface="Arial"/>
              </a:rPr>
              <a:t>códigos</a:t>
            </a:r>
            <a:r>
              <a:rPr sz="1200" spc="-40" dirty="0">
                <a:latin typeface="Arial"/>
                <a:cs typeface="Arial"/>
              </a:rPr>
              <a:t> </a:t>
            </a:r>
            <a:r>
              <a:rPr sz="1200" spc="-35" dirty="0">
                <a:latin typeface="Arial"/>
                <a:cs typeface="Arial"/>
              </a:rPr>
              <a:t>le</a:t>
            </a:r>
            <a:r>
              <a:rPr sz="1200" spc="-40" dirty="0">
                <a:latin typeface="Arial"/>
                <a:cs typeface="Arial"/>
              </a:rPr>
              <a:t> </a:t>
            </a:r>
            <a:r>
              <a:rPr sz="1200" spc="-60" dirty="0">
                <a:latin typeface="Arial"/>
                <a:cs typeface="Arial"/>
              </a:rPr>
              <a:t>ayudarán</a:t>
            </a:r>
            <a:r>
              <a:rPr sz="1200" spc="-40" dirty="0">
                <a:latin typeface="Arial"/>
                <a:cs typeface="Arial"/>
              </a:rPr>
              <a:t> </a:t>
            </a:r>
            <a:r>
              <a:rPr sz="1200" spc="-100" dirty="0">
                <a:latin typeface="Arial"/>
                <a:cs typeface="Arial"/>
              </a:rPr>
              <a:t>a</a:t>
            </a:r>
            <a:r>
              <a:rPr sz="1200" spc="-40" dirty="0">
                <a:latin typeface="Arial"/>
                <a:cs typeface="Arial"/>
              </a:rPr>
              <a:t> </a:t>
            </a:r>
            <a:r>
              <a:rPr sz="1200" spc="-25" dirty="0">
                <a:latin typeface="Arial"/>
                <a:cs typeface="Arial"/>
              </a:rPr>
              <a:t>identificar</a:t>
            </a:r>
            <a:r>
              <a:rPr sz="1200" spc="-40" dirty="0">
                <a:latin typeface="Arial"/>
                <a:cs typeface="Arial"/>
              </a:rPr>
              <a:t> </a:t>
            </a:r>
            <a:r>
              <a:rPr sz="1200" spc="-35" dirty="0">
                <a:latin typeface="Arial"/>
                <a:cs typeface="Arial"/>
              </a:rPr>
              <a:t>el</a:t>
            </a:r>
            <a:r>
              <a:rPr sz="1200" spc="-40" dirty="0">
                <a:latin typeface="Arial"/>
                <a:cs typeface="Arial"/>
              </a:rPr>
              <a:t> </a:t>
            </a:r>
            <a:r>
              <a:rPr sz="1200" spc="-45" dirty="0">
                <a:latin typeface="Arial"/>
                <a:cs typeface="Arial"/>
              </a:rPr>
              <a:t>diálogo</a:t>
            </a:r>
            <a:r>
              <a:rPr sz="1200" spc="-40" dirty="0">
                <a:latin typeface="Arial"/>
                <a:cs typeface="Arial"/>
              </a:rPr>
              <a:t> </a:t>
            </a:r>
            <a:r>
              <a:rPr sz="1200" spc="-45" dirty="0">
                <a:latin typeface="Arial"/>
                <a:cs typeface="Arial"/>
              </a:rPr>
              <a:t>que</a:t>
            </a:r>
            <a:r>
              <a:rPr sz="1200" spc="-40" dirty="0">
                <a:latin typeface="Arial"/>
                <a:cs typeface="Arial"/>
              </a:rPr>
              <a:t> </a:t>
            </a:r>
            <a:r>
              <a:rPr sz="1200" spc="-20" dirty="0">
                <a:latin typeface="Arial"/>
                <a:cs typeface="Arial"/>
              </a:rPr>
              <a:t>está </a:t>
            </a:r>
            <a:r>
              <a:rPr sz="1200" spc="-30" dirty="0">
                <a:latin typeface="Arial"/>
                <a:cs typeface="Arial"/>
              </a:rPr>
              <a:t>teniendo</a:t>
            </a:r>
            <a:r>
              <a:rPr sz="1200" spc="-45" dirty="0">
                <a:latin typeface="Arial"/>
                <a:cs typeface="Arial"/>
              </a:rPr>
              <a:t> lugar</a:t>
            </a:r>
            <a:r>
              <a:rPr sz="1200" spc="-40" dirty="0">
                <a:latin typeface="Arial"/>
                <a:cs typeface="Arial"/>
              </a:rPr>
              <a:t> </a:t>
            </a:r>
            <a:r>
              <a:rPr sz="1200" spc="-50" dirty="0">
                <a:latin typeface="Arial"/>
                <a:cs typeface="Arial"/>
              </a:rPr>
              <a:t>en</a:t>
            </a:r>
            <a:r>
              <a:rPr sz="1200" spc="-40" dirty="0">
                <a:latin typeface="Arial"/>
                <a:cs typeface="Arial"/>
              </a:rPr>
              <a:t> </a:t>
            </a:r>
            <a:r>
              <a:rPr sz="1200" spc="-90" dirty="0">
                <a:latin typeface="Arial"/>
                <a:cs typeface="Arial"/>
              </a:rPr>
              <a:t>su</a:t>
            </a:r>
            <a:r>
              <a:rPr sz="1200" spc="-45" dirty="0">
                <a:latin typeface="Arial"/>
                <a:cs typeface="Arial"/>
              </a:rPr>
              <a:t> </a:t>
            </a:r>
            <a:r>
              <a:rPr sz="1200" spc="-25" dirty="0">
                <a:latin typeface="Arial"/>
                <a:cs typeface="Arial"/>
              </a:rPr>
              <a:t>entorno</a:t>
            </a:r>
            <a:r>
              <a:rPr sz="1200" spc="-40" dirty="0">
                <a:latin typeface="Arial"/>
                <a:cs typeface="Arial"/>
              </a:rPr>
              <a:t> </a:t>
            </a:r>
            <a:r>
              <a:rPr sz="1200" spc="-50" dirty="0">
                <a:latin typeface="Arial"/>
                <a:cs typeface="Arial"/>
              </a:rPr>
              <a:t>de</a:t>
            </a:r>
            <a:r>
              <a:rPr sz="1200" spc="-40" dirty="0">
                <a:latin typeface="Arial"/>
                <a:cs typeface="Arial"/>
              </a:rPr>
              <a:t> </a:t>
            </a:r>
            <a:r>
              <a:rPr sz="1200" spc="-50" dirty="0">
                <a:latin typeface="Arial"/>
                <a:cs typeface="Arial"/>
              </a:rPr>
              <a:t>aprendizaje.</a:t>
            </a:r>
            <a:r>
              <a:rPr sz="1200" spc="-40" dirty="0">
                <a:latin typeface="Arial"/>
                <a:cs typeface="Arial"/>
              </a:rPr>
              <a:t> </a:t>
            </a:r>
            <a:r>
              <a:rPr sz="1200" spc="-80" dirty="0">
                <a:latin typeface="Arial"/>
                <a:cs typeface="Arial"/>
              </a:rPr>
              <a:t>Puede</a:t>
            </a:r>
            <a:r>
              <a:rPr sz="1200" spc="-45" dirty="0">
                <a:latin typeface="Arial"/>
                <a:cs typeface="Arial"/>
              </a:rPr>
              <a:t> aplicar</a:t>
            </a:r>
            <a:r>
              <a:rPr sz="1200" spc="-40" dirty="0">
                <a:latin typeface="Arial"/>
                <a:cs typeface="Arial"/>
              </a:rPr>
              <a:t> un </a:t>
            </a:r>
            <a:r>
              <a:rPr sz="1200" spc="-55" dirty="0">
                <a:latin typeface="Arial"/>
                <a:cs typeface="Arial"/>
              </a:rPr>
              <a:t>código</a:t>
            </a:r>
            <a:r>
              <a:rPr sz="1200" spc="-40" dirty="0">
                <a:latin typeface="Arial"/>
                <a:cs typeface="Arial"/>
              </a:rPr>
              <a:t> </a:t>
            </a:r>
            <a:r>
              <a:rPr sz="1200" spc="-50" dirty="0">
                <a:latin typeface="Arial"/>
                <a:cs typeface="Arial"/>
              </a:rPr>
              <a:t>de</a:t>
            </a:r>
            <a:r>
              <a:rPr sz="1200" spc="-45" dirty="0">
                <a:latin typeface="Arial"/>
                <a:cs typeface="Arial"/>
              </a:rPr>
              <a:t> diálogo</a:t>
            </a:r>
            <a:r>
              <a:rPr sz="1200" spc="-40" dirty="0">
                <a:latin typeface="Arial"/>
                <a:cs typeface="Arial"/>
              </a:rPr>
              <a:t> </a:t>
            </a:r>
            <a:r>
              <a:rPr sz="1200" spc="-100" dirty="0">
                <a:latin typeface="Arial"/>
                <a:cs typeface="Arial"/>
              </a:rPr>
              <a:t>a</a:t>
            </a:r>
            <a:r>
              <a:rPr sz="1200" spc="-40" dirty="0">
                <a:latin typeface="Arial"/>
                <a:cs typeface="Arial"/>
              </a:rPr>
              <a:t> </a:t>
            </a:r>
            <a:r>
              <a:rPr sz="1200" spc="-85" dirty="0">
                <a:latin typeface="Arial"/>
                <a:cs typeface="Arial"/>
              </a:rPr>
              <a:t>cada</a:t>
            </a:r>
            <a:r>
              <a:rPr sz="1200" spc="-40" dirty="0">
                <a:latin typeface="Arial"/>
                <a:cs typeface="Arial"/>
              </a:rPr>
              <a:t> </a:t>
            </a:r>
            <a:r>
              <a:rPr sz="1200" dirty="0">
                <a:latin typeface="Arial"/>
                <a:cs typeface="Arial"/>
              </a:rPr>
              <a:t>"turno"</a:t>
            </a:r>
            <a:r>
              <a:rPr sz="1200" spc="-45" dirty="0">
                <a:latin typeface="Arial"/>
                <a:cs typeface="Arial"/>
              </a:rPr>
              <a:t> </a:t>
            </a:r>
            <a:r>
              <a:rPr sz="1200" spc="-50" dirty="0">
                <a:latin typeface="Arial"/>
                <a:cs typeface="Arial"/>
              </a:rPr>
              <a:t>de</a:t>
            </a:r>
            <a:r>
              <a:rPr sz="1200" spc="-40" dirty="0">
                <a:latin typeface="Arial"/>
                <a:cs typeface="Arial"/>
              </a:rPr>
              <a:t> un </a:t>
            </a:r>
            <a:r>
              <a:rPr sz="1200" spc="-35" dirty="0">
                <a:latin typeface="Arial"/>
                <a:cs typeface="Arial"/>
              </a:rPr>
              <a:t>orador</a:t>
            </a:r>
            <a:r>
              <a:rPr sz="1200" spc="-40" dirty="0">
                <a:latin typeface="Arial"/>
                <a:cs typeface="Arial"/>
              </a:rPr>
              <a:t> </a:t>
            </a:r>
            <a:r>
              <a:rPr sz="1200" spc="-25" dirty="0">
                <a:latin typeface="Arial"/>
                <a:cs typeface="Arial"/>
              </a:rPr>
              <a:t>diferente,</a:t>
            </a:r>
            <a:r>
              <a:rPr sz="1200" spc="-45" dirty="0">
                <a:latin typeface="Arial"/>
                <a:cs typeface="Arial"/>
              </a:rPr>
              <a:t> </a:t>
            </a:r>
            <a:r>
              <a:rPr sz="1200" spc="-85" dirty="0">
                <a:latin typeface="Arial"/>
                <a:cs typeface="Arial"/>
              </a:rPr>
              <a:t>ya</a:t>
            </a:r>
            <a:r>
              <a:rPr sz="1200" spc="-40" dirty="0">
                <a:latin typeface="Arial"/>
                <a:cs typeface="Arial"/>
              </a:rPr>
              <a:t> </a:t>
            </a:r>
            <a:r>
              <a:rPr sz="1200" spc="-100" dirty="0">
                <a:latin typeface="Arial"/>
                <a:cs typeface="Arial"/>
              </a:rPr>
              <a:t>sea</a:t>
            </a:r>
            <a:r>
              <a:rPr sz="1200" spc="-40" dirty="0">
                <a:latin typeface="Arial"/>
                <a:cs typeface="Arial"/>
              </a:rPr>
              <a:t> </a:t>
            </a:r>
            <a:r>
              <a:rPr sz="1200" spc="-45" dirty="0">
                <a:latin typeface="Arial"/>
                <a:cs typeface="Arial"/>
              </a:rPr>
              <a:t>que</a:t>
            </a:r>
            <a:r>
              <a:rPr sz="1200" spc="-40" dirty="0">
                <a:latin typeface="Arial"/>
                <a:cs typeface="Arial"/>
              </a:rPr>
              <a:t> </a:t>
            </a:r>
            <a:r>
              <a:rPr sz="1200" spc="-60" dirty="0">
                <a:latin typeface="Arial"/>
                <a:cs typeface="Arial"/>
              </a:rPr>
              <a:t>grabe</a:t>
            </a:r>
            <a:r>
              <a:rPr sz="1200" spc="-45" dirty="0">
                <a:latin typeface="Arial"/>
                <a:cs typeface="Arial"/>
              </a:rPr>
              <a:t> </a:t>
            </a:r>
            <a:r>
              <a:rPr sz="1200" spc="-60" dirty="0">
                <a:latin typeface="Arial"/>
                <a:cs typeface="Arial"/>
              </a:rPr>
              <a:t>y</a:t>
            </a:r>
            <a:r>
              <a:rPr sz="1200" spc="-40" dirty="0">
                <a:latin typeface="Arial"/>
                <a:cs typeface="Arial"/>
              </a:rPr>
              <a:t> </a:t>
            </a:r>
            <a:r>
              <a:rPr sz="1200" spc="-45" dirty="0">
                <a:latin typeface="Arial"/>
                <a:cs typeface="Arial"/>
              </a:rPr>
              <a:t>transcriba</a:t>
            </a:r>
            <a:r>
              <a:rPr sz="1200" spc="-40" dirty="0">
                <a:latin typeface="Arial"/>
                <a:cs typeface="Arial"/>
              </a:rPr>
              <a:t> </a:t>
            </a:r>
            <a:r>
              <a:rPr sz="1200" spc="-25" dirty="0">
                <a:latin typeface="Arial"/>
                <a:cs typeface="Arial"/>
              </a:rPr>
              <a:t>lo </a:t>
            </a:r>
            <a:r>
              <a:rPr sz="1200" spc="-55" dirty="0">
                <a:latin typeface="Arial"/>
                <a:cs typeface="Arial"/>
              </a:rPr>
              <a:t>que</a:t>
            </a:r>
            <a:r>
              <a:rPr sz="1200" spc="-45" dirty="0">
                <a:latin typeface="Arial"/>
                <a:cs typeface="Arial"/>
              </a:rPr>
              <a:t> </a:t>
            </a:r>
            <a:r>
              <a:rPr sz="1200" spc="-110" dirty="0">
                <a:latin typeface="Arial"/>
                <a:cs typeface="Arial"/>
              </a:rPr>
              <a:t>se</a:t>
            </a:r>
            <a:r>
              <a:rPr sz="1200" spc="-40" dirty="0">
                <a:latin typeface="Arial"/>
                <a:cs typeface="Arial"/>
              </a:rPr>
              <a:t> </a:t>
            </a:r>
            <a:r>
              <a:rPr sz="1200" spc="-50" dirty="0">
                <a:latin typeface="Arial"/>
                <a:cs typeface="Arial"/>
              </a:rPr>
              <a:t>dice,</a:t>
            </a:r>
            <a:r>
              <a:rPr sz="1200" spc="-40" dirty="0">
                <a:latin typeface="Arial"/>
                <a:cs typeface="Arial"/>
              </a:rPr>
              <a:t> o</a:t>
            </a:r>
            <a:r>
              <a:rPr sz="1200" spc="-45" dirty="0">
                <a:latin typeface="Arial"/>
                <a:cs typeface="Arial"/>
              </a:rPr>
              <a:t> </a:t>
            </a:r>
            <a:r>
              <a:rPr sz="1200" spc="-70" dirty="0">
                <a:latin typeface="Arial"/>
                <a:cs typeface="Arial"/>
              </a:rPr>
              <a:t>si</a:t>
            </a:r>
            <a:r>
              <a:rPr sz="1200" spc="-40" dirty="0">
                <a:latin typeface="Arial"/>
                <a:cs typeface="Arial"/>
              </a:rPr>
              <a:t> </a:t>
            </a:r>
            <a:r>
              <a:rPr sz="1200" spc="-55" dirty="0">
                <a:latin typeface="Arial"/>
                <a:cs typeface="Arial"/>
              </a:rPr>
              <a:t>realiza</a:t>
            </a:r>
            <a:r>
              <a:rPr sz="1200" spc="-40" dirty="0">
                <a:latin typeface="Arial"/>
                <a:cs typeface="Arial"/>
              </a:rPr>
              <a:t> </a:t>
            </a:r>
            <a:r>
              <a:rPr sz="1200" spc="-55" dirty="0">
                <a:latin typeface="Arial"/>
                <a:cs typeface="Arial"/>
              </a:rPr>
              <a:t>una</a:t>
            </a:r>
            <a:r>
              <a:rPr sz="1200" spc="-40" dirty="0">
                <a:latin typeface="Arial"/>
                <a:cs typeface="Arial"/>
              </a:rPr>
              <a:t> </a:t>
            </a:r>
            <a:r>
              <a:rPr sz="1200" spc="-45" dirty="0">
                <a:latin typeface="Arial"/>
                <a:cs typeface="Arial"/>
              </a:rPr>
              <a:t>codificación </a:t>
            </a:r>
            <a:r>
              <a:rPr sz="1200" spc="-50" dirty="0">
                <a:latin typeface="Arial"/>
                <a:cs typeface="Arial"/>
              </a:rPr>
              <a:t>en</a:t>
            </a:r>
            <a:r>
              <a:rPr sz="1200" spc="-40" dirty="0">
                <a:latin typeface="Arial"/>
                <a:cs typeface="Arial"/>
              </a:rPr>
              <a:t> vivo mientras </a:t>
            </a:r>
            <a:r>
              <a:rPr sz="1200" spc="-55" dirty="0">
                <a:latin typeface="Arial"/>
                <a:cs typeface="Arial"/>
              </a:rPr>
              <a:t>los</a:t>
            </a:r>
            <a:r>
              <a:rPr sz="1200" spc="-45" dirty="0">
                <a:latin typeface="Arial"/>
                <a:cs typeface="Arial"/>
              </a:rPr>
              <a:t> </a:t>
            </a:r>
            <a:r>
              <a:rPr sz="1200" spc="-60" dirty="0">
                <a:latin typeface="Arial"/>
                <a:cs typeface="Arial"/>
              </a:rPr>
              <a:t>y</a:t>
            </a:r>
            <a:r>
              <a:rPr sz="1200" spc="-40" dirty="0">
                <a:latin typeface="Arial"/>
                <a:cs typeface="Arial"/>
              </a:rPr>
              <a:t> </a:t>
            </a:r>
            <a:r>
              <a:rPr sz="1200" spc="-75" dirty="0">
                <a:latin typeface="Arial"/>
                <a:cs typeface="Arial"/>
              </a:rPr>
              <a:t>las</a:t>
            </a:r>
            <a:r>
              <a:rPr sz="1200" spc="-40" dirty="0">
                <a:latin typeface="Arial"/>
                <a:cs typeface="Arial"/>
              </a:rPr>
              <a:t> </a:t>
            </a:r>
            <a:r>
              <a:rPr sz="1200" spc="-50" dirty="0">
                <a:latin typeface="Arial"/>
                <a:cs typeface="Arial"/>
              </a:rPr>
              <a:t>estudiantes</a:t>
            </a:r>
            <a:r>
              <a:rPr sz="1200" spc="-40" dirty="0">
                <a:latin typeface="Arial"/>
                <a:cs typeface="Arial"/>
              </a:rPr>
              <a:t> </a:t>
            </a:r>
            <a:r>
              <a:rPr sz="1200" spc="-55" dirty="0">
                <a:latin typeface="Arial"/>
                <a:cs typeface="Arial"/>
              </a:rPr>
              <a:t>hablan.</a:t>
            </a:r>
            <a:r>
              <a:rPr sz="1200" spc="-45" dirty="0">
                <a:latin typeface="Arial"/>
                <a:cs typeface="Arial"/>
              </a:rPr>
              <a:t> </a:t>
            </a:r>
            <a:r>
              <a:rPr sz="1200" spc="-130" dirty="0">
                <a:latin typeface="Arial"/>
                <a:cs typeface="Arial"/>
              </a:rPr>
              <a:t>En</a:t>
            </a:r>
            <a:r>
              <a:rPr sz="1200" spc="-40" dirty="0">
                <a:latin typeface="Arial"/>
                <a:cs typeface="Arial"/>
              </a:rPr>
              <a:t> </a:t>
            </a:r>
            <a:r>
              <a:rPr sz="1200" spc="-75" dirty="0">
                <a:latin typeface="Arial"/>
                <a:cs typeface="Arial"/>
              </a:rPr>
              <a:t>las</a:t>
            </a:r>
            <a:r>
              <a:rPr sz="1200" spc="-40" dirty="0">
                <a:latin typeface="Arial"/>
                <a:cs typeface="Arial"/>
              </a:rPr>
              <a:t> </a:t>
            </a:r>
            <a:r>
              <a:rPr sz="1200" spc="-55" dirty="0">
                <a:latin typeface="Arial"/>
                <a:cs typeface="Arial"/>
              </a:rPr>
              <a:t>siguientes</a:t>
            </a:r>
            <a:r>
              <a:rPr sz="1200" spc="-40" dirty="0">
                <a:latin typeface="Arial"/>
                <a:cs typeface="Arial"/>
              </a:rPr>
              <a:t> </a:t>
            </a:r>
            <a:r>
              <a:rPr sz="1200" spc="-80" dirty="0">
                <a:latin typeface="Arial"/>
                <a:cs typeface="Arial"/>
              </a:rPr>
              <a:t>secciones</a:t>
            </a:r>
            <a:r>
              <a:rPr sz="1200" spc="-45" dirty="0">
                <a:latin typeface="Arial"/>
                <a:cs typeface="Arial"/>
              </a:rPr>
              <a:t> </a:t>
            </a:r>
            <a:r>
              <a:rPr sz="1200" spc="-50" dirty="0">
                <a:latin typeface="Arial"/>
                <a:cs typeface="Arial"/>
              </a:rPr>
              <a:t>de</a:t>
            </a:r>
            <a:r>
              <a:rPr sz="1200" spc="-40" dirty="0">
                <a:latin typeface="Arial"/>
                <a:cs typeface="Arial"/>
              </a:rPr>
              <a:t> </a:t>
            </a:r>
            <a:r>
              <a:rPr sz="1200" spc="-55" dirty="0">
                <a:latin typeface="Arial"/>
                <a:cs typeface="Arial"/>
              </a:rPr>
              <a:t>este</a:t>
            </a:r>
            <a:r>
              <a:rPr sz="1200" spc="-40" dirty="0">
                <a:latin typeface="Arial"/>
                <a:cs typeface="Arial"/>
              </a:rPr>
              <a:t> </a:t>
            </a:r>
            <a:r>
              <a:rPr sz="1200" spc="-50" dirty="0">
                <a:latin typeface="Arial"/>
                <a:cs typeface="Arial"/>
              </a:rPr>
              <a:t>recurso</a:t>
            </a:r>
            <a:r>
              <a:rPr sz="1200" spc="-40" dirty="0">
                <a:latin typeface="Arial"/>
                <a:cs typeface="Arial"/>
              </a:rPr>
              <a:t> </a:t>
            </a:r>
            <a:r>
              <a:rPr sz="1200" spc="-105" dirty="0">
                <a:latin typeface="Arial"/>
                <a:cs typeface="Arial"/>
              </a:rPr>
              <a:t>se</a:t>
            </a:r>
            <a:r>
              <a:rPr sz="1200" spc="-45" dirty="0">
                <a:latin typeface="Arial"/>
                <a:cs typeface="Arial"/>
              </a:rPr>
              <a:t> </a:t>
            </a:r>
            <a:r>
              <a:rPr sz="1200" spc="-40" dirty="0">
                <a:latin typeface="Arial"/>
                <a:cs typeface="Arial"/>
              </a:rPr>
              <a:t>ofrece </a:t>
            </a:r>
            <a:r>
              <a:rPr sz="1200" spc="-10" dirty="0">
                <a:latin typeface="Arial"/>
                <a:cs typeface="Arial"/>
              </a:rPr>
              <a:t>orientación </a:t>
            </a:r>
            <a:r>
              <a:rPr sz="1200" spc="-55" dirty="0">
                <a:latin typeface="Arial"/>
                <a:cs typeface="Arial"/>
              </a:rPr>
              <a:t>sobre</a:t>
            </a:r>
            <a:r>
              <a:rPr sz="1200" spc="-45" dirty="0">
                <a:latin typeface="Arial"/>
                <a:cs typeface="Arial"/>
              </a:rPr>
              <a:t> </a:t>
            </a:r>
            <a:r>
              <a:rPr sz="1200" spc="-55" dirty="0">
                <a:latin typeface="Arial"/>
                <a:cs typeface="Arial"/>
              </a:rPr>
              <a:t>cómo</a:t>
            </a:r>
            <a:r>
              <a:rPr sz="1200" spc="-45" dirty="0">
                <a:latin typeface="Arial"/>
                <a:cs typeface="Arial"/>
              </a:rPr>
              <a:t> </a:t>
            </a:r>
            <a:r>
              <a:rPr sz="1200" spc="-105" dirty="0">
                <a:latin typeface="Arial"/>
                <a:cs typeface="Arial"/>
              </a:rPr>
              <a:t>se</a:t>
            </a:r>
            <a:r>
              <a:rPr sz="1200" spc="-45" dirty="0">
                <a:latin typeface="Arial"/>
                <a:cs typeface="Arial"/>
              </a:rPr>
              <a:t> </a:t>
            </a:r>
            <a:r>
              <a:rPr sz="1200" spc="-50" dirty="0">
                <a:latin typeface="Arial"/>
                <a:cs typeface="Arial"/>
              </a:rPr>
              <a:t>puede</a:t>
            </a:r>
            <a:r>
              <a:rPr sz="1200" spc="-45" dirty="0">
                <a:latin typeface="Arial"/>
                <a:cs typeface="Arial"/>
              </a:rPr>
              <a:t> </a:t>
            </a:r>
            <a:r>
              <a:rPr sz="1200" spc="-25" dirty="0">
                <a:latin typeface="Arial"/>
                <a:cs typeface="Arial"/>
              </a:rPr>
              <a:t>utilizar</a:t>
            </a:r>
            <a:r>
              <a:rPr sz="1200" spc="-45" dirty="0">
                <a:latin typeface="Arial"/>
                <a:cs typeface="Arial"/>
              </a:rPr>
              <a:t> </a:t>
            </a:r>
            <a:r>
              <a:rPr sz="1200" spc="-35" dirty="0">
                <a:latin typeface="Arial"/>
                <a:cs typeface="Arial"/>
              </a:rPr>
              <a:t>el</a:t>
            </a:r>
            <a:r>
              <a:rPr sz="1200" spc="-45" dirty="0">
                <a:latin typeface="Arial"/>
                <a:cs typeface="Arial"/>
              </a:rPr>
              <a:t> </a:t>
            </a:r>
            <a:r>
              <a:rPr sz="1200" spc="-10" dirty="0">
                <a:latin typeface="Arial"/>
                <a:cs typeface="Arial"/>
              </a:rPr>
              <a:t>marco.</a:t>
            </a:r>
            <a:endParaRPr sz="1200">
              <a:latin typeface="Arial"/>
              <a:cs typeface="Arial"/>
            </a:endParaRPr>
          </a:p>
        </p:txBody>
      </p:sp>
      <p:graphicFrame>
        <p:nvGraphicFramePr>
          <p:cNvPr id="4" name="object 2">
            <a:extLst>
              <a:ext uri="{FF2B5EF4-FFF2-40B4-BE49-F238E27FC236}">
                <a16:creationId xmlns:a16="http://schemas.microsoft.com/office/drawing/2014/main" id="{FEF1128B-4051-60F9-998A-1FE57BB1D1EF}"/>
              </a:ext>
            </a:extLst>
          </p:cNvPr>
          <p:cNvGraphicFramePr>
            <a:graphicFrameLocks noGrp="1"/>
          </p:cNvGraphicFramePr>
          <p:nvPr>
            <p:extLst>
              <p:ext uri="{D42A27DB-BD31-4B8C-83A1-F6EECF244321}">
                <p14:modId xmlns:p14="http://schemas.microsoft.com/office/powerpoint/2010/main" val="1896970475"/>
              </p:ext>
            </p:extLst>
          </p:nvPr>
        </p:nvGraphicFramePr>
        <p:xfrm>
          <a:off x="487687" y="4675390"/>
          <a:ext cx="9782809" cy="2535035"/>
        </p:xfrm>
        <a:graphic>
          <a:graphicData uri="http://schemas.openxmlformats.org/drawingml/2006/table">
            <a:tbl>
              <a:tblPr firstRow="1" bandRow="1">
                <a:tableStyleId>{2D5ABB26-0587-4C30-8999-92F81FD0307C}</a:tableStyleId>
              </a:tblPr>
              <a:tblGrid>
                <a:gridCol w="2157730">
                  <a:extLst>
                    <a:ext uri="{9D8B030D-6E8A-4147-A177-3AD203B41FA5}">
                      <a16:colId xmlns:a16="http://schemas.microsoft.com/office/drawing/2014/main" val="20000"/>
                    </a:ext>
                  </a:extLst>
                </a:gridCol>
                <a:gridCol w="2428874">
                  <a:extLst>
                    <a:ext uri="{9D8B030D-6E8A-4147-A177-3AD203B41FA5}">
                      <a16:colId xmlns:a16="http://schemas.microsoft.com/office/drawing/2014/main" val="20001"/>
                    </a:ext>
                  </a:extLst>
                </a:gridCol>
                <a:gridCol w="5196205">
                  <a:extLst>
                    <a:ext uri="{9D8B030D-6E8A-4147-A177-3AD203B41FA5}">
                      <a16:colId xmlns:a16="http://schemas.microsoft.com/office/drawing/2014/main" val="20002"/>
                    </a:ext>
                  </a:extLst>
                </a:gridCol>
              </a:tblGrid>
              <a:tr h="2535035">
                <a:tc>
                  <a:txBody>
                    <a:bodyPr/>
                    <a:lstStyle/>
                    <a:p>
                      <a:pPr marL="91440">
                        <a:lnSpc>
                          <a:spcPct val="100000"/>
                        </a:lnSpc>
                        <a:spcBef>
                          <a:spcPts val="885"/>
                        </a:spcBef>
                      </a:pPr>
                      <a:r>
                        <a:rPr sz="1200" b="1" spc="-75" dirty="0">
                          <a:latin typeface="Arial"/>
                          <a:cs typeface="Arial"/>
                        </a:rPr>
                        <a:t>ID</a:t>
                      </a:r>
                      <a:r>
                        <a:rPr sz="1200" b="1" spc="-45" dirty="0">
                          <a:latin typeface="Arial"/>
                          <a:cs typeface="Arial"/>
                        </a:rPr>
                        <a:t> </a:t>
                      </a:r>
                      <a:r>
                        <a:rPr sz="1200" b="1" spc="-75" dirty="0">
                          <a:latin typeface="Arial"/>
                          <a:cs typeface="Arial"/>
                        </a:rPr>
                        <a:t>–</a:t>
                      </a:r>
                      <a:r>
                        <a:rPr sz="1200" b="1" spc="-40" dirty="0">
                          <a:latin typeface="Arial"/>
                          <a:cs typeface="Arial"/>
                        </a:rPr>
                        <a:t> </a:t>
                      </a:r>
                      <a:r>
                        <a:rPr sz="1200" b="1" spc="-60" dirty="0">
                          <a:latin typeface="Arial"/>
                          <a:cs typeface="Arial"/>
                        </a:rPr>
                        <a:t>Invitar</a:t>
                      </a:r>
                      <a:r>
                        <a:rPr sz="1200" b="1" spc="-40" dirty="0">
                          <a:latin typeface="Arial"/>
                          <a:cs typeface="Arial"/>
                        </a:rPr>
                        <a:t> </a:t>
                      </a:r>
                      <a:r>
                        <a:rPr sz="1200" b="1" spc="-80" dirty="0">
                          <a:latin typeface="Arial"/>
                          <a:cs typeface="Arial"/>
                        </a:rPr>
                        <a:t>a</a:t>
                      </a:r>
                      <a:r>
                        <a:rPr sz="1200" b="1" spc="-45" dirty="0">
                          <a:latin typeface="Arial"/>
                          <a:cs typeface="Arial"/>
                        </a:rPr>
                        <a:t> </a:t>
                      </a:r>
                      <a:r>
                        <a:rPr sz="1200" b="1" spc="-80" dirty="0">
                          <a:latin typeface="Arial"/>
                          <a:cs typeface="Arial"/>
                        </a:rPr>
                        <a:t>desarrollar</a:t>
                      </a:r>
                      <a:r>
                        <a:rPr sz="1200" b="1" spc="-40" dirty="0">
                          <a:latin typeface="Arial"/>
                          <a:cs typeface="Arial"/>
                        </a:rPr>
                        <a:t> </a:t>
                      </a:r>
                      <a:r>
                        <a:rPr sz="1200" b="1" spc="-20" dirty="0">
                          <a:latin typeface="Arial"/>
                          <a:cs typeface="Arial"/>
                        </a:rPr>
                        <a:t>ideas</a:t>
                      </a:r>
                      <a:endParaRPr sz="1200" dirty="0">
                        <a:latin typeface="Arial"/>
                        <a:cs typeface="Arial"/>
                      </a:endParaRPr>
                    </a:p>
                    <a:p>
                      <a:pPr>
                        <a:lnSpc>
                          <a:spcPct val="100000"/>
                        </a:lnSpc>
                        <a:spcBef>
                          <a:spcPts val="495"/>
                        </a:spcBef>
                      </a:pPr>
                      <a:endParaRPr sz="1200" dirty="0">
                        <a:latin typeface="Times New Roman"/>
                        <a:cs typeface="Times New Roman"/>
                      </a:endParaRPr>
                    </a:p>
                    <a:p>
                      <a:pPr marL="91440" marR="268605">
                        <a:lnSpc>
                          <a:spcPct val="101800"/>
                        </a:lnSpc>
                        <a:spcBef>
                          <a:spcPts val="5"/>
                        </a:spcBef>
                      </a:pPr>
                      <a:r>
                        <a:rPr sz="1100" spc="-25" dirty="0">
                          <a:latin typeface="Arial"/>
                          <a:cs typeface="Arial"/>
                        </a:rPr>
                        <a:t>Invitar</a:t>
                      </a:r>
                      <a:r>
                        <a:rPr sz="1100" spc="-45" dirty="0">
                          <a:latin typeface="Arial"/>
                          <a:cs typeface="Arial"/>
                        </a:rPr>
                        <a:t> </a:t>
                      </a:r>
                      <a:r>
                        <a:rPr sz="1100" spc="-95" dirty="0">
                          <a:latin typeface="Arial"/>
                          <a:cs typeface="Arial"/>
                        </a:rPr>
                        <a:t>a</a:t>
                      </a:r>
                      <a:r>
                        <a:rPr sz="1100" spc="-45" dirty="0">
                          <a:latin typeface="Arial"/>
                          <a:cs typeface="Arial"/>
                        </a:rPr>
                        <a:t> la</a:t>
                      </a:r>
                      <a:r>
                        <a:rPr sz="1100" spc="-40" dirty="0">
                          <a:latin typeface="Arial"/>
                          <a:cs typeface="Arial"/>
                        </a:rPr>
                        <a:t> </a:t>
                      </a:r>
                      <a:r>
                        <a:rPr sz="1100" spc="-10" dirty="0">
                          <a:latin typeface="Arial"/>
                          <a:cs typeface="Arial"/>
                        </a:rPr>
                        <a:t>elaboración, </a:t>
                      </a:r>
                      <a:r>
                        <a:rPr sz="1100" spc="-55" dirty="0">
                          <a:latin typeface="Arial"/>
                          <a:cs typeface="Arial"/>
                        </a:rPr>
                        <a:t>aclaración,</a:t>
                      </a:r>
                      <a:r>
                        <a:rPr sz="1100" spc="-15" dirty="0">
                          <a:latin typeface="Arial"/>
                          <a:cs typeface="Arial"/>
                        </a:rPr>
                        <a:t> </a:t>
                      </a:r>
                      <a:r>
                        <a:rPr sz="1100" spc="-35" dirty="0">
                          <a:latin typeface="Arial"/>
                          <a:cs typeface="Arial"/>
                        </a:rPr>
                        <a:t>comentario</a:t>
                      </a:r>
                      <a:r>
                        <a:rPr sz="1100" spc="-10" dirty="0">
                          <a:latin typeface="Arial"/>
                          <a:cs typeface="Arial"/>
                        </a:rPr>
                        <a:t> </a:t>
                      </a:r>
                      <a:r>
                        <a:rPr sz="1100" spc="-50" dirty="0">
                          <a:latin typeface="Arial"/>
                          <a:cs typeface="Arial"/>
                        </a:rPr>
                        <a:t>o </a:t>
                      </a:r>
                      <a:r>
                        <a:rPr sz="1100" spc="-40" dirty="0">
                          <a:latin typeface="Arial"/>
                          <a:cs typeface="Arial"/>
                        </a:rPr>
                        <a:t>desarrollo</a:t>
                      </a:r>
                      <a:r>
                        <a:rPr sz="1100" spc="-30" dirty="0">
                          <a:latin typeface="Arial"/>
                          <a:cs typeface="Arial"/>
                        </a:rPr>
                        <a:t> </a:t>
                      </a:r>
                      <a:r>
                        <a:rPr sz="1100" spc="-35" dirty="0">
                          <a:latin typeface="Arial"/>
                          <a:cs typeface="Arial"/>
                        </a:rPr>
                        <a:t>conjunto</a:t>
                      </a:r>
                      <a:r>
                        <a:rPr sz="1100" spc="-25" dirty="0">
                          <a:latin typeface="Arial"/>
                          <a:cs typeface="Arial"/>
                        </a:rPr>
                        <a:t> </a:t>
                      </a:r>
                      <a:r>
                        <a:rPr sz="1100" spc="-60" dirty="0">
                          <a:latin typeface="Arial"/>
                          <a:cs typeface="Arial"/>
                        </a:rPr>
                        <a:t>de</a:t>
                      </a:r>
                      <a:r>
                        <a:rPr sz="1100" spc="-25" dirty="0">
                          <a:latin typeface="Arial"/>
                          <a:cs typeface="Arial"/>
                        </a:rPr>
                        <a:t> </a:t>
                      </a:r>
                      <a:r>
                        <a:rPr sz="1100" spc="-70" dirty="0">
                          <a:latin typeface="Arial"/>
                          <a:cs typeface="Arial"/>
                        </a:rPr>
                        <a:t>ideas</a:t>
                      </a:r>
                      <a:r>
                        <a:rPr sz="1100" spc="-25" dirty="0">
                          <a:latin typeface="Arial"/>
                          <a:cs typeface="Arial"/>
                        </a:rPr>
                        <a:t> </a:t>
                      </a:r>
                      <a:r>
                        <a:rPr sz="1100" spc="-50" dirty="0">
                          <a:latin typeface="Arial"/>
                          <a:cs typeface="Arial"/>
                        </a:rPr>
                        <a:t>o </a:t>
                      </a:r>
                      <a:r>
                        <a:rPr sz="1100" spc="-45" dirty="0">
                          <a:latin typeface="Arial"/>
                          <a:cs typeface="Arial"/>
                        </a:rPr>
                        <a:t>contribuciones</a:t>
                      </a:r>
                      <a:r>
                        <a:rPr sz="1100" spc="-20" dirty="0">
                          <a:latin typeface="Arial"/>
                          <a:cs typeface="Arial"/>
                        </a:rPr>
                        <a:t> </a:t>
                      </a:r>
                      <a:r>
                        <a:rPr sz="1100" spc="-95" dirty="0">
                          <a:latin typeface="Arial"/>
                          <a:cs typeface="Arial"/>
                        </a:rPr>
                        <a:t>a</a:t>
                      </a:r>
                      <a:r>
                        <a:rPr sz="1100" spc="-20" dirty="0">
                          <a:latin typeface="Arial"/>
                          <a:cs typeface="Arial"/>
                        </a:rPr>
                        <a:t> </a:t>
                      </a:r>
                      <a:r>
                        <a:rPr sz="1100" spc="-45" dirty="0">
                          <a:latin typeface="Arial"/>
                          <a:cs typeface="Arial"/>
                        </a:rPr>
                        <a:t>la</a:t>
                      </a:r>
                      <a:r>
                        <a:rPr sz="1100" spc="-20" dirty="0">
                          <a:latin typeface="Arial"/>
                          <a:cs typeface="Arial"/>
                        </a:rPr>
                        <a:t> acfvidad </a:t>
                      </a:r>
                      <a:r>
                        <a:rPr sz="1100" spc="-25" dirty="0">
                          <a:latin typeface="Arial"/>
                          <a:cs typeface="Arial"/>
                        </a:rPr>
                        <a:t>de </a:t>
                      </a:r>
                      <a:r>
                        <a:rPr sz="1100" spc="-55" dirty="0">
                          <a:latin typeface="Arial"/>
                          <a:cs typeface="Arial"/>
                        </a:rPr>
                        <a:t>aprendizaje</a:t>
                      </a:r>
                      <a:r>
                        <a:rPr sz="1100" spc="-30" dirty="0">
                          <a:latin typeface="Arial"/>
                          <a:cs typeface="Arial"/>
                        </a:rPr>
                        <a:t> </a:t>
                      </a:r>
                      <a:r>
                        <a:rPr sz="1100" spc="-35" dirty="0">
                          <a:latin typeface="Arial"/>
                          <a:cs typeface="Arial"/>
                        </a:rPr>
                        <a:t>(p.</a:t>
                      </a:r>
                      <a:r>
                        <a:rPr sz="1100" spc="-25" dirty="0">
                          <a:latin typeface="Arial"/>
                          <a:cs typeface="Arial"/>
                        </a:rPr>
                        <a:t> ej.</a:t>
                      </a:r>
                      <a:endParaRPr sz="1100" dirty="0">
                        <a:latin typeface="Arial"/>
                        <a:cs typeface="Arial"/>
                      </a:endParaRPr>
                    </a:p>
                    <a:p>
                      <a:pPr marL="91440" marR="254000">
                        <a:lnSpc>
                          <a:spcPct val="101800"/>
                        </a:lnSpc>
                      </a:pPr>
                      <a:r>
                        <a:rPr sz="1100" spc="-40" dirty="0">
                          <a:latin typeface="Arial"/>
                          <a:cs typeface="Arial"/>
                        </a:rPr>
                        <a:t>Orales/escritas/otros)</a:t>
                      </a:r>
                      <a:r>
                        <a:rPr sz="1100" spc="30" dirty="0">
                          <a:latin typeface="Arial"/>
                          <a:cs typeface="Arial"/>
                        </a:rPr>
                        <a:t> </a:t>
                      </a:r>
                      <a:r>
                        <a:rPr sz="1100" spc="-50" dirty="0">
                          <a:latin typeface="Arial"/>
                          <a:cs typeface="Arial"/>
                        </a:rPr>
                        <a:t>propias</a:t>
                      </a:r>
                      <a:r>
                        <a:rPr sz="1100" spc="35" dirty="0">
                          <a:latin typeface="Arial"/>
                          <a:cs typeface="Arial"/>
                        </a:rPr>
                        <a:t> </a:t>
                      </a:r>
                      <a:r>
                        <a:rPr sz="1100" spc="-50" dirty="0">
                          <a:latin typeface="Arial"/>
                          <a:cs typeface="Arial"/>
                        </a:rPr>
                        <a:t>o </a:t>
                      </a:r>
                      <a:r>
                        <a:rPr sz="1100" spc="-60" dirty="0">
                          <a:latin typeface="Arial"/>
                          <a:cs typeface="Arial"/>
                        </a:rPr>
                        <a:t>de</a:t>
                      </a:r>
                      <a:r>
                        <a:rPr sz="1100" spc="-45" dirty="0">
                          <a:latin typeface="Arial"/>
                          <a:cs typeface="Arial"/>
                        </a:rPr>
                        <a:t> </a:t>
                      </a:r>
                      <a:r>
                        <a:rPr sz="1100" spc="-20" dirty="0">
                          <a:latin typeface="Arial"/>
                          <a:cs typeface="Arial"/>
                        </a:rPr>
                        <a:t>otros</a:t>
                      </a:r>
                      <a:endParaRPr sz="1100" dirty="0">
                        <a:latin typeface="Arial"/>
                        <a:cs typeface="Arial"/>
                      </a:endParaRPr>
                    </a:p>
                  </a:txBody>
                  <a:tcPr marL="0" marR="0" marT="11239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a:lnSpc>
                          <a:spcPct val="100000"/>
                        </a:lnSpc>
                        <a:spcBef>
                          <a:spcPts val="850"/>
                        </a:spcBef>
                      </a:pPr>
                      <a:endParaRPr sz="1100" dirty="0">
                        <a:latin typeface="Times New Roman"/>
                        <a:cs typeface="Times New Roman"/>
                      </a:endParaRPr>
                    </a:p>
                    <a:p>
                      <a:pPr marL="381000" marR="315595" indent="-154940">
                        <a:lnSpc>
                          <a:spcPct val="100000"/>
                        </a:lnSpc>
                        <a:buSzPct val="90909"/>
                        <a:buChar char="●"/>
                        <a:tabLst>
                          <a:tab pos="382270" algn="l"/>
                        </a:tabLst>
                      </a:pPr>
                      <a:r>
                        <a:rPr sz="1100" spc="-20" dirty="0">
                          <a:latin typeface="Arial"/>
                          <a:cs typeface="Arial"/>
                        </a:rPr>
                        <a:t>invitar</a:t>
                      </a:r>
                      <a:r>
                        <a:rPr sz="1100" spc="-30" dirty="0">
                          <a:latin typeface="Arial"/>
                          <a:cs typeface="Arial"/>
                        </a:rPr>
                        <a:t> </a:t>
                      </a:r>
                      <a:r>
                        <a:rPr sz="1100" spc="-95" dirty="0">
                          <a:latin typeface="Arial"/>
                          <a:cs typeface="Arial"/>
                        </a:rPr>
                        <a:t>a</a:t>
                      </a:r>
                      <a:r>
                        <a:rPr sz="1100" spc="-30" dirty="0">
                          <a:latin typeface="Arial"/>
                          <a:cs typeface="Arial"/>
                        </a:rPr>
                        <a:t> </a:t>
                      </a:r>
                      <a:r>
                        <a:rPr sz="1100" spc="-25" dirty="0">
                          <a:latin typeface="Arial"/>
                          <a:cs typeface="Arial"/>
                        </a:rPr>
                        <a:t>otros</a:t>
                      </a:r>
                      <a:r>
                        <a:rPr sz="1100" spc="-30" dirty="0">
                          <a:latin typeface="Arial"/>
                          <a:cs typeface="Arial"/>
                        </a:rPr>
                        <a:t> </a:t>
                      </a:r>
                      <a:r>
                        <a:rPr sz="1100" spc="-95" dirty="0">
                          <a:latin typeface="Arial"/>
                          <a:cs typeface="Arial"/>
                        </a:rPr>
                        <a:t>a</a:t>
                      </a:r>
                      <a:r>
                        <a:rPr sz="1100" spc="-30" dirty="0">
                          <a:latin typeface="Arial"/>
                          <a:cs typeface="Arial"/>
                        </a:rPr>
                        <a:t> </a:t>
                      </a:r>
                      <a:r>
                        <a:rPr sz="1100" spc="-45" dirty="0">
                          <a:latin typeface="Arial"/>
                          <a:cs typeface="Arial"/>
                        </a:rPr>
                        <a:t>desarrollar</a:t>
                      </a:r>
                      <a:r>
                        <a:rPr sz="1100" spc="-30" dirty="0">
                          <a:latin typeface="Arial"/>
                          <a:cs typeface="Arial"/>
                        </a:rPr>
                        <a:t> las 	</a:t>
                      </a:r>
                      <a:r>
                        <a:rPr sz="1100" spc="-70" dirty="0">
                          <a:latin typeface="Arial"/>
                          <a:cs typeface="Arial"/>
                        </a:rPr>
                        <a:t>ideas</a:t>
                      </a:r>
                      <a:r>
                        <a:rPr sz="1100" spc="-40" dirty="0">
                          <a:latin typeface="Arial"/>
                          <a:cs typeface="Arial"/>
                        </a:rPr>
                        <a:t> </a:t>
                      </a:r>
                      <a:r>
                        <a:rPr sz="1100" spc="-50" dirty="0">
                          <a:latin typeface="Arial"/>
                          <a:cs typeface="Arial"/>
                        </a:rPr>
                        <a:t>propias</a:t>
                      </a:r>
                      <a:r>
                        <a:rPr sz="1100" spc="-40" dirty="0">
                          <a:latin typeface="Arial"/>
                          <a:cs typeface="Arial"/>
                        </a:rPr>
                        <a:t> o </a:t>
                      </a:r>
                      <a:r>
                        <a:rPr sz="1100" spc="-10" dirty="0">
                          <a:latin typeface="Arial"/>
                          <a:cs typeface="Arial"/>
                        </a:rPr>
                        <a:t>ajenas</a:t>
                      </a:r>
                      <a:endParaRPr sz="1100" dirty="0">
                        <a:latin typeface="Arial"/>
                        <a:cs typeface="Arial"/>
                      </a:endParaRPr>
                    </a:p>
                    <a:p>
                      <a:pPr marL="381000" indent="-154940">
                        <a:lnSpc>
                          <a:spcPct val="100000"/>
                        </a:lnSpc>
                        <a:spcBef>
                          <a:spcPts val="25"/>
                        </a:spcBef>
                        <a:buSzPct val="90909"/>
                        <a:buChar char="●"/>
                        <a:tabLst>
                          <a:tab pos="381000" algn="l"/>
                        </a:tabLst>
                      </a:pPr>
                      <a:r>
                        <a:rPr sz="1100" spc="-20" dirty="0">
                          <a:latin typeface="Arial"/>
                          <a:cs typeface="Arial"/>
                        </a:rPr>
                        <a:t>invitar</a:t>
                      </a:r>
                      <a:r>
                        <a:rPr sz="1100" spc="-35" dirty="0">
                          <a:latin typeface="Arial"/>
                          <a:cs typeface="Arial"/>
                        </a:rPr>
                        <a:t> </a:t>
                      </a:r>
                      <a:r>
                        <a:rPr sz="1100" spc="-95" dirty="0">
                          <a:latin typeface="Arial"/>
                          <a:cs typeface="Arial"/>
                        </a:rPr>
                        <a:t>a</a:t>
                      </a:r>
                      <a:r>
                        <a:rPr sz="1100" spc="-35" dirty="0">
                          <a:latin typeface="Arial"/>
                          <a:cs typeface="Arial"/>
                        </a:rPr>
                        <a:t> </a:t>
                      </a:r>
                      <a:r>
                        <a:rPr sz="1100" spc="-55" dirty="0">
                          <a:latin typeface="Arial"/>
                          <a:cs typeface="Arial"/>
                        </a:rPr>
                        <a:t>aclarar</a:t>
                      </a:r>
                      <a:r>
                        <a:rPr sz="1100" spc="-35" dirty="0">
                          <a:latin typeface="Arial"/>
                          <a:cs typeface="Arial"/>
                        </a:rPr>
                        <a:t> </a:t>
                      </a:r>
                      <a:r>
                        <a:rPr sz="1100" spc="-60" dirty="0">
                          <a:latin typeface="Arial"/>
                          <a:cs typeface="Arial"/>
                        </a:rPr>
                        <a:t>una</a:t>
                      </a:r>
                      <a:r>
                        <a:rPr sz="1100" spc="-35" dirty="0">
                          <a:latin typeface="Arial"/>
                          <a:cs typeface="Arial"/>
                        </a:rPr>
                        <a:t> </a:t>
                      </a:r>
                      <a:r>
                        <a:rPr sz="1100" spc="-10" dirty="0">
                          <a:latin typeface="Arial"/>
                          <a:cs typeface="Arial"/>
                        </a:rPr>
                        <a:t>contribución</a:t>
                      </a:r>
                      <a:endParaRPr sz="1100" dirty="0">
                        <a:latin typeface="Arial"/>
                        <a:cs typeface="Arial"/>
                      </a:endParaRPr>
                    </a:p>
                    <a:p>
                      <a:pPr marL="381000" marR="158115" indent="-154940">
                        <a:lnSpc>
                          <a:spcPct val="101800"/>
                        </a:lnSpc>
                        <a:buSzPct val="90909"/>
                        <a:buChar char="●"/>
                        <a:tabLst>
                          <a:tab pos="382270" algn="l"/>
                        </a:tabLst>
                      </a:pPr>
                      <a:r>
                        <a:rPr sz="1100" spc="-20" dirty="0">
                          <a:latin typeface="Arial"/>
                          <a:cs typeface="Arial"/>
                        </a:rPr>
                        <a:t>invitar</a:t>
                      </a:r>
                      <a:r>
                        <a:rPr sz="1100" spc="-45" dirty="0">
                          <a:latin typeface="Arial"/>
                          <a:cs typeface="Arial"/>
                        </a:rPr>
                        <a:t> </a:t>
                      </a:r>
                      <a:r>
                        <a:rPr sz="1100" spc="-95" dirty="0">
                          <a:latin typeface="Arial"/>
                          <a:cs typeface="Arial"/>
                        </a:rPr>
                        <a:t>a</a:t>
                      </a:r>
                      <a:r>
                        <a:rPr sz="1100" spc="-45" dirty="0">
                          <a:latin typeface="Arial"/>
                          <a:cs typeface="Arial"/>
                        </a:rPr>
                        <a:t> </a:t>
                      </a:r>
                      <a:r>
                        <a:rPr sz="1100" spc="-25" dirty="0">
                          <a:latin typeface="Arial"/>
                          <a:cs typeface="Arial"/>
                        </a:rPr>
                        <a:t>otros</a:t>
                      </a:r>
                      <a:r>
                        <a:rPr sz="1100" spc="-45" dirty="0">
                          <a:latin typeface="Arial"/>
                          <a:cs typeface="Arial"/>
                        </a:rPr>
                        <a:t> </a:t>
                      </a:r>
                      <a:r>
                        <a:rPr sz="1100" spc="-95" dirty="0">
                          <a:latin typeface="Arial"/>
                          <a:cs typeface="Arial"/>
                        </a:rPr>
                        <a:t>a</a:t>
                      </a:r>
                      <a:r>
                        <a:rPr sz="1100" spc="-45" dirty="0">
                          <a:latin typeface="Arial"/>
                          <a:cs typeface="Arial"/>
                        </a:rPr>
                        <a:t> </a:t>
                      </a:r>
                      <a:r>
                        <a:rPr sz="1100" spc="-10" dirty="0">
                          <a:latin typeface="Arial"/>
                          <a:cs typeface="Arial"/>
                        </a:rPr>
                        <a:t>manifestar 	</a:t>
                      </a:r>
                      <a:r>
                        <a:rPr sz="1100" spc="-55" dirty="0">
                          <a:latin typeface="Arial"/>
                          <a:cs typeface="Arial"/>
                        </a:rPr>
                        <a:t>acuerdo</a:t>
                      </a:r>
                      <a:r>
                        <a:rPr sz="1100" spc="-25" dirty="0">
                          <a:latin typeface="Arial"/>
                          <a:cs typeface="Arial"/>
                        </a:rPr>
                        <a:t> </a:t>
                      </a:r>
                      <a:r>
                        <a:rPr sz="1100" spc="-40" dirty="0">
                          <a:latin typeface="Arial"/>
                          <a:cs typeface="Arial"/>
                        </a:rPr>
                        <a:t>o</a:t>
                      </a:r>
                      <a:r>
                        <a:rPr sz="1100" spc="-25" dirty="0">
                          <a:latin typeface="Arial"/>
                          <a:cs typeface="Arial"/>
                        </a:rPr>
                        <a:t> </a:t>
                      </a:r>
                      <a:r>
                        <a:rPr sz="1100" spc="-60" dirty="0">
                          <a:latin typeface="Arial"/>
                          <a:cs typeface="Arial"/>
                        </a:rPr>
                        <a:t>desacuerdo,</a:t>
                      </a:r>
                      <a:r>
                        <a:rPr sz="1100" spc="-25" dirty="0">
                          <a:latin typeface="Arial"/>
                          <a:cs typeface="Arial"/>
                        </a:rPr>
                        <a:t> </a:t>
                      </a:r>
                      <a:r>
                        <a:rPr sz="1100" spc="-40" dirty="0">
                          <a:latin typeface="Arial"/>
                          <a:cs typeface="Arial"/>
                        </a:rPr>
                        <a:t>comparar 	o </a:t>
                      </a:r>
                      <a:r>
                        <a:rPr sz="1100" spc="-55" dirty="0">
                          <a:latin typeface="Arial"/>
                          <a:cs typeface="Arial"/>
                        </a:rPr>
                        <a:t>evaluar</a:t>
                      </a:r>
                      <a:r>
                        <a:rPr sz="1100" spc="-40" dirty="0">
                          <a:latin typeface="Arial"/>
                          <a:cs typeface="Arial"/>
                        </a:rPr>
                        <a:t> </a:t>
                      </a:r>
                      <a:r>
                        <a:rPr sz="1100" spc="-75" dirty="0">
                          <a:latin typeface="Arial"/>
                          <a:cs typeface="Arial"/>
                        </a:rPr>
                        <a:t>las</a:t>
                      </a:r>
                      <a:r>
                        <a:rPr sz="1100" spc="-40" dirty="0">
                          <a:latin typeface="Arial"/>
                          <a:cs typeface="Arial"/>
                        </a:rPr>
                        <a:t> </a:t>
                      </a:r>
                      <a:r>
                        <a:rPr sz="1100" spc="-70" dirty="0">
                          <a:latin typeface="Arial"/>
                          <a:cs typeface="Arial"/>
                        </a:rPr>
                        <a:t>ideas</a:t>
                      </a:r>
                      <a:r>
                        <a:rPr sz="1100" spc="-40" dirty="0">
                          <a:latin typeface="Arial"/>
                          <a:cs typeface="Arial"/>
                        </a:rPr>
                        <a:t> o puntos </a:t>
                      </a:r>
                      <a:r>
                        <a:rPr sz="1100" spc="-25" dirty="0">
                          <a:latin typeface="Arial"/>
                          <a:cs typeface="Arial"/>
                        </a:rPr>
                        <a:t>de 	</a:t>
                      </a:r>
                      <a:r>
                        <a:rPr sz="1100" spc="-45" dirty="0">
                          <a:latin typeface="Arial"/>
                          <a:cs typeface="Arial"/>
                        </a:rPr>
                        <a:t>vista</a:t>
                      </a:r>
                      <a:r>
                        <a:rPr sz="1100" spc="-55" dirty="0">
                          <a:latin typeface="Arial"/>
                          <a:cs typeface="Arial"/>
                        </a:rPr>
                        <a:t> de los </a:t>
                      </a:r>
                      <a:r>
                        <a:rPr sz="1100" spc="-10" dirty="0">
                          <a:latin typeface="Arial"/>
                          <a:cs typeface="Arial"/>
                        </a:rPr>
                        <a:t>demás</a:t>
                      </a:r>
                      <a:endParaRPr sz="1100" dirty="0">
                        <a:latin typeface="Arial"/>
                        <a:cs typeface="Arial"/>
                      </a:endParaRPr>
                    </a:p>
                    <a:p>
                      <a:pPr marL="381000" marR="146050" indent="-154940">
                        <a:lnSpc>
                          <a:spcPct val="101800"/>
                        </a:lnSpc>
                        <a:buSzPct val="90909"/>
                        <a:buChar char="●"/>
                        <a:tabLst>
                          <a:tab pos="382270" algn="l"/>
                        </a:tabLst>
                      </a:pPr>
                      <a:r>
                        <a:rPr sz="1100" spc="-20" dirty="0">
                          <a:latin typeface="Arial"/>
                          <a:cs typeface="Arial"/>
                        </a:rPr>
                        <a:t>invitar</a:t>
                      </a:r>
                      <a:r>
                        <a:rPr sz="1100" spc="-40" dirty="0">
                          <a:latin typeface="Arial"/>
                          <a:cs typeface="Arial"/>
                        </a:rPr>
                        <a:t> </a:t>
                      </a:r>
                      <a:r>
                        <a:rPr sz="1100" spc="-95" dirty="0">
                          <a:latin typeface="Arial"/>
                          <a:cs typeface="Arial"/>
                        </a:rPr>
                        <a:t>a</a:t>
                      </a:r>
                      <a:r>
                        <a:rPr sz="1100" spc="-40" dirty="0">
                          <a:latin typeface="Arial"/>
                          <a:cs typeface="Arial"/>
                        </a:rPr>
                        <a:t> </a:t>
                      </a:r>
                      <a:r>
                        <a:rPr sz="1100" spc="-25" dirty="0">
                          <a:latin typeface="Arial"/>
                          <a:cs typeface="Arial"/>
                        </a:rPr>
                        <a:t>otros</a:t>
                      </a:r>
                      <a:r>
                        <a:rPr sz="1100" spc="-40" dirty="0">
                          <a:latin typeface="Arial"/>
                          <a:cs typeface="Arial"/>
                        </a:rPr>
                        <a:t> </a:t>
                      </a:r>
                      <a:r>
                        <a:rPr sz="1100" spc="-95" dirty="0">
                          <a:latin typeface="Arial"/>
                          <a:cs typeface="Arial"/>
                        </a:rPr>
                        <a:t>a</a:t>
                      </a:r>
                      <a:r>
                        <a:rPr sz="1100" spc="-40" dirty="0">
                          <a:latin typeface="Arial"/>
                          <a:cs typeface="Arial"/>
                        </a:rPr>
                        <a:t> </a:t>
                      </a:r>
                      <a:r>
                        <a:rPr sz="1100" spc="-35" dirty="0">
                          <a:latin typeface="Arial"/>
                          <a:cs typeface="Arial"/>
                        </a:rPr>
                        <a:t>mejorar</a:t>
                      </a:r>
                      <a:r>
                        <a:rPr sz="1100" spc="-40" dirty="0">
                          <a:latin typeface="Arial"/>
                          <a:cs typeface="Arial"/>
                        </a:rPr>
                        <a:t> o </a:t>
                      </a:r>
                      <a:r>
                        <a:rPr sz="1100" spc="-10" dirty="0">
                          <a:latin typeface="Arial"/>
                          <a:cs typeface="Arial"/>
                        </a:rPr>
                        <a:t>reﬁnar 	</a:t>
                      </a:r>
                      <a:r>
                        <a:rPr sz="1100" spc="-60" dirty="0">
                          <a:latin typeface="Arial"/>
                          <a:cs typeface="Arial"/>
                        </a:rPr>
                        <a:t>una </a:t>
                      </a:r>
                      <a:r>
                        <a:rPr sz="1100" spc="-20" dirty="0">
                          <a:latin typeface="Arial"/>
                          <a:cs typeface="Arial"/>
                        </a:rPr>
                        <a:t>idea</a:t>
                      </a:r>
                      <a:endParaRPr sz="1100" dirty="0">
                        <a:latin typeface="Arial"/>
                        <a:cs typeface="Arial"/>
                      </a:endParaRPr>
                    </a:p>
                  </a:txBody>
                  <a:tcPr marL="0" marR="0" marT="107950"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90805">
                        <a:lnSpc>
                          <a:spcPct val="100000"/>
                        </a:lnSpc>
                        <a:spcBef>
                          <a:spcPts val="890"/>
                        </a:spcBef>
                      </a:pPr>
                      <a:r>
                        <a:rPr sz="1100" b="1" spc="-110" dirty="0">
                          <a:latin typeface="Arial"/>
                          <a:cs typeface="Arial"/>
                        </a:rPr>
                        <a:t>Posibles</a:t>
                      </a:r>
                      <a:r>
                        <a:rPr sz="1100" b="1" spc="-35" dirty="0">
                          <a:latin typeface="Arial"/>
                          <a:cs typeface="Arial"/>
                        </a:rPr>
                        <a:t> </a:t>
                      </a:r>
                      <a:r>
                        <a:rPr sz="1100" b="1" spc="-90" dirty="0">
                          <a:latin typeface="Arial"/>
                          <a:cs typeface="Arial"/>
                        </a:rPr>
                        <a:t>palabras</a:t>
                      </a:r>
                      <a:r>
                        <a:rPr sz="1100" b="1" spc="-35" dirty="0">
                          <a:latin typeface="Arial"/>
                          <a:cs typeface="Arial"/>
                        </a:rPr>
                        <a:t> </a:t>
                      </a:r>
                      <a:r>
                        <a:rPr sz="1100" b="1" spc="-80" dirty="0">
                          <a:latin typeface="Arial"/>
                          <a:cs typeface="Arial"/>
                        </a:rPr>
                        <a:t>a</a:t>
                      </a:r>
                      <a:r>
                        <a:rPr sz="1100" b="1" spc="-35" dirty="0">
                          <a:latin typeface="Arial"/>
                          <a:cs typeface="Arial"/>
                        </a:rPr>
                        <a:t> </a:t>
                      </a:r>
                      <a:r>
                        <a:rPr sz="1100" b="1" spc="-95" dirty="0">
                          <a:latin typeface="Arial"/>
                          <a:cs typeface="Arial"/>
                        </a:rPr>
                        <a:t>las</a:t>
                      </a:r>
                      <a:r>
                        <a:rPr sz="1100" b="1" spc="-35" dirty="0">
                          <a:latin typeface="Arial"/>
                          <a:cs typeface="Arial"/>
                        </a:rPr>
                        <a:t> </a:t>
                      </a:r>
                      <a:r>
                        <a:rPr sz="1100" b="1" spc="-85" dirty="0">
                          <a:latin typeface="Arial"/>
                          <a:cs typeface="Arial"/>
                        </a:rPr>
                        <a:t>que</a:t>
                      </a:r>
                      <a:r>
                        <a:rPr sz="1100" b="1" spc="-35" dirty="0">
                          <a:latin typeface="Arial"/>
                          <a:cs typeface="Arial"/>
                        </a:rPr>
                        <a:t> </a:t>
                      </a:r>
                      <a:r>
                        <a:rPr sz="1100" b="1" spc="-70" dirty="0">
                          <a:latin typeface="Arial"/>
                          <a:cs typeface="Arial"/>
                        </a:rPr>
                        <a:t>prestar</a:t>
                      </a:r>
                      <a:r>
                        <a:rPr sz="1100" b="1" spc="-35" dirty="0">
                          <a:latin typeface="Arial"/>
                          <a:cs typeface="Arial"/>
                        </a:rPr>
                        <a:t> </a:t>
                      </a:r>
                      <a:r>
                        <a:rPr sz="1100" b="1" spc="-10" dirty="0">
                          <a:latin typeface="Arial"/>
                          <a:cs typeface="Arial"/>
                        </a:rPr>
                        <a:t>atención:</a:t>
                      </a:r>
                      <a:endParaRPr sz="1100" dirty="0">
                        <a:latin typeface="Arial"/>
                        <a:cs typeface="Arial"/>
                      </a:endParaRPr>
                    </a:p>
                    <a:p>
                      <a:pPr marL="112395" marR="231140" indent="31115">
                        <a:lnSpc>
                          <a:spcPct val="101800"/>
                        </a:lnSpc>
                        <a:spcBef>
                          <a:spcPts val="600"/>
                        </a:spcBef>
                      </a:pPr>
                      <a:r>
                        <a:rPr sz="1100" spc="-50" dirty="0">
                          <a:latin typeface="Arial"/>
                          <a:cs typeface="Arial"/>
                        </a:rPr>
                        <a:t>“¿Qué?”</a:t>
                      </a:r>
                      <a:r>
                        <a:rPr sz="1100" spc="-30" dirty="0">
                          <a:latin typeface="Arial"/>
                          <a:cs typeface="Arial"/>
                        </a:rPr>
                        <a:t> </a:t>
                      </a:r>
                      <a:r>
                        <a:rPr sz="1100" spc="-40" dirty="0">
                          <a:latin typeface="Arial"/>
                          <a:cs typeface="Arial"/>
                        </a:rPr>
                        <a:t>“Cuéntame”,</a:t>
                      </a:r>
                      <a:r>
                        <a:rPr sz="1100" spc="-25" dirty="0">
                          <a:latin typeface="Arial"/>
                          <a:cs typeface="Arial"/>
                        </a:rPr>
                        <a:t> </a:t>
                      </a:r>
                      <a:r>
                        <a:rPr sz="1100" spc="-80" dirty="0">
                          <a:latin typeface="Arial"/>
                          <a:cs typeface="Arial"/>
                        </a:rPr>
                        <a:t>“¿Puedes</a:t>
                      </a:r>
                      <a:r>
                        <a:rPr sz="1100" spc="-25" dirty="0">
                          <a:latin typeface="Arial"/>
                          <a:cs typeface="Arial"/>
                        </a:rPr>
                        <a:t> reformular</a:t>
                      </a:r>
                      <a:r>
                        <a:rPr sz="1100" spc="-30" dirty="0">
                          <a:latin typeface="Arial"/>
                          <a:cs typeface="Arial"/>
                        </a:rPr>
                        <a:t> </a:t>
                      </a:r>
                      <a:r>
                        <a:rPr sz="1100" spc="-55" dirty="0">
                          <a:latin typeface="Arial"/>
                          <a:cs typeface="Arial"/>
                        </a:rPr>
                        <a:t>eso?”</a:t>
                      </a:r>
                      <a:r>
                        <a:rPr sz="1100" spc="-25" dirty="0">
                          <a:latin typeface="Arial"/>
                          <a:cs typeface="Arial"/>
                        </a:rPr>
                        <a:t> </a:t>
                      </a:r>
                      <a:r>
                        <a:rPr sz="1100" spc="-70" dirty="0">
                          <a:latin typeface="Arial"/>
                          <a:cs typeface="Arial"/>
                        </a:rPr>
                        <a:t>“¿Tú</a:t>
                      </a:r>
                      <a:r>
                        <a:rPr sz="1100" spc="-25" dirty="0">
                          <a:latin typeface="Arial"/>
                          <a:cs typeface="Arial"/>
                        </a:rPr>
                        <a:t> </a:t>
                      </a:r>
                      <a:r>
                        <a:rPr sz="1100" spc="-55" dirty="0">
                          <a:latin typeface="Arial"/>
                          <a:cs typeface="Arial"/>
                        </a:rPr>
                        <a:t>crees?”</a:t>
                      </a:r>
                      <a:r>
                        <a:rPr sz="1100" spc="-30" dirty="0">
                          <a:latin typeface="Arial"/>
                          <a:cs typeface="Arial"/>
                        </a:rPr>
                        <a:t> </a:t>
                      </a:r>
                      <a:r>
                        <a:rPr sz="1100" spc="-85" dirty="0">
                          <a:latin typeface="Arial"/>
                          <a:cs typeface="Arial"/>
                        </a:rPr>
                        <a:t>“¿Estás</a:t>
                      </a:r>
                      <a:r>
                        <a:rPr sz="1100" spc="-25" dirty="0">
                          <a:latin typeface="Arial"/>
                          <a:cs typeface="Arial"/>
                        </a:rPr>
                        <a:t> </a:t>
                      </a:r>
                      <a:r>
                        <a:rPr sz="1100" spc="-60" dirty="0">
                          <a:latin typeface="Arial"/>
                          <a:cs typeface="Arial"/>
                        </a:rPr>
                        <a:t>de</a:t>
                      </a:r>
                      <a:r>
                        <a:rPr sz="1100" spc="-25" dirty="0">
                          <a:latin typeface="Arial"/>
                          <a:cs typeface="Arial"/>
                        </a:rPr>
                        <a:t> </a:t>
                      </a:r>
                      <a:r>
                        <a:rPr sz="1100" spc="-10" dirty="0">
                          <a:latin typeface="Arial"/>
                          <a:cs typeface="Arial"/>
                        </a:rPr>
                        <a:t>acuerdo?” </a:t>
                      </a:r>
                      <a:r>
                        <a:rPr sz="1100" spc="-80" dirty="0">
                          <a:latin typeface="Arial"/>
                          <a:cs typeface="Arial"/>
                        </a:rPr>
                        <a:t>“¿Puedes</a:t>
                      </a:r>
                      <a:r>
                        <a:rPr sz="1100" spc="-45" dirty="0">
                          <a:latin typeface="Arial"/>
                          <a:cs typeface="Arial"/>
                        </a:rPr>
                        <a:t> añadir </a:t>
                      </a:r>
                      <a:r>
                        <a:rPr sz="1100" spc="-60" dirty="0">
                          <a:latin typeface="Arial"/>
                          <a:cs typeface="Arial"/>
                        </a:rPr>
                        <a:t>algo</a:t>
                      </a:r>
                      <a:r>
                        <a:rPr sz="1100" spc="-45" dirty="0">
                          <a:latin typeface="Arial"/>
                          <a:cs typeface="Arial"/>
                        </a:rPr>
                        <a:t> </a:t>
                      </a:r>
                      <a:r>
                        <a:rPr sz="1100" spc="-85" dirty="0">
                          <a:latin typeface="Arial"/>
                          <a:cs typeface="Arial"/>
                        </a:rPr>
                        <a:t>más</a:t>
                      </a:r>
                      <a:r>
                        <a:rPr sz="1100" spc="-45" dirty="0">
                          <a:latin typeface="Arial"/>
                          <a:cs typeface="Arial"/>
                        </a:rPr>
                        <a:t> </a:t>
                      </a:r>
                      <a:r>
                        <a:rPr sz="1100" spc="-95" dirty="0">
                          <a:latin typeface="Arial"/>
                          <a:cs typeface="Arial"/>
                        </a:rPr>
                        <a:t>a</a:t>
                      </a:r>
                      <a:r>
                        <a:rPr sz="1100" spc="-45" dirty="0">
                          <a:latin typeface="Arial"/>
                          <a:cs typeface="Arial"/>
                        </a:rPr>
                        <a:t> </a:t>
                      </a:r>
                      <a:r>
                        <a:rPr sz="1100" spc="-20" dirty="0">
                          <a:latin typeface="Arial"/>
                          <a:cs typeface="Arial"/>
                        </a:rPr>
                        <a:t>lo</a:t>
                      </a:r>
                      <a:r>
                        <a:rPr sz="1100" spc="-45" dirty="0">
                          <a:latin typeface="Arial"/>
                          <a:cs typeface="Arial"/>
                        </a:rPr>
                        <a:t> </a:t>
                      </a:r>
                      <a:r>
                        <a:rPr sz="1100" spc="-50" dirty="0">
                          <a:latin typeface="Arial"/>
                          <a:cs typeface="Arial"/>
                        </a:rPr>
                        <a:t>que</a:t>
                      </a:r>
                      <a:r>
                        <a:rPr sz="1100" spc="-45" dirty="0">
                          <a:latin typeface="Arial"/>
                          <a:cs typeface="Arial"/>
                        </a:rPr>
                        <a:t> </a:t>
                      </a:r>
                      <a:r>
                        <a:rPr sz="1100" spc="-105" dirty="0">
                          <a:latin typeface="Arial"/>
                          <a:cs typeface="Arial"/>
                        </a:rPr>
                        <a:t>se</a:t>
                      </a:r>
                      <a:r>
                        <a:rPr sz="1100" spc="-45" dirty="0">
                          <a:latin typeface="Arial"/>
                          <a:cs typeface="Arial"/>
                        </a:rPr>
                        <a:t> </a:t>
                      </a:r>
                      <a:r>
                        <a:rPr sz="1100" spc="-10" dirty="0">
                          <a:latin typeface="Arial"/>
                          <a:cs typeface="Arial"/>
                        </a:rPr>
                        <a:t>dijo...?”</a:t>
                      </a:r>
                      <a:endParaRPr sz="1100" dirty="0">
                        <a:latin typeface="Arial"/>
                        <a:cs typeface="Arial"/>
                      </a:endParaRPr>
                    </a:p>
                    <a:p>
                      <a:pPr marL="112395">
                        <a:lnSpc>
                          <a:spcPct val="100000"/>
                        </a:lnSpc>
                        <a:spcBef>
                          <a:spcPts val="625"/>
                        </a:spcBef>
                      </a:pPr>
                      <a:r>
                        <a:rPr sz="1100" b="1" spc="-10" dirty="0">
                          <a:latin typeface="Arial"/>
                          <a:cs typeface="Arial"/>
                        </a:rPr>
                        <a:t>Ejemplos:</a:t>
                      </a:r>
                      <a:endParaRPr sz="1100" dirty="0">
                        <a:latin typeface="Arial"/>
                        <a:cs typeface="Arial"/>
                      </a:endParaRPr>
                    </a:p>
                    <a:p>
                      <a:pPr marL="112395">
                        <a:lnSpc>
                          <a:spcPct val="100000"/>
                        </a:lnSpc>
                        <a:spcBef>
                          <a:spcPts val="625"/>
                        </a:spcBef>
                      </a:pPr>
                      <a:r>
                        <a:rPr sz="1100" spc="-100" dirty="0">
                          <a:latin typeface="Arial"/>
                          <a:cs typeface="Arial"/>
                        </a:rPr>
                        <a:t>¿Qué</a:t>
                      </a:r>
                      <a:r>
                        <a:rPr sz="1100" spc="-30" dirty="0">
                          <a:latin typeface="Arial"/>
                          <a:cs typeface="Arial"/>
                        </a:rPr>
                        <a:t> </a:t>
                      </a:r>
                      <a:r>
                        <a:rPr sz="1100" spc="-55" dirty="0">
                          <a:latin typeface="Arial"/>
                          <a:cs typeface="Arial"/>
                        </a:rPr>
                        <a:t>quieres</a:t>
                      </a:r>
                      <a:r>
                        <a:rPr sz="1100" spc="-25" dirty="0">
                          <a:latin typeface="Arial"/>
                          <a:cs typeface="Arial"/>
                        </a:rPr>
                        <a:t> </a:t>
                      </a:r>
                      <a:r>
                        <a:rPr sz="1100" spc="-55" dirty="0">
                          <a:latin typeface="Arial"/>
                          <a:cs typeface="Arial"/>
                        </a:rPr>
                        <a:t>decir?</a:t>
                      </a:r>
                      <a:r>
                        <a:rPr sz="1100" spc="-30" dirty="0">
                          <a:latin typeface="Arial"/>
                          <a:cs typeface="Arial"/>
                        </a:rPr>
                        <a:t> </a:t>
                      </a:r>
                      <a:r>
                        <a:rPr sz="1100" spc="-70" dirty="0">
                          <a:latin typeface="Arial"/>
                          <a:cs typeface="Arial"/>
                        </a:rPr>
                        <a:t>Cuéntame</a:t>
                      </a:r>
                      <a:r>
                        <a:rPr sz="1100" spc="-25" dirty="0">
                          <a:latin typeface="Arial"/>
                          <a:cs typeface="Arial"/>
                        </a:rPr>
                        <a:t> </a:t>
                      </a:r>
                      <a:r>
                        <a:rPr sz="1100" spc="-20" dirty="0">
                          <a:latin typeface="Arial"/>
                          <a:cs typeface="Arial"/>
                        </a:rPr>
                        <a:t>más…</a:t>
                      </a:r>
                      <a:endParaRPr sz="1100" dirty="0">
                        <a:latin typeface="Arial"/>
                        <a:cs typeface="Arial"/>
                      </a:endParaRPr>
                    </a:p>
                    <a:p>
                      <a:pPr marL="112395">
                        <a:lnSpc>
                          <a:spcPct val="100000"/>
                        </a:lnSpc>
                        <a:spcBef>
                          <a:spcPts val="625"/>
                        </a:spcBef>
                      </a:pPr>
                      <a:r>
                        <a:rPr sz="1100" spc="-75" dirty="0">
                          <a:latin typeface="Arial"/>
                          <a:cs typeface="Arial"/>
                        </a:rPr>
                        <a:t>¿Alguien</a:t>
                      </a:r>
                      <a:r>
                        <a:rPr sz="1100" spc="-35" dirty="0">
                          <a:latin typeface="Arial"/>
                          <a:cs typeface="Arial"/>
                        </a:rPr>
                        <a:t> </a:t>
                      </a:r>
                      <a:r>
                        <a:rPr sz="1100" dirty="0">
                          <a:latin typeface="Arial"/>
                          <a:cs typeface="Arial"/>
                        </a:rPr>
                        <a:t>fene</a:t>
                      </a:r>
                      <a:r>
                        <a:rPr sz="1100" spc="-30" dirty="0">
                          <a:latin typeface="Arial"/>
                          <a:cs typeface="Arial"/>
                        </a:rPr>
                        <a:t> </a:t>
                      </a:r>
                      <a:r>
                        <a:rPr sz="1100" spc="-60" dirty="0">
                          <a:latin typeface="Arial"/>
                          <a:cs typeface="Arial"/>
                        </a:rPr>
                        <a:t>algo</a:t>
                      </a:r>
                      <a:r>
                        <a:rPr sz="1100" spc="-30" dirty="0">
                          <a:latin typeface="Arial"/>
                          <a:cs typeface="Arial"/>
                        </a:rPr>
                        <a:t> </a:t>
                      </a:r>
                      <a:r>
                        <a:rPr sz="1100" spc="-50" dirty="0">
                          <a:latin typeface="Arial"/>
                          <a:cs typeface="Arial"/>
                        </a:rPr>
                        <a:t>que</a:t>
                      </a:r>
                      <a:r>
                        <a:rPr sz="1100" spc="-30" dirty="0">
                          <a:latin typeface="Arial"/>
                          <a:cs typeface="Arial"/>
                        </a:rPr>
                        <a:t> </a:t>
                      </a:r>
                      <a:r>
                        <a:rPr sz="1100" spc="-55" dirty="0">
                          <a:latin typeface="Arial"/>
                          <a:cs typeface="Arial"/>
                        </a:rPr>
                        <a:t>añadir?</a:t>
                      </a:r>
                      <a:r>
                        <a:rPr sz="1100" spc="-30" dirty="0">
                          <a:latin typeface="Arial"/>
                          <a:cs typeface="Arial"/>
                        </a:rPr>
                        <a:t> </a:t>
                      </a:r>
                      <a:r>
                        <a:rPr sz="1100" spc="-105" dirty="0">
                          <a:latin typeface="Arial"/>
                          <a:cs typeface="Arial"/>
                        </a:rPr>
                        <a:t>¿Puedes</a:t>
                      </a:r>
                      <a:r>
                        <a:rPr sz="1100" spc="-30" dirty="0">
                          <a:latin typeface="Arial"/>
                          <a:cs typeface="Arial"/>
                        </a:rPr>
                        <a:t> </a:t>
                      </a:r>
                      <a:r>
                        <a:rPr sz="1100" spc="-40" dirty="0">
                          <a:latin typeface="Arial"/>
                          <a:cs typeface="Arial"/>
                        </a:rPr>
                        <a:t>dar</a:t>
                      </a:r>
                      <a:r>
                        <a:rPr sz="1100" spc="-30" dirty="0">
                          <a:latin typeface="Arial"/>
                          <a:cs typeface="Arial"/>
                        </a:rPr>
                        <a:t> </a:t>
                      </a:r>
                      <a:r>
                        <a:rPr sz="1100" spc="-40" dirty="0">
                          <a:latin typeface="Arial"/>
                          <a:cs typeface="Arial"/>
                        </a:rPr>
                        <a:t>un</a:t>
                      </a:r>
                      <a:r>
                        <a:rPr sz="1100" spc="-35" dirty="0">
                          <a:latin typeface="Arial"/>
                          <a:cs typeface="Arial"/>
                        </a:rPr>
                        <a:t> </a:t>
                      </a:r>
                      <a:r>
                        <a:rPr sz="1100" spc="-40" dirty="0">
                          <a:latin typeface="Arial"/>
                          <a:cs typeface="Arial"/>
                        </a:rPr>
                        <a:t>ejemplo</a:t>
                      </a:r>
                      <a:r>
                        <a:rPr sz="1100" spc="-30" dirty="0">
                          <a:latin typeface="Arial"/>
                          <a:cs typeface="Arial"/>
                        </a:rPr>
                        <a:t> </a:t>
                      </a:r>
                      <a:r>
                        <a:rPr sz="1100" spc="-60" dirty="0">
                          <a:latin typeface="Arial"/>
                          <a:cs typeface="Arial"/>
                        </a:rPr>
                        <a:t>de</a:t>
                      </a:r>
                      <a:r>
                        <a:rPr sz="1100" spc="-30" dirty="0">
                          <a:latin typeface="Arial"/>
                          <a:cs typeface="Arial"/>
                        </a:rPr>
                        <a:t> </a:t>
                      </a:r>
                      <a:r>
                        <a:rPr sz="1100" spc="-20" dirty="0">
                          <a:latin typeface="Arial"/>
                          <a:cs typeface="Arial"/>
                        </a:rPr>
                        <a:t>lo</a:t>
                      </a:r>
                      <a:r>
                        <a:rPr sz="1100" spc="-30" dirty="0">
                          <a:latin typeface="Arial"/>
                          <a:cs typeface="Arial"/>
                        </a:rPr>
                        <a:t> </a:t>
                      </a:r>
                      <a:r>
                        <a:rPr sz="1100" spc="-50" dirty="0">
                          <a:latin typeface="Arial"/>
                          <a:cs typeface="Arial"/>
                        </a:rPr>
                        <a:t>que</a:t>
                      </a:r>
                      <a:r>
                        <a:rPr sz="1100" spc="-30" dirty="0">
                          <a:latin typeface="Arial"/>
                          <a:cs typeface="Arial"/>
                        </a:rPr>
                        <a:t> </a:t>
                      </a:r>
                      <a:r>
                        <a:rPr sz="1100" spc="-90" dirty="0">
                          <a:latin typeface="Arial"/>
                          <a:cs typeface="Arial"/>
                        </a:rPr>
                        <a:t>has</a:t>
                      </a:r>
                      <a:r>
                        <a:rPr sz="1100" spc="-30" dirty="0">
                          <a:latin typeface="Arial"/>
                          <a:cs typeface="Arial"/>
                        </a:rPr>
                        <a:t> </a:t>
                      </a:r>
                      <a:r>
                        <a:rPr sz="1100" spc="-10" dirty="0">
                          <a:latin typeface="Arial"/>
                          <a:cs typeface="Arial"/>
                        </a:rPr>
                        <a:t>dicho?</a:t>
                      </a:r>
                      <a:endParaRPr sz="1100" dirty="0">
                        <a:latin typeface="Arial"/>
                        <a:cs typeface="Arial"/>
                      </a:endParaRPr>
                    </a:p>
                    <a:p>
                      <a:pPr marL="112395" marR="112395">
                        <a:lnSpc>
                          <a:spcPct val="101800"/>
                        </a:lnSpc>
                        <a:spcBef>
                          <a:spcPts val="600"/>
                        </a:spcBef>
                      </a:pPr>
                      <a:r>
                        <a:rPr sz="1100" spc="-114" dirty="0">
                          <a:latin typeface="Arial"/>
                          <a:cs typeface="Arial"/>
                        </a:rPr>
                        <a:t>¿Tu</a:t>
                      </a:r>
                      <a:r>
                        <a:rPr sz="1100" spc="-45" dirty="0">
                          <a:latin typeface="Arial"/>
                          <a:cs typeface="Arial"/>
                        </a:rPr>
                        <a:t> </a:t>
                      </a:r>
                      <a:r>
                        <a:rPr sz="1100" spc="-55" dirty="0">
                          <a:latin typeface="Arial"/>
                          <a:cs typeface="Arial"/>
                        </a:rPr>
                        <a:t>idea</a:t>
                      </a:r>
                      <a:r>
                        <a:rPr sz="1100" spc="-40" dirty="0">
                          <a:latin typeface="Arial"/>
                          <a:cs typeface="Arial"/>
                        </a:rPr>
                        <a:t> </a:t>
                      </a:r>
                      <a:r>
                        <a:rPr sz="1100" spc="-105" dirty="0">
                          <a:latin typeface="Arial"/>
                          <a:cs typeface="Arial"/>
                        </a:rPr>
                        <a:t>es</a:t>
                      </a:r>
                      <a:r>
                        <a:rPr sz="1100" spc="-45" dirty="0">
                          <a:latin typeface="Arial"/>
                          <a:cs typeface="Arial"/>
                        </a:rPr>
                        <a:t> </a:t>
                      </a:r>
                      <a:r>
                        <a:rPr sz="1100" spc="-40" dirty="0">
                          <a:latin typeface="Arial"/>
                          <a:cs typeface="Arial"/>
                        </a:rPr>
                        <a:t>similar</a:t>
                      </a:r>
                      <a:r>
                        <a:rPr sz="1100" spc="-45" dirty="0">
                          <a:latin typeface="Arial"/>
                          <a:cs typeface="Arial"/>
                        </a:rPr>
                        <a:t> </a:t>
                      </a:r>
                      <a:r>
                        <a:rPr sz="1100" spc="-95" dirty="0">
                          <a:latin typeface="Arial"/>
                          <a:cs typeface="Arial"/>
                        </a:rPr>
                        <a:t>a</a:t>
                      </a:r>
                      <a:r>
                        <a:rPr sz="1100" spc="-40" dirty="0">
                          <a:latin typeface="Arial"/>
                          <a:cs typeface="Arial"/>
                        </a:rPr>
                        <a:t> </a:t>
                      </a:r>
                      <a:r>
                        <a:rPr sz="1100" spc="-45" dirty="0">
                          <a:latin typeface="Arial"/>
                          <a:cs typeface="Arial"/>
                        </a:rPr>
                        <a:t>la </a:t>
                      </a:r>
                      <a:r>
                        <a:rPr sz="1100" spc="-60" dirty="0">
                          <a:latin typeface="Arial"/>
                          <a:cs typeface="Arial"/>
                        </a:rPr>
                        <a:t>de</a:t>
                      </a:r>
                      <a:r>
                        <a:rPr sz="1100" spc="-40" dirty="0">
                          <a:latin typeface="Arial"/>
                          <a:cs typeface="Arial"/>
                        </a:rPr>
                        <a:t> </a:t>
                      </a:r>
                      <a:r>
                        <a:rPr sz="1100" spc="-50" dirty="0">
                          <a:latin typeface="Arial"/>
                          <a:cs typeface="Arial"/>
                        </a:rPr>
                        <a:t>Manuel?</a:t>
                      </a:r>
                      <a:r>
                        <a:rPr sz="1100" spc="-45" dirty="0">
                          <a:latin typeface="Arial"/>
                          <a:cs typeface="Arial"/>
                        </a:rPr>
                        <a:t> </a:t>
                      </a:r>
                      <a:r>
                        <a:rPr sz="1100" spc="-100" dirty="0">
                          <a:latin typeface="Arial"/>
                          <a:cs typeface="Arial"/>
                        </a:rPr>
                        <a:t>¿Qué</a:t>
                      </a:r>
                      <a:r>
                        <a:rPr sz="1100" spc="-40" dirty="0">
                          <a:latin typeface="Arial"/>
                          <a:cs typeface="Arial"/>
                        </a:rPr>
                        <a:t> </a:t>
                      </a:r>
                      <a:r>
                        <a:rPr sz="1100" spc="-65" dirty="0">
                          <a:latin typeface="Arial"/>
                          <a:cs typeface="Arial"/>
                        </a:rPr>
                        <a:t>opinas</a:t>
                      </a:r>
                      <a:r>
                        <a:rPr sz="1100" spc="-45" dirty="0">
                          <a:latin typeface="Arial"/>
                          <a:cs typeface="Arial"/>
                        </a:rPr>
                        <a:t> </a:t>
                      </a:r>
                      <a:r>
                        <a:rPr sz="1100" spc="-60" dirty="0">
                          <a:latin typeface="Arial"/>
                          <a:cs typeface="Arial"/>
                        </a:rPr>
                        <a:t>de</a:t>
                      </a:r>
                      <a:r>
                        <a:rPr sz="1100" spc="-40" dirty="0">
                          <a:latin typeface="Arial"/>
                          <a:cs typeface="Arial"/>
                        </a:rPr>
                        <a:t> </a:t>
                      </a:r>
                      <a:r>
                        <a:rPr sz="1100" spc="-45" dirty="0">
                          <a:latin typeface="Arial"/>
                          <a:cs typeface="Arial"/>
                        </a:rPr>
                        <a:t>la </a:t>
                      </a:r>
                      <a:r>
                        <a:rPr sz="1100" spc="-55" dirty="0">
                          <a:latin typeface="Arial"/>
                          <a:cs typeface="Arial"/>
                        </a:rPr>
                        <a:t>idea</a:t>
                      </a:r>
                      <a:r>
                        <a:rPr sz="1100" spc="-40" dirty="0">
                          <a:latin typeface="Arial"/>
                          <a:cs typeface="Arial"/>
                        </a:rPr>
                        <a:t> </a:t>
                      </a:r>
                      <a:r>
                        <a:rPr sz="1100" spc="-60" dirty="0">
                          <a:latin typeface="Arial"/>
                          <a:cs typeface="Arial"/>
                        </a:rPr>
                        <a:t>de</a:t>
                      </a:r>
                      <a:r>
                        <a:rPr sz="1100" spc="-45" dirty="0">
                          <a:latin typeface="Arial"/>
                          <a:cs typeface="Arial"/>
                        </a:rPr>
                        <a:t> </a:t>
                      </a:r>
                      <a:r>
                        <a:rPr sz="1100" spc="-55" dirty="0">
                          <a:latin typeface="Arial"/>
                          <a:cs typeface="Arial"/>
                        </a:rPr>
                        <a:t>María?</a:t>
                      </a:r>
                      <a:r>
                        <a:rPr sz="1100" spc="-40" dirty="0">
                          <a:latin typeface="Arial"/>
                          <a:cs typeface="Arial"/>
                        </a:rPr>
                        <a:t> </a:t>
                      </a:r>
                      <a:r>
                        <a:rPr sz="1100" spc="-110" dirty="0">
                          <a:latin typeface="Arial"/>
                          <a:cs typeface="Arial"/>
                        </a:rPr>
                        <a:t>¿Estás</a:t>
                      </a:r>
                      <a:r>
                        <a:rPr sz="1100" spc="-45" dirty="0">
                          <a:latin typeface="Arial"/>
                          <a:cs typeface="Arial"/>
                        </a:rPr>
                        <a:t> </a:t>
                      </a:r>
                      <a:r>
                        <a:rPr sz="1100" spc="-60" dirty="0">
                          <a:latin typeface="Arial"/>
                          <a:cs typeface="Arial"/>
                        </a:rPr>
                        <a:t>de</a:t>
                      </a:r>
                      <a:r>
                        <a:rPr sz="1100" spc="-40" dirty="0">
                          <a:latin typeface="Arial"/>
                          <a:cs typeface="Arial"/>
                        </a:rPr>
                        <a:t> </a:t>
                      </a:r>
                      <a:r>
                        <a:rPr sz="1100" spc="-10" dirty="0">
                          <a:latin typeface="Arial"/>
                          <a:cs typeface="Arial"/>
                        </a:rPr>
                        <a:t>acuerdo </a:t>
                      </a:r>
                      <a:r>
                        <a:rPr sz="1100" spc="-60" dirty="0">
                          <a:latin typeface="Arial"/>
                          <a:cs typeface="Arial"/>
                        </a:rPr>
                        <a:t>con</a:t>
                      </a:r>
                      <a:r>
                        <a:rPr sz="1100" spc="-45" dirty="0">
                          <a:latin typeface="Arial"/>
                          <a:cs typeface="Arial"/>
                        </a:rPr>
                        <a:t> </a:t>
                      </a:r>
                      <a:r>
                        <a:rPr sz="1100" spc="-20" dirty="0">
                          <a:latin typeface="Arial"/>
                          <a:cs typeface="Arial"/>
                        </a:rPr>
                        <a:t>lo</a:t>
                      </a:r>
                      <a:r>
                        <a:rPr sz="1100" spc="-40" dirty="0">
                          <a:latin typeface="Arial"/>
                          <a:cs typeface="Arial"/>
                        </a:rPr>
                        <a:t> </a:t>
                      </a:r>
                      <a:r>
                        <a:rPr sz="1100" spc="-50" dirty="0">
                          <a:latin typeface="Arial"/>
                          <a:cs typeface="Arial"/>
                        </a:rPr>
                        <a:t>que</a:t>
                      </a:r>
                      <a:r>
                        <a:rPr sz="1100" spc="-45" dirty="0">
                          <a:latin typeface="Arial"/>
                          <a:cs typeface="Arial"/>
                        </a:rPr>
                        <a:t> </a:t>
                      </a:r>
                      <a:r>
                        <a:rPr sz="1100" spc="-30" dirty="0">
                          <a:latin typeface="Arial"/>
                          <a:cs typeface="Arial"/>
                        </a:rPr>
                        <a:t>Crisfan</a:t>
                      </a:r>
                      <a:r>
                        <a:rPr sz="1100" spc="-40" dirty="0">
                          <a:latin typeface="Arial"/>
                          <a:cs typeface="Arial"/>
                        </a:rPr>
                        <a:t> </a:t>
                      </a:r>
                      <a:r>
                        <a:rPr sz="1100" spc="-85" dirty="0">
                          <a:latin typeface="Arial"/>
                          <a:cs typeface="Arial"/>
                        </a:rPr>
                        <a:t>acaba</a:t>
                      </a:r>
                      <a:r>
                        <a:rPr sz="1100" spc="-45" dirty="0">
                          <a:latin typeface="Arial"/>
                          <a:cs typeface="Arial"/>
                        </a:rPr>
                        <a:t> </a:t>
                      </a:r>
                      <a:r>
                        <a:rPr sz="1100" spc="-60" dirty="0">
                          <a:latin typeface="Arial"/>
                          <a:cs typeface="Arial"/>
                        </a:rPr>
                        <a:t>de</a:t>
                      </a:r>
                      <a:r>
                        <a:rPr sz="1100" spc="-40" dirty="0">
                          <a:latin typeface="Arial"/>
                          <a:cs typeface="Arial"/>
                        </a:rPr>
                        <a:t> </a:t>
                      </a:r>
                      <a:r>
                        <a:rPr sz="1100" spc="-10" dirty="0">
                          <a:latin typeface="Arial"/>
                          <a:cs typeface="Arial"/>
                        </a:rPr>
                        <a:t>decir?</a:t>
                      </a:r>
                      <a:endParaRPr sz="1100" dirty="0">
                        <a:latin typeface="Arial"/>
                        <a:cs typeface="Arial"/>
                      </a:endParaRPr>
                    </a:p>
                    <a:p>
                      <a:pPr marL="90805">
                        <a:lnSpc>
                          <a:spcPct val="100000"/>
                        </a:lnSpc>
                        <a:spcBef>
                          <a:spcPts val="620"/>
                        </a:spcBef>
                      </a:pPr>
                      <a:r>
                        <a:rPr sz="1100" spc="-100" dirty="0">
                          <a:latin typeface="Arial"/>
                          <a:cs typeface="Arial"/>
                        </a:rPr>
                        <a:t>¿Qué</a:t>
                      </a:r>
                      <a:r>
                        <a:rPr sz="1100" spc="-5" dirty="0">
                          <a:latin typeface="Arial"/>
                          <a:cs typeface="Arial"/>
                        </a:rPr>
                        <a:t> </a:t>
                      </a:r>
                      <a:r>
                        <a:rPr sz="1100" spc="-20" dirty="0">
                          <a:latin typeface="Arial"/>
                          <a:cs typeface="Arial"/>
                        </a:rPr>
                        <a:t>otra</a:t>
                      </a:r>
                      <a:r>
                        <a:rPr sz="1100" spc="-5" dirty="0">
                          <a:latin typeface="Arial"/>
                          <a:cs typeface="Arial"/>
                        </a:rPr>
                        <a:t> </a:t>
                      </a:r>
                      <a:r>
                        <a:rPr sz="1100" spc="-40" dirty="0">
                          <a:latin typeface="Arial"/>
                          <a:cs typeface="Arial"/>
                        </a:rPr>
                        <a:t>información</a:t>
                      </a:r>
                      <a:r>
                        <a:rPr sz="1100" spc="-5" dirty="0">
                          <a:latin typeface="Arial"/>
                          <a:cs typeface="Arial"/>
                        </a:rPr>
                        <a:t> </a:t>
                      </a:r>
                      <a:r>
                        <a:rPr sz="1100" spc="-65" dirty="0">
                          <a:latin typeface="Arial"/>
                          <a:cs typeface="Arial"/>
                        </a:rPr>
                        <a:t>necesitamos</a:t>
                      </a:r>
                      <a:r>
                        <a:rPr sz="1100" spc="-5" dirty="0">
                          <a:latin typeface="Arial"/>
                          <a:cs typeface="Arial"/>
                        </a:rPr>
                        <a:t> </a:t>
                      </a:r>
                      <a:r>
                        <a:rPr sz="1100" spc="-10" dirty="0">
                          <a:latin typeface="Arial"/>
                          <a:cs typeface="Arial"/>
                        </a:rPr>
                        <a:t>conocer?</a:t>
                      </a:r>
                      <a:endParaRPr sz="1100" dirty="0">
                        <a:latin typeface="Arial"/>
                        <a:cs typeface="Arial"/>
                      </a:endParaRPr>
                    </a:p>
                    <a:p>
                      <a:pPr marL="90805">
                        <a:lnSpc>
                          <a:spcPct val="100000"/>
                        </a:lnSpc>
                        <a:spcBef>
                          <a:spcPts val="340"/>
                        </a:spcBef>
                      </a:pPr>
                      <a:r>
                        <a:rPr sz="1100" spc="-105" dirty="0">
                          <a:latin typeface="Arial"/>
                          <a:cs typeface="Arial"/>
                        </a:rPr>
                        <a:t>¿Cómo</a:t>
                      </a:r>
                      <a:r>
                        <a:rPr sz="1100" spc="-40" dirty="0">
                          <a:latin typeface="Arial"/>
                          <a:cs typeface="Arial"/>
                        </a:rPr>
                        <a:t> </a:t>
                      </a:r>
                      <a:r>
                        <a:rPr sz="1100" spc="-65" dirty="0">
                          <a:latin typeface="Arial"/>
                          <a:cs typeface="Arial"/>
                        </a:rPr>
                        <a:t>puedes</a:t>
                      </a:r>
                      <a:r>
                        <a:rPr sz="1100" spc="-35" dirty="0">
                          <a:latin typeface="Arial"/>
                          <a:cs typeface="Arial"/>
                        </a:rPr>
                        <a:t> mejorar el</a:t>
                      </a:r>
                      <a:r>
                        <a:rPr sz="1100" spc="-40" dirty="0">
                          <a:latin typeface="Arial"/>
                          <a:cs typeface="Arial"/>
                        </a:rPr>
                        <a:t> </a:t>
                      </a:r>
                      <a:r>
                        <a:rPr sz="1100" spc="-65" dirty="0">
                          <a:latin typeface="Arial"/>
                          <a:cs typeface="Arial"/>
                        </a:rPr>
                        <a:t>mapa</a:t>
                      </a:r>
                      <a:r>
                        <a:rPr sz="1100" spc="-35" dirty="0">
                          <a:latin typeface="Arial"/>
                          <a:cs typeface="Arial"/>
                        </a:rPr>
                        <a:t> </a:t>
                      </a:r>
                      <a:r>
                        <a:rPr sz="1100" spc="-50" dirty="0">
                          <a:latin typeface="Arial"/>
                          <a:cs typeface="Arial"/>
                        </a:rPr>
                        <a:t>conceptual</a:t>
                      </a:r>
                      <a:r>
                        <a:rPr sz="1100" spc="-35" dirty="0">
                          <a:latin typeface="Arial"/>
                          <a:cs typeface="Arial"/>
                        </a:rPr>
                        <a:t> </a:t>
                      </a:r>
                      <a:r>
                        <a:rPr sz="1100" spc="-40" dirty="0">
                          <a:latin typeface="Arial"/>
                          <a:cs typeface="Arial"/>
                        </a:rPr>
                        <a:t>del </a:t>
                      </a:r>
                      <a:r>
                        <a:rPr sz="1100" spc="-45" dirty="0">
                          <a:latin typeface="Arial"/>
                          <a:cs typeface="Arial"/>
                        </a:rPr>
                        <a:t>grupo</a:t>
                      </a:r>
                      <a:r>
                        <a:rPr sz="1100" spc="-35" dirty="0">
                          <a:latin typeface="Arial"/>
                          <a:cs typeface="Arial"/>
                        </a:rPr>
                        <a:t> </a:t>
                      </a:r>
                      <a:r>
                        <a:rPr sz="1100" spc="-60" dirty="0">
                          <a:latin typeface="Arial"/>
                          <a:cs typeface="Arial"/>
                        </a:rPr>
                        <a:t>de</a:t>
                      </a:r>
                      <a:r>
                        <a:rPr sz="1100" spc="-35" dirty="0">
                          <a:latin typeface="Arial"/>
                          <a:cs typeface="Arial"/>
                        </a:rPr>
                        <a:t> </a:t>
                      </a:r>
                      <a:r>
                        <a:rPr sz="1100" spc="-10" dirty="0">
                          <a:latin typeface="Arial"/>
                          <a:cs typeface="Arial"/>
                        </a:rPr>
                        <a:t>Sara?</a:t>
                      </a:r>
                      <a:endParaRPr sz="1100" dirty="0">
                        <a:latin typeface="Arial"/>
                        <a:cs typeface="Arial"/>
                      </a:endParaRPr>
                    </a:p>
                  </a:txBody>
                  <a:tcPr marL="0" marR="0" marT="113030"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extLst>
                  <a:ext uri="{0D108BD9-81ED-4DB2-BD59-A6C34878D82A}">
                    <a16:rowId xmlns:a16="http://schemas.microsoft.com/office/drawing/2014/main" val="10000"/>
                  </a:ext>
                </a:extLst>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689328832"/>
              </p:ext>
            </p:extLst>
          </p:nvPr>
        </p:nvGraphicFramePr>
        <p:xfrm>
          <a:off x="463176" y="463176"/>
          <a:ext cx="9784080" cy="6662293"/>
        </p:xfrm>
        <a:graphic>
          <a:graphicData uri="http://schemas.openxmlformats.org/drawingml/2006/table">
            <a:tbl>
              <a:tblPr firstRow="1" bandRow="1">
                <a:tableStyleId>{2D5ABB26-0587-4C30-8999-92F81FD0307C}</a:tableStyleId>
              </a:tblPr>
              <a:tblGrid>
                <a:gridCol w="2472055">
                  <a:extLst>
                    <a:ext uri="{9D8B030D-6E8A-4147-A177-3AD203B41FA5}">
                      <a16:colId xmlns:a16="http://schemas.microsoft.com/office/drawing/2014/main" val="20000"/>
                    </a:ext>
                  </a:extLst>
                </a:gridCol>
                <a:gridCol w="3139440">
                  <a:extLst>
                    <a:ext uri="{9D8B030D-6E8A-4147-A177-3AD203B41FA5}">
                      <a16:colId xmlns:a16="http://schemas.microsoft.com/office/drawing/2014/main" val="20001"/>
                    </a:ext>
                  </a:extLst>
                </a:gridCol>
                <a:gridCol w="4172585">
                  <a:extLst>
                    <a:ext uri="{9D8B030D-6E8A-4147-A177-3AD203B41FA5}">
                      <a16:colId xmlns:a16="http://schemas.microsoft.com/office/drawing/2014/main" val="20002"/>
                    </a:ext>
                  </a:extLst>
                </a:gridCol>
              </a:tblGrid>
              <a:tr h="493395">
                <a:tc>
                  <a:txBody>
                    <a:bodyPr/>
                    <a:lstStyle/>
                    <a:p>
                      <a:pPr marL="327025">
                        <a:lnSpc>
                          <a:spcPct val="100000"/>
                        </a:lnSpc>
                        <a:spcBef>
                          <a:spcPts val="265"/>
                        </a:spcBef>
                      </a:pPr>
                      <a:r>
                        <a:rPr sz="1100" b="1" spc="-160" dirty="0">
                          <a:latin typeface="Arial"/>
                          <a:cs typeface="Arial"/>
                        </a:rPr>
                        <a:t>CATEGORÍAS</a:t>
                      </a:r>
                      <a:r>
                        <a:rPr sz="1100" b="1" spc="-20" dirty="0">
                          <a:latin typeface="Arial"/>
                          <a:cs typeface="Arial"/>
                        </a:rPr>
                        <a:t> </a:t>
                      </a:r>
                      <a:r>
                        <a:rPr sz="1100" b="1" spc="-165" dirty="0">
                          <a:latin typeface="Arial"/>
                          <a:cs typeface="Arial"/>
                        </a:rPr>
                        <a:t>DE</a:t>
                      </a:r>
                      <a:r>
                        <a:rPr sz="1100" b="1" spc="-15" dirty="0">
                          <a:latin typeface="Arial"/>
                          <a:cs typeface="Arial"/>
                        </a:rPr>
                        <a:t> </a:t>
                      </a:r>
                      <a:r>
                        <a:rPr sz="1100" b="1" spc="-40" dirty="0">
                          <a:latin typeface="Arial"/>
                          <a:cs typeface="Arial"/>
                        </a:rPr>
                        <a:t>CODIFICACIÓN</a:t>
                      </a:r>
                      <a:endParaRPr sz="1100">
                        <a:latin typeface="Arial"/>
                        <a:cs typeface="Arial"/>
                      </a:endParaRPr>
                    </a:p>
                  </a:txBody>
                  <a:tcPr marL="0" marR="0" marT="3365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587375">
                        <a:lnSpc>
                          <a:spcPct val="100000"/>
                        </a:lnSpc>
                        <a:spcBef>
                          <a:spcPts val="265"/>
                        </a:spcBef>
                      </a:pPr>
                      <a:r>
                        <a:rPr sz="1100" b="1" spc="-140" dirty="0">
                          <a:latin typeface="Arial"/>
                          <a:cs typeface="Arial"/>
                        </a:rPr>
                        <a:t>CONTRIBUCIONES</a:t>
                      </a:r>
                      <a:r>
                        <a:rPr sz="1100" b="1" spc="-25" dirty="0">
                          <a:latin typeface="Arial"/>
                          <a:cs typeface="Arial"/>
                        </a:rPr>
                        <a:t> </a:t>
                      </a:r>
                      <a:r>
                        <a:rPr sz="1100" b="1" spc="-175" dirty="0">
                          <a:latin typeface="Arial"/>
                          <a:cs typeface="Arial"/>
                        </a:rPr>
                        <a:t>Y</a:t>
                      </a:r>
                      <a:r>
                        <a:rPr sz="1100" b="1" spc="-25" dirty="0">
                          <a:latin typeface="Arial"/>
                          <a:cs typeface="Arial"/>
                        </a:rPr>
                        <a:t> </a:t>
                      </a:r>
                      <a:r>
                        <a:rPr sz="1100" b="1" spc="-75" dirty="0">
                          <a:latin typeface="Arial"/>
                          <a:cs typeface="Arial"/>
                        </a:rPr>
                        <a:t>ESTRATEGIAS</a:t>
                      </a:r>
                      <a:endParaRPr sz="1100">
                        <a:latin typeface="Arial"/>
                        <a:cs typeface="Arial"/>
                      </a:endParaRPr>
                    </a:p>
                  </a:txBody>
                  <a:tcPr marL="0" marR="0" marT="3365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algn="ctr">
                        <a:lnSpc>
                          <a:spcPct val="100000"/>
                        </a:lnSpc>
                        <a:spcBef>
                          <a:spcPts val="265"/>
                        </a:spcBef>
                      </a:pPr>
                      <a:r>
                        <a:rPr sz="1100" b="1" spc="-140" dirty="0">
                          <a:latin typeface="Arial"/>
                          <a:cs typeface="Arial"/>
                        </a:rPr>
                        <a:t>¿QUÉ</a:t>
                      </a:r>
                      <a:r>
                        <a:rPr sz="1100" b="1" spc="-55" dirty="0">
                          <a:latin typeface="Arial"/>
                          <a:cs typeface="Arial"/>
                        </a:rPr>
                        <a:t> </a:t>
                      </a:r>
                      <a:r>
                        <a:rPr sz="1100" b="1" spc="-70" dirty="0">
                          <a:latin typeface="Arial"/>
                          <a:cs typeface="Arial"/>
                        </a:rPr>
                        <a:t>ESCUCHAMOS?</a:t>
                      </a:r>
                      <a:endParaRPr sz="1100">
                        <a:latin typeface="Arial"/>
                        <a:cs typeface="Arial"/>
                      </a:endParaRPr>
                    </a:p>
                  </a:txBody>
                  <a:tcPr marL="0" marR="0" marT="3365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extLst>
                  <a:ext uri="{0D108BD9-81ED-4DB2-BD59-A6C34878D82A}">
                    <a16:rowId xmlns:a16="http://schemas.microsoft.com/office/drawing/2014/main" val="10000"/>
                  </a:ext>
                </a:extLst>
              </a:tr>
              <a:tr h="2679065">
                <a:tc>
                  <a:txBody>
                    <a:bodyPr/>
                    <a:lstStyle/>
                    <a:p>
                      <a:pPr marL="91440">
                        <a:lnSpc>
                          <a:spcPct val="100000"/>
                        </a:lnSpc>
                        <a:spcBef>
                          <a:spcPts val="885"/>
                        </a:spcBef>
                      </a:pPr>
                      <a:r>
                        <a:rPr sz="1200" b="1" spc="-195" dirty="0">
                          <a:latin typeface="Arial"/>
                          <a:cs typeface="Arial"/>
                        </a:rPr>
                        <a:t>R</a:t>
                      </a:r>
                      <a:r>
                        <a:rPr sz="1200" b="1" spc="-60" dirty="0">
                          <a:latin typeface="Arial"/>
                          <a:cs typeface="Arial"/>
                        </a:rPr>
                        <a:t> </a:t>
                      </a:r>
                      <a:r>
                        <a:rPr sz="1200" b="1" spc="-75" dirty="0">
                          <a:latin typeface="Arial"/>
                          <a:cs typeface="Arial"/>
                        </a:rPr>
                        <a:t>–</a:t>
                      </a:r>
                      <a:r>
                        <a:rPr sz="1200" b="1" spc="-60" dirty="0">
                          <a:latin typeface="Arial"/>
                          <a:cs typeface="Arial"/>
                        </a:rPr>
                        <a:t> </a:t>
                      </a:r>
                      <a:r>
                        <a:rPr sz="1200" b="1" spc="-10" dirty="0">
                          <a:latin typeface="Arial"/>
                          <a:cs typeface="Arial"/>
                        </a:rPr>
                        <a:t>Rebatir</a:t>
                      </a:r>
                      <a:endParaRPr sz="1200" dirty="0">
                        <a:latin typeface="Arial"/>
                        <a:cs typeface="Arial"/>
                      </a:endParaRPr>
                    </a:p>
                    <a:p>
                      <a:pPr marL="91440" marR="488950">
                        <a:lnSpc>
                          <a:spcPct val="101800"/>
                        </a:lnSpc>
                        <a:spcBef>
                          <a:spcPts val="220"/>
                        </a:spcBef>
                      </a:pPr>
                      <a:r>
                        <a:rPr sz="1100" spc="-40" dirty="0">
                          <a:latin typeface="Arial"/>
                          <a:cs typeface="Arial"/>
                        </a:rPr>
                        <a:t>Cuesfonar,</a:t>
                      </a:r>
                      <a:r>
                        <a:rPr sz="1100" spc="-20" dirty="0">
                          <a:latin typeface="Arial"/>
                          <a:cs typeface="Arial"/>
                        </a:rPr>
                        <a:t> </a:t>
                      </a:r>
                      <a:r>
                        <a:rPr lang="es-ES" sz="1100" spc="-20" dirty="0">
                          <a:latin typeface="Arial"/>
                          <a:cs typeface="Arial"/>
                        </a:rPr>
                        <a:t>dudar, </a:t>
                      </a:r>
                      <a:r>
                        <a:rPr sz="1100" spc="-60" dirty="0" err="1">
                          <a:latin typeface="Arial"/>
                          <a:cs typeface="Arial"/>
                        </a:rPr>
                        <a:t>desaﬁar</a:t>
                      </a:r>
                      <a:r>
                        <a:rPr sz="1100" spc="-20" dirty="0">
                          <a:latin typeface="Arial"/>
                          <a:cs typeface="Arial"/>
                        </a:rPr>
                        <a:t> </a:t>
                      </a:r>
                      <a:r>
                        <a:rPr sz="1100" spc="-40" dirty="0">
                          <a:latin typeface="Arial"/>
                          <a:cs typeface="Arial"/>
                        </a:rPr>
                        <a:t>o</a:t>
                      </a:r>
                      <a:r>
                        <a:rPr sz="1100" spc="-20" dirty="0">
                          <a:latin typeface="Arial"/>
                          <a:cs typeface="Arial"/>
                        </a:rPr>
                        <a:t> </a:t>
                      </a:r>
                      <a:r>
                        <a:rPr sz="1100" spc="-30" dirty="0">
                          <a:latin typeface="Arial"/>
                          <a:cs typeface="Arial"/>
                        </a:rPr>
                        <a:t>manifestar </a:t>
                      </a:r>
                      <a:r>
                        <a:rPr sz="1100" spc="-65" dirty="0">
                          <a:latin typeface="Arial"/>
                          <a:cs typeface="Arial"/>
                        </a:rPr>
                        <a:t>desacuerdo</a:t>
                      </a:r>
                      <a:r>
                        <a:rPr sz="1100" spc="-30" dirty="0">
                          <a:latin typeface="Arial"/>
                          <a:cs typeface="Arial"/>
                        </a:rPr>
                        <a:t> </a:t>
                      </a:r>
                      <a:r>
                        <a:rPr sz="1100" spc="-60" dirty="0">
                          <a:latin typeface="Arial"/>
                          <a:cs typeface="Arial"/>
                        </a:rPr>
                        <a:t>con</a:t>
                      </a:r>
                      <a:r>
                        <a:rPr sz="1100" spc="-30" dirty="0">
                          <a:latin typeface="Arial"/>
                          <a:cs typeface="Arial"/>
                        </a:rPr>
                        <a:t> </a:t>
                      </a:r>
                      <a:r>
                        <a:rPr sz="1100" spc="-60" dirty="0">
                          <a:latin typeface="Arial"/>
                          <a:cs typeface="Arial"/>
                        </a:rPr>
                        <a:t>una</a:t>
                      </a:r>
                      <a:r>
                        <a:rPr sz="1100" spc="-30" dirty="0">
                          <a:latin typeface="Arial"/>
                          <a:cs typeface="Arial"/>
                        </a:rPr>
                        <a:t> </a:t>
                      </a:r>
                      <a:r>
                        <a:rPr sz="1100" spc="-20" dirty="0">
                          <a:latin typeface="Arial"/>
                          <a:cs typeface="Arial"/>
                        </a:rPr>
                        <a:t>idea</a:t>
                      </a:r>
                      <a:endParaRPr sz="1100" dirty="0">
                        <a:latin typeface="Arial"/>
                        <a:cs typeface="Arial"/>
                      </a:endParaRPr>
                    </a:p>
                  </a:txBody>
                  <a:tcPr marL="0" marR="0" marT="11239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499745" indent="-180340">
                        <a:lnSpc>
                          <a:spcPct val="100000"/>
                        </a:lnSpc>
                        <a:spcBef>
                          <a:spcPts val="865"/>
                        </a:spcBef>
                        <a:buSzPct val="109090"/>
                        <a:buChar char="•"/>
                        <a:tabLst>
                          <a:tab pos="499745" algn="l"/>
                        </a:tabLst>
                      </a:pPr>
                      <a:r>
                        <a:rPr sz="1100" spc="-60" dirty="0">
                          <a:latin typeface="Arial"/>
                          <a:cs typeface="Arial"/>
                        </a:rPr>
                        <a:t>expresar</a:t>
                      </a:r>
                      <a:r>
                        <a:rPr sz="1100" spc="-40" dirty="0">
                          <a:latin typeface="Arial"/>
                          <a:cs typeface="Arial"/>
                        </a:rPr>
                        <a:t> un </a:t>
                      </a:r>
                      <a:r>
                        <a:rPr sz="1100" spc="-65" dirty="0">
                          <a:latin typeface="Arial"/>
                          <a:cs typeface="Arial"/>
                        </a:rPr>
                        <a:t>desacuerdo</a:t>
                      </a:r>
                      <a:r>
                        <a:rPr sz="1100" spc="-35" dirty="0">
                          <a:latin typeface="Arial"/>
                          <a:cs typeface="Arial"/>
                        </a:rPr>
                        <a:t> </a:t>
                      </a:r>
                      <a:r>
                        <a:rPr sz="1100" dirty="0">
                          <a:latin typeface="Arial"/>
                          <a:cs typeface="Arial"/>
                        </a:rPr>
                        <a:t>total</a:t>
                      </a:r>
                      <a:r>
                        <a:rPr sz="1100" spc="-40" dirty="0">
                          <a:latin typeface="Arial"/>
                          <a:cs typeface="Arial"/>
                        </a:rPr>
                        <a:t> o</a:t>
                      </a:r>
                      <a:r>
                        <a:rPr sz="1100" spc="-35" dirty="0">
                          <a:latin typeface="Arial"/>
                          <a:cs typeface="Arial"/>
                        </a:rPr>
                        <a:t> </a:t>
                      </a:r>
                      <a:r>
                        <a:rPr sz="1100" spc="-10" dirty="0">
                          <a:latin typeface="Arial"/>
                          <a:cs typeface="Arial"/>
                        </a:rPr>
                        <a:t>parcial</a:t>
                      </a:r>
                      <a:endParaRPr sz="1100" dirty="0">
                        <a:latin typeface="Arial"/>
                        <a:cs typeface="Arial"/>
                      </a:endParaRPr>
                    </a:p>
                    <a:p>
                      <a:pPr marL="497205" indent="-177800">
                        <a:lnSpc>
                          <a:spcPct val="100000"/>
                        </a:lnSpc>
                        <a:spcBef>
                          <a:spcPts val="25"/>
                        </a:spcBef>
                        <a:buSzPct val="90909"/>
                        <a:buChar char="●"/>
                        <a:tabLst>
                          <a:tab pos="497205" algn="l"/>
                        </a:tabLst>
                      </a:pPr>
                      <a:r>
                        <a:rPr sz="1100" spc="-40" dirty="0">
                          <a:latin typeface="Arial"/>
                          <a:cs typeface="Arial"/>
                        </a:rPr>
                        <a:t>poner</a:t>
                      </a:r>
                      <a:r>
                        <a:rPr sz="1100" spc="-50" dirty="0">
                          <a:latin typeface="Arial"/>
                          <a:cs typeface="Arial"/>
                        </a:rPr>
                        <a:t> </a:t>
                      </a:r>
                      <a:r>
                        <a:rPr sz="1100" spc="-55" dirty="0">
                          <a:latin typeface="Arial"/>
                          <a:cs typeface="Arial"/>
                        </a:rPr>
                        <a:t>en</a:t>
                      </a:r>
                      <a:r>
                        <a:rPr sz="1100" spc="-50" dirty="0">
                          <a:latin typeface="Arial"/>
                          <a:cs typeface="Arial"/>
                        </a:rPr>
                        <a:t> </a:t>
                      </a:r>
                      <a:r>
                        <a:rPr sz="1100" spc="-55" dirty="0">
                          <a:latin typeface="Arial"/>
                          <a:cs typeface="Arial"/>
                        </a:rPr>
                        <a:t>duda</a:t>
                      </a:r>
                      <a:r>
                        <a:rPr sz="1100" spc="-50" dirty="0">
                          <a:latin typeface="Arial"/>
                          <a:cs typeface="Arial"/>
                        </a:rPr>
                        <a:t> </a:t>
                      </a:r>
                      <a:r>
                        <a:rPr sz="1100" spc="-60" dirty="0" err="1">
                          <a:latin typeface="Arial"/>
                          <a:cs typeface="Arial"/>
                        </a:rPr>
                        <a:t>una</a:t>
                      </a:r>
                      <a:r>
                        <a:rPr sz="1100" spc="-50" dirty="0">
                          <a:latin typeface="Arial"/>
                          <a:cs typeface="Arial"/>
                        </a:rPr>
                        <a:t> </a:t>
                      </a:r>
                      <a:r>
                        <a:rPr sz="1100" spc="-20" dirty="0">
                          <a:latin typeface="Arial"/>
                          <a:cs typeface="Arial"/>
                        </a:rPr>
                        <a:t>idea</a:t>
                      </a:r>
                      <a:r>
                        <a:rPr lang="es-ES" sz="1100" spc="-20" dirty="0">
                          <a:latin typeface="Arial"/>
                          <a:cs typeface="Arial"/>
                        </a:rPr>
                        <a:t> / </a:t>
                      </a:r>
                      <a:r>
                        <a:rPr lang="es-ES" sz="1100" spc="-20" dirty="0" err="1">
                          <a:latin typeface="Arial"/>
                          <a:cs typeface="Arial"/>
                        </a:rPr>
                        <a:t>cuestiionar</a:t>
                      </a:r>
                      <a:r>
                        <a:rPr lang="es-ES" sz="1100" spc="-20" dirty="0">
                          <a:latin typeface="Arial"/>
                          <a:cs typeface="Arial"/>
                        </a:rPr>
                        <a:t> una idea</a:t>
                      </a:r>
                      <a:endParaRPr sz="1100" dirty="0">
                        <a:latin typeface="Arial"/>
                        <a:cs typeface="Arial"/>
                      </a:endParaRPr>
                    </a:p>
                    <a:p>
                      <a:pPr marL="497205" indent="-177800">
                        <a:lnSpc>
                          <a:spcPct val="100000"/>
                        </a:lnSpc>
                        <a:spcBef>
                          <a:spcPts val="25"/>
                        </a:spcBef>
                        <a:buSzPct val="90909"/>
                        <a:buChar char="●"/>
                        <a:tabLst>
                          <a:tab pos="497205" algn="l"/>
                        </a:tabLst>
                      </a:pPr>
                      <a:r>
                        <a:rPr sz="1100" spc="-60" dirty="0">
                          <a:latin typeface="Arial"/>
                          <a:cs typeface="Arial"/>
                        </a:rPr>
                        <a:t>desaﬁar</a:t>
                      </a:r>
                      <a:r>
                        <a:rPr sz="1100" spc="-35" dirty="0">
                          <a:latin typeface="Arial"/>
                          <a:cs typeface="Arial"/>
                        </a:rPr>
                        <a:t> </a:t>
                      </a:r>
                      <a:r>
                        <a:rPr sz="1100" spc="-60" dirty="0">
                          <a:latin typeface="Arial"/>
                          <a:cs typeface="Arial"/>
                        </a:rPr>
                        <a:t>una</a:t>
                      </a:r>
                      <a:r>
                        <a:rPr sz="1100" spc="-35" dirty="0">
                          <a:latin typeface="Arial"/>
                          <a:cs typeface="Arial"/>
                        </a:rPr>
                        <a:t> </a:t>
                      </a:r>
                      <a:r>
                        <a:rPr sz="1100" spc="-20" dirty="0">
                          <a:latin typeface="Arial"/>
                          <a:cs typeface="Arial"/>
                        </a:rPr>
                        <a:t>idea</a:t>
                      </a:r>
                      <a:endParaRPr sz="1100" dirty="0">
                        <a:latin typeface="Arial"/>
                        <a:cs typeface="Arial"/>
                      </a:endParaRPr>
                    </a:p>
                    <a:p>
                      <a:pPr marL="497205" indent="-177800">
                        <a:lnSpc>
                          <a:spcPct val="100000"/>
                        </a:lnSpc>
                        <a:spcBef>
                          <a:spcPts val="25"/>
                        </a:spcBef>
                        <a:buSzPct val="90909"/>
                        <a:buChar char="●"/>
                        <a:tabLst>
                          <a:tab pos="497205" algn="l"/>
                        </a:tabLst>
                      </a:pPr>
                      <a:r>
                        <a:rPr sz="1100" spc="-65" dirty="0">
                          <a:latin typeface="Arial"/>
                          <a:cs typeface="Arial"/>
                        </a:rPr>
                        <a:t>rechazar</a:t>
                      </a:r>
                      <a:r>
                        <a:rPr sz="1100" spc="-40" dirty="0">
                          <a:latin typeface="Arial"/>
                          <a:cs typeface="Arial"/>
                        </a:rPr>
                        <a:t> </a:t>
                      </a:r>
                      <a:r>
                        <a:rPr sz="1100" spc="-60" dirty="0">
                          <a:latin typeface="Arial"/>
                          <a:cs typeface="Arial"/>
                        </a:rPr>
                        <a:t>una</a:t>
                      </a:r>
                      <a:r>
                        <a:rPr sz="1100" spc="-40" dirty="0">
                          <a:latin typeface="Arial"/>
                          <a:cs typeface="Arial"/>
                        </a:rPr>
                        <a:t> </a:t>
                      </a:r>
                      <a:r>
                        <a:rPr sz="1100" spc="-20" dirty="0">
                          <a:latin typeface="Arial"/>
                          <a:cs typeface="Arial"/>
                        </a:rPr>
                        <a:t>idea</a:t>
                      </a:r>
                      <a:endParaRPr sz="1100" dirty="0">
                        <a:latin typeface="Arial"/>
                        <a:cs typeface="Arial"/>
                      </a:endParaRPr>
                    </a:p>
                    <a:p>
                      <a:pPr marL="497205" marR="302895" indent="-177800">
                        <a:lnSpc>
                          <a:spcPct val="101800"/>
                        </a:lnSpc>
                        <a:buSzPct val="90909"/>
                        <a:buChar char="●"/>
                        <a:tabLst>
                          <a:tab pos="499109" algn="l"/>
                        </a:tabLst>
                      </a:pPr>
                      <a:r>
                        <a:rPr lang="es-ES" sz="1100" spc="-40" dirty="0">
                          <a:latin typeface="Arial"/>
                          <a:cs typeface="Arial"/>
                        </a:rPr>
                        <a:t>Desacuerdo: </a:t>
                      </a:r>
                      <a:r>
                        <a:rPr sz="1100" spc="-40" dirty="0" err="1">
                          <a:latin typeface="Arial"/>
                          <a:cs typeface="Arial"/>
                        </a:rPr>
                        <a:t>indicar</a:t>
                      </a:r>
                      <a:r>
                        <a:rPr sz="1100" spc="-55" dirty="0">
                          <a:latin typeface="Arial"/>
                          <a:cs typeface="Arial"/>
                        </a:rPr>
                        <a:t> </a:t>
                      </a:r>
                      <a:r>
                        <a:rPr sz="1100" spc="-50" dirty="0">
                          <a:latin typeface="Arial"/>
                          <a:cs typeface="Arial"/>
                        </a:rPr>
                        <a:t>que</a:t>
                      </a:r>
                      <a:r>
                        <a:rPr sz="1100" spc="-40" dirty="0">
                          <a:latin typeface="Arial"/>
                          <a:cs typeface="Arial"/>
                        </a:rPr>
                        <a:t> </a:t>
                      </a:r>
                      <a:r>
                        <a:rPr sz="1100" spc="-70" dirty="0">
                          <a:latin typeface="Arial"/>
                          <a:cs typeface="Arial"/>
                        </a:rPr>
                        <a:t>dos</a:t>
                      </a:r>
                      <a:r>
                        <a:rPr sz="1100" spc="-45" dirty="0">
                          <a:latin typeface="Arial"/>
                          <a:cs typeface="Arial"/>
                        </a:rPr>
                        <a:t> </a:t>
                      </a:r>
                      <a:r>
                        <a:rPr sz="1100" spc="-40" dirty="0">
                          <a:latin typeface="Arial"/>
                          <a:cs typeface="Arial"/>
                        </a:rPr>
                        <a:t>o</a:t>
                      </a:r>
                      <a:r>
                        <a:rPr sz="1100" spc="-45" dirty="0">
                          <a:latin typeface="Arial"/>
                          <a:cs typeface="Arial"/>
                        </a:rPr>
                        <a:t> </a:t>
                      </a:r>
                      <a:r>
                        <a:rPr sz="1100" spc="-90" dirty="0">
                          <a:latin typeface="Arial"/>
                          <a:cs typeface="Arial"/>
                        </a:rPr>
                        <a:t>más</a:t>
                      </a:r>
                      <a:r>
                        <a:rPr sz="1100" spc="-45" dirty="0">
                          <a:latin typeface="Arial"/>
                          <a:cs typeface="Arial"/>
                        </a:rPr>
                        <a:t> </a:t>
                      </a:r>
                      <a:r>
                        <a:rPr sz="1100" spc="-60" dirty="0">
                          <a:latin typeface="Arial"/>
                          <a:cs typeface="Arial"/>
                        </a:rPr>
                        <a:t>de</a:t>
                      </a:r>
                      <a:r>
                        <a:rPr sz="1100" spc="-45" dirty="0">
                          <a:latin typeface="Arial"/>
                          <a:cs typeface="Arial"/>
                        </a:rPr>
                        <a:t> </a:t>
                      </a:r>
                      <a:r>
                        <a:rPr sz="1100" spc="-75" dirty="0">
                          <a:latin typeface="Arial"/>
                          <a:cs typeface="Arial"/>
                        </a:rPr>
                        <a:t>las</a:t>
                      </a:r>
                      <a:r>
                        <a:rPr sz="1100" spc="-45" dirty="0">
                          <a:latin typeface="Arial"/>
                          <a:cs typeface="Arial"/>
                        </a:rPr>
                        <a:t> </a:t>
                      </a:r>
                      <a:r>
                        <a:rPr sz="1100" spc="-70" dirty="0">
                          <a:latin typeface="Arial"/>
                          <a:cs typeface="Arial"/>
                        </a:rPr>
                        <a:t>ideas</a:t>
                      </a:r>
                      <a:r>
                        <a:rPr sz="1100" spc="-45" dirty="0">
                          <a:latin typeface="Arial"/>
                          <a:cs typeface="Arial"/>
                        </a:rPr>
                        <a:t> </a:t>
                      </a:r>
                      <a:r>
                        <a:rPr sz="1100" spc="-50" dirty="0">
                          <a:latin typeface="Arial"/>
                          <a:cs typeface="Arial"/>
                        </a:rPr>
                        <a:t>que</a:t>
                      </a:r>
                      <a:r>
                        <a:rPr sz="1100" spc="-45" dirty="0">
                          <a:latin typeface="Arial"/>
                          <a:cs typeface="Arial"/>
                        </a:rPr>
                        <a:t> </a:t>
                      </a:r>
                      <a:r>
                        <a:rPr sz="1100" spc="-25" dirty="0">
                          <a:latin typeface="Arial"/>
                          <a:cs typeface="Arial"/>
                        </a:rPr>
                        <a:t>se </a:t>
                      </a:r>
                      <a:r>
                        <a:rPr sz="1100" spc="-60" dirty="0" err="1">
                          <a:latin typeface="Arial"/>
                          <a:cs typeface="Arial"/>
                        </a:rPr>
                        <a:t>han</a:t>
                      </a:r>
                      <a:r>
                        <a:rPr sz="1100" spc="-45" dirty="0">
                          <a:latin typeface="Arial"/>
                          <a:cs typeface="Arial"/>
                        </a:rPr>
                        <a:t> </a:t>
                      </a:r>
                      <a:r>
                        <a:rPr sz="1100" spc="-65" dirty="0">
                          <a:latin typeface="Arial"/>
                          <a:cs typeface="Arial"/>
                        </a:rPr>
                        <a:t>expresado</a:t>
                      </a:r>
                      <a:r>
                        <a:rPr sz="1100" spc="-45" dirty="0">
                          <a:latin typeface="Arial"/>
                          <a:cs typeface="Arial"/>
                        </a:rPr>
                        <a:t> </a:t>
                      </a:r>
                      <a:r>
                        <a:rPr sz="1100" spc="-55" dirty="0">
                          <a:latin typeface="Arial"/>
                          <a:cs typeface="Arial"/>
                        </a:rPr>
                        <a:t>están</a:t>
                      </a:r>
                      <a:r>
                        <a:rPr sz="1100" spc="-40" dirty="0">
                          <a:latin typeface="Arial"/>
                          <a:cs typeface="Arial"/>
                        </a:rPr>
                        <a:t> </a:t>
                      </a:r>
                      <a:r>
                        <a:rPr sz="1100" spc="-55" dirty="0">
                          <a:latin typeface="Arial"/>
                          <a:cs typeface="Arial"/>
                        </a:rPr>
                        <a:t>en</a:t>
                      </a:r>
                      <a:r>
                        <a:rPr sz="1100" spc="-45" dirty="0">
                          <a:latin typeface="Arial"/>
                          <a:cs typeface="Arial"/>
                        </a:rPr>
                        <a:t> </a:t>
                      </a:r>
                      <a:r>
                        <a:rPr sz="1100" spc="-10" dirty="0">
                          <a:latin typeface="Arial"/>
                          <a:cs typeface="Arial"/>
                        </a:rPr>
                        <a:t>desacuerdo</a:t>
                      </a:r>
                      <a:endParaRPr sz="1100" dirty="0">
                        <a:latin typeface="Arial"/>
                        <a:cs typeface="Arial"/>
                      </a:endParaRPr>
                    </a:p>
                  </a:txBody>
                  <a:tcPr marL="0" marR="0" marT="10985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90805">
                        <a:lnSpc>
                          <a:spcPct val="100000"/>
                        </a:lnSpc>
                        <a:spcBef>
                          <a:spcPts val="1010"/>
                        </a:spcBef>
                      </a:pPr>
                      <a:r>
                        <a:rPr sz="1100" b="1" spc="-110" dirty="0">
                          <a:latin typeface="Arial"/>
                          <a:cs typeface="Arial"/>
                        </a:rPr>
                        <a:t>Posibles</a:t>
                      </a:r>
                      <a:r>
                        <a:rPr sz="1100" b="1" spc="-40" dirty="0">
                          <a:latin typeface="Arial"/>
                          <a:cs typeface="Arial"/>
                        </a:rPr>
                        <a:t> </a:t>
                      </a:r>
                      <a:r>
                        <a:rPr sz="1100" b="1" spc="-90" dirty="0">
                          <a:latin typeface="Arial"/>
                          <a:cs typeface="Arial"/>
                        </a:rPr>
                        <a:t>palabras</a:t>
                      </a:r>
                      <a:r>
                        <a:rPr sz="1100" b="1" spc="-35" dirty="0">
                          <a:latin typeface="Arial"/>
                          <a:cs typeface="Arial"/>
                        </a:rPr>
                        <a:t> </a:t>
                      </a:r>
                      <a:r>
                        <a:rPr sz="1100" b="1" spc="-90" dirty="0">
                          <a:latin typeface="Arial"/>
                          <a:cs typeface="Arial"/>
                        </a:rPr>
                        <a:t>clave</a:t>
                      </a:r>
                      <a:r>
                        <a:rPr sz="1100" b="1" spc="-35" dirty="0">
                          <a:latin typeface="Arial"/>
                          <a:cs typeface="Arial"/>
                        </a:rPr>
                        <a:t> </a:t>
                      </a:r>
                      <a:r>
                        <a:rPr sz="1100" b="1" spc="-80" dirty="0">
                          <a:latin typeface="Arial"/>
                          <a:cs typeface="Arial"/>
                        </a:rPr>
                        <a:t>a</a:t>
                      </a:r>
                      <a:r>
                        <a:rPr sz="1100" b="1" spc="-35" dirty="0">
                          <a:latin typeface="Arial"/>
                          <a:cs typeface="Arial"/>
                        </a:rPr>
                        <a:t> </a:t>
                      </a:r>
                      <a:r>
                        <a:rPr sz="1100" b="1" spc="-95" dirty="0">
                          <a:latin typeface="Arial"/>
                          <a:cs typeface="Arial"/>
                        </a:rPr>
                        <a:t>las</a:t>
                      </a:r>
                      <a:r>
                        <a:rPr sz="1100" b="1" spc="-35" dirty="0">
                          <a:latin typeface="Arial"/>
                          <a:cs typeface="Arial"/>
                        </a:rPr>
                        <a:t> </a:t>
                      </a:r>
                      <a:r>
                        <a:rPr sz="1100" b="1" spc="-85" dirty="0">
                          <a:latin typeface="Arial"/>
                          <a:cs typeface="Arial"/>
                        </a:rPr>
                        <a:t>que</a:t>
                      </a:r>
                      <a:r>
                        <a:rPr sz="1100" b="1" spc="-35" dirty="0">
                          <a:latin typeface="Arial"/>
                          <a:cs typeface="Arial"/>
                        </a:rPr>
                        <a:t> </a:t>
                      </a:r>
                      <a:r>
                        <a:rPr sz="1100" b="1" spc="-70" dirty="0">
                          <a:latin typeface="Arial"/>
                          <a:cs typeface="Arial"/>
                        </a:rPr>
                        <a:t>prestar</a:t>
                      </a:r>
                      <a:r>
                        <a:rPr sz="1100" b="1" spc="-35" dirty="0">
                          <a:latin typeface="Arial"/>
                          <a:cs typeface="Arial"/>
                        </a:rPr>
                        <a:t> </a:t>
                      </a:r>
                      <a:r>
                        <a:rPr sz="1100" b="1" spc="-10" dirty="0">
                          <a:latin typeface="Arial"/>
                          <a:cs typeface="Arial"/>
                        </a:rPr>
                        <a:t>atención:</a:t>
                      </a:r>
                      <a:endParaRPr sz="1100" dirty="0">
                        <a:latin typeface="Arial"/>
                        <a:cs typeface="Arial"/>
                      </a:endParaRPr>
                    </a:p>
                    <a:p>
                      <a:pPr marL="90805" marR="330835">
                        <a:lnSpc>
                          <a:spcPct val="101800"/>
                        </a:lnSpc>
                        <a:spcBef>
                          <a:spcPts val="290"/>
                        </a:spcBef>
                      </a:pPr>
                      <a:r>
                        <a:rPr sz="1100" spc="-10" dirty="0">
                          <a:latin typeface="Arial"/>
                          <a:cs typeface="Arial"/>
                        </a:rPr>
                        <a:t>“No</a:t>
                      </a:r>
                      <a:r>
                        <a:rPr sz="1100" spc="-35" dirty="0">
                          <a:latin typeface="Arial"/>
                          <a:cs typeface="Arial"/>
                        </a:rPr>
                        <a:t> </a:t>
                      </a:r>
                      <a:r>
                        <a:rPr sz="1100" spc="-50" dirty="0">
                          <a:latin typeface="Arial"/>
                          <a:cs typeface="Arial"/>
                        </a:rPr>
                        <a:t>estoy</a:t>
                      </a:r>
                      <a:r>
                        <a:rPr sz="1100" spc="-30" dirty="0">
                          <a:latin typeface="Arial"/>
                          <a:cs typeface="Arial"/>
                        </a:rPr>
                        <a:t> </a:t>
                      </a:r>
                      <a:r>
                        <a:rPr sz="1100" spc="-60" dirty="0">
                          <a:latin typeface="Arial"/>
                          <a:cs typeface="Arial"/>
                        </a:rPr>
                        <a:t>de</a:t>
                      </a:r>
                      <a:r>
                        <a:rPr sz="1100" spc="-30" dirty="0">
                          <a:latin typeface="Arial"/>
                          <a:cs typeface="Arial"/>
                        </a:rPr>
                        <a:t> </a:t>
                      </a:r>
                      <a:r>
                        <a:rPr sz="1100" spc="-40" dirty="0">
                          <a:latin typeface="Arial"/>
                          <a:cs typeface="Arial"/>
                        </a:rPr>
                        <a:t>acuerdo”,</a:t>
                      </a:r>
                      <a:r>
                        <a:rPr sz="1100" spc="-30" dirty="0">
                          <a:latin typeface="Arial"/>
                          <a:cs typeface="Arial"/>
                        </a:rPr>
                        <a:t> </a:t>
                      </a:r>
                      <a:r>
                        <a:rPr sz="1100" dirty="0">
                          <a:latin typeface="Arial"/>
                          <a:cs typeface="Arial"/>
                        </a:rPr>
                        <a:t>“No”,</a:t>
                      </a:r>
                      <a:r>
                        <a:rPr sz="1100" spc="-30" dirty="0">
                          <a:latin typeface="Arial"/>
                          <a:cs typeface="Arial"/>
                        </a:rPr>
                        <a:t> </a:t>
                      </a:r>
                      <a:r>
                        <a:rPr sz="1100" spc="-25" dirty="0">
                          <a:latin typeface="Arial"/>
                          <a:cs typeface="Arial"/>
                        </a:rPr>
                        <a:t>“Pero...”,</a:t>
                      </a:r>
                      <a:r>
                        <a:rPr sz="1100" spc="-30" dirty="0">
                          <a:latin typeface="Arial"/>
                          <a:cs typeface="Arial"/>
                        </a:rPr>
                        <a:t> </a:t>
                      </a:r>
                      <a:r>
                        <a:rPr sz="1100" spc="-85" dirty="0">
                          <a:latin typeface="Arial"/>
                          <a:cs typeface="Arial"/>
                        </a:rPr>
                        <a:t>“¿Estás</a:t>
                      </a:r>
                      <a:r>
                        <a:rPr sz="1100" spc="-30" dirty="0">
                          <a:latin typeface="Arial"/>
                          <a:cs typeface="Arial"/>
                        </a:rPr>
                        <a:t> </a:t>
                      </a:r>
                      <a:r>
                        <a:rPr sz="1100" spc="-65" dirty="0">
                          <a:latin typeface="Arial"/>
                          <a:cs typeface="Arial"/>
                        </a:rPr>
                        <a:t>seguro</a:t>
                      </a:r>
                      <a:r>
                        <a:rPr sz="1100" spc="-30" dirty="0">
                          <a:latin typeface="Arial"/>
                          <a:cs typeface="Arial"/>
                        </a:rPr>
                        <a:t> </a:t>
                      </a:r>
                      <a:r>
                        <a:rPr sz="1100" spc="-60" dirty="0">
                          <a:latin typeface="Arial"/>
                          <a:cs typeface="Arial"/>
                        </a:rPr>
                        <a:t>de</a:t>
                      </a:r>
                      <a:r>
                        <a:rPr sz="1100" spc="-35" dirty="0">
                          <a:latin typeface="Arial"/>
                          <a:cs typeface="Arial"/>
                        </a:rPr>
                        <a:t> </a:t>
                      </a:r>
                      <a:r>
                        <a:rPr sz="1100" spc="-10" dirty="0">
                          <a:latin typeface="Arial"/>
                          <a:cs typeface="Arial"/>
                        </a:rPr>
                        <a:t>que...?” </a:t>
                      </a:r>
                      <a:r>
                        <a:rPr sz="1100" dirty="0">
                          <a:latin typeface="Arial"/>
                          <a:cs typeface="Arial"/>
                        </a:rPr>
                        <a:t>“...</a:t>
                      </a:r>
                      <a:r>
                        <a:rPr sz="1100" spc="-45" dirty="0">
                          <a:latin typeface="Arial"/>
                          <a:cs typeface="Arial"/>
                        </a:rPr>
                        <a:t> </a:t>
                      </a:r>
                      <a:r>
                        <a:rPr sz="1100" spc="-55" dirty="0">
                          <a:latin typeface="Arial"/>
                          <a:cs typeface="Arial"/>
                        </a:rPr>
                        <a:t>idea</a:t>
                      </a:r>
                      <a:r>
                        <a:rPr sz="1100" spc="-45" dirty="0">
                          <a:latin typeface="Arial"/>
                          <a:cs typeface="Arial"/>
                        </a:rPr>
                        <a:t> </a:t>
                      </a:r>
                      <a:r>
                        <a:rPr sz="1100" spc="-10" dirty="0">
                          <a:latin typeface="Arial"/>
                          <a:cs typeface="Arial"/>
                        </a:rPr>
                        <a:t>diferente”</a:t>
                      </a:r>
                      <a:endParaRPr sz="1100" dirty="0">
                        <a:latin typeface="Arial"/>
                        <a:cs typeface="Arial"/>
                      </a:endParaRPr>
                    </a:p>
                    <a:p>
                      <a:pPr>
                        <a:lnSpc>
                          <a:spcPct val="100000"/>
                        </a:lnSpc>
                        <a:spcBef>
                          <a:spcPts val="580"/>
                        </a:spcBef>
                      </a:pPr>
                      <a:endParaRPr sz="1100" dirty="0">
                        <a:latin typeface="Times New Roman"/>
                        <a:cs typeface="Times New Roman"/>
                      </a:endParaRPr>
                    </a:p>
                    <a:p>
                      <a:pPr marL="90805">
                        <a:lnSpc>
                          <a:spcPct val="100000"/>
                        </a:lnSpc>
                      </a:pPr>
                      <a:r>
                        <a:rPr sz="1100" b="1" spc="-10" dirty="0">
                          <a:latin typeface="Arial"/>
                          <a:cs typeface="Arial"/>
                        </a:rPr>
                        <a:t>Ejemplos:</a:t>
                      </a:r>
                      <a:endParaRPr sz="1100" dirty="0">
                        <a:latin typeface="Arial"/>
                        <a:cs typeface="Arial"/>
                      </a:endParaRPr>
                    </a:p>
                    <a:p>
                      <a:pPr marL="90805">
                        <a:lnSpc>
                          <a:spcPct val="100000"/>
                        </a:lnSpc>
                        <a:spcBef>
                          <a:spcPts val="340"/>
                        </a:spcBef>
                      </a:pPr>
                      <a:r>
                        <a:rPr sz="1100" spc="-75" dirty="0">
                          <a:latin typeface="Arial"/>
                          <a:cs typeface="Arial"/>
                        </a:rPr>
                        <a:t>No</a:t>
                      </a:r>
                      <a:r>
                        <a:rPr sz="1100" spc="-40" dirty="0">
                          <a:latin typeface="Arial"/>
                          <a:cs typeface="Arial"/>
                        </a:rPr>
                        <a:t> </a:t>
                      </a:r>
                      <a:r>
                        <a:rPr sz="1100" spc="-50" dirty="0">
                          <a:latin typeface="Arial"/>
                          <a:cs typeface="Arial"/>
                        </a:rPr>
                        <a:t>estoy</a:t>
                      </a:r>
                      <a:r>
                        <a:rPr sz="1100" spc="-35" dirty="0">
                          <a:latin typeface="Arial"/>
                          <a:cs typeface="Arial"/>
                        </a:rPr>
                        <a:t> </a:t>
                      </a:r>
                      <a:r>
                        <a:rPr sz="1100" spc="-65" dirty="0">
                          <a:latin typeface="Arial"/>
                          <a:cs typeface="Arial"/>
                        </a:rPr>
                        <a:t>seguro</a:t>
                      </a:r>
                      <a:r>
                        <a:rPr sz="1100" spc="-35" dirty="0">
                          <a:latin typeface="Arial"/>
                          <a:cs typeface="Arial"/>
                        </a:rPr>
                        <a:t> </a:t>
                      </a:r>
                      <a:r>
                        <a:rPr sz="1100" spc="-55" dirty="0">
                          <a:latin typeface="Arial"/>
                          <a:cs typeface="Arial"/>
                        </a:rPr>
                        <a:t>de</a:t>
                      </a:r>
                      <a:r>
                        <a:rPr sz="1100" spc="-35" dirty="0">
                          <a:latin typeface="Arial"/>
                          <a:cs typeface="Arial"/>
                        </a:rPr>
                        <a:t> </a:t>
                      </a:r>
                      <a:r>
                        <a:rPr sz="1100" spc="-55" dirty="0">
                          <a:latin typeface="Arial"/>
                          <a:cs typeface="Arial"/>
                        </a:rPr>
                        <a:t>que</a:t>
                      </a:r>
                      <a:r>
                        <a:rPr sz="1100" spc="-40" dirty="0">
                          <a:latin typeface="Arial"/>
                          <a:cs typeface="Arial"/>
                        </a:rPr>
                        <a:t> realmente</a:t>
                      </a:r>
                      <a:r>
                        <a:rPr sz="1100" spc="-35" dirty="0">
                          <a:latin typeface="Arial"/>
                          <a:cs typeface="Arial"/>
                        </a:rPr>
                        <a:t> </a:t>
                      </a:r>
                      <a:r>
                        <a:rPr sz="1100" spc="-105" dirty="0">
                          <a:latin typeface="Arial"/>
                          <a:cs typeface="Arial"/>
                        </a:rPr>
                        <a:t>se</a:t>
                      </a:r>
                      <a:r>
                        <a:rPr sz="1100" spc="-35" dirty="0">
                          <a:latin typeface="Arial"/>
                          <a:cs typeface="Arial"/>
                        </a:rPr>
                        <a:t> </a:t>
                      </a:r>
                      <a:r>
                        <a:rPr sz="1100" spc="-70" dirty="0">
                          <a:latin typeface="Arial"/>
                          <a:cs typeface="Arial"/>
                        </a:rPr>
                        <a:t>sostenga</a:t>
                      </a:r>
                      <a:r>
                        <a:rPr sz="1100" spc="-35" dirty="0">
                          <a:latin typeface="Arial"/>
                          <a:cs typeface="Arial"/>
                        </a:rPr>
                        <a:t> </a:t>
                      </a:r>
                      <a:r>
                        <a:rPr sz="1100" spc="-10" dirty="0">
                          <a:latin typeface="Arial"/>
                          <a:cs typeface="Arial"/>
                        </a:rPr>
                        <a:t>(ﬂote)</a:t>
                      </a:r>
                      <a:endParaRPr sz="1100" dirty="0">
                        <a:latin typeface="Arial"/>
                        <a:cs typeface="Arial"/>
                      </a:endParaRPr>
                    </a:p>
                    <a:p>
                      <a:pPr marL="90805">
                        <a:lnSpc>
                          <a:spcPct val="100000"/>
                        </a:lnSpc>
                        <a:spcBef>
                          <a:spcPts val="310"/>
                        </a:spcBef>
                      </a:pPr>
                      <a:r>
                        <a:rPr sz="1100" spc="-75" dirty="0">
                          <a:latin typeface="Arial"/>
                          <a:cs typeface="Arial"/>
                        </a:rPr>
                        <a:t>No</a:t>
                      </a:r>
                      <a:r>
                        <a:rPr sz="1100" spc="-45" dirty="0">
                          <a:latin typeface="Arial"/>
                          <a:cs typeface="Arial"/>
                        </a:rPr>
                        <a:t> </a:t>
                      </a:r>
                      <a:r>
                        <a:rPr sz="1100" spc="-50" dirty="0">
                          <a:latin typeface="Arial"/>
                          <a:cs typeface="Arial"/>
                        </a:rPr>
                        <a:t>creo</a:t>
                      </a:r>
                      <a:r>
                        <a:rPr sz="1100" spc="-40" dirty="0">
                          <a:latin typeface="Arial"/>
                          <a:cs typeface="Arial"/>
                        </a:rPr>
                        <a:t> </a:t>
                      </a:r>
                      <a:r>
                        <a:rPr sz="1100" spc="-55" dirty="0">
                          <a:latin typeface="Arial"/>
                          <a:cs typeface="Arial"/>
                        </a:rPr>
                        <a:t>que</a:t>
                      </a:r>
                      <a:r>
                        <a:rPr sz="1100" spc="-40" dirty="0">
                          <a:latin typeface="Arial"/>
                          <a:cs typeface="Arial"/>
                        </a:rPr>
                        <a:t> </a:t>
                      </a:r>
                      <a:r>
                        <a:rPr sz="1100" spc="-80" dirty="0">
                          <a:latin typeface="Arial"/>
                          <a:cs typeface="Arial"/>
                        </a:rPr>
                        <a:t>eso</a:t>
                      </a:r>
                      <a:r>
                        <a:rPr sz="1100" spc="-40" dirty="0">
                          <a:latin typeface="Arial"/>
                          <a:cs typeface="Arial"/>
                        </a:rPr>
                        <a:t> </a:t>
                      </a:r>
                      <a:r>
                        <a:rPr sz="1100" spc="-95" dirty="0">
                          <a:latin typeface="Arial"/>
                          <a:cs typeface="Arial"/>
                        </a:rPr>
                        <a:t>sea</a:t>
                      </a:r>
                      <a:r>
                        <a:rPr sz="1100" spc="-40" dirty="0">
                          <a:latin typeface="Arial"/>
                          <a:cs typeface="Arial"/>
                        </a:rPr>
                        <a:t> </a:t>
                      </a:r>
                      <a:r>
                        <a:rPr sz="1100" spc="-25" dirty="0">
                          <a:latin typeface="Arial"/>
                          <a:cs typeface="Arial"/>
                        </a:rPr>
                        <a:t>cierto,</a:t>
                      </a:r>
                      <a:r>
                        <a:rPr sz="1100" spc="-40" dirty="0">
                          <a:latin typeface="Arial"/>
                          <a:cs typeface="Arial"/>
                        </a:rPr>
                        <a:t> </a:t>
                      </a:r>
                      <a:r>
                        <a:rPr sz="1100" spc="-55" dirty="0">
                          <a:latin typeface="Arial"/>
                          <a:cs typeface="Arial"/>
                        </a:rPr>
                        <a:t>yo</a:t>
                      </a:r>
                      <a:r>
                        <a:rPr sz="1100" spc="-40" dirty="0">
                          <a:latin typeface="Arial"/>
                          <a:cs typeface="Arial"/>
                        </a:rPr>
                        <a:t> </a:t>
                      </a:r>
                      <a:r>
                        <a:rPr sz="1100" spc="-45" dirty="0">
                          <a:latin typeface="Arial"/>
                          <a:cs typeface="Arial"/>
                        </a:rPr>
                        <a:t>creo...,</a:t>
                      </a:r>
                      <a:r>
                        <a:rPr sz="1100" spc="-40" dirty="0">
                          <a:latin typeface="Arial"/>
                          <a:cs typeface="Arial"/>
                        </a:rPr>
                        <a:t> tengo </a:t>
                      </a:r>
                      <a:r>
                        <a:rPr sz="1100" spc="-60" dirty="0">
                          <a:latin typeface="Arial"/>
                          <a:cs typeface="Arial"/>
                        </a:rPr>
                        <a:t>una</a:t>
                      </a:r>
                      <a:r>
                        <a:rPr sz="1100" spc="-40" dirty="0">
                          <a:latin typeface="Arial"/>
                          <a:cs typeface="Arial"/>
                        </a:rPr>
                        <a:t> </a:t>
                      </a:r>
                      <a:r>
                        <a:rPr sz="1100" spc="-55" dirty="0">
                          <a:latin typeface="Arial"/>
                          <a:cs typeface="Arial"/>
                        </a:rPr>
                        <a:t>idea</a:t>
                      </a:r>
                      <a:r>
                        <a:rPr sz="1100" spc="-40" dirty="0">
                          <a:latin typeface="Arial"/>
                          <a:cs typeface="Arial"/>
                        </a:rPr>
                        <a:t> </a:t>
                      </a:r>
                      <a:r>
                        <a:rPr sz="1100" spc="-10" dirty="0">
                          <a:latin typeface="Arial"/>
                          <a:cs typeface="Arial"/>
                        </a:rPr>
                        <a:t>disfnta...</a:t>
                      </a:r>
                      <a:endParaRPr sz="1100" dirty="0">
                        <a:latin typeface="Arial"/>
                        <a:cs typeface="Arial"/>
                      </a:endParaRPr>
                    </a:p>
                    <a:p>
                      <a:pPr marL="90805">
                        <a:lnSpc>
                          <a:spcPct val="100000"/>
                        </a:lnSpc>
                        <a:spcBef>
                          <a:spcPts val="310"/>
                        </a:spcBef>
                      </a:pPr>
                      <a:r>
                        <a:rPr sz="1100" spc="-110" dirty="0">
                          <a:latin typeface="Arial"/>
                          <a:cs typeface="Arial"/>
                        </a:rPr>
                        <a:t>¿Estás</a:t>
                      </a:r>
                      <a:r>
                        <a:rPr sz="1100" spc="-40" dirty="0">
                          <a:latin typeface="Arial"/>
                          <a:cs typeface="Arial"/>
                        </a:rPr>
                        <a:t> </a:t>
                      </a:r>
                      <a:r>
                        <a:rPr sz="1100" spc="-65" dirty="0">
                          <a:latin typeface="Arial"/>
                          <a:cs typeface="Arial"/>
                        </a:rPr>
                        <a:t>seguro</a:t>
                      </a:r>
                      <a:r>
                        <a:rPr sz="1100" spc="-40" dirty="0">
                          <a:latin typeface="Arial"/>
                          <a:cs typeface="Arial"/>
                        </a:rPr>
                        <a:t> </a:t>
                      </a:r>
                      <a:r>
                        <a:rPr sz="1100" spc="-60" dirty="0">
                          <a:latin typeface="Arial"/>
                          <a:cs typeface="Arial"/>
                        </a:rPr>
                        <a:t>de</a:t>
                      </a:r>
                      <a:r>
                        <a:rPr sz="1100" spc="-40" dirty="0">
                          <a:latin typeface="Arial"/>
                          <a:cs typeface="Arial"/>
                        </a:rPr>
                        <a:t> </a:t>
                      </a:r>
                      <a:r>
                        <a:rPr sz="1100" spc="-50" dirty="0">
                          <a:latin typeface="Arial"/>
                          <a:cs typeface="Arial"/>
                        </a:rPr>
                        <a:t>que</a:t>
                      </a:r>
                      <a:r>
                        <a:rPr sz="1100" spc="-40" dirty="0">
                          <a:latin typeface="Arial"/>
                          <a:cs typeface="Arial"/>
                        </a:rPr>
                        <a:t> </a:t>
                      </a:r>
                      <a:r>
                        <a:rPr sz="1100" spc="-55" dirty="0">
                          <a:latin typeface="Arial"/>
                          <a:cs typeface="Arial"/>
                        </a:rPr>
                        <a:t>los</a:t>
                      </a:r>
                      <a:r>
                        <a:rPr sz="1100" spc="-40" dirty="0">
                          <a:latin typeface="Arial"/>
                          <a:cs typeface="Arial"/>
                        </a:rPr>
                        <a:t> </a:t>
                      </a:r>
                      <a:r>
                        <a:rPr sz="1100" spc="-70" dirty="0">
                          <a:latin typeface="Arial"/>
                          <a:cs typeface="Arial"/>
                        </a:rPr>
                        <a:t>ángulos</a:t>
                      </a:r>
                      <a:r>
                        <a:rPr sz="1100" spc="-40" dirty="0">
                          <a:latin typeface="Arial"/>
                          <a:cs typeface="Arial"/>
                        </a:rPr>
                        <a:t> </a:t>
                      </a:r>
                      <a:r>
                        <a:rPr sz="1100" spc="-70" dirty="0">
                          <a:latin typeface="Arial"/>
                          <a:cs typeface="Arial"/>
                        </a:rPr>
                        <a:t>son</a:t>
                      </a:r>
                      <a:r>
                        <a:rPr sz="1100" spc="-35" dirty="0">
                          <a:latin typeface="Arial"/>
                          <a:cs typeface="Arial"/>
                        </a:rPr>
                        <a:t> </a:t>
                      </a:r>
                      <a:r>
                        <a:rPr sz="1100" spc="-10" dirty="0">
                          <a:latin typeface="Arial"/>
                          <a:cs typeface="Arial"/>
                        </a:rPr>
                        <a:t>iguales?</a:t>
                      </a:r>
                      <a:endParaRPr sz="1100" dirty="0">
                        <a:latin typeface="Arial"/>
                        <a:cs typeface="Arial"/>
                      </a:endParaRPr>
                    </a:p>
                    <a:p>
                      <a:pPr marL="90805">
                        <a:lnSpc>
                          <a:spcPct val="100000"/>
                        </a:lnSpc>
                        <a:spcBef>
                          <a:spcPts val="625"/>
                        </a:spcBef>
                      </a:pPr>
                      <a:r>
                        <a:rPr sz="1100" spc="-70" dirty="0">
                          <a:latin typeface="Arial"/>
                          <a:cs typeface="Arial"/>
                        </a:rPr>
                        <a:t>Pero</a:t>
                      </a:r>
                      <a:r>
                        <a:rPr sz="1100" spc="-40" dirty="0">
                          <a:latin typeface="Arial"/>
                          <a:cs typeface="Arial"/>
                        </a:rPr>
                        <a:t> </a:t>
                      </a:r>
                      <a:r>
                        <a:rPr sz="1100" spc="-80" dirty="0">
                          <a:latin typeface="Arial"/>
                          <a:cs typeface="Arial"/>
                        </a:rPr>
                        <a:t>eso</a:t>
                      </a:r>
                      <a:r>
                        <a:rPr sz="1100" spc="-35" dirty="0">
                          <a:latin typeface="Arial"/>
                          <a:cs typeface="Arial"/>
                        </a:rPr>
                        <a:t> </a:t>
                      </a:r>
                      <a:r>
                        <a:rPr sz="1100" spc="-45" dirty="0">
                          <a:latin typeface="Arial"/>
                          <a:cs typeface="Arial"/>
                        </a:rPr>
                        <a:t>no</a:t>
                      </a:r>
                      <a:r>
                        <a:rPr sz="1100" spc="-35" dirty="0">
                          <a:latin typeface="Arial"/>
                          <a:cs typeface="Arial"/>
                        </a:rPr>
                        <a:t> </a:t>
                      </a:r>
                      <a:r>
                        <a:rPr sz="1100" spc="-75" dirty="0">
                          <a:latin typeface="Arial"/>
                          <a:cs typeface="Arial"/>
                        </a:rPr>
                        <a:t>pasaría</a:t>
                      </a:r>
                      <a:r>
                        <a:rPr sz="1100" spc="-35" dirty="0">
                          <a:latin typeface="Arial"/>
                          <a:cs typeface="Arial"/>
                        </a:rPr>
                        <a:t> </a:t>
                      </a:r>
                      <a:r>
                        <a:rPr sz="1100" spc="-20" dirty="0">
                          <a:latin typeface="Arial"/>
                          <a:cs typeface="Arial"/>
                        </a:rPr>
                        <a:t>si...</a:t>
                      </a:r>
                      <a:endParaRPr sz="1100" dirty="0">
                        <a:latin typeface="Arial"/>
                        <a:cs typeface="Arial"/>
                      </a:endParaRPr>
                    </a:p>
                    <a:p>
                      <a:pPr marL="90805" marR="1510665">
                        <a:lnSpc>
                          <a:spcPct val="123600"/>
                        </a:lnSpc>
                        <a:spcBef>
                          <a:spcPts val="25"/>
                        </a:spcBef>
                      </a:pPr>
                      <a:r>
                        <a:rPr sz="1100" spc="-125" dirty="0">
                          <a:latin typeface="Arial"/>
                          <a:cs typeface="Arial"/>
                        </a:rPr>
                        <a:t>Eso</a:t>
                      </a:r>
                      <a:r>
                        <a:rPr sz="1100" spc="-40" dirty="0">
                          <a:latin typeface="Arial"/>
                          <a:cs typeface="Arial"/>
                        </a:rPr>
                        <a:t> </a:t>
                      </a:r>
                      <a:r>
                        <a:rPr sz="1100" spc="-105" dirty="0">
                          <a:latin typeface="Arial"/>
                          <a:cs typeface="Arial"/>
                        </a:rPr>
                        <a:t>es</a:t>
                      </a:r>
                      <a:r>
                        <a:rPr sz="1100" spc="-35" dirty="0">
                          <a:latin typeface="Arial"/>
                          <a:cs typeface="Arial"/>
                        </a:rPr>
                        <a:t> </a:t>
                      </a:r>
                      <a:r>
                        <a:rPr sz="1100" spc="-45" dirty="0">
                          <a:latin typeface="Arial"/>
                          <a:cs typeface="Arial"/>
                        </a:rPr>
                        <a:t>parcialmente</a:t>
                      </a:r>
                      <a:r>
                        <a:rPr sz="1100" spc="-35" dirty="0">
                          <a:latin typeface="Arial"/>
                          <a:cs typeface="Arial"/>
                        </a:rPr>
                        <a:t> </a:t>
                      </a:r>
                      <a:r>
                        <a:rPr sz="1100" spc="-25" dirty="0">
                          <a:latin typeface="Arial"/>
                          <a:cs typeface="Arial"/>
                        </a:rPr>
                        <a:t>cierto,</a:t>
                      </a:r>
                      <a:r>
                        <a:rPr sz="1100" spc="-40" dirty="0">
                          <a:latin typeface="Arial"/>
                          <a:cs typeface="Arial"/>
                        </a:rPr>
                        <a:t> </a:t>
                      </a:r>
                      <a:r>
                        <a:rPr sz="1100" spc="-35" dirty="0">
                          <a:latin typeface="Arial"/>
                          <a:cs typeface="Arial"/>
                        </a:rPr>
                        <a:t>pero </a:t>
                      </a:r>
                      <a:r>
                        <a:rPr sz="1100" spc="-40" dirty="0">
                          <a:latin typeface="Arial"/>
                          <a:cs typeface="Arial"/>
                        </a:rPr>
                        <a:t>no</a:t>
                      </a:r>
                      <a:r>
                        <a:rPr sz="1100" spc="-35" dirty="0">
                          <a:latin typeface="Arial"/>
                          <a:cs typeface="Arial"/>
                        </a:rPr>
                        <a:t> </a:t>
                      </a:r>
                      <a:r>
                        <a:rPr sz="1100" spc="-30" dirty="0">
                          <a:latin typeface="Arial"/>
                          <a:cs typeface="Arial"/>
                        </a:rPr>
                        <a:t>cuando... </a:t>
                      </a:r>
                      <a:r>
                        <a:rPr sz="1100" spc="-75" dirty="0">
                          <a:latin typeface="Arial"/>
                          <a:cs typeface="Arial"/>
                        </a:rPr>
                        <a:t>No</a:t>
                      </a:r>
                      <a:r>
                        <a:rPr sz="1100" spc="-45" dirty="0">
                          <a:latin typeface="Arial"/>
                          <a:cs typeface="Arial"/>
                        </a:rPr>
                        <a:t> </a:t>
                      </a:r>
                      <a:r>
                        <a:rPr sz="1100" spc="-50" dirty="0">
                          <a:latin typeface="Arial"/>
                          <a:cs typeface="Arial"/>
                        </a:rPr>
                        <a:t>estoy</a:t>
                      </a:r>
                      <a:r>
                        <a:rPr sz="1100" spc="-40" dirty="0">
                          <a:latin typeface="Arial"/>
                          <a:cs typeface="Arial"/>
                        </a:rPr>
                        <a:t> </a:t>
                      </a:r>
                      <a:r>
                        <a:rPr sz="1100" spc="-55" dirty="0">
                          <a:latin typeface="Arial"/>
                          <a:cs typeface="Arial"/>
                        </a:rPr>
                        <a:t>para</a:t>
                      </a:r>
                      <a:r>
                        <a:rPr sz="1100" spc="-40" dirty="0">
                          <a:latin typeface="Arial"/>
                          <a:cs typeface="Arial"/>
                        </a:rPr>
                        <a:t> </a:t>
                      </a:r>
                      <a:r>
                        <a:rPr sz="1100" spc="-70" dirty="0">
                          <a:latin typeface="Arial"/>
                          <a:cs typeface="Arial"/>
                        </a:rPr>
                        <a:t>nada</a:t>
                      </a:r>
                      <a:r>
                        <a:rPr sz="1100" spc="-45" dirty="0">
                          <a:latin typeface="Arial"/>
                          <a:cs typeface="Arial"/>
                        </a:rPr>
                        <a:t> </a:t>
                      </a:r>
                      <a:r>
                        <a:rPr sz="1100" spc="-55" dirty="0">
                          <a:latin typeface="Arial"/>
                          <a:cs typeface="Arial"/>
                        </a:rPr>
                        <a:t>de</a:t>
                      </a:r>
                      <a:r>
                        <a:rPr sz="1100" spc="-40" dirty="0">
                          <a:latin typeface="Arial"/>
                          <a:cs typeface="Arial"/>
                        </a:rPr>
                        <a:t> </a:t>
                      </a:r>
                      <a:r>
                        <a:rPr sz="1100" spc="-55" dirty="0">
                          <a:latin typeface="Arial"/>
                          <a:cs typeface="Arial"/>
                        </a:rPr>
                        <a:t>acuerdo</a:t>
                      </a:r>
                      <a:r>
                        <a:rPr sz="1100" spc="-40" dirty="0">
                          <a:latin typeface="Arial"/>
                          <a:cs typeface="Arial"/>
                        </a:rPr>
                        <a:t> </a:t>
                      </a:r>
                      <a:r>
                        <a:rPr sz="1100" spc="-60" dirty="0">
                          <a:latin typeface="Arial"/>
                          <a:cs typeface="Arial"/>
                        </a:rPr>
                        <a:t>con</a:t>
                      </a:r>
                      <a:r>
                        <a:rPr sz="1100" spc="-45" dirty="0">
                          <a:latin typeface="Arial"/>
                          <a:cs typeface="Arial"/>
                        </a:rPr>
                        <a:t> </a:t>
                      </a:r>
                      <a:r>
                        <a:rPr sz="1100" spc="-25" dirty="0" err="1">
                          <a:latin typeface="Arial"/>
                          <a:cs typeface="Arial"/>
                        </a:rPr>
                        <a:t>eso</a:t>
                      </a:r>
                      <a:r>
                        <a:rPr lang="es-ES" sz="1100" spc="-25" dirty="0">
                          <a:latin typeface="Arial"/>
                          <a:cs typeface="Arial"/>
                        </a:rPr>
                        <a:t> porque…</a:t>
                      </a:r>
                      <a:endParaRPr sz="1100" dirty="0">
                        <a:latin typeface="Arial"/>
                        <a:cs typeface="Arial"/>
                      </a:endParaRPr>
                    </a:p>
                    <a:p>
                      <a:pPr marL="90805">
                        <a:lnSpc>
                          <a:spcPct val="100000"/>
                        </a:lnSpc>
                        <a:spcBef>
                          <a:spcPts val="335"/>
                        </a:spcBef>
                      </a:pPr>
                      <a:r>
                        <a:rPr sz="1100" spc="-55" dirty="0">
                          <a:latin typeface="Arial"/>
                          <a:cs typeface="Arial"/>
                        </a:rPr>
                        <a:t>No,</a:t>
                      </a:r>
                      <a:r>
                        <a:rPr sz="1100" spc="-50" dirty="0">
                          <a:latin typeface="Arial"/>
                          <a:cs typeface="Arial"/>
                        </a:rPr>
                        <a:t> creo </a:t>
                      </a:r>
                      <a:r>
                        <a:rPr sz="1100" spc="-55" dirty="0">
                          <a:latin typeface="Arial"/>
                          <a:cs typeface="Arial"/>
                        </a:rPr>
                        <a:t>que</a:t>
                      </a:r>
                      <a:r>
                        <a:rPr sz="1100" spc="-50" dirty="0">
                          <a:latin typeface="Arial"/>
                          <a:cs typeface="Arial"/>
                        </a:rPr>
                        <a:t> </a:t>
                      </a:r>
                      <a:r>
                        <a:rPr sz="1100" spc="-105" dirty="0">
                          <a:latin typeface="Arial"/>
                          <a:cs typeface="Arial"/>
                        </a:rPr>
                        <a:t>es</a:t>
                      </a:r>
                      <a:r>
                        <a:rPr sz="1100" spc="-45" dirty="0">
                          <a:latin typeface="Arial"/>
                          <a:cs typeface="Arial"/>
                        </a:rPr>
                        <a:t> </a:t>
                      </a:r>
                      <a:r>
                        <a:rPr lang="es-ES" sz="1100" spc="-90" dirty="0" err="1">
                          <a:latin typeface="Arial"/>
                          <a:cs typeface="Arial"/>
                        </a:rPr>
                        <a:t>otr</a:t>
                      </a:r>
                      <a:r>
                        <a:rPr lang="es-ES" sz="1100" spc="-90" dirty="0">
                          <a:latin typeface="Arial"/>
                          <a:cs typeface="Arial"/>
                        </a:rPr>
                        <a:t> </a:t>
                      </a:r>
                      <a:r>
                        <a:rPr lang="es-ES" sz="1100" spc="-90" dirty="0" err="1">
                          <a:latin typeface="Arial"/>
                          <a:cs typeface="Arial"/>
                        </a:rPr>
                        <a:t>aa</a:t>
                      </a:r>
                      <a:r>
                        <a:rPr lang="es-ES" sz="1100" spc="-90" dirty="0">
                          <a:latin typeface="Arial"/>
                          <a:cs typeface="Arial"/>
                        </a:rPr>
                        <a:t> cosa</a:t>
                      </a:r>
                    </a:p>
                    <a:p>
                      <a:pPr marL="90805">
                        <a:lnSpc>
                          <a:spcPct val="100000"/>
                        </a:lnSpc>
                        <a:spcBef>
                          <a:spcPts val="335"/>
                        </a:spcBef>
                      </a:pPr>
                      <a:r>
                        <a:rPr lang="es-ES" sz="1100" spc="-90" dirty="0">
                          <a:latin typeface="Arial"/>
                          <a:cs typeface="Arial"/>
                        </a:rPr>
                        <a:t>Me pregunto si en vez de eso sería…</a:t>
                      </a:r>
                      <a:endParaRPr sz="1100" dirty="0">
                        <a:latin typeface="Arial"/>
                        <a:cs typeface="Arial"/>
                      </a:endParaRPr>
                    </a:p>
                  </a:txBody>
                  <a:tcPr marL="0" marR="0" marT="128270"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extLst>
                  <a:ext uri="{0D108BD9-81ED-4DB2-BD59-A6C34878D82A}">
                    <a16:rowId xmlns:a16="http://schemas.microsoft.com/office/drawing/2014/main" val="10001"/>
                  </a:ext>
                </a:extLst>
              </a:tr>
              <a:tr h="3185160">
                <a:tc>
                  <a:txBody>
                    <a:bodyPr/>
                    <a:lstStyle/>
                    <a:p>
                      <a:pPr marL="91440">
                        <a:lnSpc>
                          <a:spcPct val="100000"/>
                        </a:lnSpc>
                        <a:spcBef>
                          <a:spcPts val="890"/>
                        </a:spcBef>
                      </a:pPr>
                      <a:r>
                        <a:rPr sz="1100" b="1" spc="-195" dirty="0">
                          <a:latin typeface="Arial"/>
                          <a:cs typeface="Arial"/>
                        </a:rPr>
                        <a:t>RE</a:t>
                      </a:r>
                      <a:r>
                        <a:rPr sz="1100" b="1" spc="-50" dirty="0">
                          <a:latin typeface="Arial"/>
                          <a:cs typeface="Arial"/>
                        </a:rPr>
                        <a:t> </a:t>
                      </a:r>
                      <a:r>
                        <a:rPr sz="1100" b="1" spc="-75" dirty="0">
                          <a:latin typeface="Arial"/>
                          <a:cs typeface="Arial"/>
                        </a:rPr>
                        <a:t>–</a:t>
                      </a:r>
                      <a:r>
                        <a:rPr sz="1100" b="1" spc="-45" dirty="0">
                          <a:latin typeface="Arial"/>
                          <a:cs typeface="Arial"/>
                        </a:rPr>
                        <a:t> </a:t>
                      </a:r>
                      <a:r>
                        <a:rPr sz="1100" b="1" spc="-105" dirty="0">
                          <a:latin typeface="Arial"/>
                          <a:cs typeface="Arial"/>
                        </a:rPr>
                        <a:t>Razonar</a:t>
                      </a:r>
                      <a:r>
                        <a:rPr sz="1100" b="1" spc="-45" dirty="0">
                          <a:latin typeface="Arial"/>
                          <a:cs typeface="Arial"/>
                        </a:rPr>
                        <a:t> </a:t>
                      </a:r>
                      <a:r>
                        <a:rPr sz="1100" b="1" spc="-75" dirty="0">
                          <a:latin typeface="Arial"/>
                          <a:cs typeface="Arial"/>
                        </a:rPr>
                        <a:t>de</a:t>
                      </a:r>
                      <a:r>
                        <a:rPr sz="1100" b="1" spc="-45" dirty="0">
                          <a:latin typeface="Arial"/>
                          <a:cs typeface="Arial"/>
                        </a:rPr>
                        <a:t> </a:t>
                      </a:r>
                      <a:r>
                        <a:rPr sz="1100" b="1" spc="-65" dirty="0">
                          <a:latin typeface="Arial"/>
                          <a:cs typeface="Arial"/>
                        </a:rPr>
                        <a:t>forma</a:t>
                      </a:r>
                      <a:r>
                        <a:rPr sz="1100" b="1" spc="-50" dirty="0">
                          <a:latin typeface="Arial"/>
                          <a:cs typeface="Arial"/>
                        </a:rPr>
                        <a:t> </a:t>
                      </a:r>
                      <a:r>
                        <a:rPr sz="1100" b="1" spc="-10" dirty="0">
                          <a:latin typeface="Arial"/>
                          <a:cs typeface="Arial"/>
                        </a:rPr>
                        <a:t>explícita</a:t>
                      </a:r>
                      <a:endParaRPr sz="1100">
                        <a:latin typeface="Arial"/>
                        <a:cs typeface="Arial"/>
                      </a:endParaRPr>
                    </a:p>
                    <a:p>
                      <a:pPr marL="91440" marR="210820">
                        <a:lnSpc>
                          <a:spcPct val="101800"/>
                        </a:lnSpc>
                        <a:spcBef>
                          <a:spcPts val="600"/>
                        </a:spcBef>
                      </a:pPr>
                      <a:r>
                        <a:rPr sz="1100" i="1" spc="-60" dirty="0">
                          <a:latin typeface="Arial"/>
                          <a:cs typeface="Arial"/>
                        </a:rPr>
                        <a:t>Explicar,</a:t>
                      </a:r>
                      <a:r>
                        <a:rPr sz="1100" i="1" spc="-20" dirty="0">
                          <a:latin typeface="Arial"/>
                          <a:cs typeface="Arial"/>
                        </a:rPr>
                        <a:t> </a:t>
                      </a:r>
                      <a:r>
                        <a:rPr sz="1100" i="1" spc="-40" dirty="0">
                          <a:latin typeface="Arial"/>
                          <a:cs typeface="Arial"/>
                        </a:rPr>
                        <a:t>argumentar</a:t>
                      </a:r>
                      <a:r>
                        <a:rPr sz="1100" i="1" spc="-20" dirty="0">
                          <a:latin typeface="Arial"/>
                          <a:cs typeface="Arial"/>
                        </a:rPr>
                        <a:t> </a:t>
                      </a:r>
                      <a:r>
                        <a:rPr sz="1100" i="1" dirty="0">
                          <a:latin typeface="Arial"/>
                          <a:cs typeface="Arial"/>
                        </a:rPr>
                        <a:t>y/o</a:t>
                      </a:r>
                      <a:r>
                        <a:rPr sz="1100" i="1" spc="-15" dirty="0">
                          <a:latin typeface="Arial"/>
                          <a:cs typeface="Arial"/>
                        </a:rPr>
                        <a:t> </a:t>
                      </a:r>
                      <a:r>
                        <a:rPr sz="1100" i="1" spc="-70" dirty="0">
                          <a:latin typeface="Arial"/>
                          <a:cs typeface="Arial"/>
                        </a:rPr>
                        <a:t>especular</a:t>
                      </a:r>
                      <a:r>
                        <a:rPr sz="1100" i="1" spc="-20" dirty="0">
                          <a:latin typeface="Arial"/>
                          <a:cs typeface="Arial"/>
                        </a:rPr>
                        <a:t> </a:t>
                      </a:r>
                      <a:r>
                        <a:rPr sz="1100" i="1" spc="-25" dirty="0">
                          <a:latin typeface="Arial"/>
                          <a:cs typeface="Arial"/>
                        </a:rPr>
                        <a:t>en </a:t>
                      </a:r>
                      <a:r>
                        <a:rPr sz="1100" i="1" spc="-50" dirty="0">
                          <a:latin typeface="Arial"/>
                          <a:cs typeface="Arial"/>
                        </a:rPr>
                        <a:t>relación</a:t>
                      </a:r>
                      <a:r>
                        <a:rPr sz="1100" i="1" spc="-40" dirty="0">
                          <a:latin typeface="Arial"/>
                          <a:cs typeface="Arial"/>
                        </a:rPr>
                        <a:t> </a:t>
                      </a:r>
                      <a:r>
                        <a:rPr sz="1100" i="1" spc="-70" dirty="0">
                          <a:latin typeface="Arial"/>
                          <a:cs typeface="Arial"/>
                        </a:rPr>
                        <a:t>con</a:t>
                      </a:r>
                      <a:r>
                        <a:rPr sz="1100" i="1" spc="-40" dirty="0">
                          <a:latin typeface="Arial"/>
                          <a:cs typeface="Arial"/>
                        </a:rPr>
                        <a:t> </a:t>
                      </a:r>
                      <a:r>
                        <a:rPr sz="1100" i="1" spc="-65" dirty="0">
                          <a:latin typeface="Arial"/>
                          <a:cs typeface="Arial"/>
                        </a:rPr>
                        <a:t>las</a:t>
                      </a:r>
                      <a:r>
                        <a:rPr sz="1100" i="1" spc="-40" dirty="0">
                          <a:latin typeface="Arial"/>
                          <a:cs typeface="Arial"/>
                        </a:rPr>
                        <a:t> </a:t>
                      </a:r>
                      <a:r>
                        <a:rPr sz="1100" i="1" spc="-70" dirty="0">
                          <a:latin typeface="Arial"/>
                          <a:cs typeface="Arial"/>
                        </a:rPr>
                        <a:t>ideas</a:t>
                      </a:r>
                      <a:r>
                        <a:rPr sz="1100" i="1" spc="-40" dirty="0">
                          <a:latin typeface="Arial"/>
                          <a:cs typeface="Arial"/>
                        </a:rPr>
                        <a:t> </a:t>
                      </a:r>
                      <a:r>
                        <a:rPr sz="1100" i="1" spc="-50" dirty="0">
                          <a:latin typeface="Arial"/>
                          <a:cs typeface="Arial"/>
                        </a:rPr>
                        <a:t>propias</a:t>
                      </a:r>
                      <a:r>
                        <a:rPr sz="1100" i="1" spc="-40" dirty="0">
                          <a:latin typeface="Arial"/>
                          <a:cs typeface="Arial"/>
                        </a:rPr>
                        <a:t> </a:t>
                      </a:r>
                      <a:r>
                        <a:rPr sz="1100" i="1" spc="-55" dirty="0">
                          <a:latin typeface="Arial"/>
                          <a:cs typeface="Arial"/>
                        </a:rPr>
                        <a:t>o</a:t>
                      </a:r>
                      <a:r>
                        <a:rPr sz="1100" i="1" spc="-40" dirty="0">
                          <a:latin typeface="Arial"/>
                          <a:cs typeface="Arial"/>
                        </a:rPr>
                        <a:t> </a:t>
                      </a:r>
                      <a:r>
                        <a:rPr sz="1100" i="1" spc="-35" dirty="0">
                          <a:latin typeface="Arial"/>
                          <a:cs typeface="Arial"/>
                        </a:rPr>
                        <a:t>ajenas</a:t>
                      </a:r>
                      <a:endParaRPr sz="1100">
                        <a:latin typeface="Arial"/>
                        <a:cs typeface="Arial"/>
                      </a:endParaRPr>
                    </a:p>
                  </a:txBody>
                  <a:tcPr marL="0" marR="0" marT="113030"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a:lnSpc>
                          <a:spcPct val="100000"/>
                        </a:lnSpc>
                        <a:spcBef>
                          <a:spcPts val="1115"/>
                        </a:spcBef>
                      </a:pPr>
                      <a:endParaRPr sz="1100">
                        <a:latin typeface="Times New Roman"/>
                        <a:cs typeface="Times New Roman"/>
                      </a:endParaRPr>
                    </a:p>
                    <a:p>
                      <a:pPr marL="381000" marR="415290" indent="-154940">
                        <a:lnSpc>
                          <a:spcPct val="101800"/>
                        </a:lnSpc>
                        <a:buSzPct val="90909"/>
                        <a:buChar char="●"/>
                        <a:tabLst>
                          <a:tab pos="382270" algn="l"/>
                        </a:tabLst>
                      </a:pPr>
                      <a:r>
                        <a:rPr sz="1100" spc="-50" dirty="0">
                          <a:latin typeface="Arial"/>
                          <a:cs typeface="Arial"/>
                        </a:rPr>
                        <a:t>explicar,</a:t>
                      </a:r>
                      <a:r>
                        <a:rPr sz="1100" spc="-15" dirty="0">
                          <a:latin typeface="Arial"/>
                          <a:cs typeface="Arial"/>
                        </a:rPr>
                        <a:t> </a:t>
                      </a:r>
                      <a:r>
                        <a:rPr sz="1100" spc="-10" dirty="0">
                          <a:latin typeface="Arial"/>
                          <a:cs typeface="Arial"/>
                        </a:rPr>
                        <a:t>jusfﬁcar,</a:t>
                      </a:r>
                      <a:r>
                        <a:rPr sz="1100" spc="-15" dirty="0">
                          <a:latin typeface="Arial"/>
                          <a:cs typeface="Arial"/>
                        </a:rPr>
                        <a:t> </a:t>
                      </a:r>
                      <a:r>
                        <a:rPr sz="1100" spc="-80" dirty="0">
                          <a:latin typeface="Arial"/>
                          <a:cs typeface="Arial"/>
                        </a:rPr>
                        <a:t>basarse</a:t>
                      </a:r>
                      <a:r>
                        <a:rPr sz="1100" spc="-15" dirty="0">
                          <a:latin typeface="Arial"/>
                          <a:cs typeface="Arial"/>
                        </a:rPr>
                        <a:t> </a:t>
                      </a:r>
                      <a:r>
                        <a:rPr sz="1100" spc="-60" dirty="0">
                          <a:latin typeface="Arial"/>
                          <a:cs typeface="Arial"/>
                        </a:rPr>
                        <a:t>en</a:t>
                      </a:r>
                      <a:r>
                        <a:rPr sz="1100" spc="-10" dirty="0">
                          <a:latin typeface="Arial"/>
                          <a:cs typeface="Arial"/>
                        </a:rPr>
                        <a:t> </a:t>
                      </a:r>
                      <a:r>
                        <a:rPr sz="1100" spc="-45" dirty="0">
                          <a:latin typeface="Arial"/>
                          <a:cs typeface="Arial"/>
                        </a:rPr>
                        <a:t>evidencias, 	</a:t>
                      </a:r>
                      <a:r>
                        <a:rPr sz="1100" spc="-55" dirty="0">
                          <a:latin typeface="Arial"/>
                          <a:cs typeface="Arial"/>
                        </a:rPr>
                        <a:t>hacer</a:t>
                      </a:r>
                      <a:r>
                        <a:rPr sz="1100" spc="-5" dirty="0">
                          <a:latin typeface="Arial"/>
                          <a:cs typeface="Arial"/>
                        </a:rPr>
                        <a:t> </a:t>
                      </a:r>
                      <a:r>
                        <a:rPr sz="1100" spc="-75" dirty="0">
                          <a:latin typeface="Arial"/>
                          <a:cs typeface="Arial"/>
                        </a:rPr>
                        <a:t>analogías,</a:t>
                      </a:r>
                      <a:r>
                        <a:rPr sz="1100" spc="-5" dirty="0">
                          <a:latin typeface="Arial"/>
                          <a:cs typeface="Arial"/>
                        </a:rPr>
                        <a:t> </a:t>
                      </a:r>
                      <a:r>
                        <a:rPr sz="1100" spc="-55" dirty="0">
                          <a:latin typeface="Arial"/>
                          <a:cs typeface="Arial"/>
                        </a:rPr>
                        <a:t>establecer</a:t>
                      </a:r>
                      <a:r>
                        <a:rPr sz="1100" dirty="0">
                          <a:latin typeface="Arial"/>
                          <a:cs typeface="Arial"/>
                        </a:rPr>
                        <a:t> </a:t>
                      </a:r>
                      <a:r>
                        <a:rPr sz="1100" spc="-10" dirty="0">
                          <a:latin typeface="Arial"/>
                          <a:cs typeface="Arial"/>
                        </a:rPr>
                        <a:t>disfnciones</a:t>
                      </a:r>
                      <a:endParaRPr sz="1100">
                        <a:latin typeface="Arial"/>
                        <a:cs typeface="Arial"/>
                      </a:endParaRPr>
                    </a:p>
                    <a:p>
                      <a:pPr marL="381000" indent="-154940">
                        <a:lnSpc>
                          <a:spcPct val="100000"/>
                        </a:lnSpc>
                        <a:spcBef>
                          <a:spcPts val="25"/>
                        </a:spcBef>
                        <a:buSzPct val="90909"/>
                        <a:buChar char="●"/>
                        <a:tabLst>
                          <a:tab pos="381000" algn="l"/>
                        </a:tabLst>
                      </a:pPr>
                      <a:r>
                        <a:rPr sz="1100" spc="-20" dirty="0">
                          <a:latin typeface="Arial"/>
                          <a:cs typeface="Arial"/>
                        </a:rPr>
                        <a:t>pronosfcar,</a:t>
                      </a:r>
                      <a:r>
                        <a:rPr sz="1100" dirty="0">
                          <a:latin typeface="Arial"/>
                          <a:cs typeface="Arial"/>
                        </a:rPr>
                        <a:t> </a:t>
                      </a:r>
                      <a:r>
                        <a:rPr sz="1100" spc="-10" dirty="0">
                          <a:latin typeface="Arial"/>
                          <a:cs typeface="Arial"/>
                        </a:rPr>
                        <a:t>conjeturar</a:t>
                      </a:r>
                      <a:endParaRPr sz="1100">
                        <a:latin typeface="Arial"/>
                        <a:cs typeface="Arial"/>
                      </a:endParaRPr>
                    </a:p>
                    <a:p>
                      <a:pPr marL="381000" indent="-154940">
                        <a:lnSpc>
                          <a:spcPct val="100000"/>
                        </a:lnSpc>
                        <a:spcBef>
                          <a:spcPts val="20"/>
                        </a:spcBef>
                        <a:buSzPct val="90909"/>
                        <a:buChar char="●"/>
                        <a:tabLst>
                          <a:tab pos="381000" algn="l"/>
                        </a:tabLst>
                      </a:pPr>
                      <a:r>
                        <a:rPr sz="1100" spc="-60" dirty="0">
                          <a:latin typeface="Arial"/>
                          <a:cs typeface="Arial"/>
                        </a:rPr>
                        <a:t>especular,</a:t>
                      </a:r>
                      <a:r>
                        <a:rPr sz="1100" spc="-20" dirty="0">
                          <a:latin typeface="Arial"/>
                          <a:cs typeface="Arial"/>
                        </a:rPr>
                        <a:t> </a:t>
                      </a:r>
                      <a:r>
                        <a:rPr sz="1100" spc="-40" dirty="0">
                          <a:latin typeface="Arial"/>
                          <a:cs typeface="Arial"/>
                        </a:rPr>
                        <a:t>explorar</a:t>
                      </a:r>
                      <a:r>
                        <a:rPr sz="1100" spc="-20" dirty="0">
                          <a:latin typeface="Arial"/>
                          <a:cs typeface="Arial"/>
                        </a:rPr>
                        <a:t> </a:t>
                      </a:r>
                      <a:r>
                        <a:rPr sz="1100" spc="-10" dirty="0">
                          <a:latin typeface="Arial"/>
                          <a:cs typeface="Arial"/>
                        </a:rPr>
                        <a:t>disfntas</a:t>
                      </a:r>
                      <a:r>
                        <a:rPr sz="1100" spc="-20" dirty="0">
                          <a:latin typeface="Arial"/>
                          <a:cs typeface="Arial"/>
                        </a:rPr>
                        <a:t> </a:t>
                      </a:r>
                      <a:r>
                        <a:rPr sz="1100" spc="-10" dirty="0">
                          <a:latin typeface="Arial"/>
                          <a:cs typeface="Arial"/>
                        </a:rPr>
                        <a:t>posibilidades</a:t>
                      </a:r>
                      <a:endParaRPr sz="1100">
                        <a:latin typeface="Arial"/>
                        <a:cs typeface="Arial"/>
                      </a:endParaRPr>
                    </a:p>
                  </a:txBody>
                  <a:tcPr marL="0" marR="0" marT="14160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90805">
                        <a:lnSpc>
                          <a:spcPct val="100000"/>
                        </a:lnSpc>
                        <a:spcBef>
                          <a:spcPts val="700"/>
                        </a:spcBef>
                      </a:pPr>
                      <a:r>
                        <a:rPr sz="1100" b="1" spc="-110" dirty="0">
                          <a:latin typeface="Arial"/>
                          <a:cs typeface="Arial"/>
                        </a:rPr>
                        <a:t>Posibles</a:t>
                      </a:r>
                      <a:r>
                        <a:rPr sz="1100" b="1" spc="-40" dirty="0">
                          <a:latin typeface="Arial"/>
                          <a:cs typeface="Arial"/>
                        </a:rPr>
                        <a:t> </a:t>
                      </a:r>
                      <a:r>
                        <a:rPr sz="1100" b="1" spc="-90" dirty="0">
                          <a:latin typeface="Arial"/>
                          <a:cs typeface="Arial"/>
                        </a:rPr>
                        <a:t>palabras</a:t>
                      </a:r>
                      <a:r>
                        <a:rPr sz="1100" b="1" spc="-35" dirty="0">
                          <a:latin typeface="Arial"/>
                          <a:cs typeface="Arial"/>
                        </a:rPr>
                        <a:t> </a:t>
                      </a:r>
                      <a:r>
                        <a:rPr sz="1100" b="1" spc="-90" dirty="0">
                          <a:latin typeface="Arial"/>
                          <a:cs typeface="Arial"/>
                        </a:rPr>
                        <a:t>clave</a:t>
                      </a:r>
                      <a:r>
                        <a:rPr sz="1100" b="1" spc="-35" dirty="0">
                          <a:latin typeface="Arial"/>
                          <a:cs typeface="Arial"/>
                        </a:rPr>
                        <a:t> </a:t>
                      </a:r>
                      <a:r>
                        <a:rPr sz="1100" b="1" spc="-80" dirty="0">
                          <a:latin typeface="Arial"/>
                          <a:cs typeface="Arial"/>
                        </a:rPr>
                        <a:t>a</a:t>
                      </a:r>
                      <a:r>
                        <a:rPr sz="1100" b="1" spc="-35" dirty="0">
                          <a:latin typeface="Arial"/>
                          <a:cs typeface="Arial"/>
                        </a:rPr>
                        <a:t> </a:t>
                      </a:r>
                      <a:r>
                        <a:rPr sz="1100" b="1" spc="-95" dirty="0">
                          <a:latin typeface="Arial"/>
                          <a:cs typeface="Arial"/>
                        </a:rPr>
                        <a:t>las</a:t>
                      </a:r>
                      <a:r>
                        <a:rPr sz="1100" b="1" spc="-35" dirty="0">
                          <a:latin typeface="Arial"/>
                          <a:cs typeface="Arial"/>
                        </a:rPr>
                        <a:t> </a:t>
                      </a:r>
                      <a:r>
                        <a:rPr sz="1100" b="1" spc="-85" dirty="0">
                          <a:latin typeface="Arial"/>
                          <a:cs typeface="Arial"/>
                        </a:rPr>
                        <a:t>que</a:t>
                      </a:r>
                      <a:r>
                        <a:rPr sz="1100" b="1" spc="-35" dirty="0">
                          <a:latin typeface="Arial"/>
                          <a:cs typeface="Arial"/>
                        </a:rPr>
                        <a:t> </a:t>
                      </a:r>
                      <a:r>
                        <a:rPr sz="1100" b="1" spc="-70" dirty="0">
                          <a:latin typeface="Arial"/>
                          <a:cs typeface="Arial"/>
                        </a:rPr>
                        <a:t>prestar</a:t>
                      </a:r>
                      <a:r>
                        <a:rPr sz="1100" b="1" spc="-35" dirty="0">
                          <a:latin typeface="Arial"/>
                          <a:cs typeface="Arial"/>
                        </a:rPr>
                        <a:t> </a:t>
                      </a:r>
                      <a:r>
                        <a:rPr sz="1100" b="1" spc="-10" dirty="0">
                          <a:latin typeface="Arial"/>
                          <a:cs typeface="Arial"/>
                        </a:rPr>
                        <a:t>atención:</a:t>
                      </a:r>
                      <a:endParaRPr sz="1100" dirty="0">
                        <a:latin typeface="Arial"/>
                        <a:cs typeface="Arial"/>
                      </a:endParaRPr>
                    </a:p>
                    <a:p>
                      <a:pPr marL="90805" marR="412750">
                        <a:lnSpc>
                          <a:spcPct val="101800"/>
                        </a:lnSpc>
                        <a:spcBef>
                          <a:spcPts val="600"/>
                        </a:spcBef>
                      </a:pPr>
                      <a:r>
                        <a:rPr sz="1100" spc="-25" dirty="0">
                          <a:latin typeface="Arial"/>
                          <a:cs typeface="Arial"/>
                        </a:rPr>
                        <a:t>“Creo”,</a:t>
                      </a:r>
                      <a:r>
                        <a:rPr sz="1100" spc="-35" dirty="0">
                          <a:latin typeface="Arial"/>
                          <a:cs typeface="Arial"/>
                        </a:rPr>
                        <a:t> </a:t>
                      </a:r>
                      <a:r>
                        <a:rPr sz="1100" spc="-10" dirty="0">
                          <a:latin typeface="Arial"/>
                          <a:cs typeface="Arial"/>
                        </a:rPr>
                        <a:t>“porque”,</a:t>
                      </a:r>
                      <a:r>
                        <a:rPr sz="1100" spc="-35" dirty="0">
                          <a:latin typeface="Arial"/>
                          <a:cs typeface="Arial"/>
                        </a:rPr>
                        <a:t> </a:t>
                      </a:r>
                      <a:r>
                        <a:rPr sz="1100" spc="-50" dirty="0">
                          <a:latin typeface="Arial"/>
                          <a:cs typeface="Arial"/>
                        </a:rPr>
                        <a:t>“así</a:t>
                      </a:r>
                      <a:r>
                        <a:rPr sz="1100" spc="-35" dirty="0">
                          <a:latin typeface="Arial"/>
                          <a:cs typeface="Arial"/>
                        </a:rPr>
                        <a:t> </a:t>
                      </a:r>
                      <a:r>
                        <a:rPr sz="1100" spc="-20" dirty="0">
                          <a:latin typeface="Arial"/>
                          <a:cs typeface="Arial"/>
                        </a:rPr>
                        <a:t>que”,</a:t>
                      </a:r>
                      <a:r>
                        <a:rPr sz="1100" spc="-30" dirty="0">
                          <a:latin typeface="Arial"/>
                          <a:cs typeface="Arial"/>
                        </a:rPr>
                        <a:t> </a:t>
                      </a:r>
                      <a:r>
                        <a:rPr sz="1100" dirty="0">
                          <a:latin typeface="Arial"/>
                          <a:cs typeface="Arial"/>
                        </a:rPr>
                        <a:t>“por</a:t>
                      </a:r>
                      <a:r>
                        <a:rPr sz="1100" spc="-35" dirty="0">
                          <a:latin typeface="Arial"/>
                          <a:cs typeface="Arial"/>
                        </a:rPr>
                        <a:t> </a:t>
                      </a:r>
                      <a:r>
                        <a:rPr sz="1100" spc="-20" dirty="0">
                          <a:latin typeface="Arial"/>
                          <a:cs typeface="Arial"/>
                        </a:rPr>
                        <a:t>lo</a:t>
                      </a:r>
                      <a:r>
                        <a:rPr sz="1100" spc="-35" dirty="0">
                          <a:latin typeface="Arial"/>
                          <a:cs typeface="Arial"/>
                        </a:rPr>
                        <a:t> </a:t>
                      </a:r>
                      <a:r>
                        <a:rPr sz="1100" dirty="0">
                          <a:latin typeface="Arial"/>
                          <a:cs typeface="Arial"/>
                        </a:rPr>
                        <a:t>tanto”,</a:t>
                      </a:r>
                      <a:r>
                        <a:rPr sz="1100" spc="-35" dirty="0">
                          <a:latin typeface="Arial"/>
                          <a:cs typeface="Arial"/>
                        </a:rPr>
                        <a:t> </a:t>
                      </a:r>
                      <a:r>
                        <a:rPr sz="1100" spc="-30" dirty="0">
                          <a:latin typeface="Arial"/>
                          <a:cs typeface="Arial"/>
                        </a:rPr>
                        <a:t>“para </a:t>
                      </a:r>
                      <a:r>
                        <a:rPr sz="1100" spc="-45" dirty="0">
                          <a:latin typeface="Arial"/>
                          <a:cs typeface="Arial"/>
                        </a:rPr>
                        <a:t>esto</a:t>
                      </a:r>
                      <a:r>
                        <a:rPr sz="1100" spc="-35" dirty="0">
                          <a:latin typeface="Arial"/>
                          <a:cs typeface="Arial"/>
                        </a:rPr>
                        <a:t> es </a:t>
                      </a:r>
                      <a:r>
                        <a:rPr sz="1100" spc="-70" dirty="0">
                          <a:latin typeface="Arial"/>
                          <a:cs typeface="Arial"/>
                        </a:rPr>
                        <a:t>necesario…”,</a:t>
                      </a:r>
                      <a:r>
                        <a:rPr sz="1100" spc="-40" dirty="0">
                          <a:latin typeface="Arial"/>
                          <a:cs typeface="Arial"/>
                        </a:rPr>
                        <a:t> </a:t>
                      </a:r>
                      <a:r>
                        <a:rPr sz="1100" spc="-25" dirty="0">
                          <a:latin typeface="Arial"/>
                          <a:cs typeface="Arial"/>
                        </a:rPr>
                        <a:t>“si...</a:t>
                      </a:r>
                      <a:r>
                        <a:rPr sz="1100" spc="-35" dirty="0">
                          <a:latin typeface="Arial"/>
                          <a:cs typeface="Arial"/>
                        </a:rPr>
                        <a:t> </a:t>
                      </a:r>
                      <a:r>
                        <a:rPr sz="1100" spc="-40" dirty="0">
                          <a:latin typeface="Arial"/>
                          <a:cs typeface="Arial"/>
                        </a:rPr>
                        <a:t>entonces”,</a:t>
                      </a:r>
                      <a:r>
                        <a:rPr sz="1100" spc="-35" dirty="0">
                          <a:latin typeface="Arial"/>
                          <a:cs typeface="Arial"/>
                        </a:rPr>
                        <a:t> </a:t>
                      </a:r>
                      <a:r>
                        <a:rPr sz="1100" dirty="0">
                          <a:latin typeface="Arial"/>
                          <a:cs typeface="Arial"/>
                        </a:rPr>
                        <a:t>“no,</a:t>
                      </a:r>
                      <a:r>
                        <a:rPr sz="1100" spc="-35" dirty="0">
                          <a:latin typeface="Arial"/>
                          <a:cs typeface="Arial"/>
                        </a:rPr>
                        <a:t> </a:t>
                      </a:r>
                      <a:r>
                        <a:rPr sz="1100" spc="-95" dirty="0">
                          <a:latin typeface="Arial"/>
                          <a:cs typeface="Arial"/>
                        </a:rPr>
                        <a:t>a</a:t>
                      </a:r>
                      <a:r>
                        <a:rPr sz="1100" spc="-40" dirty="0">
                          <a:latin typeface="Arial"/>
                          <a:cs typeface="Arial"/>
                        </a:rPr>
                        <a:t> </a:t>
                      </a:r>
                      <a:r>
                        <a:rPr sz="1100" spc="-70" dirty="0">
                          <a:latin typeface="Arial"/>
                          <a:cs typeface="Arial"/>
                        </a:rPr>
                        <a:t>menos</a:t>
                      </a:r>
                      <a:r>
                        <a:rPr sz="1100" spc="-35" dirty="0">
                          <a:latin typeface="Arial"/>
                          <a:cs typeface="Arial"/>
                        </a:rPr>
                        <a:t> </a:t>
                      </a:r>
                      <a:r>
                        <a:rPr sz="1100" spc="-25" dirty="0">
                          <a:latin typeface="Arial"/>
                          <a:cs typeface="Arial"/>
                        </a:rPr>
                        <a:t>que...”,</a:t>
                      </a:r>
                      <a:r>
                        <a:rPr sz="1100" spc="-35" dirty="0">
                          <a:latin typeface="Arial"/>
                          <a:cs typeface="Arial"/>
                        </a:rPr>
                        <a:t> “es </a:t>
                      </a:r>
                      <a:r>
                        <a:rPr sz="1100" spc="-10" dirty="0">
                          <a:latin typeface="Arial"/>
                          <a:cs typeface="Arial"/>
                        </a:rPr>
                        <a:t>como...”, </a:t>
                      </a:r>
                      <a:r>
                        <a:rPr sz="1100" spc="-40" dirty="0">
                          <a:latin typeface="Arial"/>
                          <a:cs typeface="Arial"/>
                        </a:rPr>
                        <a:t>“imagina</a:t>
                      </a:r>
                      <a:r>
                        <a:rPr sz="1100" spc="-35" dirty="0">
                          <a:latin typeface="Arial"/>
                          <a:cs typeface="Arial"/>
                        </a:rPr>
                        <a:t> </a:t>
                      </a:r>
                      <a:r>
                        <a:rPr sz="1100" spc="-25" dirty="0">
                          <a:latin typeface="Arial"/>
                          <a:cs typeface="Arial"/>
                        </a:rPr>
                        <a:t>si...”,</a:t>
                      </a:r>
                      <a:r>
                        <a:rPr sz="1100" spc="-40" dirty="0">
                          <a:latin typeface="Arial"/>
                          <a:cs typeface="Arial"/>
                        </a:rPr>
                        <a:t> </a:t>
                      </a:r>
                      <a:r>
                        <a:rPr sz="1100" spc="-25" dirty="0">
                          <a:latin typeface="Arial"/>
                          <a:cs typeface="Arial"/>
                        </a:rPr>
                        <a:t>“sería”,</a:t>
                      </a:r>
                      <a:r>
                        <a:rPr sz="1100" spc="-30" dirty="0">
                          <a:latin typeface="Arial"/>
                          <a:cs typeface="Arial"/>
                        </a:rPr>
                        <a:t> </a:t>
                      </a:r>
                      <a:r>
                        <a:rPr sz="1100" spc="-10" dirty="0">
                          <a:latin typeface="Arial"/>
                          <a:cs typeface="Arial"/>
                        </a:rPr>
                        <a:t>“podría”</a:t>
                      </a:r>
                      <a:r>
                        <a:rPr sz="1100" spc="-35" dirty="0">
                          <a:latin typeface="Arial"/>
                          <a:cs typeface="Arial"/>
                        </a:rPr>
                        <a:t> </a:t>
                      </a:r>
                      <a:r>
                        <a:rPr sz="1100" spc="-40" dirty="0">
                          <a:latin typeface="Arial"/>
                          <a:cs typeface="Arial"/>
                        </a:rPr>
                        <a:t>o</a:t>
                      </a:r>
                      <a:r>
                        <a:rPr sz="1100" spc="-35" dirty="0">
                          <a:latin typeface="Arial"/>
                          <a:cs typeface="Arial"/>
                        </a:rPr>
                        <a:t> </a:t>
                      </a:r>
                      <a:r>
                        <a:rPr sz="1100" spc="-10" dirty="0">
                          <a:latin typeface="Arial"/>
                          <a:cs typeface="Arial"/>
                        </a:rPr>
                        <a:t>“puede”</a:t>
                      </a:r>
                      <a:endParaRPr sz="1100" dirty="0">
                        <a:latin typeface="Arial"/>
                        <a:cs typeface="Arial"/>
                      </a:endParaRPr>
                    </a:p>
                    <a:p>
                      <a:pPr marL="112395">
                        <a:lnSpc>
                          <a:spcPct val="100000"/>
                        </a:lnSpc>
                        <a:spcBef>
                          <a:spcPts val="625"/>
                        </a:spcBef>
                      </a:pPr>
                      <a:r>
                        <a:rPr sz="1100" b="1" spc="-10" dirty="0">
                          <a:latin typeface="Arial"/>
                          <a:cs typeface="Arial"/>
                        </a:rPr>
                        <a:t>Ejemplos:</a:t>
                      </a:r>
                      <a:endParaRPr sz="1100" dirty="0">
                        <a:latin typeface="Arial"/>
                        <a:cs typeface="Arial"/>
                      </a:endParaRPr>
                    </a:p>
                    <a:p>
                      <a:pPr marL="122555">
                        <a:lnSpc>
                          <a:spcPct val="100000"/>
                        </a:lnSpc>
                        <a:spcBef>
                          <a:spcPts val="620"/>
                        </a:spcBef>
                      </a:pPr>
                      <a:r>
                        <a:rPr sz="1100" spc="-80" dirty="0">
                          <a:latin typeface="Arial"/>
                          <a:cs typeface="Arial"/>
                        </a:rPr>
                        <a:t>Creo</a:t>
                      </a:r>
                      <a:r>
                        <a:rPr sz="1100" spc="-50" dirty="0">
                          <a:latin typeface="Arial"/>
                          <a:cs typeface="Arial"/>
                        </a:rPr>
                        <a:t> que </a:t>
                      </a:r>
                      <a:r>
                        <a:rPr sz="1100" spc="-45" dirty="0">
                          <a:latin typeface="Arial"/>
                          <a:cs typeface="Arial"/>
                        </a:rPr>
                        <a:t>la </a:t>
                      </a:r>
                      <a:r>
                        <a:rPr sz="1100" spc="-55" dirty="0">
                          <a:latin typeface="Arial"/>
                          <a:cs typeface="Arial"/>
                        </a:rPr>
                        <a:t>madera</a:t>
                      </a:r>
                      <a:r>
                        <a:rPr sz="1100" spc="-50" dirty="0">
                          <a:latin typeface="Arial"/>
                          <a:cs typeface="Arial"/>
                        </a:rPr>
                        <a:t> </a:t>
                      </a:r>
                      <a:r>
                        <a:rPr sz="1100" spc="-30" dirty="0">
                          <a:latin typeface="Arial"/>
                          <a:cs typeface="Arial"/>
                        </a:rPr>
                        <a:t>ﬂotaría,</a:t>
                      </a:r>
                      <a:r>
                        <a:rPr sz="1100" spc="-45" dirty="0">
                          <a:latin typeface="Arial"/>
                          <a:cs typeface="Arial"/>
                        </a:rPr>
                        <a:t> </a:t>
                      </a:r>
                      <a:r>
                        <a:rPr sz="1100" spc="-35" dirty="0">
                          <a:latin typeface="Arial"/>
                          <a:cs typeface="Arial"/>
                        </a:rPr>
                        <a:t>pero</a:t>
                      </a:r>
                      <a:r>
                        <a:rPr sz="1100" spc="-50" dirty="0">
                          <a:latin typeface="Arial"/>
                          <a:cs typeface="Arial"/>
                        </a:rPr>
                        <a:t> </a:t>
                      </a:r>
                      <a:r>
                        <a:rPr sz="1100" spc="-40" dirty="0">
                          <a:latin typeface="Arial"/>
                          <a:cs typeface="Arial"/>
                        </a:rPr>
                        <a:t>no</a:t>
                      </a:r>
                      <a:r>
                        <a:rPr sz="1100" spc="-45" dirty="0">
                          <a:latin typeface="Arial"/>
                          <a:cs typeface="Arial"/>
                        </a:rPr>
                        <a:t> </a:t>
                      </a:r>
                      <a:r>
                        <a:rPr sz="1100" spc="-35" dirty="0">
                          <a:latin typeface="Arial"/>
                          <a:cs typeface="Arial"/>
                        </a:rPr>
                        <a:t>el</a:t>
                      </a:r>
                      <a:r>
                        <a:rPr sz="1100" spc="-50" dirty="0">
                          <a:latin typeface="Arial"/>
                          <a:cs typeface="Arial"/>
                        </a:rPr>
                        <a:t> </a:t>
                      </a:r>
                      <a:r>
                        <a:rPr sz="1100" spc="-10" dirty="0">
                          <a:latin typeface="Arial"/>
                          <a:cs typeface="Arial"/>
                        </a:rPr>
                        <a:t>metal.</a:t>
                      </a:r>
                      <a:endParaRPr sz="1100" dirty="0">
                        <a:latin typeface="Arial"/>
                        <a:cs typeface="Arial"/>
                      </a:endParaRPr>
                    </a:p>
                    <a:p>
                      <a:pPr marL="112395" marR="419734">
                        <a:lnSpc>
                          <a:spcPct val="101800"/>
                        </a:lnSpc>
                        <a:spcBef>
                          <a:spcPts val="580"/>
                        </a:spcBef>
                      </a:pPr>
                      <a:r>
                        <a:rPr sz="1100" spc="-110" dirty="0">
                          <a:latin typeface="Arial"/>
                          <a:cs typeface="Arial"/>
                        </a:rPr>
                        <a:t>El</a:t>
                      </a:r>
                      <a:r>
                        <a:rPr sz="1100" spc="-40" dirty="0">
                          <a:latin typeface="Arial"/>
                          <a:cs typeface="Arial"/>
                        </a:rPr>
                        <a:t> </a:t>
                      </a:r>
                      <a:r>
                        <a:rPr sz="1100" spc="-60" dirty="0">
                          <a:latin typeface="Arial"/>
                          <a:cs typeface="Arial"/>
                        </a:rPr>
                        <a:t>hecho</a:t>
                      </a:r>
                      <a:r>
                        <a:rPr sz="1100" spc="-40" dirty="0">
                          <a:latin typeface="Arial"/>
                          <a:cs typeface="Arial"/>
                        </a:rPr>
                        <a:t> </a:t>
                      </a:r>
                      <a:r>
                        <a:rPr sz="1100" spc="-60" dirty="0">
                          <a:latin typeface="Arial"/>
                          <a:cs typeface="Arial"/>
                        </a:rPr>
                        <a:t>de</a:t>
                      </a:r>
                      <a:r>
                        <a:rPr sz="1100" spc="-35" dirty="0">
                          <a:latin typeface="Arial"/>
                          <a:cs typeface="Arial"/>
                        </a:rPr>
                        <a:t> </a:t>
                      </a:r>
                      <a:r>
                        <a:rPr sz="1100" spc="-50" dirty="0">
                          <a:latin typeface="Arial"/>
                          <a:cs typeface="Arial"/>
                        </a:rPr>
                        <a:t>que</a:t>
                      </a:r>
                      <a:r>
                        <a:rPr sz="1100" spc="-45" dirty="0">
                          <a:latin typeface="Arial"/>
                          <a:cs typeface="Arial"/>
                        </a:rPr>
                        <a:t> </a:t>
                      </a:r>
                      <a:r>
                        <a:rPr sz="1100" spc="-75" dirty="0">
                          <a:latin typeface="Arial"/>
                          <a:cs typeface="Arial"/>
                        </a:rPr>
                        <a:t>las</a:t>
                      </a:r>
                      <a:r>
                        <a:rPr sz="1100" spc="-40" dirty="0">
                          <a:latin typeface="Arial"/>
                          <a:cs typeface="Arial"/>
                        </a:rPr>
                        <a:t> </a:t>
                      </a:r>
                      <a:r>
                        <a:rPr sz="1100" spc="-90" dirty="0">
                          <a:latin typeface="Arial"/>
                          <a:cs typeface="Arial"/>
                        </a:rPr>
                        <a:t>capas</a:t>
                      </a:r>
                      <a:r>
                        <a:rPr sz="1100" spc="-40" dirty="0">
                          <a:latin typeface="Arial"/>
                          <a:cs typeface="Arial"/>
                        </a:rPr>
                        <a:t> </a:t>
                      </a:r>
                      <a:r>
                        <a:rPr sz="1100" spc="-55" dirty="0">
                          <a:latin typeface="Arial"/>
                          <a:cs typeface="Arial"/>
                        </a:rPr>
                        <a:t>de</a:t>
                      </a:r>
                      <a:r>
                        <a:rPr sz="1100" spc="-35" dirty="0">
                          <a:latin typeface="Arial"/>
                          <a:cs typeface="Arial"/>
                        </a:rPr>
                        <a:t> hielo</a:t>
                      </a:r>
                      <a:r>
                        <a:rPr sz="1100" spc="-40" dirty="0">
                          <a:latin typeface="Arial"/>
                          <a:cs typeface="Arial"/>
                        </a:rPr>
                        <a:t> </a:t>
                      </a:r>
                      <a:r>
                        <a:rPr sz="1100" spc="-105" dirty="0">
                          <a:latin typeface="Arial"/>
                          <a:cs typeface="Arial"/>
                        </a:rPr>
                        <a:t>se</a:t>
                      </a:r>
                      <a:r>
                        <a:rPr sz="1100" spc="-40" dirty="0">
                          <a:latin typeface="Arial"/>
                          <a:cs typeface="Arial"/>
                        </a:rPr>
                        <a:t> </a:t>
                      </a:r>
                      <a:r>
                        <a:rPr sz="1100" spc="-70" dirty="0">
                          <a:latin typeface="Arial"/>
                          <a:cs typeface="Arial"/>
                        </a:rPr>
                        <a:t>hayan</a:t>
                      </a:r>
                      <a:r>
                        <a:rPr sz="1100" spc="-35" dirty="0">
                          <a:latin typeface="Arial"/>
                          <a:cs typeface="Arial"/>
                        </a:rPr>
                        <a:t> </a:t>
                      </a:r>
                      <a:r>
                        <a:rPr sz="1100" dirty="0">
                          <a:latin typeface="Arial"/>
                          <a:cs typeface="Arial"/>
                        </a:rPr>
                        <a:t>derrefdo</a:t>
                      </a:r>
                      <a:r>
                        <a:rPr sz="1100" spc="-40" dirty="0">
                          <a:latin typeface="Arial"/>
                          <a:cs typeface="Arial"/>
                        </a:rPr>
                        <a:t> un</a:t>
                      </a:r>
                      <a:r>
                        <a:rPr sz="1100" spc="-35" dirty="0">
                          <a:latin typeface="Arial"/>
                          <a:cs typeface="Arial"/>
                        </a:rPr>
                        <a:t> </a:t>
                      </a:r>
                      <a:r>
                        <a:rPr sz="1100" spc="-114" dirty="0">
                          <a:latin typeface="Arial"/>
                          <a:cs typeface="Arial"/>
                        </a:rPr>
                        <a:t>10%</a:t>
                      </a:r>
                      <a:r>
                        <a:rPr sz="1100" spc="-55" dirty="0">
                          <a:latin typeface="Arial"/>
                          <a:cs typeface="Arial"/>
                        </a:rPr>
                        <a:t> </a:t>
                      </a:r>
                      <a:r>
                        <a:rPr sz="1100" spc="-25" dirty="0">
                          <a:latin typeface="Arial"/>
                          <a:cs typeface="Arial"/>
                        </a:rPr>
                        <a:t>es </a:t>
                      </a:r>
                      <a:r>
                        <a:rPr sz="1100" spc="-50" dirty="0">
                          <a:latin typeface="Arial"/>
                          <a:cs typeface="Arial"/>
                        </a:rPr>
                        <a:t>prueba</a:t>
                      </a:r>
                      <a:r>
                        <a:rPr sz="1100" spc="-30" dirty="0">
                          <a:latin typeface="Arial"/>
                          <a:cs typeface="Arial"/>
                        </a:rPr>
                        <a:t> </a:t>
                      </a:r>
                      <a:r>
                        <a:rPr sz="1100" spc="-55" dirty="0">
                          <a:latin typeface="Arial"/>
                          <a:cs typeface="Arial"/>
                        </a:rPr>
                        <a:t>de</a:t>
                      </a:r>
                      <a:r>
                        <a:rPr sz="1100" spc="-30" dirty="0">
                          <a:latin typeface="Arial"/>
                          <a:cs typeface="Arial"/>
                        </a:rPr>
                        <a:t> </a:t>
                      </a:r>
                      <a:r>
                        <a:rPr sz="1100" spc="-55" dirty="0">
                          <a:latin typeface="Arial"/>
                          <a:cs typeface="Arial"/>
                        </a:rPr>
                        <a:t>la</a:t>
                      </a:r>
                      <a:r>
                        <a:rPr sz="1100" spc="-25" dirty="0">
                          <a:latin typeface="Arial"/>
                          <a:cs typeface="Arial"/>
                        </a:rPr>
                        <a:t> </a:t>
                      </a:r>
                      <a:r>
                        <a:rPr sz="1100" spc="-35" dirty="0">
                          <a:latin typeface="Arial"/>
                          <a:cs typeface="Arial"/>
                        </a:rPr>
                        <a:t>teoría</a:t>
                      </a:r>
                      <a:r>
                        <a:rPr sz="1100" spc="-25" dirty="0">
                          <a:latin typeface="Arial"/>
                          <a:cs typeface="Arial"/>
                        </a:rPr>
                        <a:t> </a:t>
                      </a:r>
                      <a:r>
                        <a:rPr sz="1100" spc="-40" dirty="0">
                          <a:latin typeface="Arial"/>
                          <a:cs typeface="Arial"/>
                        </a:rPr>
                        <a:t>del</a:t>
                      </a:r>
                      <a:r>
                        <a:rPr sz="1100" spc="-25" dirty="0">
                          <a:latin typeface="Arial"/>
                          <a:cs typeface="Arial"/>
                        </a:rPr>
                        <a:t> </a:t>
                      </a:r>
                      <a:r>
                        <a:rPr sz="1100" spc="-40" dirty="0">
                          <a:latin typeface="Arial"/>
                          <a:cs typeface="Arial"/>
                        </a:rPr>
                        <a:t>calentamiento</a:t>
                      </a:r>
                      <a:r>
                        <a:rPr sz="1100" spc="-30" dirty="0">
                          <a:latin typeface="Arial"/>
                          <a:cs typeface="Arial"/>
                        </a:rPr>
                        <a:t> </a:t>
                      </a:r>
                      <a:r>
                        <a:rPr sz="1100" spc="-10" dirty="0">
                          <a:latin typeface="Arial"/>
                          <a:cs typeface="Arial"/>
                        </a:rPr>
                        <a:t>global.</a:t>
                      </a:r>
                      <a:endParaRPr sz="1100" dirty="0">
                        <a:latin typeface="Arial"/>
                        <a:cs typeface="Arial"/>
                      </a:endParaRPr>
                    </a:p>
                    <a:p>
                      <a:pPr marL="112395" marR="356235">
                        <a:lnSpc>
                          <a:spcPct val="101800"/>
                        </a:lnSpc>
                        <a:spcBef>
                          <a:spcPts val="600"/>
                        </a:spcBef>
                      </a:pPr>
                      <a:r>
                        <a:rPr sz="1100" spc="-125" dirty="0">
                          <a:latin typeface="Arial"/>
                          <a:cs typeface="Arial"/>
                        </a:rPr>
                        <a:t>Si</a:t>
                      </a:r>
                      <a:r>
                        <a:rPr sz="1100" spc="-40" dirty="0">
                          <a:latin typeface="Arial"/>
                          <a:cs typeface="Arial"/>
                        </a:rPr>
                        <a:t> </a:t>
                      </a:r>
                      <a:r>
                        <a:rPr sz="1100" spc="-55" dirty="0">
                          <a:latin typeface="Arial"/>
                          <a:cs typeface="Arial"/>
                        </a:rPr>
                        <a:t>niños</a:t>
                      </a:r>
                      <a:r>
                        <a:rPr sz="1100" spc="-45" dirty="0">
                          <a:latin typeface="Arial"/>
                          <a:cs typeface="Arial"/>
                        </a:rPr>
                        <a:t> </a:t>
                      </a:r>
                      <a:r>
                        <a:rPr sz="1100" spc="-55" dirty="0">
                          <a:latin typeface="Arial"/>
                          <a:cs typeface="Arial"/>
                        </a:rPr>
                        <a:t>y</a:t>
                      </a:r>
                      <a:r>
                        <a:rPr sz="1100" spc="-35" dirty="0">
                          <a:latin typeface="Arial"/>
                          <a:cs typeface="Arial"/>
                        </a:rPr>
                        <a:t> </a:t>
                      </a:r>
                      <a:r>
                        <a:rPr sz="1100" spc="-65" dirty="0">
                          <a:latin typeface="Arial"/>
                          <a:cs typeface="Arial"/>
                        </a:rPr>
                        <a:t>niñas</a:t>
                      </a:r>
                      <a:r>
                        <a:rPr sz="1100" spc="-40" dirty="0">
                          <a:latin typeface="Arial"/>
                          <a:cs typeface="Arial"/>
                        </a:rPr>
                        <a:t> no </a:t>
                      </a:r>
                      <a:r>
                        <a:rPr sz="1100" spc="-30" dirty="0">
                          <a:latin typeface="Arial"/>
                          <a:cs typeface="Arial"/>
                        </a:rPr>
                        <a:t>tuvieran</a:t>
                      </a:r>
                      <a:r>
                        <a:rPr sz="1100" spc="-35" dirty="0">
                          <a:latin typeface="Arial"/>
                          <a:cs typeface="Arial"/>
                        </a:rPr>
                        <a:t> </a:t>
                      </a:r>
                      <a:r>
                        <a:rPr sz="1100" spc="-50" dirty="0">
                          <a:latin typeface="Arial"/>
                          <a:cs typeface="Arial"/>
                        </a:rPr>
                        <a:t>que</a:t>
                      </a:r>
                      <a:r>
                        <a:rPr sz="1100" spc="-40" dirty="0">
                          <a:latin typeface="Arial"/>
                          <a:cs typeface="Arial"/>
                        </a:rPr>
                        <a:t> </a:t>
                      </a:r>
                      <a:r>
                        <a:rPr sz="1100" dirty="0">
                          <a:latin typeface="Arial"/>
                          <a:cs typeface="Arial"/>
                        </a:rPr>
                        <a:t>ir</a:t>
                      </a:r>
                      <a:r>
                        <a:rPr sz="1100" spc="-40" dirty="0">
                          <a:latin typeface="Arial"/>
                          <a:cs typeface="Arial"/>
                        </a:rPr>
                        <a:t> </a:t>
                      </a:r>
                      <a:r>
                        <a:rPr sz="1100" spc="-55" dirty="0">
                          <a:latin typeface="Arial"/>
                          <a:cs typeface="Arial"/>
                        </a:rPr>
                        <a:t>al</a:t>
                      </a:r>
                      <a:r>
                        <a:rPr sz="1100" spc="-35" dirty="0">
                          <a:latin typeface="Arial"/>
                          <a:cs typeface="Arial"/>
                        </a:rPr>
                        <a:t> </a:t>
                      </a:r>
                      <a:r>
                        <a:rPr sz="1100" spc="-55" dirty="0">
                          <a:latin typeface="Arial"/>
                          <a:cs typeface="Arial"/>
                        </a:rPr>
                        <a:t>colegio,</a:t>
                      </a:r>
                      <a:r>
                        <a:rPr sz="1100" spc="-40" dirty="0">
                          <a:latin typeface="Arial"/>
                          <a:cs typeface="Arial"/>
                        </a:rPr>
                        <a:t> no</a:t>
                      </a:r>
                      <a:r>
                        <a:rPr sz="1100" spc="-35" dirty="0">
                          <a:latin typeface="Arial"/>
                          <a:cs typeface="Arial"/>
                        </a:rPr>
                        <a:t> </a:t>
                      </a:r>
                      <a:r>
                        <a:rPr sz="1100" spc="-50" dirty="0">
                          <a:latin typeface="Arial"/>
                          <a:cs typeface="Arial"/>
                        </a:rPr>
                        <a:t>aprenderían</a:t>
                      </a:r>
                      <a:r>
                        <a:rPr sz="1100" spc="-40" dirty="0">
                          <a:latin typeface="Arial"/>
                          <a:cs typeface="Arial"/>
                        </a:rPr>
                        <a:t> </a:t>
                      </a:r>
                      <a:r>
                        <a:rPr sz="1100" spc="-20" dirty="0">
                          <a:latin typeface="Arial"/>
                          <a:cs typeface="Arial"/>
                        </a:rPr>
                        <a:t>bien </a:t>
                      </a:r>
                      <a:r>
                        <a:rPr sz="1100" spc="-10" dirty="0">
                          <a:latin typeface="Arial"/>
                          <a:cs typeface="Arial"/>
                        </a:rPr>
                        <a:t>matemáfcas.</a:t>
                      </a:r>
                      <a:endParaRPr sz="1100" dirty="0">
                        <a:latin typeface="Arial"/>
                        <a:cs typeface="Arial"/>
                      </a:endParaRPr>
                    </a:p>
                    <a:p>
                      <a:pPr marL="112395" marR="93980">
                        <a:lnSpc>
                          <a:spcPct val="101800"/>
                        </a:lnSpc>
                        <a:spcBef>
                          <a:spcPts val="600"/>
                        </a:spcBef>
                      </a:pPr>
                      <a:r>
                        <a:rPr sz="1100" spc="-125" dirty="0">
                          <a:latin typeface="Arial"/>
                          <a:cs typeface="Arial"/>
                        </a:rPr>
                        <a:t>Si</a:t>
                      </a:r>
                      <a:r>
                        <a:rPr sz="1100" spc="-40" dirty="0">
                          <a:latin typeface="Arial"/>
                          <a:cs typeface="Arial"/>
                        </a:rPr>
                        <a:t> </a:t>
                      </a:r>
                      <a:r>
                        <a:rPr sz="1100" spc="-70" dirty="0">
                          <a:latin typeface="Arial"/>
                          <a:cs typeface="Arial"/>
                        </a:rPr>
                        <a:t>escogiera</a:t>
                      </a:r>
                      <a:r>
                        <a:rPr sz="1100" spc="-40" dirty="0">
                          <a:latin typeface="Arial"/>
                          <a:cs typeface="Arial"/>
                        </a:rPr>
                        <a:t> </a:t>
                      </a:r>
                      <a:r>
                        <a:rPr sz="1100" spc="-45" dirty="0">
                          <a:latin typeface="Arial"/>
                          <a:cs typeface="Arial"/>
                        </a:rPr>
                        <a:t>la</a:t>
                      </a:r>
                      <a:r>
                        <a:rPr sz="1100" spc="-40" dirty="0">
                          <a:latin typeface="Arial"/>
                          <a:cs typeface="Arial"/>
                        </a:rPr>
                        <a:t> </a:t>
                      </a:r>
                      <a:r>
                        <a:rPr sz="1100" spc="-35" dirty="0">
                          <a:latin typeface="Arial"/>
                          <a:cs typeface="Arial"/>
                        </a:rPr>
                        <a:t>primera</a:t>
                      </a:r>
                      <a:r>
                        <a:rPr sz="1100" spc="-40" dirty="0">
                          <a:latin typeface="Arial"/>
                          <a:cs typeface="Arial"/>
                        </a:rPr>
                        <a:t> </a:t>
                      </a:r>
                      <a:r>
                        <a:rPr sz="1100" spc="-10" dirty="0">
                          <a:latin typeface="Arial"/>
                          <a:cs typeface="Arial"/>
                        </a:rPr>
                        <a:t>alternafva,</a:t>
                      </a:r>
                      <a:r>
                        <a:rPr sz="1100" spc="-40" dirty="0">
                          <a:latin typeface="Arial"/>
                          <a:cs typeface="Arial"/>
                        </a:rPr>
                        <a:t> </a:t>
                      </a:r>
                      <a:r>
                        <a:rPr sz="1100" spc="-55" dirty="0">
                          <a:latin typeface="Arial"/>
                          <a:cs typeface="Arial"/>
                        </a:rPr>
                        <a:t>estaría</a:t>
                      </a:r>
                      <a:r>
                        <a:rPr sz="1100" spc="-35" dirty="0">
                          <a:latin typeface="Arial"/>
                          <a:cs typeface="Arial"/>
                        </a:rPr>
                        <a:t> </a:t>
                      </a:r>
                      <a:r>
                        <a:rPr sz="1100" spc="-85" dirty="0">
                          <a:latin typeface="Arial"/>
                          <a:cs typeface="Arial"/>
                        </a:rPr>
                        <a:t>más</a:t>
                      </a:r>
                      <a:r>
                        <a:rPr sz="1100" spc="-40" dirty="0">
                          <a:latin typeface="Arial"/>
                          <a:cs typeface="Arial"/>
                        </a:rPr>
                        <a:t> </a:t>
                      </a:r>
                      <a:r>
                        <a:rPr sz="1100" spc="-60" dirty="0">
                          <a:latin typeface="Arial"/>
                          <a:cs typeface="Arial"/>
                        </a:rPr>
                        <a:t>seguro,</a:t>
                      </a:r>
                      <a:r>
                        <a:rPr sz="1100" spc="-40" dirty="0">
                          <a:latin typeface="Arial"/>
                          <a:cs typeface="Arial"/>
                        </a:rPr>
                        <a:t> </a:t>
                      </a:r>
                      <a:r>
                        <a:rPr sz="1100" spc="-35" dirty="0">
                          <a:latin typeface="Arial"/>
                          <a:cs typeface="Arial"/>
                        </a:rPr>
                        <a:t>pero</a:t>
                      </a:r>
                      <a:r>
                        <a:rPr sz="1100" spc="-40" dirty="0">
                          <a:latin typeface="Arial"/>
                          <a:cs typeface="Arial"/>
                        </a:rPr>
                        <a:t> </a:t>
                      </a:r>
                      <a:r>
                        <a:rPr sz="1100" spc="-65" dirty="0">
                          <a:latin typeface="Arial"/>
                          <a:cs typeface="Arial"/>
                        </a:rPr>
                        <a:t>si</a:t>
                      </a:r>
                      <a:r>
                        <a:rPr sz="1100" spc="-40" dirty="0">
                          <a:latin typeface="Arial"/>
                          <a:cs typeface="Arial"/>
                        </a:rPr>
                        <a:t> </a:t>
                      </a:r>
                      <a:r>
                        <a:rPr sz="1100" spc="-10" dirty="0">
                          <a:latin typeface="Arial"/>
                          <a:cs typeface="Arial"/>
                        </a:rPr>
                        <a:t>eligiera </a:t>
                      </a:r>
                      <a:r>
                        <a:rPr sz="1100" spc="-55" dirty="0">
                          <a:latin typeface="Arial"/>
                          <a:cs typeface="Arial"/>
                        </a:rPr>
                        <a:t>la</a:t>
                      </a:r>
                      <a:r>
                        <a:rPr sz="1100" spc="-35" dirty="0">
                          <a:latin typeface="Arial"/>
                          <a:cs typeface="Arial"/>
                        </a:rPr>
                        <a:t> </a:t>
                      </a:r>
                      <a:r>
                        <a:rPr sz="1100" spc="-75" dirty="0">
                          <a:latin typeface="Arial"/>
                          <a:cs typeface="Arial"/>
                        </a:rPr>
                        <a:t>segunda,</a:t>
                      </a:r>
                      <a:r>
                        <a:rPr sz="1100" spc="-30" dirty="0">
                          <a:latin typeface="Arial"/>
                          <a:cs typeface="Arial"/>
                        </a:rPr>
                        <a:t> </a:t>
                      </a:r>
                      <a:r>
                        <a:rPr sz="1100" spc="-45" dirty="0">
                          <a:latin typeface="Arial"/>
                          <a:cs typeface="Arial"/>
                        </a:rPr>
                        <a:t>podría</a:t>
                      </a:r>
                      <a:r>
                        <a:rPr sz="1100" spc="-30" dirty="0">
                          <a:latin typeface="Arial"/>
                          <a:cs typeface="Arial"/>
                        </a:rPr>
                        <a:t> </a:t>
                      </a:r>
                      <a:r>
                        <a:rPr sz="1100" spc="-25" dirty="0">
                          <a:latin typeface="Arial"/>
                          <a:cs typeface="Arial"/>
                        </a:rPr>
                        <a:t>tener</a:t>
                      </a:r>
                      <a:r>
                        <a:rPr sz="1100" spc="-30" dirty="0">
                          <a:latin typeface="Arial"/>
                          <a:cs typeface="Arial"/>
                        </a:rPr>
                        <a:t> </a:t>
                      </a:r>
                      <a:r>
                        <a:rPr sz="1100" spc="-65" dirty="0">
                          <a:latin typeface="Arial"/>
                          <a:cs typeface="Arial"/>
                        </a:rPr>
                        <a:t>mayores</a:t>
                      </a:r>
                      <a:r>
                        <a:rPr sz="1100" spc="-30" dirty="0">
                          <a:latin typeface="Arial"/>
                          <a:cs typeface="Arial"/>
                        </a:rPr>
                        <a:t> </a:t>
                      </a:r>
                      <a:r>
                        <a:rPr sz="1100" spc="-80" dirty="0">
                          <a:latin typeface="Arial"/>
                          <a:cs typeface="Arial"/>
                        </a:rPr>
                        <a:t>ganancias</a:t>
                      </a:r>
                      <a:r>
                        <a:rPr sz="1100" spc="-30" dirty="0">
                          <a:latin typeface="Arial"/>
                          <a:cs typeface="Arial"/>
                        </a:rPr>
                        <a:t> </a:t>
                      </a:r>
                      <a:r>
                        <a:rPr sz="1100" spc="-95" dirty="0">
                          <a:latin typeface="Arial"/>
                          <a:cs typeface="Arial"/>
                        </a:rPr>
                        <a:t>a</a:t>
                      </a:r>
                      <a:r>
                        <a:rPr sz="1100" spc="-30" dirty="0">
                          <a:latin typeface="Arial"/>
                          <a:cs typeface="Arial"/>
                        </a:rPr>
                        <a:t> </a:t>
                      </a:r>
                      <a:r>
                        <a:rPr sz="1100" spc="-45" dirty="0">
                          <a:latin typeface="Arial"/>
                          <a:cs typeface="Arial"/>
                        </a:rPr>
                        <a:t>largo</a:t>
                      </a:r>
                      <a:r>
                        <a:rPr sz="1100" spc="-30" dirty="0">
                          <a:latin typeface="Arial"/>
                          <a:cs typeface="Arial"/>
                        </a:rPr>
                        <a:t> </a:t>
                      </a:r>
                      <a:r>
                        <a:rPr sz="1100" spc="-10" dirty="0">
                          <a:latin typeface="Arial"/>
                          <a:cs typeface="Arial"/>
                        </a:rPr>
                        <a:t>plazo.</a:t>
                      </a:r>
                      <a:endParaRPr sz="1100" dirty="0">
                        <a:latin typeface="Arial"/>
                        <a:cs typeface="Arial"/>
                      </a:endParaRPr>
                    </a:p>
                    <a:p>
                      <a:pPr marL="112395" marR="257810">
                        <a:lnSpc>
                          <a:spcPct val="101800"/>
                        </a:lnSpc>
                        <a:spcBef>
                          <a:spcPts val="600"/>
                        </a:spcBef>
                      </a:pPr>
                      <a:r>
                        <a:rPr sz="1100" spc="-80" dirty="0">
                          <a:latin typeface="Arial"/>
                          <a:cs typeface="Arial"/>
                        </a:rPr>
                        <a:t>Creo</a:t>
                      </a:r>
                      <a:r>
                        <a:rPr sz="1100" spc="-35" dirty="0">
                          <a:latin typeface="Arial"/>
                          <a:cs typeface="Arial"/>
                        </a:rPr>
                        <a:t> </a:t>
                      </a:r>
                      <a:r>
                        <a:rPr sz="1100" spc="-50" dirty="0">
                          <a:latin typeface="Arial"/>
                          <a:cs typeface="Arial"/>
                        </a:rPr>
                        <a:t>que</a:t>
                      </a:r>
                      <a:r>
                        <a:rPr sz="1100" spc="-35" dirty="0">
                          <a:latin typeface="Arial"/>
                          <a:cs typeface="Arial"/>
                        </a:rPr>
                        <a:t> el</a:t>
                      </a:r>
                      <a:r>
                        <a:rPr sz="1100" spc="-30" dirty="0">
                          <a:latin typeface="Arial"/>
                          <a:cs typeface="Arial"/>
                        </a:rPr>
                        <a:t> </a:t>
                      </a:r>
                      <a:r>
                        <a:rPr sz="1100" spc="-25" dirty="0">
                          <a:latin typeface="Arial"/>
                          <a:cs typeface="Arial"/>
                        </a:rPr>
                        <a:t>autor</a:t>
                      </a:r>
                      <a:r>
                        <a:rPr sz="1100" spc="-35" dirty="0">
                          <a:latin typeface="Arial"/>
                          <a:cs typeface="Arial"/>
                        </a:rPr>
                        <a:t> </a:t>
                      </a:r>
                      <a:r>
                        <a:rPr sz="1100" spc="-55" dirty="0">
                          <a:latin typeface="Arial"/>
                          <a:cs typeface="Arial"/>
                        </a:rPr>
                        <a:t>puede</a:t>
                      </a:r>
                      <a:r>
                        <a:rPr sz="1100" spc="-30" dirty="0">
                          <a:latin typeface="Arial"/>
                          <a:cs typeface="Arial"/>
                        </a:rPr>
                        <a:t> </a:t>
                      </a:r>
                      <a:r>
                        <a:rPr sz="1100" spc="-50" dirty="0">
                          <a:latin typeface="Arial"/>
                          <a:cs typeface="Arial"/>
                        </a:rPr>
                        <a:t>estar</a:t>
                      </a:r>
                      <a:r>
                        <a:rPr sz="1100" spc="-35" dirty="0">
                          <a:latin typeface="Arial"/>
                          <a:cs typeface="Arial"/>
                        </a:rPr>
                        <a:t> </a:t>
                      </a:r>
                      <a:r>
                        <a:rPr sz="1100" spc="-60" dirty="0">
                          <a:latin typeface="Arial"/>
                          <a:cs typeface="Arial"/>
                        </a:rPr>
                        <a:t>haciendo</a:t>
                      </a:r>
                      <a:r>
                        <a:rPr sz="1100" spc="-30" dirty="0">
                          <a:latin typeface="Arial"/>
                          <a:cs typeface="Arial"/>
                        </a:rPr>
                        <a:t> </a:t>
                      </a:r>
                      <a:r>
                        <a:rPr sz="1100" spc="-45" dirty="0">
                          <a:latin typeface="Arial"/>
                          <a:cs typeface="Arial"/>
                        </a:rPr>
                        <a:t>referencia</a:t>
                      </a:r>
                      <a:r>
                        <a:rPr sz="1100" spc="-35" dirty="0">
                          <a:latin typeface="Arial"/>
                          <a:cs typeface="Arial"/>
                        </a:rPr>
                        <a:t> </a:t>
                      </a:r>
                      <a:r>
                        <a:rPr sz="1100" spc="-95" dirty="0">
                          <a:latin typeface="Arial"/>
                          <a:cs typeface="Arial"/>
                        </a:rPr>
                        <a:t>a</a:t>
                      </a:r>
                      <a:r>
                        <a:rPr sz="1100" spc="-30" dirty="0">
                          <a:latin typeface="Arial"/>
                          <a:cs typeface="Arial"/>
                        </a:rPr>
                        <a:t> </a:t>
                      </a:r>
                      <a:r>
                        <a:rPr sz="1100" spc="-75" dirty="0">
                          <a:latin typeface="Arial"/>
                          <a:cs typeface="Arial"/>
                        </a:rPr>
                        <a:t>las</a:t>
                      </a:r>
                      <a:r>
                        <a:rPr sz="1100" spc="-35" dirty="0">
                          <a:latin typeface="Arial"/>
                          <a:cs typeface="Arial"/>
                        </a:rPr>
                        <a:t> </a:t>
                      </a:r>
                      <a:r>
                        <a:rPr sz="1100" spc="-30" dirty="0">
                          <a:latin typeface="Arial"/>
                          <a:cs typeface="Arial"/>
                        </a:rPr>
                        <a:t>emociones </a:t>
                      </a:r>
                      <a:r>
                        <a:rPr sz="1100" spc="-65" dirty="0">
                          <a:latin typeface="Arial"/>
                          <a:cs typeface="Arial"/>
                        </a:rPr>
                        <a:t>cuando</a:t>
                      </a:r>
                      <a:r>
                        <a:rPr sz="1100" spc="-35" dirty="0">
                          <a:latin typeface="Arial"/>
                          <a:cs typeface="Arial"/>
                        </a:rPr>
                        <a:t> </a:t>
                      </a:r>
                      <a:r>
                        <a:rPr sz="1100" spc="-60" dirty="0">
                          <a:latin typeface="Arial"/>
                          <a:cs typeface="Arial"/>
                        </a:rPr>
                        <a:t>escribe</a:t>
                      </a:r>
                      <a:r>
                        <a:rPr sz="1100" spc="-35" dirty="0">
                          <a:latin typeface="Arial"/>
                          <a:cs typeface="Arial"/>
                        </a:rPr>
                        <a:t> </a:t>
                      </a:r>
                      <a:r>
                        <a:rPr sz="1100" spc="-60" dirty="0">
                          <a:latin typeface="Arial"/>
                          <a:cs typeface="Arial"/>
                        </a:rPr>
                        <a:t>sobre</a:t>
                      </a:r>
                      <a:r>
                        <a:rPr sz="1100" spc="-30" dirty="0">
                          <a:latin typeface="Arial"/>
                          <a:cs typeface="Arial"/>
                        </a:rPr>
                        <a:t> </a:t>
                      </a:r>
                      <a:r>
                        <a:rPr sz="1100" spc="-35" dirty="0">
                          <a:latin typeface="Arial"/>
                          <a:cs typeface="Arial"/>
                        </a:rPr>
                        <a:t>el </a:t>
                      </a:r>
                      <a:r>
                        <a:rPr sz="1100" spc="-10" dirty="0">
                          <a:latin typeface="Arial"/>
                          <a:cs typeface="Arial"/>
                        </a:rPr>
                        <a:t>agua.</a:t>
                      </a:r>
                      <a:endParaRPr sz="1100" dirty="0">
                        <a:latin typeface="Arial"/>
                        <a:cs typeface="Arial"/>
                      </a:endParaRPr>
                    </a:p>
                  </a:txBody>
                  <a:tcPr marL="0" marR="0" marT="88900"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966034064"/>
              </p:ext>
            </p:extLst>
          </p:nvPr>
        </p:nvGraphicFramePr>
        <p:xfrm>
          <a:off x="463176" y="463176"/>
          <a:ext cx="9988550" cy="6672199"/>
        </p:xfrm>
        <a:graphic>
          <a:graphicData uri="http://schemas.openxmlformats.org/drawingml/2006/table">
            <a:tbl>
              <a:tblPr firstRow="1" bandRow="1">
                <a:tableStyleId>{2D5ABB26-0587-4C30-8999-92F81FD0307C}</a:tableStyleId>
              </a:tblPr>
              <a:tblGrid>
                <a:gridCol w="2472055">
                  <a:extLst>
                    <a:ext uri="{9D8B030D-6E8A-4147-A177-3AD203B41FA5}">
                      <a16:colId xmlns:a16="http://schemas.microsoft.com/office/drawing/2014/main" val="20000"/>
                    </a:ext>
                  </a:extLst>
                </a:gridCol>
                <a:gridCol w="3139440">
                  <a:extLst>
                    <a:ext uri="{9D8B030D-6E8A-4147-A177-3AD203B41FA5}">
                      <a16:colId xmlns:a16="http://schemas.microsoft.com/office/drawing/2014/main" val="20001"/>
                    </a:ext>
                  </a:extLst>
                </a:gridCol>
                <a:gridCol w="4377055">
                  <a:extLst>
                    <a:ext uri="{9D8B030D-6E8A-4147-A177-3AD203B41FA5}">
                      <a16:colId xmlns:a16="http://schemas.microsoft.com/office/drawing/2014/main" val="20002"/>
                    </a:ext>
                  </a:extLst>
                </a:gridCol>
              </a:tblGrid>
              <a:tr h="359410">
                <a:tc>
                  <a:txBody>
                    <a:bodyPr/>
                    <a:lstStyle/>
                    <a:p>
                      <a:pPr marL="327025">
                        <a:lnSpc>
                          <a:spcPct val="100000"/>
                        </a:lnSpc>
                        <a:spcBef>
                          <a:spcPts val="265"/>
                        </a:spcBef>
                      </a:pPr>
                      <a:r>
                        <a:rPr sz="1100" b="1" spc="-160" dirty="0">
                          <a:latin typeface="Arial"/>
                          <a:cs typeface="Arial"/>
                        </a:rPr>
                        <a:t>CATEGORÍAS</a:t>
                      </a:r>
                      <a:r>
                        <a:rPr sz="1100" b="1" spc="-20" dirty="0">
                          <a:latin typeface="Arial"/>
                          <a:cs typeface="Arial"/>
                        </a:rPr>
                        <a:t> </a:t>
                      </a:r>
                      <a:r>
                        <a:rPr sz="1100" b="1" spc="-165" dirty="0">
                          <a:latin typeface="Arial"/>
                          <a:cs typeface="Arial"/>
                        </a:rPr>
                        <a:t>DE</a:t>
                      </a:r>
                      <a:r>
                        <a:rPr sz="1100" b="1" spc="-15" dirty="0">
                          <a:latin typeface="Arial"/>
                          <a:cs typeface="Arial"/>
                        </a:rPr>
                        <a:t> </a:t>
                      </a:r>
                      <a:r>
                        <a:rPr sz="1100" b="1" spc="-40" dirty="0">
                          <a:latin typeface="Arial"/>
                          <a:cs typeface="Arial"/>
                        </a:rPr>
                        <a:t>CODIFICACIÓN</a:t>
                      </a:r>
                      <a:endParaRPr sz="1100">
                        <a:latin typeface="Arial"/>
                        <a:cs typeface="Arial"/>
                      </a:endParaRPr>
                    </a:p>
                  </a:txBody>
                  <a:tcPr marL="0" marR="0" marT="3365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587375">
                        <a:lnSpc>
                          <a:spcPct val="100000"/>
                        </a:lnSpc>
                        <a:spcBef>
                          <a:spcPts val="265"/>
                        </a:spcBef>
                      </a:pPr>
                      <a:r>
                        <a:rPr sz="1100" b="1" spc="-140" dirty="0">
                          <a:latin typeface="Arial"/>
                          <a:cs typeface="Arial"/>
                        </a:rPr>
                        <a:t>CONTRIBUCIONES</a:t>
                      </a:r>
                      <a:r>
                        <a:rPr sz="1100" b="1" spc="-25" dirty="0">
                          <a:latin typeface="Arial"/>
                          <a:cs typeface="Arial"/>
                        </a:rPr>
                        <a:t> </a:t>
                      </a:r>
                      <a:r>
                        <a:rPr sz="1100" b="1" spc="-175" dirty="0">
                          <a:latin typeface="Arial"/>
                          <a:cs typeface="Arial"/>
                        </a:rPr>
                        <a:t>Y</a:t>
                      </a:r>
                      <a:r>
                        <a:rPr sz="1100" b="1" spc="-25" dirty="0">
                          <a:latin typeface="Arial"/>
                          <a:cs typeface="Arial"/>
                        </a:rPr>
                        <a:t> </a:t>
                      </a:r>
                      <a:r>
                        <a:rPr sz="1100" b="1" spc="-75" dirty="0">
                          <a:latin typeface="Arial"/>
                          <a:cs typeface="Arial"/>
                        </a:rPr>
                        <a:t>ESTRATEGIAS</a:t>
                      </a:r>
                      <a:endParaRPr sz="1100">
                        <a:latin typeface="Arial"/>
                        <a:cs typeface="Arial"/>
                      </a:endParaRPr>
                    </a:p>
                  </a:txBody>
                  <a:tcPr marL="0" marR="0" marT="3365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635" algn="ctr">
                        <a:lnSpc>
                          <a:spcPct val="100000"/>
                        </a:lnSpc>
                        <a:spcBef>
                          <a:spcPts val="265"/>
                        </a:spcBef>
                      </a:pPr>
                      <a:r>
                        <a:rPr sz="1100" b="1" spc="-140" dirty="0">
                          <a:latin typeface="Arial"/>
                          <a:cs typeface="Arial"/>
                        </a:rPr>
                        <a:t>¿QUÉ</a:t>
                      </a:r>
                      <a:r>
                        <a:rPr sz="1100" b="1" spc="-55" dirty="0">
                          <a:latin typeface="Arial"/>
                          <a:cs typeface="Arial"/>
                        </a:rPr>
                        <a:t> </a:t>
                      </a:r>
                      <a:r>
                        <a:rPr sz="1100" b="1" spc="-70" dirty="0">
                          <a:latin typeface="Arial"/>
                          <a:cs typeface="Arial"/>
                        </a:rPr>
                        <a:t>ESCUCHAMOS?</a:t>
                      </a:r>
                      <a:endParaRPr sz="1100">
                        <a:latin typeface="Arial"/>
                        <a:cs typeface="Arial"/>
                      </a:endParaRPr>
                    </a:p>
                  </a:txBody>
                  <a:tcPr marL="0" marR="0" marT="3365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extLst>
                  <a:ext uri="{0D108BD9-81ED-4DB2-BD59-A6C34878D82A}">
                    <a16:rowId xmlns:a16="http://schemas.microsoft.com/office/drawing/2014/main" val="10000"/>
                  </a:ext>
                </a:extLst>
              </a:tr>
              <a:tr h="3102610">
                <a:tc>
                  <a:txBody>
                    <a:bodyPr/>
                    <a:lstStyle/>
                    <a:p>
                      <a:pPr marL="91440">
                        <a:lnSpc>
                          <a:spcPct val="100000"/>
                        </a:lnSpc>
                        <a:spcBef>
                          <a:spcPts val="885"/>
                        </a:spcBef>
                      </a:pPr>
                      <a:r>
                        <a:rPr sz="1200" b="1" spc="-105" dirty="0">
                          <a:latin typeface="Arial"/>
                          <a:cs typeface="Arial"/>
                        </a:rPr>
                        <a:t>IR</a:t>
                      </a:r>
                      <a:r>
                        <a:rPr sz="1200" b="1" spc="-50" dirty="0">
                          <a:latin typeface="Arial"/>
                          <a:cs typeface="Arial"/>
                        </a:rPr>
                        <a:t> </a:t>
                      </a:r>
                      <a:r>
                        <a:rPr sz="1200" b="1" spc="-75" dirty="0">
                          <a:latin typeface="Arial"/>
                          <a:cs typeface="Arial"/>
                        </a:rPr>
                        <a:t>–</a:t>
                      </a:r>
                      <a:r>
                        <a:rPr sz="1200" b="1" spc="-50" dirty="0">
                          <a:latin typeface="Arial"/>
                          <a:cs typeface="Arial"/>
                        </a:rPr>
                        <a:t> </a:t>
                      </a:r>
                      <a:r>
                        <a:rPr sz="1200" b="1" spc="-60" dirty="0">
                          <a:latin typeface="Arial"/>
                          <a:cs typeface="Arial"/>
                        </a:rPr>
                        <a:t>Invitar</a:t>
                      </a:r>
                      <a:r>
                        <a:rPr sz="1200" b="1" spc="-50" dirty="0">
                          <a:latin typeface="Arial"/>
                          <a:cs typeface="Arial"/>
                        </a:rPr>
                        <a:t> </a:t>
                      </a:r>
                      <a:r>
                        <a:rPr sz="1200" b="1" spc="-80" dirty="0">
                          <a:latin typeface="Arial"/>
                          <a:cs typeface="Arial"/>
                        </a:rPr>
                        <a:t>a</a:t>
                      </a:r>
                      <a:r>
                        <a:rPr sz="1200" b="1" spc="-45" dirty="0">
                          <a:latin typeface="Arial"/>
                          <a:cs typeface="Arial"/>
                        </a:rPr>
                        <a:t> </a:t>
                      </a:r>
                      <a:r>
                        <a:rPr sz="1200" b="1" spc="-10" dirty="0">
                          <a:latin typeface="Arial"/>
                          <a:cs typeface="Arial"/>
                        </a:rPr>
                        <a:t>razonar</a:t>
                      </a:r>
                      <a:endParaRPr sz="1200" dirty="0">
                        <a:latin typeface="Arial"/>
                        <a:cs typeface="Arial"/>
                      </a:endParaRPr>
                    </a:p>
                    <a:p>
                      <a:pPr marL="91440" marR="93980">
                        <a:lnSpc>
                          <a:spcPct val="101800"/>
                        </a:lnSpc>
                        <a:spcBef>
                          <a:spcPts val="200"/>
                        </a:spcBef>
                      </a:pPr>
                      <a:r>
                        <a:rPr sz="1100" spc="-30" dirty="0">
                          <a:latin typeface="Arial"/>
                          <a:cs typeface="Arial"/>
                        </a:rPr>
                        <a:t>Invita</a:t>
                      </a:r>
                      <a:r>
                        <a:rPr sz="1100" spc="-25" dirty="0">
                          <a:latin typeface="Arial"/>
                          <a:cs typeface="Arial"/>
                        </a:rPr>
                        <a:t> </a:t>
                      </a:r>
                      <a:r>
                        <a:rPr sz="1100" spc="-95" dirty="0">
                          <a:latin typeface="Arial"/>
                          <a:cs typeface="Arial"/>
                        </a:rPr>
                        <a:t>a</a:t>
                      </a:r>
                      <a:r>
                        <a:rPr sz="1100" spc="-25" dirty="0">
                          <a:latin typeface="Arial"/>
                          <a:cs typeface="Arial"/>
                        </a:rPr>
                        <a:t> </a:t>
                      </a:r>
                      <a:r>
                        <a:rPr sz="1100" spc="-30" dirty="0">
                          <a:latin typeface="Arial"/>
                          <a:cs typeface="Arial"/>
                        </a:rPr>
                        <a:t>otros</a:t>
                      </a:r>
                      <a:r>
                        <a:rPr sz="1100" spc="-25" dirty="0">
                          <a:latin typeface="Arial"/>
                          <a:cs typeface="Arial"/>
                        </a:rPr>
                        <a:t> </a:t>
                      </a:r>
                      <a:r>
                        <a:rPr sz="1100" spc="-95" dirty="0">
                          <a:latin typeface="Arial"/>
                          <a:cs typeface="Arial"/>
                        </a:rPr>
                        <a:t>a</a:t>
                      </a:r>
                      <a:r>
                        <a:rPr sz="1100" spc="-20" dirty="0">
                          <a:latin typeface="Arial"/>
                          <a:cs typeface="Arial"/>
                        </a:rPr>
                        <a:t> </a:t>
                      </a:r>
                      <a:r>
                        <a:rPr sz="1100" spc="-50" dirty="0">
                          <a:latin typeface="Arial"/>
                          <a:cs typeface="Arial"/>
                        </a:rPr>
                        <a:t>explicar,</a:t>
                      </a:r>
                      <a:r>
                        <a:rPr sz="1100" spc="-25" dirty="0">
                          <a:latin typeface="Arial"/>
                          <a:cs typeface="Arial"/>
                        </a:rPr>
                        <a:t> </a:t>
                      </a:r>
                      <a:r>
                        <a:rPr sz="1100" spc="-45" dirty="0">
                          <a:latin typeface="Arial"/>
                          <a:cs typeface="Arial"/>
                        </a:rPr>
                        <a:t>argumentar</a:t>
                      </a:r>
                      <a:r>
                        <a:rPr sz="1100" spc="-25" dirty="0">
                          <a:latin typeface="Arial"/>
                          <a:cs typeface="Arial"/>
                        </a:rPr>
                        <a:t> y/o </a:t>
                      </a:r>
                      <a:r>
                        <a:rPr sz="1100" spc="-65" dirty="0">
                          <a:latin typeface="Arial"/>
                          <a:cs typeface="Arial"/>
                        </a:rPr>
                        <a:t>especular</a:t>
                      </a:r>
                      <a:r>
                        <a:rPr sz="1100" spc="-30" dirty="0">
                          <a:latin typeface="Arial"/>
                          <a:cs typeface="Arial"/>
                        </a:rPr>
                        <a:t> </a:t>
                      </a:r>
                      <a:r>
                        <a:rPr sz="1100" spc="-60" dirty="0">
                          <a:latin typeface="Arial"/>
                          <a:cs typeface="Arial"/>
                        </a:rPr>
                        <a:t>en</a:t>
                      </a:r>
                      <a:r>
                        <a:rPr sz="1100" spc="-25" dirty="0">
                          <a:latin typeface="Arial"/>
                          <a:cs typeface="Arial"/>
                        </a:rPr>
                        <a:t> </a:t>
                      </a:r>
                      <a:r>
                        <a:rPr sz="1100" spc="-45" dirty="0">
                          <a:latin typeface="Arial"/>
                          <a:cs typeface="Arial"/>
                        </a:rPr>
                        <a:t>relación</a:t>
                      </a:r>
                      <a:r>
                        <a:rPr sz="1100" spc="-30" dirty="0">
                          <a:latin typeface="Arial"/>
                          <a:cs typeface="Arial"/>
                        </a:rPr>
                        <a:t> </a:t>
                      </a:r>
                      <a:r>
                        <a:rPr sz="1100" spc="-60" dirty="0">
                          <a:latin typeface="Arial"/>
                          <a:cs typeface="Arial"/>
                        </a:rPr>
                        <a:t>con</a:t>
                      </a:r>
                      <a:r>
                        <a:rPr sz="1100" spc="-25" dirty="0">
                          <a:latin typeface="Arial"/>
                          <a:cs typeface="Arial"/>
                        </a:rPr>
                        <a:t> </a:t>
                      </a:r>
                      <a:r>
                        <a:rPr sz="1100" spc="-75" dirty="0">
                          <a:latin typeface="Arial"/>
                          <a:cs typeface="Arial"/>
                        </a:rPr>
                        <a:t>las</a:t>
                      </a:r>
                      <a:r>
                        <a:rPr sz="1100" spc="-30" dirty="0">
                          <a:latin typeface="Arial"/>
                          <a:cs typeface="Arial"/>
                        </a:rPr>
                        <a:t> </a:t>
                      </a:r>
                      <a:r>
                        <a:rPr sz="1100" spc="-20" dirty="0">
                          <a:latin typeface="Arial"/>
                          <a:cs typeface="Arial"/>
                        </a:rPr>
                        <a:t>ideas </a:t>
                      </a:r>
                      <a:r>
                        <a:rPr sz="1100" spc="-50" dirty="0">
                          <a:latin typeface="Arial"/>
                          <a:cs typeface="Arial"/>
                        </a:rPr>
                        <a:t>propias</a:t>
                      </a:r>
                      <a:r>
                        <a:rPr sz="1100" spc="-40" dirty="0">
                          <a:latin typeface="Arial"/>
                          <a:cs typeface="Arial"/>
                        </a:rPr>
                        <a:t> o</a:t>
                      </a:r>
                      <a:r>
                        <a:rPr sz="1100" spc="-35" dirty="0">
                          <a:latin typeface="Arial"/>
                          <a:cs typeface="Arial"/>
                        </a:rPr>
                        <a:t> </a:t>
                      </a:r>
                      <a:r>
                        <a:rPr sz="1100" spc="-10" dirty="0">
                          <a:latin typeface="Arial"/>
                          <a:cs typeface="Arial"/>
                        </a:rPr>
                        <a:t>ajenas</a:t>
                      </a:r>
                      <a:endParaRPr sz="1100" dirty="0">
                        <a:latin typeface="Arial"/>
                        <a:cs typeface="Arial"/>
                      </a:endParaRPr>
                    </a:p>
                  </a:txBody>
                  <a:tcPr marL="0" marR="0" marT="11239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548005" marR="445770" indent="-228600">
                        <a:lnSpc>
                          <a:spcPct val="101800"/>
                        </a:lnSpc>
                        <a:spcBef>
                          <a:spcPts val="819"/>
                        </a:spcBef>
                        <a:buSzPct val="109090"/>
                        <a:buChar char="•"/>
                        <a:tabLst>
                          <a:tab pos="548005" algn="l"/>
                        </a:tabLst>
                      </a:pPr>
                      <a:r>
                        <a:rPr sz="1100" spc="-20" dirty="0">
                          <a:latin typeface="Arial"/>
                          <a:cs typeface="Arial"/>
                        </a:rPr>
                        <a:t>invitar</a:t>
                      </a:r>
                      <a:r>
                        <a:rPr sz="1100" spc="-40" dirty="0">
                          <a:latin typeface="Arial"/>
                          <a:cs typeface="Arial"/>
                        </a:rPr>
                        <a:t> </a:t>
                      </a:r>
                      <a:r>
                        <a:rPr sz="1100" spc="-95" dirty="0">
                          <a:latin typeface="Arial"/>
                          <a:cs typeface="Arial"/>
                        </a:rPr>
                        <a:t>a</a:t>
                      </a:r>
                      <a:r>
                        <a:rPr sz="1100" spc="-35" dirty="0">
                          <a:latin typeface="Arial"/>
                          <a:cs typeface="Arial"/>
                        </a:rPr>
                        <a:t> </a:t>
                      </a:r>
                      <a:r>
                        <a:rPr sz="1100" spc="-25" dirty="0">
                          <a:latin typeface="Arial"/>
                          <a:cs typeface="Arial"/>
                        </a:rPr>
                        <a:t>otros</a:t>
                      </a:r>
                      <a:r>
                        <a:rPr sz="1100" spc="-40" dirty="0">
                          <a:latin typeface="Arial"/>
                          <a:cs typeface="Arial"/>
                        </a:rPr>
                        <a:t> </a:t>
                      </a:r>
                      <a:r>
                        <a:rPr sz="1100" spc="-95" dirty="0">
                          <a:latin typeface="Arial"/>
                          <a:cs typeface="Arial"/>
                        </a:rPr>
                        <a:t>a</a:t>
                      </a:r>
                      <a:r>
                        <a:rPr sz="1100" spc="-35" dirty="0">
                          <a:latin typeface="Arial"/>
                          <a:cs typeface="Arial"/>
                        </a:rPr>
                        <a:t> </a:t>
                      </a:r>
                      <a:r>
                        <a:rPr sz="1100" spc="-50" dirty="0">
                          <a:latin typeface="Arial"/>
                          <a:cs typeface="Arial"/>
                        </a:rPr>
                        <a:t>explicar,</a:t>
                      </a:r>
                      <a:r>
                        <a:rPr sz="1100" spc="-40" dirty="0">
                          <a:latin typeface="Arial"/>
                          <a:cs typeface="Arial"/>
                        </a:rPr>
                        <a:t> </a:t>
                      </a:r>
                      <a:r>
                        <a:rPr sz="1100" spc="-30" dirty="0">
                          <a:latin typeface="Arial"/>
                          <a:cs typeface="Arial"/>
                        </a:rPr>
                        <a:t>argumentar, </a:t>
                      </a:r>
                      <a:r>
                        <a:rPr sz="1100" spc="-80" dirty="0">
                          <a:latin typeface="Arial"/>
                          <a:cs typeface="Arial"/>
                        </a:rPr>
                        <a:t>basarse</a:t>
                      </a:r>
                      <a:r>
                        <a:rPr sz="1100" spc="-35" dirty="0">
                          <a:latin typeface="Arial"/>
                          <a:cs typeface="Arial"/>
                        </a:rPr>
                        <a:t> </a:t>
                      </a:r>
                      <a:r>
                        <a:rPr sz="1100" spc="-55" dirty="0">
                          <a:latin typeface="Arial"/>
                          <a:cs typeface="Arial"/>
                        </a:rPr>
                        <a:t>en</a:t>
                      </a:r>
                      <a:r>
                        <a:rPr sz="1100" spc="-35" dirty="0">
                          <a:latin typeface="Arial"/>
                          <a:cs typeface="Arial"/>
                        </a:rPr>
                        <a:t> </a:t>
                      </a:r>
                      <a:r>
                        <a:rPr sz="1100" spc="-60" dirty="0">
                          <a:latin typeface="Arial"/>
                          <a:cs typeface="Arial"/>
                        </a:rPr>
                        <a:t>pruebas,</a:t>
                      </a:r>
                      <a:r>
                        <a:rPr sz="1100" spc="-35" dirty="0">
                          <a:latin typeface="Arial"/>
                          <a:cs typeface="Arial"/>
                        </a:rPr>
                        <a:t> </a:t>
                      </a:r>
                      <a:r>
                        <a:rPr sz="1100" spc="-55" dirty="0">
                          <a:latin typeface="Arial"/>
                          <a:cs typeface="Arial"/>
                        </a:rPr>
                        <a:t>hacer</a:t>
                      </a:r>
                      <a:r>
                        <a:rPr sz="1100" spc="-35" dirty="0">
                          <a:latin typeface="Arial"/>
                          <a:cs typeface="Arial"/>
                        </a:rPr>
                        <a:t> </a:t>
                      </a:r>
                      <a:r>
                        <a:rPr sz="1100" spc="-10" dirty="0">
                          <a:latin typeface="Arial"/>
                          <a:cs typeface="Arial"/>
                        </a:rPr>
                        <a:t>analogías, </a:t>
                      </a:r>
                      <a:r>
                        <a:rPr sz="1100" spc="-55" dirty="0">
                          <a:latin typeface="Arial"/>
                          <a:cs typeface="Arial"/>
                        </a:rPr>
                        <a:t>establecer</a:t>
                      </a:r>
                      <a:r>
                        <a:rPr sz="1100" spc="5" dirty="0">
                          <a:latin typeface="Arial"/>
                          <a:cs typeface="Arial"/>
                        </a:rPr>
                        <a:t> </a:t>
                      </a:r>
                      <a:r>
                        <a:rPr sz="1100" spc="-10" dirty="0">
                          <a:latin typeface="Arial"/>
                          <a:cs typeface="Arial"/>
                        </a:rPr>
                        <a:t>distinciones</a:t>
                      </a:r>
                      <a:endParaRPr sz="1100">
                        <a:latin typeface="Arial"/>
                        <a:cs typeface="Arial"/>
                      </a:endParaRPr>
                    </a:p>
                    <a:p>
                      <a:pPr marL="548005" marR="614045" indent="-228600">
                        <a:lnSpc>
                          <a:spcPct val="101800"/>
                        </a:lnSpc>
                        <a:buSzPct val="90909"/>
                        <a:buChar char="•"/>
                        <a:tabLst>
                          <a:tab pos="548005" algn="l"/>
                        </a:tabLst>
                      </a:pPr>
                      <a:r>
                        <a:rPr sz="1100" spc="-20" dirty="0">
                          <a:latin typeface="Arial"/>
                          <a:cs typeface="Arial"/>
                        </a:rPr>
                        <a:t>invitar</a:t>
                      </a:r>
                      <a:r>
                        <a:rPr sz="1100" spc="-45" dirty="0">
                          <a:latin typeface="Arial"/>
                          <a:cs typeface="Arial"/>
                        </a:rPr>
                        <a:t> </a:t>
                      </a:r>
                      <a:r>
                        <a:rPr sz="1100" spc="-95" dirty="0">
                          <a:latin typeface="Arial"/>
                          <a:cs typeface="Arial"/>
                        </a:rPr>
                        <a:t>a</a:t>
                      </a:r>
                      <a:r>
                        <a:rPr sz="1100" spc="-45" dirty="0">
                          <a:latin typeface="Arial"/>
                          <a:cs typeface="Arial"/>
                        </a:rPr>
                        <a:t> </a:t>
                      </a:r>
                      <a:r>
                        <a:rPr sz="1100" spc="-25" dirty="0">
                          <a:latin typeface="Arial"/>
                          <a:cs typeface="Arial"/>
                        </a:rPr>
                        <a:t>otros</a:t>
                      </a:r>
                      <a:r>
                        <a:rPr sz="1100" spc="-40" dirty="0">
                          <a:latin typeface="Arial"/>
                          <a:cs typeface="Arial"/>
                        </a:rPr>
                        <a:t> </a:t>
                      </a:r>
                      <a:r>
                        <a:rPr sz="1100" spc="-95" dirty="0">
                          <a:latin typeface="Arial"/>
                          <a:cs typeface="Arial"/>
                        </a:rPr>
                        <a:t>a</a:t>
                      </a:r>
                      <a:r>
                        <a:rPr sz="1100" spc="-45" dirty="0">
                          <a:latin typeface="Arial"/>
                          <a:cs typeface="Arial"/>
                        </a:rPr>
                        <a:t> </a:t>
                      </a:r>
                      <a:r>
                        <a:rPr sz="1100" spc="-60" dirty="0">
                          <a:latin typeface="Arial"/>
                          <a:cs typeface="Arial"/>
                        </a:rPr>
                        <a:t>hacer</a:t>
                      </a:r>
                      <a:r>
                        <a:rPr sz="1100" spc="-45" dirty="0">
                          <a:latin typeface="Arial"/>
                          <a:cs typeface="Arial"/>
                        </a:rPr>
                        <a:t> </a:t>
                      </a:r>
                      <a:r>
                        <a:rPr sz="1100" spc="-10" dirty="0">
                          <a:latin typeface="Arial"/>
                          <a:cs typeface="Arial"/>
                        </a:rPr>
                        <a:t>pronósfcos, conjeturas</a:t>
                      </a:r>
                      <a:endParaRPr sz="1100">
                        <a:latin typeface="Arial"/>
                        <a:cs typeface="Arial"/>
                      </a:endParaRPr>
                    </a:p>
                    <a:p>
                      <a:pPr marL="548005" marR="160020" indent="-228600">
                        <a:lnSpc>
                          <a:spcPct val="101800"/>
                        </a:lnSpc>
                        <a:spcBef>
                          <a:spcPts val="165"/>
                        </a:spcBef>
                        <a:buSzPct val="109090"/>
                        <a:buChar char="•"/>
                        <a:tabLst>
                          <a:tab pos="548005" algn="l"/>
                        </a:tabLst>
                      </a:pPr>
                      <a:r>
                        <a:rPr sz="1100" spc="-20" dirty="0">
                          <a:latin typeface="Arial"/>
                          <a:cs typeface="Arial"/>
                        </a:rPr>
                        <a:t>invitar</a:t>
                      </a:r>
                      <a:r>
                        <a:rPr sz="1100" spc="-30" dirty="0">
                          <a:latin typeface="Arial"/>
                          <a:cs typeface="Arial"/>
                        </a:rPr>
                        <a:t> </a:t>
                      </a:r>
                      <a:r>
                        <a:rPr sz="1100" spc="-95" dirty="0">
                          <a:latin typeface="Arial"/>
                          <a:cs typeface="Arial"/>
                        </a:rPr>
                        <a:t>a</a:t>
                      </a:r>
                      <a:r>
                        <a:rPr sz="1100" spc="-25" dirty="0">
                          <a:latin typeface="Arial"/>
                          <a:cs typeface="Arial"/>
                        </a:rPr>
                        <a:t> </a:t>
                      </a:r>
                      <a:r>
                        <a:rPr sz="1100" spc="-30" dirty="0">
                          <a:latin typeface="Arial"/>
                          <a:cs typeface="Arial"/>
                        </a:rPr>
                        <a:t>otros </a:t>
                      </a:r>
                      <a:r>
                        <a:rPr sz="1100" spc="-60" dirty="0">
                          <a:latin typeface="Arial"/>
                          <a:cs typeface="Arial"/>
                        </a:rPr>
                        <a:t>especular,</a:t>
                      </a:r>
                      <a:r>
                        <a:rPr sz="1100" spc="-25" dirty="0">
                          <a:latin typeface="Arial"/>
                          <a:cs typeface="Arial"/>
                        </a:rPr>
                        <a:t> </a:t>
                      </a:r>
                      <a:r>
                        <a:rPr sz="1100" spc="-40" dirty="0">
                          <a:latin typeface="Arial"/>
                          <a:cs typeface="Arial"/>
                        </a:rPr>
                        <a:t>explorar</a:t>
                      </a:r>
                      <a:r>
                        <a:rPr sz="1100" spc="-25" dirty="0">
                          <a:latin typeface="Arial"/>
                          <a:cs typeface="Arial"/>
                        </a:rPr>
                        <a:t> </a:t>
                      </a:r>
                      <a:r>
                        <a:rPr sz="1100" spc="-20" dirty="0">
                          <a:latin typeface="Arial"/>
                          <a:cs typeface="Arial"/>
                        </a:rPr>
                        <a:t>distintas </a:t>
                      </a:r>
                      <a:r>
                        <a:rPr sz="1100" spc="-10" dirty="0">
                          <a:latin typeface="Arial"/>
                          <a:cs typeface="Arial"/>
                        </a:rPr>
                        <a:t>posibilidades</a:t>
                      </a:r>
                      <a:endParaRPr sz="1100">
                        <a:latin typeface="Arial"/>
                        <a:cs typeface="Arial"/>
                      </a:endParaRPr>
                    </a:p>
                  </a:txBody>
                  <a:tcPr marL="0" marR="0" marT="104139"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112395">
                        <a:lnSpc>
                          <a:spcPct val="100000"/>
                        </a:lnSpc>
                        <a:spcBef>
                          <a:spcPts val="890"/>
                        </a:spcBef>
                      </a:pPr>
                      <a:r>
                        <a:rPr sz="1100" b="1" spc="-110" dirty="0">
                          <a:latin typeface="Arial"/>
                          <a:cs typeface="Arial"/>
                        </a:rPr>
                        <a:t>Posibles</a:t>
                      </a:r>
                      <a:r>
                        <a:rPr sz="1100" b="1" spc="-35" dirty="0">
                          <a:latin typeface="Arial"/>
                          <a:cs typeface="Arial"/>
                        </a:rPr>
                        <a:t> </a:t>
                      </a:r>
                      <a:r>
                        <a:rPr sz="1100" b="1" spc="-90" dirty="0">
                          <a:latin typeface="Arial"/>
                          <a:cs typeface="Arial"/>
                        </a:rPr>
                        <a:t>palabras</a:t>
                      </a:r>
                      <a:r>
                        <a:rPr sz="1100" b="1" spc="-35" dirty="0">
                          <a:latin typeface="Arial"/>
                          <a:cs typeface="Arial"/>
                        </a:rPr>
                        <a:t> </a:t>
                      </a:r>
                      <a:r>
                        <a:rPr sz="1100" b="1" spc="-80" dirty="0">
                          <a:latin typeface="Arial"/>
                          <a:cs typeface="Arial"/>
                        </a:rPr>
                        <a:t>a</a:t>
                      </a:r>
                      <a:r>
                        <a:rPr sz="1100" b="1" spc="-35" dirty="0">
                          <a:latin typeface="Arial"/>
                          <a:cs typeface="Arial"/>
                        </a:rPr>
                        <a:t> </a:t>
                      </a:r>
                      <a:r>
                        <a:rPr sz="1100" b="1" spc="-95" dirty="0">
                          <a:latin typeface="Arial"/>
                          <a:cs typeface="Arial"/>
                        </a:rPr>
                        <a:t>las</a:t>
                      </a:r>
                      <a:r>
                        <a:rPr sz="1100" b="1" spc="-35" dirty="0">
                          <a:latin typeface="Arial"/>
                          <a:cs typeface="Arial"/>
                        </a:rPr>
                        <a:t> </a:t>
                      </a:r>
                      <a:r>
                        <a:rPr sz="1100" b="1" spc="-85" dirty="0">
                          <a:latin typeface="Arial"/>
                          <a:cs typeface="Arial"/>
                        </a:rPr>
                        <a:t>que</a:t>
                      </a:r>
                      <a:r>
                        <a:rPr sz="1100" b="1" spc="-35" dirty="0">
                          <a:latin typeface="Arial"/>
                          <a:cs typeface="Arial"/>
                        </a:rPr>
                        <a:t> </a:t>
                      </a:r>
                      <a:r>
                        <a:rPr sz="1100" b="1" spc="-70" dirty="0">
                          <a:latin typeface="Arial"/>
                          <a:cs typeface="Arial"/>
                        </a:rPr>
                        <a:t>prestar</a:t>
                      </a:r>
                      <a:r>
                        <a:rPr sz="1100" b="1" spc="-35" dirty="0">
                          <a:latin typeface="Arial"/>
                          <a:cs typeface="Arial"/>
                        </a:rPr>
                        <a:t> </a:t>
                      </a:r>
                      <a:r>
                        <a:rPr sz="1100" b="1" spc="-10" dirty="0">
                          <a:latin typeface="Arial"/>
                          <a:cs typeface="Arial"/>
                        </a:rPr>
                        <a:t>atención:</a:t>
                      </a:r>
                      <a:endParaRPr sz="1100">
                        <a:latin typeface="Arial"/>
                        <a:cs typeface="Arial"/>
                      </a:endParaRPr>
                    </a:p>
                    <a:p>
                      <a:pPr marL="112395">
                        <a:lnSpc>
                          <a:spcPct val="100000"/>
                        </a:lnSpc>
                        <a:spcBef>
                          <a:spcPts val="625"/>
                        </a:spcBef>
                      </a:pPr>
                      <a:r>
                        <a:rPr sz="1100" spc="-60" dirty="0">
                          <a:latin typeface="Arial"/>
                          <a:cs typeface="Arial"/>
                        </a:rPr>
                        <a:t>“¿Por</a:t>
                      </a:r>
                      <a:r>
                        <a:rPr sz="1100" spc="-35" dirty="0">
                          <a:latin typeface="Arial"/>
                          <a:cs typeface="Arial"/>
                        </a:rPr>
                        <a:t> qué?”,</a:t>
                      </a:r>
                      <a:r>
                        <a:rPr sz="1100" spc="-30" dirty="0">
                          <a:latin typeface="Arial"/>
                          <a:cs typeface="Arial"/>
                        </a:rPr>
                        <a:t> </a:t>
                      </a:r>
                      <a:r>
                        <a:rPr sz="1100" spc="-55" dirty="0">
                          <a:latin typeface="Arial"/>
                          <a:cs typeface="Arial"/>
                        </a:rPr>
                        <a:t>“¿Cómo?”,</a:t>
                      </a:r>
                      <a:r>
                        <a:rPr sz="1100" spc="-30" dirty="0">
                          <a:latin typeface="Arial"/>
                          <a:cs typeface="Arial"/>
                        </a:rPr>
                        <a:t> </a:t>
                      </a:r>
                      <a:r>
                        <a:rPr sz="1100" spc="-70" dirty="0">
                          <a:latin typeface="Arial"/>
                          <a:cs typeface="Arial"/>
                        </a:rPr>
                        <a:t>“¿Tú</a:t>
                      </a:r>
                      <a:r>
                        <a:rPr sz="1100" spc="-30" dirty="0">
                          <a:latin typeface="Arial"/>
                          <a:cs typeface="Arial"/>
                        </a:rPr>
                        <a:t> </a:t>
                      </a:r>
                      <a:r>
                        <a:rPr sz="1100" spc="-90" dirty="0">
                          <a:latin typeface="Arial"/>
                          <a:cs typeface="Arial"/>
                        </a:rPr>
                        <a:t>crees…?”,</a:t>
                      </a:r>
                      <a:r>
                        <a:rPr sz="1100" spc="-30" dirty="0">
                          <a:latin typeface="Arial"/>
                          <a:cs typeface="Arial"/>
                        </a:rPr>
                        <a:t> </a:t>
                      </a:r>
                      <a:r>
                        <a:rPr sz="1100" spc="-55" dirty="0">
                          <a:latin typeface="Arial"/>
                          <a:cs typeface="Arial"/>
                        </a:rPr>
                        <a:t>“Explícalo</a:t>
                      </a:r>
                      <a:r>
                        <a:rPr sz="1100" spc="-35" dirty="0">
                          <a:latin typeface="Arial"/>
                          <a:cs typeface="Arial"/>
                        </a:rPr>
                        <a:t> </a:t>
                      </a:r>
                      <a:r>
                        <a:rPr sz="1100" spc="-60" dirty="0">
                          <a:latin typeface="Arial"/>
                          <a:cs typeface="Arial"/>
                        </a:rPr>
                        <a:t>con</a:t>
                      </a:r>
                      <a:r>
                        <a:rPr sz="1100" spc="-30" dirty="0">
                          <a:latin typeface="Arial"/>
                          <a:cs typeface="Arial"/>
                        </a:rPr>
                        <a:t> </a:t>
                      </a:r>
                      <a:r>
                        <a:rPr sz="1100" spc="-85" dirty="0">
                          <a:latin typeface="Arial"/>
                          <a:cs typeface="Arial"/>
                        </a:rPr>
                        <a:t>más</a:t>
                      </a:r>
                      <a:r>
                        <a:rPr sz="1100" spc="-30" dirty="0">
                          <a:latin typeface="Arial"/>
                          <a:cs typeface="Arial"/>
                        </a:rPr>
                        <a:t> </a:t>
                      </a:r>
                      <a:r>
                        <a:rPr sz="1100" spc="-10" dirty="0">
                          <a:latin typeface="Arial"/>
                          <a:cs typeface="Arial"/>
                        </a:rPr>
                        <a:t>detalle”</a:t>
                      </a:r>
                      <a:endParaRPr sz="1100">
                        <a:latin typeface="Arial"/>
                        <a:cs typeface="Arial"/>
                      </a:endParaRPr>
                    </a:p>
                    <a:p>
                      <a:pPr marL="112395">
                        <a:lnSpc>
                          <a:spcPct val="100000"/>
                        </a:lnSpc>
                        <a:spcBef>
                          <a:spcPts val="625"/>
                        </a:spcBef>
                      </a:pPr>
                      <a:r>
                        <a:rPr sz="1100" b="1" spc="-10" dirty="0">
                          <a:latin typeface="Arial"/>
                          <a:cs typeface="Arial"/>
                        </a:rPr>
                        <a:t>Ejemplos:</a:t>
                      </a:r>
                      <a:endParaRPr sz="1100">
                        <a:latin typeface="Arial"/>
                        <a:cs typeface="Arial"/>
                      </a:endParaRPr>
                    </a:p>
                    <a:p>
                      <a:pPr marL="112395">
                        <a:lnSpc>
                          <a:spcPct val="100000"/>
                        </a:lnSpc>
                        <a:spcBef>
                          <a:spcPts val="620"/>
                        </a:spcBef>
                      </a:pPr>
                      <a:r>
                        <a:rPr sz="1100" spc="-105" dirty="0">
                          <a:latin typeface="Arial"/>
                          <a:cs typeface="Arial"/>
                        </a:rPr>
                        <a:t>¿Cómo</a:t>
                      </a:r>
                      <a:r>
                        <a:rPr sz="1100" spc="-40" dirty="0">
                          <a:latin typeface="Arial"/>
                          <a:cs typeface="Arial"/>
                        </a:rPr>
                        <a:t> </a:t>
                      </a:r>
                      <a:r>
                        <a:rPr sz="1100" spc="-90" dirty="0">
                          <a:latin typeface="Arial"/>
                          <a:cs typeface="Arial"/>
                        </a:rPr>
                        <a:t>has</a:t>
                      </a:r>
                      <a:r>
                        <a:rPr sz="1100" spc="-40" dirty="0">
                          <a:latin typeface="Arial"/>
                          <a:cs typeface="Arial"/>
                        </a:rPr>
                        <a:t> </a:t>
                      </a:r>
                      <a:r>
                        <a:rPr sz="1100" spc="-55" dirty="0">
                          <a:latin typeface="Arial"/>
                          <a:cs typeface="Arial"/>
                        </a:rPr>
                        <a:t>llegado</a:t>
                      </a:r>
                      <a:r>
                        <a:rPr sz="1100" spc="-40" dirty="0">
                          <a:latin typeface="Arial"/>
                          <a:cs typeface="Arial"/>
                        </a:rPr>
                        <a:t> </a:t>
                      </a:r>
                      <a:r>
                        <a:rPr sz="1100" spc="-95" dirty="0">
                          <a:latin typeface="Arial"/>
                          <a:cs typeface="Arial"/>
                        </a:rPr>
                        <a:t>a</a:t>
                      </a:r>
                      <a:r>
                        <a:rPr sz="1100" spc="-40" dirty="0">
                          <a:latin typeface="Arial"/>
                          <a:cs typeface="Arial"/>
                        </a:rPr>
                        <a:t> </a:t>
                      </a:r>
                      <a:r>
                        <a:rPr sz="1100" spc="-100" dirty="0">
                          <a:latin typeface="Arial"/>
                          <a:cs typeface="Arial"/>
                        </a:rPr>
                        <a:t>esa</a:t>
                      </a:r>
                      <a:r>
                        <a:rPr sz="1100" spc="-35" dirty="0">
                          <a:latin typeface="Arial"/>
                          <a:cs typeface="Arial"/>
                        </a:rPr>
                        <a:t> </a:t>
                      </a:r>
                      <a:r>
                        <a:rPr sz="1100" spc="-10" dirty="0">
                          <a:latin typeface="Arial"/>
                          <a:cs typeface="Arial"/>
                        </a:rPr>
                        <a:t>solución/conclusión/evaluación?</a:t>
                      </a:r>
                      <a:endParaRPr sz="1100">
                        <a:latin typeface="Arial"/>
                        <a:cs typeface="Arial"/>
                      </a:endParaRPr>
                    </a:p>
                    <a:p>
                      <a:pPr marL="113664">
                        <a:lnSpc>
                          <a:spcPct val="100000"/>
                        </a:lnSpc>
                        <a:spcBef>
                          <a:spcPts val="625"/>
                        </a:spcBef>
                      </a:pPr>
                      <a:r>
                        <a:rPr sz="1100" spc="-75" dirty="0">
                          <a:latin typeface="Arial"/>
                          <a:cs typeface="Arial"/>
                        </a:rPr>
                        <a:t>No</a:t>
                      </a:r>
                      <a:r>
                        <a:rPr sz="1100" spc="-50" dirty="0">
                          <a:latin typeface="Arial"/>
                          <a:cs typeface="Arial"/>
                        </a:rPr>
                        <a:t> </a:t>
                      </a:r>
                      <a:r>
                        <a:rPr sz="1100" spc="-20" dirty="0">
                          <a:latin typeface="Arial"/>
                          <a:cs typeface="Arial"/>
                        </a:rPr>
                        <a:t>lo</a:t>
                      </a:r>
                      <a:r>
                        <a:rPr sz="1100" spc="-35" dirty="0">
                          <a:latin typeface="Arial"/>
                          <a:cs typeface="Arial"/>
                        </a:rPr>
                        <a:t> </a:t>
                      </a:r>
                      <a:r>
                        <a:rPr sz="1100" spc="-20" dirty="0">
                          <a:latin typeface="Arial"/>
                          <a:cs typeface="Arial"/>
                        </a:rPr>
                        <a:t>termino</a:t>
                      </a:r>
                      <a:r>
                        <a:rPr sz="1100" spc="-35" dirty="0">
                          <a:latin typeface="Arial"/>
                          <a:cs typeface="Arial"/>
                        </a:rPr>
                        <a:t> </a:t>
                      </a:r>
                      <a:r>
                        <a:rPr sz="1100" spc="-55" dirty="0">
                          <a:latin typeface="Arial"/>
                          <a:cs typeface="Arial"/>
                        </a:rPr>
                        <a:t>de</a:t>
                      </a:r>
                      <a:r>
                        <a:rPr sz="1100" spc="-35" dirty="0">
                          <a:latin typeface="Arial"/>
                          <a:cs typeface="Arial"/>
                        </a:rPr>
                        <a:t> entender.</a:t>
                      </a:r>
                      <a:r>
                        <a:rPr sz="1100" spc="-40" dirty="0">
                          <a:latin typeface="Arial"/>
                          <a:cs typeface="Arial"/>
                        </a:rPr>
                        <a:t> </a:t>
                      </a:r>
                      <a:r>
                        <a:rPr sz="1100" spc="-105" dirty="0">
                          <a:latin typeface="Arial"/>
                          <a:cs typeface="Arial"/>
                        </a:rPr>
                        <a:t>¿Puedes</a:t>
                      </a:r>
                      <a:r>
                        <a:rPr sz="1100" spc="-35" dirty="0">
                          <a:latin typeface="Arial"/>
                          <a:cs typeface="Arial"/>
                        </a:rPr>
                        <a:t> </a:t>
                      </a:r>
                      <a:r>
                        <a:rPr sz="1100" spc="-45" dirty="0">
                          <a:latin typeface="Arial"/>
                          <a:cs typeface="Arial"/>
                        </a:rPr>
                        <a:t>explicarlo</a:t>
                      </a:r>
                      <a:r>
                        <a:rPr sz="1100" spc="-35" dirty="0">
                          <a:latin typeface="Arial"/>
                          <a:cs typeface="Arial"/>
                        </a:rPr>
                        <a:t> </a:t>
                      </a:r>
                      <a:r>
                        <a:rPr sz="1100" spc="-60" dirty="0">
                          <a:latin typeface="Arial"/>
                          <a:cs typeface="Arial"/>
                        </a:rPr>
                        <a:t>con</a:t>
                      </a:r>
                      <a:r>
                        <a:rPr sz="1100" spc="-35" dirty="0">
                          <a:latin typeface="Arial"/>
                          <a:cs typeface="Arial"/>
                        </a:rPr>
                        <a:t> </a:t>
                      </a:r>
                      <a:r>
                        <a:rPr sz="1100" spc="-85" dirty="0">
                          <a:latin typeface="Arial"/>
                          <a:cs typeface="Arial"/>
                        </a:rPr>
                        <a:t>más</a:t>
                      </a:r>
                      <a:r>
                        <a:rPr sz="1100" spc="-35" dirty="0">
                          <a:latin typeface="Arial"/>
                          <a:cs typeface="Arial"/>
                        </a:rPr>
                        <a:t> </a:t>
                      </a:r>
                      <a:r>
                        <a:rPr sz="1100" spc="-10" dirty="0">
                          <a:latin typeface="Arial"/>
                          <a:cs typeface="Arial"/>
                        </a:rPr>
                        <a:t>detalle?</a:t>
                      </a:r>
                      <a:endParaRPr sz="1100">
                        <a:latin typeface="Arial"/>
                        <a:cs typeface="Arial"/>
                      </a:endParaRPr>
                    </a:p>
                    <a:p>
                      <a:pPr marL="113664" marR="317500">
                        <a:lnSpc>
                          <a:spcPct val="101800"/>
                        </a:lnSpc>
                      </a:pPr>
                      <a:r>
                        <a:rPr sz="1100" spc="-110" dirty="0">
                          <a:latin typeface="Arial"/>
                          <a:cs typeface="Arial"/>
                        </a:rPr>
                        <a:t>El</a:t>
                      </a:r>
                      <a:r>
                        <a:rPr sz="1100" spc="-45" dirty="0">
                          <a:latin typeface="Arial"/>
                          <a:cs typeface="Arial"/>
                        </a:rPr>
                        <a:t> </a:t>
                      </a:r>
                      <a:r>
                        <a:rPr sz="1100" spc="-10" dirty="0">
                          <a:latin typeface="Arial"/>
                          <a:cs typeface="Arial"/>
                        </a:rPr>
                        <a:t>grupo/tu</a:t>
                      </a:r>
                      <a:r>
                        <a:rPr sz="1100" spc="-40" dirty="0">
                          <a:latin typeface="Arial"/>
                          <a:cs typeface="Arial"/>
                        </a:rPr>
                        <a:t> </a:t>
                      </a:r>
                      <a:r>
                        <a:rPr sz="1100" spc="-60" dirty="0">
                          <a:latin typeface="Arial"/>
                          <a:cs typeface="Arial"/>
                        </a:rPr>
                        <a:t>compañera</a:t>
                      </a:r>
                      <a:r>
                        <a:rPr sz="1100" spc="-40" dirty="0">
                          <a:latin typeface="Arial"/>
                          <a:cs typeface="Arial"/>
                        </a:rPr>
                        <a:t> </a:t>
                      </a:r>
                      <a:r>
                        <a:rPr sz="1100" spc="-65" dirty="0">
                          <a:latin typeface="Arial"/>
                          <a:cs typeface="Arial"/>
                        </a:rPr>
                        <a:t>ha</a:t>
                      </a:r>
                      <a:r>
                        <a:rPr sz="1100" spc="-40" dirty="0">
                          <a:latin typeface="Arial"/>
                          <a:cs typeface="Arial"/>
                        </a:rPr>
                        <a:t> </a:t>
                      </a:r>
                      <a:r>
                        <a:rPr sz="1100" spc="-45" dirty="0">
                          <a:latin typeface="Arial"/>
                          <a:cs typeface="Arial"/>
                        </a:rPr>
                        <a:t>dicho </a:t>
                      </a:r>
                      <a:r>
                        <a:rPr sz="1100" spc="-50" dirty="0">
                          <a:latin typeface="Arial"/>
                          <a:cs typeface="Arial"/>
                        </a:rPr>
                        <a:t>que</a:t>
                      </a:r>
                      <a:r>
                        <a:rPr sz="1100" spc="-40" dirty="0">
                          <a:latin typeface="Arial"/>
                          <a:cs typeface="Arial"/>
                        </a:rPr>
                        <a:t> </a:t>
                      </a:r>
                      <a:r>
                        <a:rPr sz="1100" spc="-45" dirty="0">
                          <a:latin typeface="Arial"/>
                          <a:cs typeface="Arial"/>
                        </a:rPr>
                        <a:t>esto</a:t>
                      </a:r>
                      <a:r>
                        <a:rPr sz="1100" spc="-40" dirty="0">
                          <a:latin typeface="Arial"/>
                          <a:cs typeface="Arial"/>
                        </a:rPr>
                        <a:t> </a:t>
                      </a:r>
                      <a:r>
                        <a:rPr sz="1100" spc="-90" dirty="0">
                          <a:latin typeface="Arial"/>
                          <a:cs typeface="Arial"/>
                        </a:rPr>
                        <a:t>pasa</a:t>
                      </a:r>
                      <a:r>
                        <a:rPr sz="1100" spc="-40" dirty="0">
                          <a:latin typeface="Arial"/>
                          <a:cs typeface="Arial"/>
                        </a:rPr>
                        <a:t> </a:t>
                      </a:r>
                      <a:r>
                        <a:rPr sz="1100" spc="-35" dirty="0">
                          <a:latin typeface="Arial"/>
                          <a:cs typeface="Arial"/>
                        </a:rPr>
                        <a:t>porque...</a:t>
                      </a:r>
                      <a:r>
                        <a:rPr sz="1100" spc="-45" dirty="0">
                          <a:latin typeface="Arial"/>
                          <a:cs typeface="Arial"/>
                        </a:rPr>
                        <a:t> </a:t>
                      </a:r>
                      <a:r>
                        <a:rPr sz="1100" spc="-100" dirty="0">
                          <a:latin typeface="Arial"/>
                          <a:cs typeface="Arial"/>
                        </a:rPr>
                        <a:t>¿Qué</a:t>
                      </a:r>
                      <a:r>
                        <a:rPr sz="1100" spc="-40" dirty="0">
                          <a:latin typeface="Arial"/>
                          <a:cs typeface="Arial"/>
                        </a:rPr>
                        <a:t> </a:t>
                      </a:r>
                      <a:r>
                        <a:rPr sz="1100" spc="-10" dirty="0">
                          <a:latin typeface="Arial"/>
                          <a:cs typeface="Arial"/>
                        </a:rPr>
                        <a:t>opinas </a:t>
                      </a:r>
                      <a:r>
                        <a:rPr sz="1100" spc="-60" dirty="0">
                          <a:latin typeface="Arial"/>
                          <a:cs typeface="Arial"/>
                        </a:rPr>
                        <a:t>de</a:t>
                      </a:r>
                      <a:r>
                        <a:rPr sz="1100" spc="-50" dirty="0">
                          <a:latin typeface="Arial"/>
                          <a:cs typeface="Arial"/>
                        </a:rPr>
                        <a:t> </a:t>
                      </a:r>
                      <a:r>
                        <a:rPr sz="1100" spc="-80" dirty="0">
                          <a:latin typeface="Arial"/>
                          <a:cs typeface="Arial"/>
                        </a:rPr>
                        <a:t>su</a:t>
                      </a:r>
                      <a:r>
                        <a:rPr sz="1100" spc="-50" dirty="0">
                          <a:latin typeface="Arial"/>
                          <a:cs typeface="Arial"/>
                        </a:rPr>
                        <a:t> </a:t>
                      </a:r>
                      <a:r>
                        <a:rPr sz="1100" spc="-10" dirty="0">
                          <a:latin typeface="Arial"/>
                          <a:cs typeface="Arial"/>
                        </a:rPr>
                        <a:t>explicación?</a:t>
                      </a:r>
                      <a:endParaRPr sz="1100">
                        <a:latin typeface="Arial"/>
                        <a:cs typeface="Arial"/>
                      </a:endParaRPr>
                    </a:p>
                    <a:p>
                      <a:pPr marL="112395">
                        <a:lnSpc>
                          <a:spcPct val="100000"/>
                        </a:lnSpc>
                        <a:spcBef>
                          <a:spcPts val="219"/>
                        </a:spcBef>
                      </a:pPr>
                      <a:r>
                        <a:rPr sz="1100" spc="-100" dirty="0">
                          <a:latin typeface="Arial"/>
                          <a:cs typeface="Arial"/>
                        </a:rPr>
                        <a:t>¿Qué</a:t>
                      </a:r>
                      <a:r>
                        <a:rPr sz="1100" spc="-15" dirty="0">
                          <a:latin typeface="Arial"/>
                          <a:cs typeface="Arial"/>
                        </a:rPr>
                        <a:t> </a:t>
                      </a:r>
                      <a:r>
                        <a:rPr sz="1100" spc="-50" dirty="0">
                          <a:latin typeface="Arial"/>
                          <a:cs typeface="Arial"/>
                        </a:rPr>
                        <a:t>pasaría/podría</a:t>
                      </a:r>
                      <a:r>
                        <a:rPr sz="1100" spc="-15" dirty="0">
                          <a:latin typeface="Arial"/>
                          <a:cs typeface="Arial"/>
                        </a:rPr>
                        <a:t> </a:t>
                      </a:r>
                      <a:r>
                        <a:rPr sz="1100" spc="-50" dirty="0">
                          <a:latin typeface="Arial"/>
                          <a:cs typeface="Arial"/>
                        </a:rPr>
                        <a:t>pasar/puede</a:t>
                      </a:r>
                      <a:r>
                        <a:rPr sz="1100" spc="-15" dirty="0">
                          <a:latin typeface="Arial"/>
                          <a:cs typeface="Arial"/>
                        </a:rPr>
                        <a:t> </a:t>
                      </a:r>
                      <a:r>
                        <a:rPr sz="1100" spc="-70" dirty="0">
                          <a:latin typeface="Arial"/>
                          <a:cs typeface="Arial"/>
                        </a:rPr>
                        <a:t>pasar</a:t>
                      </a:r>
                      <a:r>
                        <a:rPr sz="1100" spc="-15" dirty="0">
                          <a:latin typeface="Arial"/>
                          <a:cs typeface="Arial"/>
                        </a:rPr>
                        <a:t> </a:t>
                      </a:r>
                      <a:r>
                        <a:rPr sz="1100" spc="-10" dirty="0">
                          <a:latin typeface="Arial"/>
                          <a:cs typeface="Arial"/>
                        </a:rPr>
                        <a:t>si...?</a:t>
                      </a:r>
                      <a:endParaRPr sz="1100">
                        <a:latin typeface="Arial"/>
                        <a:cs typeface="Arial"/>
                      </a:endParaRPr>
                    </a:p>
                    <a:p>
                      <a:pPr marL="112395">
                        <a:lnSpc>
                          <a:spcPct val="100000"/>
                        </a:lnSpc>
                        <a:spcBef>
                          <a:spcPts val="620"/>
                        </a:spcBef>
                      </a:pPr>
                      <a:r>
                        <a:rPr sz="1100" spc="-100" dirty="0">
                          <a:latin typeface="Arial"/>
                          <a:cs typeface="Arial"/>
                        </a:rPr>
                        <a:t>¿Qué</a:t>
                      </a:r>
                      <a:r>
                        <a:rPr sz="1100" spc="-35" dirty="0">
                          <a:latin typeface="Arial"/>
                          <a:cs typeface="Arial"/>
                        </a:rPr>
                        <a:t> </a:t>
                      </a:r>
                      <a:r>
                        <a:rPr sz="1100" spc="-40" dirty="0">
                          <a:latin typeface="Arial"/>
                          <a:cs typeface="Arial"/>
                        </a:rPr>
                        <a:t>objetos</a:t>
                      </a:r>
                      <a:r>
                        <a:rPr sz="1100" spc="-35" dirty="0">
                          <a:latin typeface="Arial"/>
                          <a:cs typeface="Arial"/>
                        </a:rPr>
                        <a:t> </a:t>
                      </a:r>
                      <a:r>
                        <a:rPr sz="1100" spc="-75" dirty="0">
                          <a:latin typeface="Arial"/>
                          <a:cs typeface="Arial"/>
                        </a:rPr>
                        <a:t>crees</a:t>
                      </a:r>
                      <a:r>
                        <a:rPr sz="1100" spc="-35" dirty="0">
                          <a:latin typeface="Arial"/>
                          <a:cs typeface="Arial"/>
                        </a:rPr>
                        <a:t> </a:t>
                      </a:r>
                      <a:r>
                        <a:rPr sz="1100" spc="-50" dirty="0">
                          <a:latin typeface="Arial"/>
                          <a:cs typeface="Arial"/>
                        </a:rPr>
                        <a:t>que</a:t>
                      </a:r>
                      <a:r>
                        <a:rPr sz="1100" spc="-35" dirty="0">
                          <a:latin typeface="Arial"/>
                          <a:cs typeface="Arial"/>
                        </a:rPr>
                        <a:t> </a:t>
                      </a:r>
                      <a:r>
                        <a:rPr sz="1100" spc="-55" dirty="0">
                          <a:latin typeface="Arial"/>
                          <a:cs typeface="Arial"/>
                        </a:rPr>
                        <a:t>pueden</a:t>
                      </a:r>
                      <a:r>
                        <a:rPr sz="1100" spc="-30" dirty="0">
                          <a:latin typeface="Arial"/>
                          <a:cs typeface="Arial"/>
                        </a:rPr>
                        <a:t> </a:t>
                      </a:r>
                      <a:r>
                        <a:rPr sz="1100" spc="-10" dirty="0">
                          <a:latin typeface="Arial"/>
                          <a:cs typeface="Arial"/>
                        </a:rPr>
                        <a:t>ﬂotar?</a:t>
                      </a:r>
                      <a:endParaRPr sz="1100">
                        <a:latin typeface="Arial"/>
                        <a:cs typeface="Arial"/>
                      </a:endParaRPr>
                    </a:p>
                    <a:p>
                      <a:pPr marL="112395">
                        <a:lnSpc>
                          <a:spcPct val="100000"/>
                        </a:lnSpc>
                        <a:spcBef>
                          <a:spcPts val="625"/>
                        </a:spcBef>
                      </a:pPr>
                      <a:r>
                        <a:rPr sz="1100" spc="-95" dirty="0">
                          <a:latin typeface="Arial"/>
                          <a:cs typeface="Arial"/>
                        </a:rPr>
                        <a:t>¿Por</a:t>
                      </a:r>
                      <a:r>
                        <a:rPr sz="1100" spc="-45" dirty="0">
                          <a:latin typeface="Arial"/>
                          <a:cs typeface="Arial"/>
                        </a:rPr>
                        <a:t> </a:t>
                      </a:r>
                      <a:r>
                        <a:rPr sz="1100" spc="-50" dirty="0">
                          <a:latin typeface="Arial"/>
                          <a:cs typeface="Arial"/>
                        </a:rPr>
                        <a:t>qué</a:t>
                      </a:r>
                      <a:r>
                        <a:rPr sz="1100" spc="-45" dirty="0">
                          <a:latin typeface="Arial"/>
                          <a:cs typeface="Arial"/>
                        </a:rPr>
                        <a:t> </a:t>
                      </a:r>
                      <a:r>
                        <a:rPr sz="1100" spc="-75" dirty="0">
                          <a:latin typeface="Arial"/>
                          <a:cs typeface="Arial"/>
                        </a:rPr>
                        <a:t>crees</a:t>
                      </a:r>
                      <a:r>
                        <a:rPr sz="1100" spc="-45" dirty="0">
                          <a:latin typeface="Arial"/>
                          <a:cs typeface="Arial"/>
                        </a:rPr>
                        <a:t> </a:t>
                      </a:r>
                      <a:r>
                        <a:rPr sz="1100" spc="-50" dirty="0">
                          <a:latin typeface="Arial"/>
                          <a:cs typeface="Arial"/>
                        </a:rPr>
                        <a:t>que</a:t>
                      </a:r>
                      <a:r>
                        <a:rPr sz="1100" spc="-45" dirty="0">
                          <a:latin typeface="Arial"/>
                          <a:cs typeface="Arial"/>
                        </a:rPr>
                        <a:t> </a:t>
                      </a:r>
                      <a:r>
                        <a:rPr sz="1100" spc="-25" dirty="0">
                          <a:latin typeface="Arial"/>
                          <a:cs typeface="Arial"/>
                        </a:rPr>
                        <a:t>fue</a:t>
                      </a:r>
                      <a:r>
                        <a:rPr sz="1100" spc="-45" dirty="0">
                          <a:latin typeface="Arial"/>
                          <a:cs typeface="Arial"/>
                        </a:rPr>
                        <a:t> </a:t>
                      </a:r>
                      <a:r>
                        <a:rPr sz="1100" spc="-95" dirty="0">
                          <a:latin typeface="Arial"/>
                          <a:cs typeface="Arial"/>
                        </a:rPr>
                        <a:t>así?</a:t>
                      </a:r>
                      <a:r>
                        <a:rPr sz="1100" spc="-45" dirty="0">
                          <a:latin typeface="Arial"/>
                          <a:cs typeface="Arial"/>
                        </a:rPr>
                        <a:t> </a:t>
                      </a:r>
                      <a:r>
                        <a:rPr sz="1100" spc="-55" dirty="0">
                          <a:latin typeface="Arial"/>
                          <a:cs typeface="Arial"/>
                        </a:rPr>
                        <a:t>(en</a:t>
                      </a:r>
                      <a:r>
                        <a:rPr sz="1100" spc="-60" dirty="0">
                          <a:latin typeface="Arial"/>
                          <a:cs typeface="Arial"/>
                        </a:rPr>
                        <a:t> </a:t>
                      </a:r>
                      <a:r>
                        <a:rPr sz="1100" spc="-45" dirty="0">
                          <a:latin typeface="Arial"/>
                          <a:cs typeface="Arial"/>
                        </a:rPr>
                        <a:t>relación </a:t>
                      </a:r>
                      <a:r>
                        <a:rPr sz="1100" spc="-60" dirty="0">
                          <a:latin typeface="Arial"/>
                          <a:cs typeface="Arial"/>
                        </a:rPr>
                        <a:t>con</a:t>
                      </a:r>
                      <a:r>
                        <a:rPr sz="1100" spc="-40" dirty="0">
                          <a:latin typeface="Arial"/>
                          <a:cs typeface="Arial"/>
                        </a:rPr>
                        <a:t> </a:t>
                      </a:r>
                      <a:r>
                        <a:rPr sz="1100" spc="-60" dirty="0">
                          <a:latin typeface="Arial"/>
                          <a:cs typeface="Arial"/>
                        </a:rPr>
                        <a:t>una</a:t>
                      </a:r>
                      <a:r>
                        <a:rPr sz="1100" spc="-45" dirty="0">
                          <a:latin typeface="Arial"/>
                          <a:cs typeface="Arial"/>
                        </a:rPr>
                        <a:t> </a:t>
                      </a:r>
                      <a:r>
                        <a:rPr sz="1100" spc="-10" dirty="0">
                          <a:latin typeface="Arial"/>
                          <a:cs typeface="Arial"/>
                        </a:rPr>
                        <a:t>aﬁrmación/observación)</a:t>
                      </a:r>
                      <a:endParaRPr sz="1100">
                        <a:latin typeface="Arial"/>
                        <a:cs typeface="Arial"/>
                      </a:endParaRPr>
                    </a:p>
                    <a:p>
                      <a:pPr marL="112395" marR="1425575">
                        <a:lnSpc>
                          <a:spcPct val="101800"/>
                        </a:lnSpc>
                        <a:spcBef>
                          <a:spcPts val="290"/>
                        </a:spcBef>
                      </a:pPr>
                      <a:r>
                        <a:rPr sz="1100" spc="-95" dirty="0">
                          <a:latin typeface="Arial"/>
                          <a:cs typeface="Arial"/>
                        </a:rPr>
                        <a:t>¿Por</a:t>
                      </a:r>
                      <a:r>
                        <a:rPr sz="1100" spc="-45" dirty="0">
                          <a:latin typeface="Arial"/>
                          <a:cs typeface="Arial"/>
                        </a:rPr>
                        <a:t> </a:t>
                      </a:r>
                      <a:r>
                        <a:rPr sz="1100" spc="-50" dirty="0">
                          <a:latin typeface="Arial"/>
                          <a:cs typeface="Arial"/>
                        </a:rPr>
                        <a:t>qué</a:t>
                      </a:r>
                      <a:r>
                        <a:rPr sz="1100" spc="-40" dirty="0">
                          <a:latin typeface="Arial"/>
                          <a:cs typeface="Arial"/>
                        </a:rPr>
                        <a:t> </a:t>
                      </a:r>
                      <a:r>
                        <a:rPr sz="1100" spc="-75" dirty="0">
                          <a:latin typeface="Arial"/>
                          <a:cs typeface="Arial"/>
                        </a:rPr>
                        <a:t>crees</a:t>
                      </a:r>
                      <a:r>
                        <a:rPr sz="1100" spc="-45" dirty="0">
                          <a:latin typeface="Arial"/>
                          <a:cs typeface="Arial"/>
                        </a:rPr>
                        <a:t> </a:t>
                      </a:r>
                      <a:r>
                        <a:rPr sz="1100" spc="-50" dirty="0">
                          <a:latin typeface="Arial"/>
                          <a:cs typeface="Arial"/>
                        </a:rPr>
                        <a:t>que</a:t>
                      </a:r>
                      <a:r>
                        <a:rPr sz="1100" spc="-40" dirty="0">
                          <a:latin typeface="Arial"/>
                          <a:cs typeface="Arial"/>
                        </a:rPr>
                        <a:t> </a:t>
                      </a:r>
                      <a:r>
                        <a:rPr sz="1100" spc="-70" dirty="0">
                          <a:latin typeface="Arial"/>
                          <a:cs typeface="Arial"/>
                        </a:rPr>
                        <a:t>sería</a:t>
                      </a:r>
                      <a:r>
                        <a:rPr sz="1100" spc="-40" dirty="0">
                          <a:latin typeface="Arial"/>
                          <a:cs typeface="Arial"/>
                        </a:rPr>
                        <a:t> </a:t>
                      </a:r>
                      <a:r>
                        <a:rPr sz="1100" spc="-95" dirty="0">
                          <a:latin typeface="Arial"/>
                          <a:cs typeface="Arial"/>
                        </a:rPr>
                        <a:t>así?</a:t>
                      </a:r>
                      <a:r>
                        <a:rPr sz="1100" spc="-45" dirty="0">
                          <a:latin typeface="Arial"/>
                          <a:cs typeface="Arial"/>
                        </a:rPr>
                        <a:t> </a:t>
                      </a:r>
                      <a:r>
                        <a:rPr sz="1100" spc="-50" dirty="0">
                          <a:latin typeface="Arial"/>
                          <a:cs typeface="Arial"/>
                        </a:rPr>
                        <a:t>(en</a:t>
                      </a:r>
                      <a:r>
                        <a:rPr sz="1100" spc="-40" dirty="0">
                          <a:latin typeface="Arial"/>
                          <a:cs typeface="Arial"/>
                        </a:rPr>
                        <a:t> </a:t>
                      </a:r>
                      <a:r>
                        <a:rPr sz="1100" spc="-45" dirty="0">
                          <a:latin typeface="Arial"/>
                          <a:cs typeface="Arial"/>
                        </a:rPr>
                        <a:t>relación</a:t>
                      </a:r>
                      <a:r>
                        <a:rPr sz="1100" spc="-40" dirty="0">
                          <a:latin typeface="Arial"/>
                          <a:cs typeface="Arial"/>
                        </a:rPr>
                        <a:t> </a:t>
                      </a:r>
                      <a:r>
                        <a:rPr sz="1100" spc="-60" dirty="0">
                          <a:latin typeface="Arial"/>
                          <a:cs typeface="Arial"/>
                        </a:rPr>
                        <a:t>con</a:t>
                      </a:r>
                      <a:r>
                        <a:rPr sz="1100" spc="-45" dirty="0">
                          <a:latin typeface="Arial"/>
                          <a:cs typeface="Arial"/>
                        </a:rPr>
                        <a:t> </a:t>
                      </a:r>
                      <a:r>
                        <a:rPr sz="1100" spc="-25" dirty="0">
                          <a:latin typeface="Arial"/>
                          <a:cs typeface="Arial"/>
                        </a:rPr>
                        <a:t>una </a:t>
                      </a:r>
                      <a:r>
                        <a:rPr sz="1100" spc="-10" dirty="0">
                          <a:latin typeface="Arial"/>
                          <a:cs typeface="Arial"/>
                        </a:rPr>
                        <a:t>aﬁrmación/observación)</a:t>
                      </a:r>
                      <a:endParaRPr sz="1100">
                        <a:latin typeface="Arial"/>
                        <a:cs typeface="Arial"/>
                      </a:endParaRPr>
                    </a:p>
                    <a:p>
                      <a:pPr marL="112395">
                        <a:lnSpc>
                          <a:spcPct val="100000"/>
                        </a:lnSpc>
                        <a:spcBef>
                          <a:spcPts val="625"/>
                        </a:spcBef>
                      </a:pPr>
                      <a:r>
                        <a:rPr sz="1100" spc="-105" dirty="0">
                          <a:latin typeface="Arial"/>
                          <a:cs typeface="Arial"/>
                        </a:rPr>
                        <a:t>¿Cómo</a:t>
                      </a:r>
                      <a:r>
                        <a:rPr sz="1100" spc="-45" dirty="0">
                          <a:latin typeface="Arial"/>
                          <a:cs typeface="Arial"/>
                        </a:rPr>
                        <a:t> </a:t>
                      </a:r>
                      <a:r>
                        <a:rPr sz="1100" spc="-20" dirty="0">
                          <a:latin typeface="Arial"/>
                          <a:cs typeface="Arial"/>
                        </a:rPr>
                        <a:t>lo</a:t>
                      </a:r>
                      <a:r>
                        <a:rPr sz="1100" spc="-45" dirty="0">
                          <a:latin typeface="Arial"/>
                          <a:cs typeface="Arial"/>
                        </a:rPr>
                        <a:t> </a:t>
                      </a:r>
                      <a:r>
                        <a:rPr sz="1100" spc="-10" dirty="0">
                          <a:latin typeface="Arial"/>
                          <a:cs typeface="Arial"/>
                        </a:rPr>
                        <a:t>sabes?</a:t>
                      </a:r>
                      <a:endParaRPr sz="1100">
                        <a:latin typeface="Arial"/>
                        <a:cs typeface="Arial"/>
                      </a:endParaRPr>
                    </a:p>
                  </a:txBody>
                  <a:tcPr marL="0" marR="0" marT="113030"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extLst>
                  <a:ext uri="{0D108BD9-81ED-4DB2-BD59-A6C34878D82A}">
                    <a16:rowId xmlns:a16="http://schemas.microsoft.com/office/drawing/2014/main" val="10001"/>
                  </a:ext>
                </a:extLst>
              </a:tr>
              <a:tr h="2965450">
                <a:tc>
                  <a:txBody>
                    <a:bodyPr/>
                    <a:lstStyle/>
                    <a:p>
                      <a:pPr marL="91440" algn="just">
                        <a:lnSpc>
                          <a:spcPct val="100000"/>
                        </a:lnSpc>
                        <a:spcBef>
                          <a:spcPts val="890"/>
                        </a:spcBef>
                      </a:pPr>
                      <a:r>
                        <a:rPr sz="1100" b="1" spc="-180" dirty="0">
                          <a:latin typeface="Arial"/>
                          <a:cs typeface="Arial"/>
                        </a:rPr>
                        <a:t>CA</a:t>
                      </a:r>
                      <a:r>
                        <a:rPr sz="1100" b="1" spc="-60" dirty="0">
                          <a:latin typeface="Arial"/>
                          <a:cs typeface="Arial"/>
                        </a:rPr>
                        <a:t> </a:t>
                      </a:r>
                      <a:r>
                        <a:rPr sz="1100" b="1" spc="-75" dirty="0">
                          <a:latin typeface="Arial"/>
                          <a:cs typeface="Arial"/>
                        </a:rPr>
                        <a:t>–</a:t>
                      </a:r>
                      <a:r>
                        <a:rPr sz="1100" b="1" spc="-60" dirty="0">
                          <a:latin typeface="Arial"/>
                          <a:cs typeface="Arial"/>
                        </a:rPr>
                        <a:t> </a:t>
                      </a:r>
                      <a:r>
                        <a:rPr sz="1100" b="1" spc="-100" dirty="0">
                          <a:latin typeface="Arial"/>
                          <a:cs typeface="Arial"/>
                        </a:rPr>
                        <a:t>Coordinación</a:t>
                      </a:r>
                      <a:r>
                        <a:rPr sz="1100" b="1" spc="-60" dirty="0">
                          <a:latin typeface="Arial"/>
                          <a:cs typeface="Arial"/>
                        </a:rPr>
                        <a:t> </a:t>
                      </a:r>
                      <a:r>
                        <a:rPr sz="1100" b="1" dirty="0">
                          <a:latin typeface="Arial"/>
                          <a:cs typeface="Arial"/>
                        </a:rPr>
                        <a:t>de</a:t>
                      </a:r>
                      <a:r>
                        <a:rPr sz="1100" b="1" spc="145" dirty="0">
                          <a:latin typeface="Arial"/>
                          <a:cs typeface="Arial"/>
                        </a:rPr>
                        <a:t> </a:t>
                      </a:r>
                      <a:r>
                        <a:rPr sz="1100" b="1" spc="-95" dirty="0">
                          <a:latin typeface="Arial"/>
                          <a:cs typeface="Arial"/>
                        </a:rPr>
                        <a:t>ideas</a:t>
                      </a:r>
                      <a:r>
                        <a:rPr sz="1100" b="1" spc="-60" dirty="0">
                          <a:latin typeface="Arial"/>
                          <a:cs typeface="Arial"/>
                        </a:rPr>
                        <a:t> </a:t>
                      </a:r>
                      <a:r>
                        <a:rPr sz="1100" b="1" spc="-100" dirty="0">
                          <a:latin typeface="Arial"/>
                          <a:cs typeface="Arial"/>
                        </a:rPr>
                        <a:t>y</a:t>
                      </a:r>
                      <a:r>
                        <a:rPr sz="1100" b="1" spc="-60" dirty="0">
                          <a:latin typeface="Arial"/>
                          <a:cs typeface="Arial"/>
                        </a:rPr>
                        <a:t> </a:t>
                      </a:r>
                      <a:r>
                        <a:rPr sz="1100" b="1" spc="-10" dirty="0">
                          <a:latin typeface="Arial"/>
                          <a:cs typeface="Arial"/>
                        </a:rPr>
                        <a:t>acuerdos</a:t>
                      </a:r>
                      <a:endParaRPr sz="1100" dirty="0">
                        <a:latin typeface="Arial"/>
                        <a:cs typeface="Arial"/>
                      </a:endParaRPr>
                    </a:p>
                    <a:p>
                      <a:pPr marL="91440" marR="201295" algn="just">
                        <a:lnSpc>
                          <a:spcPct val="101800"/>
                        </a:lnSpc>
                        <a:spcBef>
                          <a:spcPts val="625"/>
                        </a:spcBef>
                      </a:pPr>
                      <a:r>
                        <a:rPr lang="es-ES" sz="1100" i="1" spc="-45" dirty="0">
                          <a:latin typeface="Arial"/>
                          <a:cs typeface="Arial"/>
                        </a:rPr>
                        <a:t>Evaluar, c</a:t>
                      </a:r>
                      <a:r>
                        <a:rPr sz="1100" i="1" spc="-45" dirty="0" err="1">
                          <a:latin typeface="Arial"/>
                          <a:cs typeface="Arial"/>
                        </a:rPr>
                        <a:t>ontrastar</a:t>
                      </a:r>
                      <a:r>
                        <a:rPr sz="1100" i="1" spc="-60" dirty="0">
                          <a:latin typeface="Arial"/>
                          <a:cs typeface="Arial"/>
                        </a:rPr>
                        <a:t> </a:t>
                      </a:r>
                      <a:r>
                        <a:rPr sz="1100" i="1" spc="-65" dirty="0">
                          <a:latin typeface="Arial"/>
                          <a:cs typeface="Arial"/>
                        </a:rPr>
                        <a:t>y</a:t>
                      </a:r>
                      <a:r>
                        <a:rPr sz="1100" i="1" spc="-60" dirty="0">
                          <a:latin typeface="Arial"/>
                          <a:cs typeface="Arial"/>
                        </a:rPr>
                        <a:t> </a:t>
                      </a:r>
                      <a:r>
                        <a:rPr sz="1100" i="1" spc="-10" dirty="0">
                          <a:latin typeface="Arial"/>
                          <a:cs typeface="Arial"/>
                        </a:rPr>
                        <a:t>sinte;zar</a:t>
                      </a:r>
                      <a:r>
                        <a:rPr sz="1100" i="1" spc="-60" dirty="0">
                          <a:latin typeface="Arial"/>
                          <a:cs typeface="Arial"/>
                        </a:rPr>
                        <a:t> ideas,</a:t>
                      </a:r>
                      <a:r>
                        <a:rPr lang="es-ES" sz="1100" i="1" spc="-60" dirty="0">
                          <a:latin typeface="Arial"/>
                          <a:cs typeface="Arial"/>
                        </a:rPr>
                        <a:t>, combinar ideas</a:t>
                      </a:r>
                      <a:r>
                        <a:rPr sz="1100" i="1" spc="-60" dirty="0">
                          <a:latin typeface="Arial"/>
                          <a:cs typeface="Arial"/>
                        </a:rPr>
                        <a:t> expresar</a:t>
                      </a:r>
                      <a:r>
                        <a:rPr sz="1100" i="1" spc="-35" dirty="0">
                          <a:latin typeface="Arial"/>
                          <a:cs typeface="Arial"/>
                        </a:rPr>
                        <a:t> </a:t>
                      </a:r>
                      <a:r>
                        <a:rPr sz="1100" i="1" spc="-60" dirty="0">
                          <a:latin typeface="Arial"/>
                          <a:cs typeface="Arial"/>
                        </a:rPr>
                        <a:t>acuerdo </a:t>
                      </a:r>
                      <a:r>
                        <a:rPr sz="1100" i="1" spc="-65" dirty="0">
                          <a:latin typeface="Arial"/>
                          <a:cs typeface="Arial"/>
                        </a:rPr>
                        <a:t>y</a:t>
                      </a:r>
                      <a:r>
                        <a:rPr sz="1100" i="1" spc="-60" dirty="0">
                          <a:latin typeface="Arial"/>
                          <a:cs typeface="Arial"/>
                        </a:rPr>
                        <a:t> </a:t>
                      </a:r>
                      <a:r>
                        <a:rPr sz="1100" i="1" spc="-75" dirty="0">
                          <a:latin typeface="Arial"/>
                          <a:cs typeface="Arial"/>
                        </a:rPr>
                        <a:t>consenso,</a:t>
                      </a:r>
                      <a:r>
                        <a:rPr sz="1100" i="1" spc="-60" dirty="0">
                          <a:latin typeface="Arial"/>
                          <a:cs typeface="Arial"/>
                        </a:rPr>
                        <a:t> </a:t>
                      </a:r>
                      <a:r>
                        <a:rPr sz="1100" i="1" spc="-50" dirty="0">
                          <a:latin typeface="Arial"/>
                          <a:cs typeface="Arial"/>
                        </a:rPr>
                        <a:t>o</a:t>
                      </a:r>
                      <a:r>
                        <a:rPr sz="1100" i="1" spc="-60" dirty="0">
                          <a:latin typeface="Arial"/>
                          <a:cs typeface="Arial"/>
                        </a:rPr>
                        <a:t> </a:t>
                      </a:r>
                      <a:r>
                        <a:rPr sz="1100" i="1" spc="-15" dirty="0">
                          <a:latin typeface="Arial"/>
                          <a:cs typeface="Arial"/>
                        </a:rPr>
                        <a:t>invitar</a:t>
                      </a:r>
                      <a:r>
                        <a:rPr sz="1100" i="1" spc="-60" dirty="0">
                          <a:latin typeface="Arial"/>
                          <a:cs typeface="Arial"/>
                        </a:rPr>
                        <a:t> </a:t>
                      </a:r>
                      <a:r>
                        <a:rPr sz="1100" i="1" spc="-50" dirty="0">
                          <a:latin typeface="Arial"/>
                          <a:cs typeface="Arial"/>
                        </a:rPr>
                        <a:t>a</a:t>
                      </a:r>
                      <a:r>
                        <a:rPr sz="1100" i="1" spc="-60" dirty="0">
                          <a:latin typeface="Arial"/>
                          <a:cs typeface="Arial"/>
                        </a:rPr>
                        <a:t> </a:t>
                      </a:r>
                      <a:r>
                        <a:rPr sz="1100" i="1" spc="-35" dirty="0">
                          <a:latin typeface="Arial"/>
                          <a:cs typeface="Arial"/>
                        </a:rPr>
                        <a:t>otros</a:t>
                      </a:r>
                      <a:r>
                        <a:rPr sz="1100" i="1" spc="-60" dirty="0">
                          <a:latin typeface="Arial"/>
                          <a:cs typeface="Arial"/>
                        </a:rPr>
                        <a:t> </a:t>
                      </a:r>
                      <a:r>
                        <a:rPr sz="1100" i="1" spc="-50" dirty="0">
                          <a:latin typeface="Arial"/>
                          <a:cs typeface="Arial"/>
                        </a:rPr>
                        <a:t>a</a:t>
                      </a:r>
                      <a:r>
                        <a:rPr sz="1100" i="1" spc="-25" dirty="0">
                          <a:latin typeface="Arial"/>
                          <a:cs typeface="Arial"/>
                        </a:rPr>
                        <a:t> </a:t>
                      </a:r>
                      <a:r>
                        <a:rPr sz="1100" i="1" spc="-50" dirty="0">
                          <a:latin typeface="Arial"/>
                          <a:cs typeface="Arial"/>
                        </a:rPr>
                        <a:t>hacerlo</a:t>
                      </a:r>
                      <a:endParaRPr sz="1100" dirty="0">
                        <a:latin typeface="Arial"/>
                        <a:cs typeface="Arial"/>
                      </a:endParaRPr>
                    </a:p>
                  </a:txBody>
                  <a:tcPr marL="0" marR="0" marT="113030"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548005" indent="-228600">
                        <a:lnSpc>
                          <a:spcPct val="100000"/>
                        </a:lnSpc>
                        <a:spcBef>
                          <a:spcPts val="1060"/>
                        </a:spcBef>
                        <a:buSzPct val="109090"/>
                        <a:buChar char="•"/>
                        <a:tabLst>
                          <a:tab pos="548005" algn="l"/>
                        </a:tabLst>
                      </a:pPr>
                      <a:r>
                        <a:rPr sz="1100" spc="-45" dirty="0">
                          <a:latin typeface="Arial"/>
                          <a:cs typeface="Arial"/>
                        </a:rPr>
                        <a:t>llegar </a:t>
                      </a:r>
                      <a:r>
                        <a:rPr sz="1100" spc="-95" dirty="0">
                          <a:latin typeface="Arial"/>
                          <a:cs typeface="Arial"/>
                        </a:rPr>
                        <a:t>a</a:t>
                      </a:r>
                      <a:r>
                        <a:rPr sz="1100" spc="-45" dirty="0">
                          <a:latin typeface="Arial"/>
                          <a:cs typeface="Arial"/>
                        </a:rPr>
                        <a:t> </a:t>
                      </a:r>
                      <a:r>
                        <a:rPr sz="1100" spc="-60" dirty="0">
                          <a:latin typeface="Arial"/>
                          <a:cs typeface="Arial"/>
                        </a:rPr>
                        <a:t>una</a:t>
                      </a:r>
                      <a:r>
                        <a:rPr sz="1100" spc="-45" dirty="0">
                          <a:latin typeface="Arial"/>
                          <a:cs typeface="Arial"/>
                        </a:rPr>
                        <a:t> </a:t>
                      </a:r>
                      <a:r>
                        <a:rPr sz="1100" spc="-55" dirty="0">
                          <a:latin typeface="Arial"/>
                          <a:cs typeface="Arial"/>
                        </a:rPr>
                        <a:t>idea</a:t>
                      </a:r>
                      <a:r>
                        <a:rPr sz="1100" spc="-45" dirty="0">
                          <a:latin typeface="Arial"/>
                          <a:cs typeface="Arial"/>
                        </a:rPr>
                        <a:t> </a:t>
                      </a:r>
                      <a:r>
                        <a:rPr sz="1100" spc="-10" dirty="0">
                          <a:latin typeface="Arial"/>
                          <a:cs typeface="Arial"/>
                        </a:rPr>
                        <a:t>consensuada</a:t>
                      </a:r>
                      <a:endParaRPr sz="1100" dirty="0">
                        <a:latin typeface="Arial"/>
                        <a:cs typeface="Arial"/>
                      </a:endParaRPr>
                    </a:p>
                    <a:p>
                      <a:pPr marL="548005" marR="543560" indent="-228600">
                        <a:lnSpc>
                          <a:spcPct val="101800"/>
                        </a:lnSpc>
                        <a:spcBef>
                          <a:spcPts val="190"/>
                        </a:spcBef>
                        <a:buSzPct val="90909"/>
                        <a:buChar char="•"/>
                        <a:tabLst>
                          <a:tab pos="548005" algn="l"/>
                        </a:tabLst>
                      </a:pPr>
                      <a:r>
                        <a:rPr sz="1100" spc="-55" dirty="0">
                          <a:latin typeface="Arial"/>
                          <a:cs typeface="Arial"/>
                        </a:rPr>
                        <a:t>evaluar</a:t>
                      </a:r>
                      <a:r>
                        <a:rPr sz="1100" spc="-40" dirty="0">
                          <a:latin typeface="Arial"/>
                          <a:cs typeface="Arial"/>
                        </a:rPr>
                        <a:t> </a:t>
                      </a:r>
                      <a:r>
                        <a:rPr sz="1100" spc="-45" dirty="0">
                          <a:latin typeface="Arial"/>
                          <a:cs typeface="Arial"/>
                        </a:rPr>
                        <a:t>al</a:t>
                      </a:r>
                      <a:r>
                        <a:rPr sz="1100" spc="-40" dirty="0">
                          <a:latin typeface="Arial"/>
                          <a:cs typeface="Arial"/>
                        </a:rPr>
                        <a:t> </a:t>
                      </a:r>
                      <a:r>
                        <a:rPr sz="1100" spc="-65" dirty="0">
                          <a:latin typeface="Arial"/>
                          <a:cs typeface="Arial"/>
                        </a:rPr>
                        <a:t>menos</a:t>
                      </a:r>
                      <a:r>
                        <a:rPr sz="1100" spc="-40" dirty="0">
                          <a:latin typeface="Arial"/>
                          <a:cs typeface="Arial"/>
                        </a:rPr>
                        <a:t> </a:t>
                      </a:r>
                      <a:r>
                        <a:rPr sz="1100" spc="-70" dirty="0">
                          <a:latin typeface="Arial"/>
                          <a:cs typeface="Arial"/>
                        </a:rPr>
                        <a:t>dos</a:t>
                      </a:r>
                      <a:r>
                        <a:rPr sz="1100" spc="-40" dirty="0">
                          <a:latin typeface="Arial"/>
                          <a:cs typeface="Arial"/>
                        </a:rPr>
                        <a:t> </a:t>
                      </a:r>
                      <a:r>
                        <a:rPr sz="1100" spc="-70" dirty="0">
                          <a:latin typeface="Arial"/>
                          <a:cs typeface="Arial"/>
                        </a:rPr>
                        <a:t>ideas</a:t>
                      </a:r>
                      <a:r>
                        <a:rPr sz="1100" spc="-40" dirty="0">
                          <a:latin typeface="Arial"/>
                          <a:cs typeface="Arial"/>
                        </a:rPr>
                        <a:t> </a:t>
                      </a:r>
                      <a:r>
                        <a:rPr sz="1100" spc="-10" dirty="0">
                          <a:latin typeface="Arial"/>
                          <a:cs typeface="Arial"/>
                        </a:rPr>
                        <a:t>disfntas </a:t>
                      </a:r>
                      <a:r>
                        <a:rPr sz="1100" spc="-45" dirty="0">
                          <a:latin typeface="Arial"/>
                          <a:cs typeface="Arial"/>
                        </a:rPr>
                        <a:t>mediante</a:t>
                      </a:r>
                      <a:r>
                        <a:rPr sz="1100" dirty="0">
                          <a:latin typeface="Arial"/>
                          <a:cs typeface="Arial"/>
                        </a:rPr>
                        <a:t> </a:t>
                      </a:r>
                      <a:r>
                        <a:rPr sz="1100" spc="-10" dirty="0">
                          <a:latin typeface="Arial"/>
                          <a:cs typeface="Arial"/>
                        </a:rPr>
                        <a:t>comparación/contraste/ crífca</a:t>
                      </a:r>
                      <a:endParaRPr sz="1100" dirty="0">
                        <a:latin typeface="Arial"/>
                        <a:cs typeface="Arial"/>
                      </a:endParaRPr>
                    </a:p>
                    <a:p>
                      <a:pPr marL="548005" indent="-228600">
                        <a:lnSpc>
                          <a:spcPct val="100000"/>
                        </a:lnSpc>
                        <a:spcBef>
                          <a:spcPts val="25"/>
                        </a:spcBef>
                        <a:buSzPct val="90909"/>
                        <a:buChar char="•"/>
                        <a:tabLst>
                          <a:tab pos="548005" algn="l"/>
                        </a:tabLst>
                      </a:pPr>
                      <a:r>
                        <a:rPr sz="1100" spc="-60" dirty="0">
                          <a:latin typeface="Arial"/>
                          <a:cs typeface="Arial"/>
                        </a:rPr>
                        <a:t>juzgar</a:t>
                      </a:r>
                      <a:r>
                        <a:rPr sz="1100" spc="-45" dirty="0">
                          <a:latin typeface="Arial"/>
                          <a:cs typeface="Arial"/>
                        </a:rPr>
                        <a:t> </a:t>
                      </a:r>
                      <a:r>
                        <a:rPr sz="1100" spc="-35" dirty="0">
                          <a:latin typeface="Arial"/>
                          <a:cs typeface="Arial"/>
                        </a:rPr>
                        <a:t>el</a:t>
                      </a:r>
                      <a:r>
                        <a:rPr sz="1100" spc="-40" dirty="0">
                          <a:latin typeface="Arial"/>
                          <a:cs typeface="Arial"/>
                        </a:rPr>
                        <a:t> valor </a:t>
                      </a:r>
                      <a:r>
                        <a:rPr sz="1100" spc="-55" dirty="0">
                          <a:latin typeface="Arial"/>
                          <a:cs typeface="Arial"/>
                        </a:rPr>
                        <a:t>de</a:t>
                      </a:r>
                      <a:r>
                        <a:rPr sz="1100" spc="-40" dirty="0">
                          <a:latin typeface="Arial"/>
                          <a:cs typeface="Arial"/>
                        </a:rPr>
                        <a:t> </a:t>
                      </a:r>
                      <a:r>
                        <a:rPr sz="1100" spc="-60" dirty="0">
                          <a:latin typeface="Arial"/>
                          <a:cs typeface="Arial"/>
                        </a:rPr>
                        <a:t>una</a:t>
                      </a:r>
                      <a:r>
                        <a:rPr sz="1100" spc="-40" dirty="0">
                          <a:latin typeface="Arial"/>
                          <a:cs typeface="Arial"/>
                        </a:rPr>
                        <a:t> </a:t>
                      </a:r>
                      <a:r>
                        <a:rPr sz="1100" spc="-30" dirty="0">
                          <a:latin typeface="Arial"/>
                          <a:cs typeface="Arial"/>
                        </a:rPr>
                        <a:t>idea/un</a:t>
                      </a:r>
                      <a:r>
                        <a:rPr sz="1100" spc="-45" dirty="0">
                          <a:latin typeface="Arial"/>
                          <a:cs typeface="Arial"/>
                        </a:rPr>
                        <a:t> </a:t>
                      </a:r>
                      <a:r>
                        <a:rPr sz="1100" spc="-10" dirty="0">
                          <a:latin typeface="Arial"/>
                          <a:cs typeface="Arial"/>
                        </a:rPr>
                        <a:t>concepto</a:t>
                      </a:r>
                      <a:endParaRPr sz="1100" dirty="0">
                        <a:latin typeface="Arial"/>
                        <a:cs typeface="Arial"/>
                      </a:endParaRPr>
                    </a:p>
                    <a:p>
                      <a:pPr marL="548005" indent="-228600">
                        <a:lnSpc>
                          <a:spcPct val="100000"/>
                        </a:lnSpc>
                        <a:spcBef>
                          <a:spcPts val="75"/>
                        </a:spcBef>
                        <a:buChar char="•"/>
                        <a:tabLst>
                          <a:tab pos="548005" algn="l"/>
                        </a:tabLst>
                      </a:pPr>
                      <a:r>
                        <a:rPr sz="1000" spc="-30" dirty="0">
                          <a:latin typeface="Arial"/>
                          <a:cs typeface="Arial"/>
                        </a:rPr>
                        <a:t>conﬁrmar un</a:t>
                      </a:r>
                      <a:r>
                        <a:rPr sz="1000" spc="-35" dirty="0">
                          <a:latin typeface="Arial"/>
                          <a:cs typeface="Arial"/>
                        </a:rPr>
                        <a:t> </a:t>
                      </a:r>
                      <a:r>
                        <a:rPr sz="1000" spc="-45" dirty="0">
                          <a:latin typeface="Arial"/>
                          <a:cs typeface="Arial"/>
                        </a:rPr>
                        <a:t>acuerdo</a:t>
                      </a:r>
                      <a:r>
                        <a:rPr sz="1000" spc="-35" dirty="0">
                          <a:latin typeface="Arial"/>
                          <a:cs typeface="Arial"/>
                        </a:rPr>
                        <a:t> </a:t>
                      </a:r>
                      <a:r>
                        <a:rPr sz="1000" spc="110" dirty="0">
                          <a:latin typeface="Arial"/>
                          <a:cs typeface="Arial"/>
                        </a:rPr>
                        <a:t>/</a:t>
                      </a:r>
                      <a:r>
                        <a:rPr sz="1000" spc="-30" dirty="0">
                          <a:latin typeface="Arial"/>
                          <a:cs typeface="Arial"/>
                        </a:rPr>
                        <a:t> </a:t>
                      </a:r>
                      <a:r>
                        <a:rPr sz="1000" spc="-10" dirty="0">
                          <a:latin typeface="Arial"/>
                          <a:cs typeface="Arial"/>
                        </a:rPr>
                        <a:t>consenso</a:t>
                      </a:r>
                      <a:endParaRPr sz="1000" dirty="0">
                        <a:latin typeface="Arial"/>
                        <a:cs typeface="Arial"/>
                      </a:endParaRPr>
                    </a:p>
                    <a:p>
                      <a:pPr marL="548005" marR="211454" indent="-228600">
                        <a:lnSpc>
                          <a:spcPts val="1340"/>
                        </a:lnSpc>
                        <a:spcBef>
                          <a:spcPts val="50"/>
                        </a:spcBef>
                        <a:buSzPct val="90909"/>
                        <a:buChar char="•"/>
                        <a:tabLst>
                          <a:tab pos="548005" algn="l"/>
                        </a:tabLst>
                      </a:pPr>
                      <a:r>
                        <a:rPr sz="1100" spc="-35" dirty="0">
                          <a:latin typeface="Arial"/>
                          <a:cs typeface="Arial"/>
                        </a:rPr>
                        <a:t>proponer</a:t>
                      </a:r>
                      <a:r>
                        <a:rPr sz="1100" spc="-10" dirty="0">
                          <a:latin typeface="Arial"/>
                          <a:cs typeface="Arial"/>
                        </a:rPr>
                        <a:t> </a:t>
                      </a:r>
                      <a:r>
                        <a:rPr sz="1100" spc="-50" dirty="0">
                          <a:latin typeface="Arial"/>
                          <a:cs typeface="Arial"/>
                        </a:rPr>
                        <a:t>resolver</a:t>
                      </a:r>
                      <a:r>
                        <a:rPr sz="1100" spc="-5" dirty="0">
                          <a:latin typeface="Arial"/>
                          <a:cs typeface="Arial"/>
                        </a:rPr>
                        <a:t> </a:t>
                      </a:r>
                      <a:r>
                        <a:rPr sz="1100" spc="-50" dirty="0">
                          <a:latin typeface="Arial"/>
                          <a:cs typeface="Arial"/>
                        </a:rPr>
                        <a:t>diferencias</a:t>
                      </a:r>
                      <a:r>
                        <a:rPr sz="1100" spc="-5" dirty="0">
                          <a:latin typeface="Arial"/>
                          <a:cs typeface="Arial"/>
                        </a:rPr>
                        <a:t> </a:t>
                      </a:r>
                      <a:r>
                        <a:rPr sz="1100" dirty="0">
                          <a:latin typeface="Arial"/>
                          <a:cs typeface="Arial"/>
                        </a:rPr>
                        <a:t>y/o</a:t>
                      </a:r>
                      <a:r>
                        <a:rPr sz="1100" spc="-10" dirty="0">
                          <a:latin typeface="Arial"/>
                          <a:cs typeface="Arial"/>
                        </a:rPr>
                        <a:t> </a:t>
                      </a:r>
                      <a:r>
                        <a:rPr sz="1100" spc="-25" dirty="0">
                          <a:latin typeface="Arial"/>
                          <a:cs typeface="Arial"/>
                        </a:rPr>
                        <a:t>acordar </a:t>
                      </a:r>
                      <a:r>
                        <a:rPr sz="1100" spc="-60" dirty="0">
                          <a:latin typeface="Arial"/>
                          <a:cs typeface="Arial"/>
                        </a:rPr>
                        <a:t>una </a:t>
                      </a:r>
                      <a:r>
                        <a:rPr sz="1100" spc="-10" dirty="0">
                          <a:latin typeface="Arial"/>
                          <a:cs typeface="Arial"/>
                        </a:rPr>
                        <a:t>solución</a:t>
                      </a:r>
                      <a:endParaRPr sz="1100" dirty="0">
                        <a:latin typeface="Arial"/>
                        <a:cs typeface="Arial"/>
                      </a:endParaRPr>
                    </a:p>
                    <a:p>
                      <a:pPr marL="548005" indent="-228600">
                        <a:lnSpc>
                          <a:spcPts val="1300"/>
                        </a:lnSpc>
                        <a:buSzPct val="90909"/>
                        <a:buChar char="•"/>
                        <a:tabLst>
                          <a:tab pos="548005" algn="l"/>
                        </a:tabLst>
                      </a:pPr>
                      <a:r>
                        <a:rPr sz="1100" spc="-10" dirty="0">
                          <a:latin typeface="Arial"/>
                          <a:cs typeface="Arial"/>
                        </a:rPr>
                        <a:t>sintefzar,</a:t>
                      </a:r>
                      <a:r>
                        <a:rPr sz="1100" spc="-45" dirty="0">
                          <a:latin typeface="Arial"/>
                          <a:cs typeface="Arial"/>
                        </a:rPr>
                        <a:t> </a:t>
                      </a:r>
                      <a:r>
                        <a:rPr sz="1100" spc="-10" dirty="0">
                          <a:latin typeface="Arial"/>
                          <a:cs typeface="Arial"/>
                        </a:rPr>
                        <a:t>generalizar</a:t>
                      </a:r>
                      <a:endParaRPr sz="1100" dirty="0">
                        <a:latin typeface="Arial"/>
                        <a:cs typeface="Arial"/>
                      </a:endParaRPr>
                    </a:p>
                    <a:p>
                      <a:pPr marL="548005" marR="149225" indent="-228600">
                        <a:lnSpc>
                          <a:spcPct val="101800"/>
                        </a:lnSpc>
                        <a:spcBef>
                          <a:spcPts val="405"/>
                        </a:spcBef>
                        <a:buSzPct val="104545"/>
                        <a:buFont typeface="Arial"/>
                        <a:buChar char="•"/>
                        <a:tabLst>
                          <a:tab pos="548005" algn="l"/>
                        </a:tabLst>
                      </a:pPr>
                      <a:r>
                        <a:rPr sz="1100" b="1" spc="-55" dirty="0">
                          <a:latin typeface="Arial"/>
                          <a:cs typeface="Arial"/>
                        </a:rPr>
                        <a:t>invitar</a:t>
                      </a:r>
                      <a:r>
                        <a:rPr sz="1100" b="1" spc="-35" dirty="0">
                          <a:latin typeface="Arial"/>
                          <a:cs typeface="Arial"/>
                        </a:rPr>
                        <a:t> </a:t>
                      </a:r>
                      <a:r>
                        <a:rPr sz="1100" spc="-95" dirty="0">
                          <a:latin typeface="Arial"/>
                          <a:cs typeface="Arial"/>
                        </a:rPr>
                        <a:t>a</a:t>
                      </a:r>
                      <a:r>
                        <a:rPr sz="1100" spc="-30" dirty="0">
                          <a:latin typeface="Arial"/>
                          <a:cs typeface="Arial"/>
                        </a:rPr>
                        <a:t> otros</a:t>
                      </a:r>
                      <a:r>
                        <a:rPr sz="1100" spc="-35" dirty="0">
                          <a:latin typeface="Arial"/>
                          <a:cs typeface="Arial"/>
                        </a:rPr>
                        <a:t> </a:t>
                      </a:r>
                      <a:r>
                        <a:rPr sz="1100" spc="-95" dirty="0">
                          <a:latin typeface="Arial"/>
                          <a:cs typeface="Arial"/>
                        </a:rPr>
                        <a:t>a</a:t>
                      </a:r>
                      <a:r>
                        <a:rPr sz="1100" spc="-30" dirty="0">
                          <a:latin typeface="Arial"/>
                          <a:cs typeface="Arial"/>
                        </a:rPr>
                        <a:t> </a:t>
                      </a:r>
                      <a:r>
                        <a:rPr sz="1100" spc="-45" dirty="0">
                          <a:latin typeface="Arial"/>
                          <a:cs typeface="Arial"/>
                        </a:rPr>
                        <a:t>llegar</a:t>
                      </a:r>
                      <a:r>
                        <a:rPr sz="1100" spc="-35" dirty="0">
                          <a:latin typeface="Arial"/>
                          <a:cs typeface="Arial"/>
                        </a:rPr>
                        <a:t> </a:t>
                      </a:r>
                      <a:r>
                        <a:rPr sz="1100" spc="-95" dirty="0">
                          <a:latin typeface="Arial"/>
                          <a:cs typeface="Arial"/>
                        </a:rPr>
                        <a:t>a</a:t>
                      </a:r>
                      <a:r>
                        <a:rPr sz="1100" spc="-30" dirty="0">
                          <a:latin typeface="Arial"/>
                          <a:cs typeface="Arial"/>
                        </a:rPr>
                        <a:t> </a:t>
                      </a:r>
                      <a:r>
                        <a:rPr sz="1100" spc="-75" dirty="0">
                          <a:latin typeface="Arial"/>
                          <a:cs typeface="Arial"/>
                        </a:rPr>
                        <a:t>consenso,</a:t>
                      </a:r>
                      <a:r>
                        <a:rPr sz="1100" spc="-35" dirty="0">
                          <a:latin typeface="Arial"/>
                          <a:cs typeface="Arial"/>
                        </a:rPr>
                        <a:t> </a:t>
                      </a:r>
                      <a:r>
                        <a:rPr sz="1100" spc="-30" dirty="0">
                          <a:latin typeface="Arial"/>
                          <a:cs typeface="Arial"/>
                        </a:rPr>
                        <a:t>evaluar, </a:t>
                      </a:r>
                      <a:r>
                        <a:rPr sz="1100" spc="-10" dirty="0">
                          <a:latin typeface="Arial"/>
                          <a:cs typeface="Arial"/>
                        </a:rPr>
                        <a:t>sintetizar</a:t>
                      </a:r>
                      <a:endParaRPr sz="1100" dirty="0">
                        <a:latin typeface="Arial"/>
                        <a:cs typeface="Arial"/>
                      </a:endParaRPr>
                    </a:p>
                  </a:txBody>
                  <a:tcPr marL="0" marR="0" marT="134620"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90805">
                        <a:lnSpc>
                          <a:spcPct val="100000"/>
                        </a:lnSpc>
                        <a:spcBef>
                          <a:spcPts val="890"/>
                        </a:spcBef>
                      </a:pPr>
                      <a:r>
                        <a:rPr sz="1100" b="1" spc="-110" dirty="0">
                          <a:latin typeface="Arial"/>
                          <a:cs typeface="Arial"/>
                        </a:rPr>
                        <a:t>Posibles</a:t>
                      </a:r>
                      <a:r>
                        <a:rPr sz="1100" b="1" spc="-40" dirty="0">
                          <a:latin typeface="Arial"/>
                          <a:cs typeface="Arial"/>
                        </a:rPr>
                        <a:t> </a:t>
                      </a:r>
                      <a:r>
                        <a:rPr sz="1100" b="1" spc="-90" dirty="0">
                          <a:latin typeface="Arial"/>
                          <a:cs typeface="Arial"/>
                        </a:rPr>
                        <a:t>palabras</a:t>
                      </a:r>
                      <a:r>
                        <a:rPr sz="1100" b="1" spc="-35" dirty="0">
                          <a:latin typeface="Arial"/>
                          <a:cs typeface="Arial"/>
                        </a:rPr>
                        <a:t> </a:t>
                      </a:r>
                      <a:r>
                        <a:rPr sz="1100" b="1" spc="-90" dirty="0">
                          <a:latin typeface="Arial"/>
                          <a:cs typeface="Arial"/>
                        </a:rPr>
                        <a:t>clave</a:t>
                      </a:r>
                      <a:r>
                        <a:rPr sz="1100" b="1" spc="-35" dirty="0">
                          <a:latin typeface="Arial"/>
                          <a:cs typeface="Arial"/>
                        </a:rPr>
                        <a:t> </a:t>
                      </a:r>
                      <a:r>
                        <a:rPr sz="1100" b="1" spc="-80" dirty="0">
                          <a:latin typeface="Arial"/>
                          <a:cs typeface="Arial"/>
                        </a:rPr>
                        <a:t>a</a:t>
                      </a:r>
                      <a:r>
                        <a:rPr sz="1100" b="1" spc="-35" dirty="0">
                          <a:latin typeface="Arial"/>
                          <a:cs typeface="Arial"/>
                        </a:rPr>
                        <a:t> </a:t>
                      </a:r>
                      <a:r>
                        <a:rPr sz="1100" b="1" spc="-95" dirty="0">
                          <a:latin typeface="Arial"/>
                          <a:cs typeface="Arial"/>
                        </a:rPr>
                        <a:t>las</a:t>
                      </a:r>
                      <a:r>
                        <a:rPr sz="1100" b="1" spc="-35" dirty="0">
                          <a:latin typeface="Arial"/>
                          <a:cs typeface="Arial"/>
                        </a:rPr>
                        <a:t> </a:t>
                      </a:r>
                      <a:r>
                        <a:rPr sz="1100" b="1" spc="-85" dirty="0">
                          <a:latin typeface="Arial"/>
                          <a:cs typeface="Arial"/>
                        </a:rPr>
                        <a:t>que</a:t>
                      </a:r>
                      <a:r>
                        <a:rPr sz="1100" b="1" spc="-35" dirty="0">
                          <a:latin typeface="Arial"/>
                          <a:cs typeface="Arial"/>
                        </a:rPr>
                        <a:t> </a:t>
                      </a:r>
                      <a:r>
                        <a:rPr sz="1100" b="1" spc="-70" dirty="0">
                          <a:latin typeface="Arial"/>
                          <a:cs typeface="Arial"/>
                        </a:rPr>
                        <a:t>prestar</a:t>
                      </a:r>
                      <a:r>
                        <a:rPr sz="1100" b="1" spc="-35" dirty="0">
                          <a:latin typeface="Arial"/>
                          <a:cs typeface="Arial"/>
                        </a:rPr>
                        <a:t> </a:t>
                      </a:r>
                      <a:r>
                        <a:rPr sz="1100" b="1" spc="-10" dirty="0">
                          <a:latin typeface="Arial"/>
                          <a:cs typeface="Arial"/>
                        </a:rPr>
                        <a:t>atención:</a:t>
                      </a:r>
                      <a:endParaRPr sz="1100" dirty="0">
                        <a:latin typeface="Arial"/>
                        <a:cs typeface="Arial"/>
                      </a:endParaRPr>
                    </a:p>
                    <a:p>
                      <a:pPr marL="112395" marR="393065">
                        <a:lnSpc>
                          <a:spcPct val="101800"/>
                        </a:lnSpc>
                        <a:spcBef>
                          <a:spcPts val="315"/>
                        </a:spcBef>
                      </a:pPr>
                      <a:r>
                        <a:rPr sz="1100" spc="-50" dirty="0">
                          <a:latin typeface="Arial"/>
                          <a:cs typeface="Arial"/>
                        </a:rPr>
                        <a:t>“Estoy</a:t>
                      </a:r>
                      <a:r>
                        <a:rPr sz="1100" spc="-25" dirty="0">
                          <a:latin typeface="Arial"/>
                          <a:cs typeface="Arial"/>
                        </a:rPr>
                        <a:t> </a:t>
                      </a:r>
                      <a:r>
                        <a:rPr sz="1100" spc="-60" dirty="0">
                          <a:latin typeface="Arial"/>
                          <a:cs typeface="Arial"/>
                        </a:rPr>
                        <a:t>de</a:t>
                      </a:r>
                      <a:r>
                        <a:rPr sz="1100" spc="-25" dirty="0">
                          <a:latin typeface="Arial"/>
                          <a:cs typeface="Arial"/>
                        </a:rPr>
                        <a:t> </a:t>
                      </a:r>
                      <a:r>
                        <a:rPr sz="1100" spc="-70" dirty="0">
                          <a:latin typeface="Arial"/>
                          <a:cs typeface="Arial"/>
                        </a:rPr>
                        <a:t>acuerdo…”,</a:t>
                      </a:r>
                      <a:r>
                        <a:rPr sz="1100" spc="-25" dirty="0">
                          <a:latin typeface="Arial"/>
                          <a:cs typeface="Arial"/>
                        </a:rPr>
                        <a:t> </a:t>
                      </a:r>
                      <a:r>
                        <a:rPr sz="1100" spc="-50" dirty="0">
                          <a:latin typeface="Arial"/>
                          <a:cs typeface="Arial"/>
                        </a:rPr>
                        <a:t>“En</a:t>
                      </a:r>
                      <a:r>
                        <a:rPr sz="1100" spc="-20" dirty="0">
                          <a:latin typeface="Arial"/>
                          <a:cs typeface="Arial"/>
                        </a:rPr>
                        <a:t> </a:t>
                      </a:r>
                      <a:r>
                        <a:rPr sz="1100" spc="-55" dirty="0">
                          <a:latin typeface="Arial"/>
                          <a:cs typeface="Arial"/>
                        </a:rPr>
                        <a:t>resumen,</a:t>
                      </a:r>
                      <a:r>
                        <a:rPr sz="1100" spc="-25" dirty="0">
                          <a:latin typeface="Arial"/>
                          <a:cs typeface="Arial"/>
                        </a:rPr>
                        <a:t> </a:t>
                      </a:r>
                      <a:r>
                        <a:rPr sz="1100" spc="-10" dirty="0">
                          <a:latin typeface="Arial"/>
                          <a:cs typeface="Arial"/>
                        </a:rPr>
                        <a:t>...”,</a:t>
                      </a:r>
                      <a:r>
                        <a:rPr sz="1100" spc="-25" dirty="0">
                          <a:latin typeface="Arial"/>
                          <a:cs typeface="Arial"/>
                        </a:rPr>
                        <a:t> </a:t>
                      </a:r>
                      <a:r>
                        <a:rPr sz="1100" spc="-55" dirty="0">
                          <a:latin typeface="Arial"/>
                          <a:cs typeface="Arial"/>
                        </a:rPr>
                        <a:t>“Entonces,</a:t>
                      </a:r>
                      <a:r>
                        <a:rPr sz="1100" spc="-25" dirty="0">
                          <a:latin typeface="Arial"/>
                          <a:cs typeface="Arial"/>
                        </a:rPr>
                        <a:t> </a:t>
                      </a:r>
                      <a:r>
                        <a:rPr sz="1100" spc="-40" dirty="0">
                          <a:latin typeface="Arial"/>
                          <a:cs typeface="Arial"/>
                        </a:rPr>
                        <a:t>todos</a:t>
                      </a:r>
                      <a:r>
                        <a:rPr sz="1100" spc="-20" dirty="0">
                          <a:latin typeface="Arial"/>
                          <a:cs typeface="Arial"/>
                        </a:rPr>
                        <a:t> </a:t>
                      </a:r>
                      <a:r>
                        <a:rPr sz="1100" spc="-40" dirty="0">
                          <a:latin typeface="Arial"/>
                          <a:cs typeface="Arial"/>
                        </a:rPr>
                        <a:t>pensamos </a:t>
                      </a:r>
                      <a:r>
                        <a:rPr sz="1100" spc="-25" dirty="0">
                          <a:latin typeface="Arial"/>
                          <a:cs typeface="Arial"/>
                        </a:rPr>
                        <a:t>que...”, </a:t>
                      </a:r>
                      <a:r>
                        <a:rPr sz="1100" spc="-50" dirty="0">
                          <a:latin typeface="Arial"/>
                          <a:cs typeface="Arial"/>
                        </a:rPr>
                        <a:t>“resumiendo…”,</a:t>
                      </a:r>
                      <a:r>
                        <a:rPr sz="1100" spc="-20" dirty="0">
                          <a:latin typeface="Arial"/>
                          <a:cs typeface="Arial"/>
                        </a:rPr>
                        <a:t> </a:t>
                      </a:r>
                      <a:r>
                        <a:rPr sz="1100" spc="-35" dirty="0">
                          <a:latin typeface="Arial"/>
                          <a:cs typeface="Arial"/>
                        </a:rPr>
                        <a:t>“parecido</a:t>
                      </a:r>
                      <a:r>
                        <a:rPr sz="1100" spc="-25" dirty="0">
                          <a:latin typeface="Arial"/>
                          <a:cs typeface="Arial"/>
                        </a:rPr>
                        <a:t> </a:t>
                      </a:r>
                      <a:r>
                        <a:rPr sz="1100" spc="-55" dirty="0">
                          <a:latin typeface="Arial"/>
                          <a:cs typeface="Arial"/>
                        </a:rPr>
                        <a:t>y</a:t>
                      </a:r>
                      <a:r>
                        <a:rPr sz="1100" spc="-20" dirty="0">
                          <a:latin typeface="Arial"/>
                          <a:cs typeface="Arial"/>
                        </a:rPr>
                        <a:t> </a:t>
                      </a:r>
                      <a:r>
                        <a:rPr sz="1100" spc="-10" dirty="0">
                          <a:latin typeface="Arial"/>
                          <a:cs typeface="Arial"/>
                        </a:rPr>
                        <a:t>diferente”</a:t>
                      </a:r>
                      <a:endParaRPr sz="1100" dirty="0">
                        <a:latin typeface="Arial"/>
                        <a:cs typeface="Arial"/>
                      </a:endParaRPr>
                    </a:p>
                    <a:p>
                      <a:pPr marL="112395">
                        <a:lnSpc>
                          <a:spcPct val="100000"/>
                        </a:lnSpc>
                        <a:spcBef>
                          <a:spcPts val="620"/>
                        </a:spcBef>
                      </a:pPr>
                      <a:r>
                        <a:rPr sz="1100" b="1" spc="-10" dirty="0">
                          <a:latin typeface="Arial"/>
                          <a:cs typeface="Arial"/>
                        </a:rPr>
                        <a:t>Ejemplos:</a:t>
                      </a:r>
                      <a:endParaRPr sz="1100" dirty="0">
                        <a:latin typeface="Arial"/>
                        <a:cs typeface="Arial"/>
                      </a:endParaRPr>
                    </a:p>
                    <a:p>
                      <a:pPr marL="90805">
                        <a:lnSpc>
                          <a:spcPct val="100000"/>
                        </a:lnSpc>
                        <a:spcBef>
                          <a:spcPts val="625"/>
                        </a:spcBef>
                      </a:pPr>
                      <a:r>
                        <a:rPr sz="1100" spc="-85" dirty="0">
                          <a:latin typeface="Arial"/>
                          <a:cs typeface="Arial"/>
                        </a:rPr>
                        <a:t>Estamos</a:t>
                      </a:r>
                      <a:r>
                        <a:rPr sz="1100" spc="-35" dirty="0">
                          <a:latin typeface="Arial"/>
                          <a:cs typeface="Arial"/>
                        </a:rPr>
                        <a:t> </a:t>
                      </a:r>
                      <a:r>
                        <a:rPr sz="1100" spc="-60" dirty="0">
                          <a:latin typeface="Arial"/>
                          <a:cs typeface="Arial"/>
                        </a:rPr>
                        <a:t>de</a:t>
                      </a:r>
                      <a:r>
                        <a:rPr sz="1100" spc="-30" dirty="0">
                          <a:latin typeface="Arial"/>
                          <a:cs typeface="Arial"/>
                        </a:rPr>
                        <a:t> </a:t>
                      </a:r>
                      <a:r>
                        <a:rPr sz="1100" spc="-55" dirty="0">
                          <a:latin typeface="Arial"/>
                          <a:cs typeface="Arial"/>
                        </a:rPr>
                        <a:t>acuerdo</a:t>
                      </a:r>
                      <a:r>
                        <a:rPr sz="1100" spc="-35" dirty="0">
                          <a:latin typeface="Arial"/>
                          <a:cs typeface="Arial"/>
                        </a:rPr>
                        <a:t> </a:t>
                      </a:r>
                      <a:r>
                        <a:rPr sz="1100" spc="-60" dirty="0">
                          <a:latin typeface="Arial"/>
                          <a:cs typeface="Arial"/>
                        </a:rPr>
                        <a:t>con</a:t>
                      </a:r>
                      <a:r>
                        <a:rPr sz="1100" spc="-30" dirty="0">
                          <a:latin typeface="Arial"/>
                          <a:cs typeface="Arial"/>
                        </a:rPr>
                        <a:t> </a:t>
                      </a:r>
                      <a:r>
                        <a:rPr sz="1100" spc="-130" dirty="0">
                          <a:latin typeface="Arial"/>
                          <a:cs typeface="Arial"/>
                        </a:rPr>
                        <a:t>Jaime…</a:t>
                      </a:r>
                      <a:r>
                        <a:rPr sz="1100" spc="-30" dirty="0">
                          <a:latin typeface="Arial"/>
                          <a:cs typeface="Arial"/>
                        </a:rPr>
                        <a:t> </a:t>
                      </a:r>
                      <a:r>
                        <a:rPr sz="1100" spc="-10" dirty="0" err="1">
                          <a:latin typeface="Arial"/>
                          <a:cs typeface="Arial"/>
                        </a:rPr>
                        <a:t>porque</a:t>
                      </a:r>
                      <a:r>
                        <a:rPr sz="1100" spc="-10" dirty="0">
                          <a:latin typeface="Arial"/>
                          <a:cs typeface="Arial"/>
                        </a:rPr>
                        <a:t>…</a:t>
                      </a:r>
                      <a:endParaRPr lang="es-ES" sz="1100" spc="-10" dirty="0">
                        <a:latin typeface="Arial"/>
                        <a:cs typeface="Arial"/>
                      </a:endParaRPr>
                    </a:p>
                    <a:p>
                      <a:pPr marL="90805">
                        <a:lnSpc>
                          <a:spcPct val="100000"/>
                        </a:lnSpc>
                        <a:spcBef>
                          <a:spcPts val="625"/>
                        </a:spcBef>
                      </a:pPr>
                      <a:r>
                        <a:rPr lang="es-GB" sz="1100" spc="-10" dirty="0">
                          <a:latin typeface="Arial"/>
                          <a:cs typeface="Arial"/>
                        </a:rPr>
                        <a:t>La evidencia entregada por Elena fue más convincente, pero también debemos considerar el punto de Tomás.</a:t>
                      </a:r>
                      <a:endParaRPr sz="1100" dirty="0">
                        <a:latin typeface="Arial"/>
                        <a:cs typeface="Arial"/>
                      </a:endParaRPr>
                    </a:p>
                    <a:p>
                      <a:pPr marL="90805">
                        <a:lnSpc>
                          <a:spcPct val="100000"/>
                        </a:lnSpc>
                        <a:spcBef>
                          <a:spcPts val="625"/>
                        </a:spcBef>
                      </a:pPr>
                      <a:r>
                        <a:rPr sz="1100" spc="-75" dirty="0">
                          <a:latin typeface="Arial"/>
                          <a:cs typeface="Arial"/>
                        </a:rPr>
                        <a:t>Eliana</a:t>
                      </a:r>
                      <a:r>
                        <a:rPr sz="1100" spc="-40" dirty="0">
                          <a:latin typeface="Arial"/>
                          <a:cs typeface="Arial"/>
                        </a:rPr>
                        <a:t> </a:t>
                      </a:r>
                      <a:r>
                        <a:rPr sz="1100" spc="-65" dirty="0">
                          <a:latin typeface="Arial"/>
                          <a:cs typeface="Arial"/>
                        </a:rPr>
                        <a:t>ha</a:t>
                      </a:r>
                      <a:r>
                        <a:rPr sz="1100" spc="-40" dirty="0">
                          <a:latin typeface="Arial"/>
                          <a:cs typeface="Arial"/>
                        </a:rPr>
                        <a:t> </a:t>
                      </a:r>
                      <a:r>
                        <a:rPr sz="1100" spc="-65" dirty="0">
                          <a:latin typeface="Arial"/>
                          <a:cs typeface="Arial"/>
                        </a:rPr>
                        <a:t>conseguido</a:t>
                      </a:r>
                      <a:r>
                        <a:rPr sz="1100" spc="-40" dirty="0">
                          <a:latin typeface="Arial"/>
                          <a:cs typeface="Arial"/>
                        </a:rPr>
                        <a:t> </a:t>
                      </a:r>
                      <a:r>
                        <a:rPr sz="1100" spc="-90" dirty="0">
                          <a:latin typeface="Arial"/>
                          <a:cs typeface="Arial"/>
                        </a:rPr>
                        <a:t>más</a:t>
                      </a:r>
                      <a:r>
                        <a:rPr sz="1100" spc="-40" dirty="0">
                          <a:latin typeface="Arial"/>
                          <a:cs typeface="Arial"/>
                        </a:rPr>
                        <a:t> </a:t>
                      </a:r>
                      <a:r>
                        <a:rPr sz="1100" spc="-60" dirty="0">
                          <a:latin typeface="Arial"/>
                          <a:cs typeface="Arial"/>
                        </a:rPr>
                        <a:t>pruebas</a:t>
                      </a:r>
                      <a:r>
                        <a:rPr sz="1100" spc="-40" dirty="0">
                          <a:latin typeface="Arial"/>
                          <a:cs typeface="Arial"/>
                        </a:rPr>
                        <a:t> </a:t>
                      </a:r>
                      <a:r>
                        <a:rPr sz="1100" spc="-50" dirty="0">
                          <a:latin typeface="Arial"/>
                          <a:cs typeface="Arial"/>
                        </a:rPr>
                        <a:t>que</a:t>
                      </a:r>
                      <a:r>
                        <a:rPr sz="1100" spc="-40" dirty="0">
                          <a:latin typeface="Arial"/>
                          <a:cs typeface="Arial"/>
                        </a:rPr>
                        <a:t> </a:t>
                      </a:r>
                      <a:r>
                        <a:rPr sz="1100" spc="-80" dirty="0">
                          <a:latin typeface="Arial"/>
                          <a:cs typeface="Arial"/>
                        </a:rPr>
                        <a:t>Tomás,</a:t>
                      </a:r>
                      <a:r>
                        <a:rPr sz="1100" spc="-40" dirty="0">
                          <a:latin typeface="Arial"/>
                          <a:cs typeface="Arial"/>
                        </a:rPr>
                        <a:t> </a:t>
                      </a:r>
                      <a:r>
                        <a:rPr sz="1100" spc="-45" dirty="0">
                          <a:latin typeface="Arial"/>
                          <a:cs typeface="Arial"/>
                        </a:rPr>
                        <a:t>ella</a:t>
                      </a:r>
                      <a:r>
                        <a:rPr sz="1100" spc="-40" dirty="0">
                          <a:latin typeface="Arial"/>
                          <a:cs typeface="Arial"/>
                        </a:rPr>
                        <a:t> </a:t>
                      </a:r>
                      <a:r>
                        <a:rPr sz="1100" spc="-105" dirty="0">
                          <a:latin typeface="Arial"/>
                          <a:cs typeface="Arial"/>
                        </a:rPr>
                        <a:t>es</a:t>
                      </a:r>
                      <a:r>
                        <a:rPr sz="1100" spc="-40" dirty="0">
                          <a:latin typeface="Arial"/>
                          <a:cs typeface="Arial"/>
                        </a:rPr>
                        <a:t> </a:t>
                      </a:r>
                      <a:r>
                        <a:rPr sz="1100" spc="-90" dirty="0">
                          <a:latin typeface="Arial"/>
                          <a:cs typeface="Arial"/>
                        </a:rPr>
                        <a:t>más</a:t>
                      </a:r>
                      <a:r>
                        <a:rPr sz="1100" spc="-40" dirty="0">
                          <a:latin typeface="Arial"/>
                          <a:cs typeface="Arial"/>
                        </a:rPr>
                        <a:t> </a:t>
                      </a:r>
                      <a:r>
                        <a:rPr sz="1100" spc="-10" dirty="0">
                          <a:latin typeface="Arial"/>
                          <a:cs typeface="Arial"/>
                        </a:rPr>
                        <a:t>convincente.</a:t>
                      </a:r>
                      <a:endParaRPr sz="1100" dirty="0">
                        <a:latin typeface="Arial"/>
                        <a:cs typeface="Arial"/>
                      </a:endParaRPr>
                    </a:p>
                    <a:p>
                      <a:pPr marL="90805" marR="671830">
                        <a:lnSpc>
                          <a:spcPct val="101800"/>
                        </a:lnSpc>
                        <a:spcBef>
                          <a:spcPts val="600"/>
                        </a:spcBef>
                      </a:pPr>
                      <a:r>
                        <a:rPr sz="1100" spc="-80" dirty="0">
                          <a:latin typeface="Arial"/>
                          <a:cs typeface="Arial"/>
                        </a:rPr>
                        <a:t>Creo</a:t>
                      </a:r>
                      <a:r>
                        <a:rPr sz="1100" spc="-45" dirty="0">
                          <a:latin typeface="Arial"/>
                          <a:cs typeface="Arial"/>
                        </a:rPr>
                        <a:t> </a:t>
                      </a:r>
                      <a:r>
                        <a:rPr sz="1100" spc="-50" dirty="0">
                          <a:latin typeface="Arial"/>
                          <a:cs typeface="Arial"/>
                        </a:rPr>
                        <a:t>que</a:t>
                      </a:r>
                      <a:r>
                        <a:rPr sz="1100" spc="-40" dirty="0">
                          <a:latin typeface="Arial"/>
                          <a:cs typeface="Arial"/>
                        </a:rPr>
                        <a:t> todos</a:t>
                      </a:r>
                      <a:r>
                        <a:rPr sz="1100" spc="-45" dirty="0">
                          <a:latin typeface="Arial"/>
                          <a:cs typeface="Arial"/>
                        </a:rPr>
                        <a:t> </a:t>
                      </a:r>
                      <a:r>
                        <a:rPr sz="1100" spc="-65" dirty="0">
                          <a:latin typeface="Arial"/>
                          <a:cs typeface="Arial"/>
                        </a:rPr>
                        <a:t>estamos</a:t>
                      </a:r>
                      <a:r>
                        <a:rPr sz="1100" spc="-40" dirty="0">
                          <a:latin typeface="Arial"/>
                          <a:cs typeface="Arial"/>
                        </a:rPr>
                        <a:t> </a:t>
                      </a:r>
                      <a:r>
                        <a:rPr sz="1100" spc="-60" dirty="0">
                          <a:latin typeface="Arial"/>
                          <a:cs typeface="Arial"/>
                        </a:rPr>
                        <a:t>de</a:t>
                      </a:r>
                      <a:r>
                        <a:rPr sz="1100" spc="-45" dirty="0">
                          <a:latin typeface="Arial"/>
                          <a:cs typeface="Arial"/>
                        </a:rPr>
                        <a:t> </a:t>
                      </a:r>
                      <a:r>
                        <a:rPr sz="1100" spc="-55" dirty="0">
                          <a:latin typeface="Arial"/>
                          <a:cs typeface="Arial"/>
                        </a:rPr>
                        <a:t>acuerdo</a:t>
                      </a:r>
                      <a:r>
                        <a:rPr sz="1100" spc="-40" dirty="0">
                          <a:latin typeface="Arial"/>
                          <a:cs typeface="Arial"/>
                        </a:rPr>
                        <a:t> </a:t>
                      </a:r>
                      <a:r>
                        <a:rPr sz="1100" spc="-55" dirty="0">
                          <a:latin typeface="Arial"/>
                          <a:cs typeface="Arial"/>
                        </a:rPr>
                        <a:t>en</a:t>
                      </a:r>
                      <a:r>
                        <a:rPr sz="1100" spc="-40" dirty="0">
                          <a:latin typeface="Arial"/>
                          <a:cs typeface="Arial"/>
                        </a:rPr>
                        <a:t> </a:t>
                      </a:r>
                      <a:r>
                        <a:rPr sz="1100" spc="-50" dirty="0">
                          <a:latin typeface="Arial"/>
                          <a:cs typeface="Arial"/>
                        </a:rPr>
                        <a:t>que</a:t>
                      </a:r>
                      <a:r>
                        <a:rPr sz="1100" spc="-45" dirty="0">
                          <a:latin typeface="Arial"/>
                          <a:cs typeface="Arial"/>
                        </a:rPr>
                        <a:t> </a:t>
                      </a:r>
                      <a:r>
                        <a:rPr sz="1100" spc="-40" dirty="0">
                          <a:latin typeface="Arial"/>
                          <a:cs typeface="Arial"/>
                        </a:rPr>
                        <a:t>un </a:t>
                      </a:r>
                      <a:r>
                        <a:rPr sz="1100" spc="-35" dirty="0">
                          <a:latin typeface="Arial"/>
                          <a:cs typeface="Arial"/>
                        </a:rPr>
                        <a:t>puente</a:t>
                      </a:r>
                      <a:r>
                        <a:rPr sz="1100" spc="-45" dirty="0">
                          <a:latin typeface="Arial"/>
                          <a:cs typeface="Arial"/>
                        </a:rPr>
                        <a:t> </a:t>
                      </a:r>
                      <a:r>
                        <a:rPr sz="1100" spc="-20" dirty="0">
                          <a:latin typeface="Arial"/>
                          <a:cs typeface="Arial"/>
                        </a:rPr>
                        <a:t>colgante </a:t>
                      </a:r>
                      <a:r>
                        <a:rPr sz="1100" spc="-45" dirty="0">
                          <a:latin typeface="Arial"/>
                          <a:cs typeface="Arial"/>
                        </a:rPr>
                        <a:t>funcionaría</a:t>
                      </a:r>
                      <a:r>
                        <a:rPr sz="1100" spc="-5" dirty="0">
                          <a:latin typeface="Arial"/>
                          <a:cs typeface="Arial"/>
                        </a:rPr>
                        <a:t> </a:t>
                      </a:r>
                      <a:r>
                        <a:rPr sz="1100" spc="-10" dirty="0">
                          <a:latin typeface="Arial"/>
                          <a:cs typeface="Arial"/>
                        </a:rPr>
                        <a:t>mejor.</a:t>
                      </a:r>
                      <a:endParaRPr sz="1100" dirty="0">
                        <a:latin typeface="Arial"/>
                        <a:cs typeface="Arial"/>
                      </a:endParaRPr>
                    </a:p>
                    <a:p>
                      <a:pPr marL="90805" marR="448309">
                        <a:lnSpc>
                          <a:spcPct val="101800"/>
                        </a:lnSpc>
                        <a:spcBef>
                          <a:spcPts val="290"/>
                        </a:spcBef>
                      </a:pPr>
                      <a:r>
                        <a:rPr sz="1100" spc="-65" dirty="0">
                          <a:latin typeface="Arial"/>
                          <a:cs typeface="Arial"/>
                        </a:rPr>
                        <a:t>Concuerdo</a:t>
                      </a:r>
                      <a:r>
                        <a:rPr sz="1100" spc="-45" dirty="0">
                          <a:latin typeface="Arial"/>
                          <a:cs typeface="Arial"/>
                        </a:rPr>
                        <a:t> </a:t>
                      </a:r>
                      <a:r>
                        <a:rPr sz="1100" spc="-60" dirty="0">
                          <a:latin typeface="Arial"/>
                          <a:cs typeface="Arial"/>
                        </a:rPr>
                        <a:t>con</a:t>
                      </a:r>
                      <a:r>
                        <a:rPr sz="1100" spc="-40" dirty="0">
                          <a:latin typeface="Arial"/>
                          <a:cs typeface="Arial"/>
                        </a:rPr>
                        <a:t> </a:t>
                      </a:r>
                      <a:r>
                        <a:rPr sz="1100" spc="-45" dirty="0">
                          <a:latin typeface="Arial"/>
                          <a:cs typeface="Arial"/>
                        </a:rPr>
                        <a:t>María </a:t>
                      </a:r>
                      <a:r>
                        <a:rPr sz="1100" spc="-55" dirty="0">
                          <a:latin typeface="Arial"/>
                          <a:cs typeface="Arial"/>
                        </a:rPr>
                        <a:t>y</a:t>
                      </a:r>
                      <a:r>
                        <a:rPr sz="1100" spc="-40" dirty="0">
                          <a:latin typeface="Arial"/>
                          <a:cs typeface="Arial"/>
                        </a:rPr>
                        <a:t> no </a:t>
                      </a:r>
                      <a:r>
                        <a:rPr sz="1100" spc="-60" dirty="0">
                          <a:latin typeface="Arial"/>
                          <a:cs typeface="Arial"/>
                        </a:rPr>
                        <a:t>con</a:t>
                      </a:r>
                      <a:r>
                        <a:rPr sz="1100" spc="-45" dirty="0">
                          <a:latin typeface="Arial"/>
                          <a:cs typeface="Arial"/>
                        </a:rPr>
                        <a:t> </a:t>
                      </a:r>
                      <a:r>
                        <a:rPr sz="1100" spc="-65" dirty="0">
                          <a:latin typeface="Arial"/>
                          <a:cs typeface="Arial"/>
                        </a:rPr>
                        <a:t>Andrés</a:t>
                      </a:r>
                      <a:r>
                        <a:rPr sz="1100" spc="-40" dirty="0">
                          <a:latin typeface="Arial"/>
                          <a:cs typeface="Arial"/>
                        </a:rPr>
                        <a:t> porque </a:t>
                      </a:r>
                      <a:r>
                        <a:rPr sz="1100" spc="-45" dirty="0">
                          <a:latin typeface="Arial"/>
                          <a:cs typeface="Arial"/>
                        </a:rPr>
                        <a:t>la </a:t>
                      </a:r>
                      <a:r>
                        <a:rPr sz="1100" spc="-55" dirty="0">
                          <a:latin typeface="Arial"/>
                          <a:cs typeface="Arial"/>
                        </a:rPr>
                        <a:t>roca</a:t>
                      </a:r>
                      <a:r>
                        <a:rPr sz="1100" spc="-40" dirty="0">
                          <a:latin typeface="Arial"/>
                          <a:cs typeface="Arial"/>
                        </a:rPr>
                        <a:t> </a:t>
                      </a:r>
                      <a:r>
                        <a:rPr sz="1100" spc="-105" dirty="0">
                          <a:latin typeface="Arial"/>
                          <a:cs typeface="Arial"/>
                        </a:rPr>
                        <a:t>es</a:t>
                      </a:r>
                      <a:r>
                        <a:rPr sz="1100" spc="-40" dirty="0">
                          <a:latin typeface="Arial"/>
                          <a:cs typeface="Arial"/>
                        </a:rPr>
                        <a:t> </a:t>
                      </a:r>
                      <a:r>
                        <a:rPr sz="1100" spc="-35" dirty="0">
                          <a:latin typeface="Arial"/>
                          <a:cs typeface="Arial"/>
                        </a:rPr>
                        <a:t>demasiado </a:t>
                      </a:r>
                      <a:r>
                        <a:rPr sz="1100" spc="-80" dirty="0">
                          <a:latin typeface="Arial"/>
                          <a:cs typeface="Arial"/>
                        </a:rPr>
                        <a:t>pesada</a:t>
                      </a:r>
                      <a:r>
                        <a:rPr sz="1100" spc="-50" dirty="0">
                          <a:latin typeface="Arial"/>
                          <a:cs typeface="Arial"/>
                        </a:rPr>
                        <a:t> como</a:t>
                      </a:r>
                      <a:r>
                        <a:rPr sz="1100" spc="-45" dirty="0">
                          <a:latin typeface="Arial"/>
                          <a:cs typeface="Arial"/>
                        </a:rPr>
                        <a:t> </a:t>
                      </a:r>
                      <a:r>
                        <a:rPr sz="1100" spc="-55" dirty="0">
                          <a:latin typeface="Arial"/>
                          <a:cs typeface="Arial"/>
                        </a:rPr>
                        <a:t>para</a:t>
                      </a:r>
                      <a:r>
                        <a:rPr sz="1100" spc="-50" dirty="0">
                          <a:latin typeface="Arial"/>
                          <a:cs typeface="Arial"/>
                        </a:rPr>
                        <a:t> </a:t>
                      </a:r>
                      <a:r>
                        <a:rPr sz="1100" spc="-10" dirty="0">
                          <a:latin typeface="Arial"/>
                          <a:cs typeface="Arial"/>
                        </a:rPr>
                        <a:t>ﬂotar.</a:t>
                      </a:r>
                      <a:endParaRPr sz="1100" dirty="0">
                        <a:latin typeface="Arial"/>
                        <a:cs typeface="Arial"/>
                      </a:endParaRPr>
                    </a:p>
                    <a:p>
                      <a:pPr marL="90805" marR="238125">
                        <a:lnSpc>
                          <a:spcPct val="124500"/>
                        </a:lnSpc>
                        <a:spcBef>
                          <a:spcPts val="10"/>
                        </a:spcBef>
                      </a:pPr>
                      <a:r>
                        <a:rPr sz="1100" spc="-70" dirty="0">
                          <a:latin typeface="Arial"/>
                          <a:cs typeface="Arial"/>
                        </a:rPr>
                        <a:t>Entonces,</a:t>
                      </a:r>
                      <a:r>
                        <a:rPr sz="1100" spc="-40" dirty="0">
                          <a:latin typeface="Arial"/>
                          <a:cs typeface="Arial"/>
                        </a:rPr>
                        <a:t> </a:t>
                      </a:r>
                      <a:r>
                        <a:rPr sz="1100" spc="-65" dirty="0">
                          <a:latin typeface="Arial"/>
                          <a:cs typeface="Arial"/>
                        </a:rPr>
                        <a:t>estamos</a:t>
                      </a:r>
                      <a:r>
                        <a:rPr sz="1100" spc="-35" dirty="0">
                          <a:latin typeface="Arial"/>
                          <a:cs typeface="Arial"/>
                        </a:rPr>
                        <a:t> </a:t>
                      </a:r>
                      <a:r>
                        <a:rPr sz="1100" spc="-60" dirty="0">
                          <a:latin typeface="Arial"/>
                          <a:cs typeface="Arial"/>
                        </a:rPr>
                        <a:t>de</a:t>
                      </a:r>
                      <a:r>
                        <a:rPr sz="1100" spc="-35" dirty="0">
                          <a:latin typeface="Arial"/>
                          <a:cs typeface="Arial"/>
                        </a:rPr>
                        <a:t> </a:t>
                      </a:r>
                      <a:r>
                        <a:rPr sz="1100" spc="-55" dirty="0">
                          <a:latin typeface="Arial"/>
                          <a:cs typeface="Arial"/>
                        </a:rPr>
                        <a:t>acuerdo</a:t>
                      </a:r>
                      <a:r>
                        <a:rPr sz="1100" spc="-40" dirty="0">
                          <a:latin typeface="Arial"/>
                          <a:cs typeface="Arial"/>
                        </a:rPr>
                        <a:t> </a:t>
                      </a:r>
                      <a:r>
                        <a:rPr sz="1100" spc="-55" dirty="0">
                          <a:latin typeface="Arial"/>
                          <a:cs typeface="Arial"/>
                        </a:rPr>
                        <a:t>en</a:t>
                      </a:r>
                      <a:r>
                        <a:rPr sz="1100" spc="-35" dirty="0">
                          <a:latin typeface="Arial"/>
                          <a:cs typeface="Arial"/>
                        </a:rPr>
                        <a:t> </a:t>
                      </a:r>
                      <a:r>
                        <a:rPr sz="1100" spc="-50" dirty="0">
                          <a:latin typeface="Arial"/>
                          <a:cs typeface="Arial"/>
                        </a:rPr>
                        <a:t>que</a:t>
                      </a:r>
                      <a:r>
                        <a:rPr sz="1100" spc="-35" dirty="0">
                          <a:latin typeface="Arial"/>
                          <a:cs typeface="Arial"/>
                        </a:rPr>
                        <a:t> </a:t>
                      </a:r>
                      <a:r>
                        <a:rPr sz="1100" spc="-75" dirty="0">
                          <a:latin typeface="Arial"/>
                          <a:cs typeface="Arial"/>
                        </a:rPr>
                        <a:t>estas</a:t>
                      </a:r>
                      <a:r>
                        <a:rPr sz="1100" spc="-40" dirty="0">
                          <a:latin typeface="Arial"/>
                          <a:cs typeface="Arial"/>
                        </a:rPr>
                        <a:t> </a:t>
                      </a:r>
                      <a:r>
                        <a:rPr sz="1100" spc="-70" dirty="0">
                          <a:latin typeface="Arial"/>
                          <a:cs typeface="Arial"/>
                        </a:rPr>
                        <a:t>ideas</a:t>
                      </a:r>
                      <a:r>
                        <a:rPr sz="1100" spc="-35" dirty="0">
                          <a:latin typeface="Arial"/>
                          <a:cs typeface="Arial"/>
                        </a:rPr>
                        <a:t> </a:t>
                      </a:r>
                      <a:r>
                        <a:rPr sz="1100" spc="-70" dirty="0">
                          <a:latin typeface="Arial"/>
                          <a:cs typeface="Arial"/>
                        </a:rPr>
                        <a:t>son</a:t>
                      </a:r>
                      <a:r>
                        <a:rPr sz="1100" spc="-35" dirty="0">
                          <a:latin typeface="Arial"/>
                          <a:cs typeface="Arial"/>
                        </a:rPr>
                        <a:t> </a:t>
                      </a:r>
                      <a:r>
                        <a:rPr sz="1100" spc="-10" dirty="0">
                          <a:latin typeface="Arial"/>
                          <a:cs typeface="Arial"/>
                        </a:rPr>
                        <a:t>irreconciliables. </a:t>
                      </a:r>
                      <a:r>
                        <a:rPr sz="1100" spc="-160" dirty="0">
                          <a:latin typeface="Arial"/>
                          <a:cs typeface="Arial"/>
                        </a:rPr>
                        <a:t>Sé</a:t>
                      </a:r>
                      <a:r>
                        <a:rPr sz="1100" spc="-40" dirty="0">
                          <a:latin typeface="Arial"/>
                          <a:cs typeface="Arial"/>
                        </a:rPr>
                        <a:t> </a:t>
                      </a:r>
                      <a:r>
                        <a:rPr sz="1100" spc="-20" dirty="0">
                          <a:latin typeface="Arial"/>
                          <a:cs typeface="Arial"/>
                        </a:rPr>
                        <a:t>lo</a:t>
                      </a:r>
                      <a:r>
                        <a:rPr sz="1100" spc="-40" dirty="0">
                          <a:latin typeface="Arial"/>
                          <a:cs typeface="Arial"/>
                        </a:rPr>
                        <a:t> </a:t>
                      </a:r>
                      <a:r>
                        <a:rPr sz="1100" spc="-55" dirty="0">
                          <a:latin typeface="Arial"/>
                          <a:cs typeface="Arial"/>
                        </a:rPr>
                        <a:t>que</a:t>
                      </a:r>
                      <a:r>
                        <a:rPr sz="1100" spc="-40" dirty="0">
                          <a:latin typeface="Arial"/>
                          <a:cs typeface="Arial"/>
                        </a:rPr>
                        <a:t> </a:t>
                      </a:r>
                      <a:r>
                        <a:rPr sz="1100" spc="-50" dirty="0">
                          <a:latin typeface="Arial"/>
                          <a:cs typeface="Arial"/>
                        </a:rPr>
                        <a:t>quieres</a:t>
                      </a:r>
                      <a:r>
                        <a:rPr sz="1100" spc="-40" dirty="0">
                          <a:latin typeface="Arial"/>
                          <a:cs typeface="Arial"/>
                        </a:rPr>
                        <a:t> </a:t>
                      </a:r>
                      <a:r>
                        <a:rPr sz="1100" spc="-35" dirty="0">
                          <a:latin typeface="Arial"/>
                          <a:cs typeface="Arial"/>
                        </a:rPr>
                        <a:t>decir;</a:t>
                      </a:r>
                      <a:r>
                        <a:rPr sz="1100" spc="-40" dirty="0">
                          <a:latin typeface="Arial"/>
                          <a:cs typeface="Arial"/>
                        </a:rPr>
                        <a:t> probablemente </a:t>
                      </a:r>
                      <a:r>
                        <a:rPr sz="1100" spc="-55" dirty="0">
                          <a:latin typeface="Arial"/>
                          <a:cs typeface="Arial"/>
                        </a:rPr>
                        <a:t>la</a:t>
                      </a:r>
                      <a:r>
                        <a:rPr sz="1100" spc="-40" dirty="0">
                          <a:latin typeface="Arial"/>
                          <a:cs typeface="Arial"/>
                        </a:rPr>
                        <a:t> </a:t>
                      </a:r>
                      <a:r>
                        <a:rPr sz="1100" spc="-45" dirty="0">
                          <a:latin typeface="Arial"/>
                          <a:cs typeface="Arial"/>
                        </a:rPr>
                        <a:t>opción</a:t>
                      </a:r>
                      <a:r>
                        <a:rPr sz="1100" spc="-40" dirty="0">
                          <a:latin typeface="Arial"/>
                          <a:cs typeface="Arial"/>
                        </a:rPr>
                        <a:t> correcta </a:t>
                      </a:r>
                      <a:r>
                        <a:rPr sz="1100" spc="-105" dirty="0">
                          <a:latin typeface="Arial"/>
                          <a:cs typeface="Arial"/>
                        </a:rPr>
                        <a:t>es</a:t>
                      </a:r>
                      <a:r>
                        <a:rPr sz="1100" spc="-40" dirty="0">
                          <a:latin typeface="Arial"/>
                          <a:cs typeface="Arial"/>
                        </a:rPr>
                        <a:t> </a:t>
                      </a:r>
                      <a:r>
                        <a:rPr sz="1100" spc="-125" dirty="0">
                          <a:latin typeface="Arial"/>
                          <a:cs typeface="Arial"/>
                        </a:rPr>
                        <a:t>C,</a:t>
                      </a:r>
                      <a:r>
                        <a:rPr sz="1100" spc="-40" dirty="0">
                          <a:latin typeface="Arial"/>
                          <a:cs typeface="Arial"/>
                        </a:rPr>
                        <a:t> </a:t>
                      </a:r>
                      <a:r>
                        <a:rPr sz="1100" spc="-45" dirty="0">
                          <a:latin typeface="Arial"/>
                          <a:cs typeface="Arial"/>
                        </a:rPr>
                        <a:t>no</a:t>
                      </a:r>
                      <a:r>
                        <a:rPr sz="1100" spc="-40" dirty="0">
                          <a:latin typeface="Arial"/>
                          <a:cs typeface="Arial"/>
                        </a:rPr>
                        <a:t> </a:t>
                      </a:r>
                      <a:r>
                        <a:rPr sz="1100" spc="-55" dirty="0">
                          <a:latin typeface="Arial"/>
                          <a:cs typeface="Arial"/>
                        </a:rPr>
                        <a:t>la</a:t>
                      </a:r>
                      <a:r>
                        <a:rPr sz="1100" spc="-40" dirty="0">
                          <a:latin typeface="Arial"/>
                          <a:cs typeface="Arial"/>
                        </a:rPr>
                        <a:t> </a:t>
                      </a:r>
                      <a:r>
                        <a:rPr sz="1100" spc="-25" dirty="0">
                          <a:latin typeface="Arial"/>
                          <a:cs typeface="Arial"/>
                        </a:rPr>
                        <a:t>B. </a:t>
                      </a:r>
                      <a:r>
                        <a:rPr sz="1100" spc="-75" dirty="0">
                          <a:latin typeface="Arial"/>
                          <a:cs typeface="Arial"/>
                        </a:rPr>
                        <a:t>Ambos</a:t>
                      </a:r>
                      <a:r>
                        <a:rPr sz="1100" spc="-35" dirty="0">
                          <a:latin typeface="Arial"/>
                          <a:cs typeface="Arial"/>
                        </a:rPr>
                        <a:t> </a:t>
                      </a:r>
                      <a:r>
                        <a:rPr sz="1100" spc="-55" dirty="0">
                          <a:latin typeface="Arial"/>
                          <a:cs typeface="Arial"/>
                        </a:rPr>
                        <a:t>están</a:t>
                      </a:r>
                      <a:r>
                        <a:rPr sz="1100" spc="-35" dirty="0">
                          <a:latin typeface="Arial"/>
                          <a:cs typeface="Arial"/>
                        </a:rPr>
                        <a:t> </a:t>
                      </a:r>
                      <a:r>
                        <a:rPr sz="1100" spc="-45" dirty="0">
                          <a:latin typeface="Arial"/>
                          <a:cs typeface="Arial"/>
                        </a:rPr>
                        <a:t>diciendo</a:t>
                      </a:r>
                      <a:r>
                        <a:rPr sz="1100" spc="-35" dirty="0">
                          <a:latin typeface="Arial"/>
                          <a:cs typeface="Arial"/>
                        </a:rPr>
                        <a:t> </a:t>
                      </a:r>
                      <a:r>
                        <a:rPr sz="1100" spc="-20" dirty="0">
                          <a:latin typeface="Arial"/>
                          <a:cs typeface="Arial"/>
                        </a:rPr>
                        <a:t>lo</a:t>
                      </a:r>
                      <a:r>
                        <a:rPr sz="1100" spc="-35" dirty="0">
                          <a:latin typeface="Arial"/>
                          <a:cs typeface="Arial"/>
                        </a:rPr>
                        <a:t> </a:t>
                      </a:r>
                      <a:r>
                        <a:rPr sz="1100" spc="-55" dirty="0">
                          <a:latin typeface="Arial"/>
                          <a:cs typeface="Arial"/>
                        </a:rPr>
                        <a:t>mismo</a:t>
                      </a:r>
                      <a:r>
                        <a:rPr sz="1100" spc="-35" dirty="0">
                          <a:latin typeface="Arial"/>
                          <a:cs typeface="Arial"/>
                        </a:rPr>
                        <a:t> </a:t>
                      </a:r>
                      <a:r>
                        <a:rPr sz="1100" spc="-10" dirty="0">
                          <a:latin typeface="Arial"/>
                          <a:cs typeface="Arial"/>
                        </a:rPr>
                        <a:t>porque...</a:t>
                      </a:r>
                      <a:endParaRPr sz="1100" dirty="0">
                        <a:latin typeface="Arial"/>
                        <a:cs typeface="Arial"/>
                      </a:endParaRPr>
                    </a:p>
                  </a:txBody>
                  <a:tcPr marL="0" marR="0" marT="113030"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507606384"/>
              </p:ext>
            </p:extLst>
          </p:nvPr>
        </p:nvGraphicFramePr>
        <p:xfrm>
          <a:off x="463176" y="463176"/>
          <a:ext cx="9784080" cy="5299710"/>
        </p:xfrm>
        <a:graphic>
          <a:graphicData uri="http://schemas.openxmlformats.org/drawingml/2006/table">
            <a:tbl>
              <a:tblPr firstRow="1" bandRow="1">
                <a:tableStyleId>{2D5ABB26-0587-4C30-8999-92F81FD0307C}</a:tableStyleId>
              </a:tblPr>
              <a:tblGrid>
                <a:gridCol w="2472055">
                  <a:extLst>
                    <a:ext uri="{9D8B030D-6E8A-4147-A177-3AD203B41FA5}">
                      <a16:colId xmlns:a16="http://schemas.microsoft.com/office/drawing/2014/main" val="20000"/>
                    </a:ext>
                  </a:extLst>
                </a:gridCol>
                <a:gridCol w="3139440">
                  <a:extLst>
                    <a:ext uri="{9D8B030D-6E8A-4147-A177-3AD203B41FA5}">
                      <a16:colId xmlns:a16="http://schemas.microsoft.com/office/drawing/2014/main" val="20001"/>
                    </a:ext>
                  </a:extLst>
                </a:gridCol>
                <a:gridCol w="4172585">
                  <a:extLst>
                    <a:ext uri="{9D8B030D-6E8A-4147-A177-3AD203B41FA5}">
                      <a16:colId xmlns:a16="http://schemas.microsoft.com/office/drawing/2014/main" val="20002"/>
                    </a:ext>
                  </a:extLst>
                </a:gridCol>
              </a:tblGrid>
              <a:tr h="481330">
                <a:tc>
                  <a:txBody>
                    <a:bodyPr/>
                    <a:lstStyle/>
                    <a:p>
                      <a:pPr marL="327025">
                        <a:lnSpc>
                          <a:spcPct val="100000"/>
                        </a:lnSpc>
                        <a:spcBef>
                          <a:spcPts val="265"/>
                        </a:spcBef>
                      </a:pPr>
                      <a:r>
                        <a:rPr sz="1100" b="1" spc="-160" dirty="0">
                          <a:latin typeface="Arial"/>
                          <a:cs typeface="Arial"/>
                        </a:rPr>
                        <a:t>CATEGORÍAS</a:t>
                      </a:r>
                      <a:r>
                        <a:rPr sz="1100" b="1" spc="-20" dirty="0">
                          <a:latin typeface="Arial"/>
                          <a:cs typeface="Arial"/>
                        </a:rPr>
                        <a:t> </a:t>
                      </a:r>
                      <a:r>
                        <a:rPr sz="1100" b="1" spc="-165" dirty="0">
                          <a:latin typeface="Arial"/>
                          <a:cs typeface="Arial"/>
                        </a:rPr>
                        <a:t>DE</a:t>
                      </a:r>
                      <a:r>
                        <a:rPr sz="1100" b="1" spc="-15" dirty="0">
                          <a:latin typeface="Arial"/>
                          <a:cs typeface="Arial"/>
                        </a:rPr>
                        <a:t> </a:t>
                      </a:r>
                      <a:r>
                        <a:rPr sz="1100" b="1" spc="-40" dirty="0">
                          <a:latin typeface="Arial"/>
                          <a:cs typeface="Arial"/>
                        </a:rPr>
                        <a:t>CODIFICACIÓN</a:t>
                      </a:r>
                      <a:endParaRPr sz="1100">
                        <a:latin typeface="Arial"/>
                        <a:cs typeface="Arial"/>
                      </a:endParaRPr>
                    </a:p>
                  </a:txBody>
                  <a:tcPr marL="0" marR="0" marT="3365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587375">
                        <a:lnSpc>
                          <a:spcPct val="100000"/>
                        </a:lnSpc>
                        <a:spcBef>
                          <a:spcPts val="265"/>
                        </a:spcBef>
                      </a:pPr>
                      <a:r>
                        <a:rPr sz="1100" b="1" spc="-140" dirty="0">
                          <a:latin typeface="Arial"/>
                          <a:cs typeface="Arial"/>
                        </a:rPr>
                        <a:t>CONTRIBUCIONES</a:t>
                      </a:r>
                      <a:r>
                        <a:rPr sz="1100" b="1" spc="-25" dirty="0">
                          <a:latin typeface="Arial"/>
                          <a:cs typeface="Arial"/>
                        </a:rPr>
                        <a:t> </a:t>
                      </a:r>
                      <a:r>
                        <a:rPr sz="1100" b="1" spc="-175" dirty="0">
                          <a:latin typeface="Arial"/>
                          <a:cs typeface="Arial"/>
                        </a:rPr>
                        <a:t>Y</a:t>
                      </a:r>
                      <a:r>
                        <a:rPr sz="1100" b="1" spc="-25" dirty="0">
                          <a:latin typeface="Arial"/>
                          <a:cs typeface="Arial"/>
                        </a:rPr>
                        <a:t> </a:t>
                      </a:r>
                      <a:r>
                        <a:rPr sz="1100" b="1" spc="-75" dirty="0">
                          <a:latin typeface="Arial"/>
                          <a:cs typeface="Arial"/>
                        </a:rPr>
                        <a:t>ESTRATEGIAS</a:t>
                      </a:r>
                      <a:endParaRPr sz="1100">
                        <a:latin typeface="Arial"/>
                        <a:cs typeface="Arial"/>
                      </a:endParaRPr>
                    </a:p>
                  </a:txBody>
                  <a:tcPr marL="0" marR="0" marT="3365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algn="ctr">
                        <a:lnSpc>
                          <a:spcPct val="100000"/>
                        </a:lnSpc>
                        <a:spcBef>
                          <a:spcPts val="265"/>
                        </a:spcBef>
                      </a:pPr>
                      <a:r>
                        <a:rPr sz="1100" b="1" spc="-140" dirty="0">
                          <a:latin typeface="Arial"/>
                          <a:cs typeface="Arial"/>
                        </a:rPr>
                        <a:t>¿QUÉ</a:t>
                      </a:r>
                      <a:r>
                        <a:rPr sz="1100" b="1" spc="-55" dirty="0">
                          <a:latin typeface="Arial"/>
                          <a:cs typeface="Arial"/>
                        </a:rPr>
                        <a:t> </a:t>
                      </a:r>
                      <a:r>
                        <a:rPr sz="1100" b="1" spc="-70" dirty="0">
                          <a:latin typeface="Arial"/>
                          <a:cs typeface="Arial"/>
                        </a:rPr>
                        <a:t>ESCUCHAMOS?</a:t>
                      </a:r>
                      <a:endParaRPr sz="1100">
                        <a:latin typeface="Arial"/>
                        <a:cs typeface="Arial"/>
                      </a:endParaRPr>
                    </a:p>
                  </a:txBody>
                  <a:tcPr marL="0" marR="0" marT="3365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extLst>
                  <a:ext uri="{0D108BD9-81ED-4DB2-BD59-A6C34878D82A}">
                    <a16:rowId xmlns:a16="http://schemas.microsoft.com/office/drawing/2014/main" val="10000"/>
                  </a:ext>
                </a:extLst>
              </a:tr>
              <a:tr h="4818380">
                <a:tc>
                  <a:txBody>
                    <a:bodyPr/>
                    <a:lstStyle/>
                    <a:p>
                      <a:pPr marL="91440" marR="114300">
                        <a:lnSpc>
                          <a:spcPct val="100899"/>
                        </a:lnSpc>
                        <a:spcBef>
                          <a:spcPts val="875"/>
                        </a:spcBef>
                      </a:pPr>
                      <a:r>
                        <a:rPr sz="1150" b="1" spc="-150" dirty="0">
                          <a:latin typeface="Arial"/>
                          <a:cs typeface="Arial"/>
                        </a:rPr>
                        <a:t>RD</a:t>
                      </a:r>
                      <a:r>
                        <a:rPr sz="1150" b="1" spc="-45" dirty="0">
                          <a:latin typeface="Arial"/>
                          <a:cs typeface="Arial"/>
                        </a:rPr>
                        <a:t> </a:t>
                      </a:r>
                      <a:r>
                        <a:rPr sz="1150" b="1" spc="-70" dirty="0">
                          <a:latin typeface="Arial"/>
                          <a:cs typeface="Arial"/>
                        </a:rPr>
                        <a:t>–</a:t>
                      </a:r>
                      <a:r>
                        <a:rPr sz="1150" b="1" spc="-45" dirty="0">
                          <a:latin typeface="Arial"/>
                          <a:cs typeface="Arial"/>
                        </a:rPr>
                        <a:t> </a:t>
                      </a:r>
                      <a:r>
                        <a:rPr sz="1150" b="1" spc="-80" dirty="0">
                          <a:latin typeface="Arial"/>
                          <a:cs typeface="Arial"/>
                        </a:rPr>
                        <a:t>Reflexionar</a:t>
                      </a:r>
                      <a:r>
                        <a:rPr sz="1150" b="1" spc="-40" dirty="0">
                          <a:latin typeface="Arial"/>
                          <a:cs typeface="Arial"/>
                        </a:rPr>
                        <a:t> </a:t>
                      </a:r>
                      <a:r>
                        <a:rPr sz="1150" b="1" spc="-100" dirty="0">
                          <a:latin typeface="Arial"/>
                          <a:cs typeface="Arial"/>
                        </a:rPr>
                        <a:t>sobre</a:t>
                      </a:r>
                      <a:r>
                        <a:rPr sz="1150" b="1" spc="-45" dirty="0">
                          <a:latin typeface="Arial"/>
                          <a:cs typeface="Arial"/>
                        </a:rPr>
                        <a:t> </a:t>
                      </a:r>
                      <a:r>
                        <a:rPr sz="1150" b="1" spc="-60" dirty="0">
                          <a:latin typeface="Arial"/>
                          <a:cs typeface="Arial"/>
                        </a:rPr>
                        <a:t>el</a:t>
                      </a:r>
                      <a:r>
                        <a:rPr sz="1150" b="1" spc="-40" dirty="0">
                          <a:latin typeface="Arial"/>
                          <a:cs typeface="Arial"/>
                        </a:rPr>
                        <a:t> </a:t>
                      </a:r>
                      <a:r>
                        <a:rPr sz="1150" b="1" spc="-90" dirty="0">
                          <a:latin typeface="Arial"/>
                          <a:cs typeface="Arial"/>
                        </a:rPr>
                        <a:t>diálogo</a:t>
                      </a:r>
                      <a:r>
                        <a:rPr sz="1150" b="1" spc="-45" dirty="0">
                          <a:latin typeface="Arial"/>
                          <a:cs typeface="Arial"/>
                        </a:rPr>
                        <a:t> </a:t>
                      </a:r>
                      <a:r>
                        <a:rPr sz="1150" b="1" spc="-90" dirty="0">
                          <a:latin typeface="Arial"/>
                          <a:cs typeface="Arial"/>
                        </a:rPr>
                        <a:t>o</a:t>
                      </a:r>
                      <a:r>
                        <a:rPr sz="1150" b="1" spc="-45" dirty="0">
                          <a:latin typeface="Arial"/>
                          <a:cs typeface="Arial"/>
                        </a:rPr>
                        <a:t> </a:t>
                      </a:r>
                      <a:r>
                        <a:rPr sz="1150" b="1" spc="-25" dirty="0">
                          <a:latin typeface="Arial"/>
                          <a:cs typeface="Arial"/>
                        </a:rPr>
                        <a:t>la </a:t>
                      </a:r>
                      <a:r>
                        <a:rPr sz="1150" b="1" spc="-10" dirty="0">
                          <a:latin typeface="Arial"/>
                          <a:cs typeface="Arial"/>
                        </a:rPr>
                        <a:t>actividad</a:t>
                      </a:r>
                      <a:endParaRPr sz="1150" dirty="0">
                        <a:latin typeface="Arial"/>
                        <a:cs typeface="Arial"/>
                      </a:endParaRPr>
                    </a:p>
                    <a:p>
                      <a:pPr marL="91440" marR="210185">
                        <a:lnSpc>
                          <a:spcPct val="101800"/>
                        </a:lnSpc>
                        <a:spcBef>
                          <a:spcPts val="229"/>
                        </a:spcBef>
                      </a:pPr>
                      <a:r>
                        <a:rPr sz="1100" i="1" spc="-65" dirty="0">
                          <a:latin typeface="Arial"/>
                          <a:cs typeface="Arial"/>
                        </a:rPr>
                        <a:t>Evaluar</a:t>
                      </a:r>
                      <a:r>
                        <a:rPr sz="1100" i="1" spc="-35" dirty="0">
                          <a:latin typeface="Arial"/>
                          <a:cs typeface="Arial"/>
                        </a:rPr>
                        <a:t> </a:t>
                      </a:r>
                      <a:r>
                        <a:rPr sz="1100" i="1" spc="-70" dirty="0">
                          <a:latin typeface="Arial"/>
                          <a:cs typeface="Arial"/>
                        </a:rPr>
                        <a:t>y</a:t>
                      </a:r>
                      <a:r>
                        <a:rPr sz="1100" i="1" spc="-30" dirty="0">
                          <a:latin typeface="Arial"/>
                          <a:cs typeface="Arial"/>
                        </a:rPr>
                        <a:t> </a:t>
                      </a:r>
                      <a:r>
                        <a:rPr sz="1100" i="1" spc="-45" dirty="0">
                          <a:latin typeface="Arial"/>
                          <a:cs typeface="Arial"/>
                        </a:rPr>
                        <a:t>reﬂexionar</a:t>
                      </a:r>
                      <a:r>
                        <a:rPr sz="1100" i="1" spc="-30" dirty="0">
                          <a:latin typeface="Arial"/>
                          <a:cs typeface="Arial"/>
                        </a:rPr>
                        <a:t> </a:t>
                      </a:r>
                      <a:r>
                        <a:rPr sz="1100" i="1" spc="-70" dirty="0">
                          <a:latin typeface="Arial"/>
                          <a:cs typeface="Arial"/>
                        </a:rPr>
                        <a:t>de</a:t>
                      </a:r>
                      <a:r>
                        <a:rPr sz="1100" i="1" spc="-30" dirty="0">
                          <a:latin typeface="Arial"/>
                          <a:cs typeface="Arial"/>
                        </a:rPr>
                        <a:t> </a:t>
                      </a:r>
                      <a:r>
                        <a:rPr sz="1100" i="1" spc="-20" dirty="0">
                          <a:latin typeface="Arial"/>
                          <a:cs typeface="Arial"/>
                        </a:rPr>
                        <a:t>forma </a:t>
                      </a:r>
                      <a:r>
                        <a:rPr sz="1100" i="1" dirty="0">
                          <a:latin typeface="Arial"/>
                          <a:cs typeface="Arial"/>
                        </a:rPr>
                        <a:t>“metacogni;va”</a:t>
                      </a:r>
                      <a:r>
                        <a:rPr sz="1100" i="1" spc="-50" dirty="0">
                          <a:latin typeface="Arial"/>
                          <a:cs typeface="Arial"/>
                        </a:rPr>
                        <a:t> </a:t>
                      </a:r>
                      <a:r>
                        <a:rPr sz="1100" i="1" spc="-70" dirty="0">
                          <a:latin typeface="Arial"/>
                          <a:cs typeface="Arial"/>
                        </a:rPr>
                        <a:t>sobre</a:t>
                      </a:r>
                      <a:r>
                        <a:rPr sz="1100" i="1" spc="-45" dirty="0">
                          <a:latin typeface="Arial"/>
                          <a:cs typeface="Arial"/>
                        </a:rPr>
                        <a:t> </a:t>
                      </a:r>
                      <a:r>
                        <a:rPr sz="1100" i="1" spc="-60" dirty="0">
                          <a:latin typeface="Arial"/>
                          <a:cs typeface="Arial"/>
                        </a:rPr>
                        <a:t>los</a:t>
                      </a:r>
                      <a:r>
                        <a:rPr sz="1100" i="1" spc="-45" dirty="0">
                          <a:latin typeface="Arial"/>
                          <a:cs typeface="Arial"/>
                        </a:rPr>
                        <a:t> </a:t>
                      </a:r>
                      <a:r>
                        <a:rPr sz="1100" i="1" spc="-80" dirty="0">
                          <a:latin typeface="Arial"/>
                          <a:cs typeface="Arial"/>
                        </a:rPr>
                        <a:t>procesos</a:t>
                      </a:r>
                      <a:r>
                        <a:rPr sz="1100" i="1" spc="-50" dirty="0">
                          <a:latin typeface="Arial"/>
                          <a:cs typeface="Arial"/>
                        </a:rPr>
                        <a:t> </a:t>
                      </a:r>
                      <a:r>
                        <a:rPr sz="1100" i="1" spc="-25" dirty="0">
                          <a:latin typeface="Arial"/>
                          <a:cs typeface="Arial"/>
                        </a:rPr>
                        <a:t>de </a:t>
                      </a:r>
                      <a:r>
                        <a:rPr sz="1100" i="1" spc="-45" dirty="0">
                          <a:latin typeface="Arial"/>
                          <a:cs typeface="Arial"/>
                        </a:rPr>
                        <a:t>diálogo </a:t>
                      </a:r>
                      <a:r>
                        <a:rPr sz="1100" i="1" spc="-55" dirty="0">
                          <a:latin typeface="Arial"/>
                          <a:cs typeface="Arial"/>
                        </a:rPr>
                        <a:t>o</a:t>
                      </a:r>
                      <a:r>
                        <a:rPr sz="1100" i="1" spc="-40" dirty="0">
                          <a:latin typeface="Arial"/>
                          <a:cs typeface="Arial"/>
                        </a:rPr>
                        <a:t> </a:t>
                      </a:r>
                      <a:r>
                        <a:rPr sz="1100" i="1" spc="-35" dirty="0">
                          <a:latin typeface="Arial"/>
                          <a:cs typeface="Arial"/>
                        </a:rPr>
                        <a:t>la</a:t>
                      </a:r>
                      <a:r>
                        <a:rPr sz="1100" i="1" spc="-45" dirty="0">
                          <a:latin typeface="Arial"/>
                          <a:cs typeface="Arial"/>
                        </a:rPr>
                        <a:t> </a:t>
                      </a:r>
                      <a:r>
                        <a:rPr sz="1100" i="1" spc="-10" dirty="0">
                          <a:latin typeface="Arial"/>
                          <a:cs typeface="Arial"/>
                        </a:rPr>
                        <a:t>ac;vidad</a:t>
                      </a:r>
                      <a:r>
                        <a:rPr sz="1100" i="1" spc="-40" dirty="0">
                          <a:latin typeface="Arial"/>
                          <a:cs typeface="Arial"/>
                        </a:rPr>
                        <a:t> </a:t>
                      </a:r>
                      <a:r>
                        <a:rPr sz="1100" i="1" spc="-70" dirty="0">
                          <a:latin typeface="Arial"/>
                          <a:cs typeface="Arial"/>
                        </a:rPr>
                        <a:t>de</a:t>
                      </a:r>
                      <a:r>
                        <a:rPr sz="1100" i="1" spc="-45" dirty="0">
                          <a:latin typeface="Arial"/>
                          <a:cs typeface="Arial"/>
                        </a:rPr>
                        <a:t> </a:t>
                      </a:r>
                      <a:r>
                        <a:rPr sz="1100" i="1" spc="-10" dirty="0">
                          <a:latin typeface="Arial"/>
                          <a:cs typeface="Arial"/>
                        </a:rPr>
                        <a:t>aprendizaje; </a:t>
                      </a:r>
                      <a:r>
                        <a:rPr sz="1100" i="1" spc="-20" dirty="0">
                          <a:latin typeface="Arial"/>
                          <a:cs typeface="Arial"/>
                        </a:rPr>
                        <a:t>invitar</a:t>
                      </a:r>
                      <a:r>
                        <a:rPr sz="1100" i="1" spc="-45" dirty="0">
                          <a:latin typeface="Arial"/>
                          <a:cs typeface="Arial"/>
                        </a:rPr>
                        <a:t> </a:t>
                      </a:r>
                      <a:r>
                        <a:rPr sz="1100" i="1" spc="-55" dirty="0">
                          <a:latin typeface="Arial"/>
                          <a:cs typeface="Arial"/>
                        </a:rPr>
                        <a:t>a</a:t>
                      </a:r>
                      <a:r>
                        <a:rPr sz="1100" i="1" spc="-45" dirty="0">
                          <a:latin typeface="Arial"/>
                          <a:cs typeface="Arial"/>
                        </a:rPr>
                        <a:t> </a:t>
                      </a:r>
                      <a:r>
                        <a:rPr sz="1100" i="1" spc="-35" dirty="0">
                          <a:latin typeface="Arial"/>
                          <a:cs typeface="Arial"/>
                        </a:rPr>
                        <a:t>otros</a:t>
                      </a:r>
                      <a:r>
                        <a:rPr sz="1100" i="1" spc="-50" dirty="0">
                          <a:latin typeface="Arial"/>
                          <a:cs typeface="Arial"/>
                        </a:rPr>
                        <a:t> </a:t>
                      </a:r>
                      <a:r>
                        <a:rPr sz="1100" i="1" spc="-55" dirty="0">
                          <a:latin typeface="Arial"/>
                          <a:cs typeface="Arial"/>
                        </a:rPr>
                        <a:t>u</a:t>
                      </a:r>
                      <a:r>
                        <a:rPr sz="1100" i="1" spc="-40" dirty="0">
                          <a:latin typeface="Arial"/>
                          <a:cs typeface="Arial"/>
                        </a:rPr>
                        <a:t> </a:t>
                      </a:r>
                      <a:r>
                        <a:rPr sz="1100" i="1" spc="-35" dirty="0">
                          <a:latin typeface="Arial"/>
                          <a:cs typeface="Arial"/>
                        </a:rPr>
                        <a:t>otras</a:t>
                      </a:r>
                      <a:r>
                        <a:rPr sz="1100" i="1" spc="-45" dirty="0">
                          <a:latin typeface="Arial"/>
                          <a:cs typeface="Arial"/>
                        </a:rPr>
                        <a:t> </a:t>
                      </a:r>
                      <a:r>
                        <a:rPr sz="1100" i="1" spc="-55" dirty="0">
                          <a:latin typeface="Arial"/>
                          <a:cs typeface="Arial"/>
                        </a:rPr>
                        <a:t>a</a:t>
                      </a:r>
                      <a:r>
                        <a:rPr sz="1100" i="1" spc="-45" dirty="0">
                          <a:latin typeface="Arial"/>
                          <a:cs typeface="Arial"/>
                        </a:rPr>
                        <a:t> </a:t>
                      </a:r>
                      <a:r>
                        <a:rPr sz="1100" i="1" spc="-10" dirty="0">
                          <a:latin typeface="Arial"/>
                          <a:cs typeface="Arial"/>
                        </a:rPr>
                        <a:t>hacerlo.</a:t>
                      </a:r>
                      <a:endParaRPr sz="1100" dirty="0">
                        <a:latin typeface="Arial"/>
                        <a:cs typeface="Arial"/>
                      </a:endParaRPr>
                    </a:p>
                  </a:txBody>
                  <a:tcPr marL="0" marR="0" marT="11112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226060" marR="441959" indent="0">
                        <a:lnSpc>
                          <a:spcPct val="103600"/>
                        </a:lnSpc>
                        <a:spcBef>
                          <a:spcPts val="845"/>
                        </a:spcBef>
                        <a:buSzPct val="90909"/>
                        <a:buNone/>
                        <a:tabLst>
                          <a:tab pos="382270" algn="l"/>
                        </a:tabLst>
                      </a:pPr>
                      <a:r>
                        <a:rPr lang="es-ES" sz="1100" b="1" spc="-45" dirty="0">
                          <a:latin typeface="Arial"/>
                          <a:cs typeface="Arial"/>
                        </a:rPr>
                        <a:t>Reflexionar sobre el diálogo</a:t>
                      </a:r>
                    </a:p>
                    <a:p>
                      <a:pPr marL="381000" marR="441959" indent="-154940">
                        <a:lnSpc>
                          <a:spcPct val="103600"/>
                        </a:lnSpc>
                        <a:spcBef>
                          <a:spcPts val="845"/>
                        </a:spcBef>
                        <a:buSzPct val="90909"/>
                        <a:buChar char="●"/>
                        <a:tabLst>
                          <a:tab pos="382270" algn="l"/>
                        </a:tabLst>
                      </a:pPr>
                      <a:r>
                        <a:rPr sz="1100" spc="-45" dirty="0" err="1">
                          <a:latin typeface="Arial"/>
                          <a:cs typeface="Arial"/>
                        </a:rPr>
                        <a:t>hablar</a:t>
                      </a:r>
                      <a:r>
                        <a:rPr sz="1100" spc="-25" dirty="0">
                          <a:latin typeface="Arial"/>
                          <a:cs typeface="Arial"/>
                        </a:rPr>
                        <a:t> </a:t>
                      </a:r>
                      <a:r>
                        <a:rPr sz="1100" spc="-60" dirty="0">
                          <a:latin typeface="Arial"/>
                          <a:cs typeface="Arial"/>
                        </a:rPr>
                        <a:t>sobre</a:t>
                      </a:r>
                      <a:r>
                        <a:rPr sz="1100" spc="-20" dirty="0">
                          <a:latin typeface="Arial"/>
                          <a:cs typeface="Arial"/>
                        </a:rPr>
                        <a:t> </a:t>
                      </a:r>
                      <a:r>
                        <a:rPr sz="1100" spc="-75" dirty="0">
                          <a:latin typeface="Arial"/>
                          <a:cs typeface="Arial"/>
                        </a:rPr>
                        <a:t>las</a:t>
                      </a:r>
                      <a:r>
                        <a:rPr sz="1100" spc="-25" dirty="0">
                          <a:latin typeface="Arial"/>
                          <a:cs typeface="Arial"/>
                        </a:rPr>
                        <a:t> </a:t>
                      </a:r>
                      <a:r>
                        <a:rPr sz="1100" spc="-70" dirty="0">
                          <a:latin typeface="Arial"/>
                          <a:cs typeface="Arial"/>
                        </a:rPr>
                        <a:t>reglas</a:t>
                      </a:r>
                      <a:r>
                        <a:rPr sz="1100" spc="-20" dirty="0">
                          <a:latin typeface="Arial"/>
                          <a:cs typeface="Arial"/>
                        </a:rPr>
                        <a:t> </a:t>
                      </a:r>
                      <a:r>
                        <a:rPr sz="1100" spc="-60" dirty="0">
                          <a:latin typeface="Arial"/>
                          <a:cs typeface="Arial"/>
                        </a:rPr>
                        <a:t>de</a:t>
                      </a:r>
                      <a:r>
                        <a:rPr sz="1100" spc="-25" dirty="0">
                          <a:latin typeface="Arial"/>
                          <a:cs typeface="Arial"/>
                        </a:rPr>
                        <a:t> </a:t>
                      </a:r>
                      <a:r>
                        <a:rPr sz="1100" spc="-65" dirty="0">
                          <a:latin typeface="Arial"/>
                          <a:cs typeface="Arial"/>
                        </a:rPr>
                        <a:t>conversación</a:t>
                      </a:r>
                      <a:r>
                        <a:rPr sz="1100" spc="-20" dirty="0">
                          <a:latin typeface="Arial"/>
                          <a:cs typeface="Arial"/>
                        </a:rPr>
                        <a:t> </a:t>
                      </a:r>
                      <a:r>
                        <a:rPr sz="1100" spc="75" dirty="0">
                          <a:latin typeface="Arial"/>
                          <a:cs typeface="Arial"/>
                        </a:rPr>
                        <a:t>/ 	</a:t>
                      </a:r>
                      <a:r>
                        <a:rPr sz="1100" spc="-70" dirty="0">
                          <a:latin typeface="Arial"/>
                          <a:cs typeface="Arial"/>
                        </a:rPr>
                        <a:t>reglas</a:t>
                      </a:r>
                      <a:r>
                        <a:rPr sz="1100" spc="-20" dirty="0">
                          <a:latin typeface="Arial"/>
                          <a:cs typeface="Arial"/>
                        </a:rPr>
                        <a:t> </a:t>
                      </a:r>
                      <a:r>
                        <a:rPr sz="1100" spc="-10" dirty="0">
                          <a:latin typeface="Arial"/>
                          <a:cs typeface="Arial"/>
                        </a:rPr>
                        <a:t>básicas</a:t>
                      </a:r>
                      <a:endParaRPr sz="1100" dirty="0">
                        <a:latin typeface="Arial"/>
                        <a:cs typeface="Arial"/>
                      </a:endParaRPr>
                    </a:p>
                    <a:p>
                      <a:pPr marL="381000" marR="314960" indent="-154940">
                        <a:lnSpc>
                          <a:spcPct val="101800"/>
                        </a:lnSpc>
                        <a:spcBef>
                          <a:spcPts val="285"/>
                        </a:spcBef>
                        <a:buSzPct val="90909"/>
                        <a:buChar char="●"/>
                        <a:tabLst>
                          <a:tab pos="382270" algn="l"/>
                        </a:tabLst>
                      </a:pPr>
                      <a:r>
                        <a:rPr sz="1100" spc="-40" dirty="0">
                          <a:latin typeface="Arial"/>
                          <a:cs typeface="Arial"/>
                        </a:rPr>
                        <a:t>reﬂexionar</a:t>
                      </a:r>
                      <a:r>
                        <a:rPr sz="1100" spc="-25" dirty="0">
                          <a:latin typeface="Arial"/>
                          <a:cs typeface="Arial"/>
                        </a:rPr>
                        <a:t> </a:t>
                      </a:r>
                      <a:r>
                        <a:rPr sz="1100" spc="-40" dirty="0">
                          <a:latin typeface="Arial"/>
                          <a:cs typeface="Arial"/>
                        </a:rPr>
                        <a:t>(o</a:t>
                      </a:r>
                      <a:r>
                        <a:rPr sz="1100" spc="-20" dirty="0">
                          <a:latin typeface="Arial"/>
                          <a:cs typeface="Arial"/>
                        </a:rPr>
                        <a:t> invitar </a:t>
                      </a:r>
                      <a:r>
                        <a:rPr sz="1100" spc="-95" dirty="0">
                          <a:latin typeface="Arial"/>
                          <a:cs typeface="Arial"/>
                        </a:rPr>
                        <a:t>a</a:t>
                      </a:r>
                      <a:r>
                        <a:rPr sz="1100" spc="-20" dirty="0">
                          <a:latin typeface="Arial"/>
                          <a:cs typeface="Arial"/>
                        </a:rPr>
                        <a:t> </a:t>
                      </a:r>
                      <a:r>
                        <a:rPr sz="1100" spc="-40" dirty="0">
                          <a:latin typeface="Arial"/>
                          <a:cs typeface="Arial"/>
                        </a:rPr>
                        <a:t>reﬂexionar)</a:t>
                      </a:r>
                      <a:r>
                        <a:rPr sz="1100" spc="-25" dirty="0">
                          <a:latin typeface="Arial"/>
                          <a:cs typeface="Arial"/>
                        </a:rPr>
                        <a:t> </a:t>
                      </a:r>
                      <a:r>
                        <a:rPr sz="1100" spc="-60" dirty="0">
                          <a:latin typeface="Arial"/>
                          <a:cs typeface="Arial"/>
                        </a:rPr>
                        <a:t>sobre</a:t>
                      </a:r>
                      <a:r>
                        <a:rPr sz="1100" spc="-20" dirty="0">
                          <a:latin typeface="Arial"/>
                          <a:cs typeface="Arial"/>
                        </a:rPr>
                        <a:t> </a:t>
                      </a:r>
                      <a:r>
                        <a:rPr sz="1100" spc="-25" dirty="0">
                          <a:latin typeface="Arial"/>
                          <a:cs typeface="Arial"/>
                        </a:rPr>
                        <a:t>el 	</a:t>
                      </a:r>
                      <a:r>
                        <a:rPr sz="1100" spc="-35" dirty="0">
                          <a:latin typeface="Arial"/>
                          <a:cs typeface="Arial"/>
                        </a:rPr>
                        <a:t>proceso/valor/impacto</a:t>
                      </a:r>
                      <a:r>
                        <a:rPr sz="1100" spc="35" dirty="0">
                          <a:latin typeface="Arial"/>
                          <a:cs typeface="Arial"/>
                        </a:rPr>
                        <a:t> </a:t>
                      </a:r>
                      <a:r>
                        <a:rPr sz="1100" spc="-40" dirty="0">
                          <a:latin typeface="Arial"/>
                          <a:cs typeface="Arial"/>
                        </a:rPr>
                        <a:t>del</a:t>
                      </a:r>
                      <a:r>
                        <a:rPr sz="1100" spc="40" dirty="0">
                          <a:latin typeface="Arial"/>
                          <a:cs typeface="Arial"/>
                        </a:rPr>
                        <a:t> </a:t>
                      </a:r>
                      <a:r>
                        <a:rPr sz="1100" spc="-10" dirty="0" err="1">
                          <a:latin typeface="Arial"/>
                          <a:cs typeface="Arial"/>
                        </a:rPr>
                        <a:t>diálogo</a:t>
                      </a:r>
                      <a:endParaRPr lang="es-ES" sz="1100" spc="-10" dirty="0">
                        <a:latin typeface="Arial"/>
                        <a:cs typeface="Arial"/>
                      </a:endParaRPr>
                    </a:p>
                    <a:p>
                      <a:pPr marL="226060" marR="314960" indent="0">
                        <a:lnSpc>
                          <a:spcPct val="101800"/>
                        </a:lnSpc>
                        <a:spcBef>
                          <a:spcPts val="285"/>
                        </a:spcBef>
                        <a:buSzPct val="90909"/>
                        <a:buNone/>
                        <a:tabLst>
                          <a:tab pos="382270" algn="l"/>
                        </a:tabLst>
                      </a:pPr>
                      <a:endParaRPr lang="es-GB" sz="1100" spc="-10" dirty="0">
                        <a:latin typeface="Arial"/>
                        <a:cs typeface="Arial"/>
                      </a:endParaRPr>
                    </a:p>
                    <a:p>
                      <a:pPr marL="226060" marR="314960" indent="0">
                        <a:lnSpc>
                          <a:spcPct val="101800"/>
                        </a:lnSpc>
                        <a:spcBef>
                          <a:spcPts val="285"/>
                        </a:spcBef>
                        <a:buSzPct val="90909"/>
                        <a:buNone/>
                        <a:tabLst>
                          <a:tab pos="382270" algn="l"/>
                        </a:tabLst>
                      </a:pPr>
                      <a:r>
                        <a:rPr lang="es-GB" sz="1100" spc="-10" dirty="0">
                          <a:latin typeface="Arial"/>
                          <a:cs typeface="Arial"/>
                        </a:rPr>
                        <a:t>Reflexionar sobre una actividad de aprendizaje</a:t>
                      </a:r>
                      <a:endParaRPr sz="1100" dirty="0">
                        <a:latin typeface="Arial"/>
                        <a:cs typeface="Arial"/>
                      </a:endParaRPr>
                    </a:p>
                    <a:p>
                      <a:pPr marL="381000" marR="114300" indent="-154940">
                        <a:lnSpc>
                          <a:spcPct val="101800"/>
                        </a:lnSpc>
                        <a:spcBef>
                          <a:spcPts val="290"/>
                        </a:spcBef>
                        <a:buSzPct val="90909"/>
                        <a:buChar char="●"/>
                        <a:tabLst>
                          <a:tab pos="382270" algn="l"/>
                        </a:tabLst>
                      </a:pPr>
                      <a:r>
                        <a:rPr sz="1100" spc="-40" dirty="0">
                          <a:latin typeface="Arial"/>
                          <a:cs typeface="Arial"/>
                        </a:rPr>
                        <a:t>reﬂexionar</a:t>
                      </a:r>
                      <a:r>
                        <a:rPr sz="1100" spc="-25" dirty="0">
                          <a:latin typeface="Arial"/>
                          <a:cs typeface="Arial"/>
                        </a:rPr>
                        <a:t> </a:t>
                      </a:r>
                      <a:r>
                        <a:rPr sz="1100" spc="-40" dirty="0">
                          <a:latin typeface="Arial"/>
                          <a:cs typeface="Arial"/>
                        </a:rPr>
                        <a:t>(o</a:t>
                      </a:r>
                      <a:r>
                        <a:rPr sz="1100" spc="-20" dirty="0">
                          <a:latin typeface="Arial"/>
                          <a:cs typeface="Arial"/>
                        </a:rPr>
                        <a:t> invitar </a:t>
                      </a:r>
                      <a:r>
                        <a:rPr sz="1100" spc="-95" dirty="0">
                          <a:latin typeface="Arial"/>
                          <a:cs typeface="Arial"/>
                        </a:rPr>
                        <a:t>a</a:t>
                      </a:r>
                      <a:r>
                        <a:rPr sz="1100" spc="-20" dirty="0">
                          <a:latin typeface="Arial"/>
                          <a:cs typeface="Arial"/>
                        </a:rPr>
                        <a:t> </a:t>
                      </a:r>
                      <a:r>
                        <a:rPr sz="1100" spc="-40" dirty="0">
                          <a:latin typeface="Arial"/>
                          <a:cs typeface="Arial"/>
                        </a:rPr>
                        <a:t>reﬂexionar)</a:t>
                      </a:r>
                      <a:r>
                        <a:rPr sz="1100" spc="-25" dirty="0">
                          <a:latin typeface="Arial"/>
                          <a:cs typeface="Arial"/>
                        </a:rPr>
                        <a:t> </a:t>
                      </a:r>
                      <a:r>
                        <a:rPr sz="1100" spc="-60" dirty="0">
                          <a:latin typeface="Arial"/>
                          <a:cs typeface="Arial"/>
                        </a:rPr>
                        <a:t>sobre</a:t>
                      </a:r>
                      <a:r>
                        <a:rPr sz="1100" spc="-20" dirty="0">
                          <a:latin typeface="Arial"/>
                          <a:cs typeface="Arial"/>
                        </a:rPr>
                        <a:t> </a:t>
                      </a:r>
                      <a:r>
                        <a:rPr sz="1100" spc="-25" dirty="0">
                          <a:latin typeface="Arial"/>
                          <a:cs typeface="Arial"/>
                        </a:rPr>
                        <a:t>el 	</a:t>
                      </a:r>
                      <a:r>
                        <a:rPr sz="1100" spc="-30" dirty="0">
                          <a:latin typeface="Arial"/>
                          <a:cs typeface="Arial"/>
                        </a:rPr>
                        <a:t>valor/impacto </a:t>
                      </a:r>
                      <a:r>
                        <a:rPr sz="1100" spc="-55" dirty="0">
                          <a:latin typeface="Arial"/>
                          <a:cs typeface="Arial"/>
                        </a:rPr>
                        <a:t>de</a:t>
                      </a:r>
                      <a:r>
                        <a:rPr sz="1100" spc="-25" dirty="0">
                          <a:latin typeface="Arial"/>
                          <a:cs typeface="Arial"/>
                        </a:rPr>
                        <a:t> </a:t>
                      </a:r>
                      <a:r>
                        <a:rPr sz="1100" spc="-60" dirty="0">
                          <a:latin typeface="Arial"/>
                          <a:cs typeface="Arial"/>
                        </a:rPr>
                        <a:t>una</a:t>
                      </a:r>
                      <a:r>
                        <a:rPr sz="1100" spc="-25" dirty="0">
                          <a:latin typeface="Arial"/>
                          <a:cs typeface="Arial"/>
                        </a:rPr>
                        <a:t> </a:t>
                      </a:r>
                      <a:r>
                        <a:rPr sz="1100" spc="-20" dirty="0">
                          <a:latin typeface="Arial"/>
                          <a:cs typeface="Arial"/>
                        </a:rPr>
                        <a:t>acfvidad</a:t>
                      </a:r>
                      <a:r>
                        <a:rPr sz="1100" spc="-30" dirty="0">
                          <a:latin typeface="Arial"/>
                          <a:cs typeface="Arial"/>
                        </a:rPr>
                        <a:t> </a:t>
                      </a:r>
                      <a:r>
                        <a:rPr sz="1100" spc="-55" dirty="0">
                          <a:latin typeface="Arial"/>
                          <a:cs typeface="Arial"/>
                        </a:rPr>
                        <a:t>de</a:t>
                      </a:r>
                      <a:r>
                        <a:rPr sz="1100" spc="-25" dirty="0">
                          <a:latin typeface="Arial"/>
                          <a:cs typeface="Arial"/>
                        </a:rPr>
                        <a:t> </a:t>
                      </a:r>
                      <a:r>
                        <a:rPr sz="1100" spc="-40" dirty="0">
                          <a:latin typeface="Arial"/>
                          <a:cs typeface="Arial"/>
                        </a:rPr>
                        <a:t>aprendizaje</a:t>
                      </a:r>
                      <a:endParaRPr sz="1100" dirty="0">
                        <a:latin typeface="Arial"/>
                        <a:cs typeface="Arial"/>
                      </a:endParaRPr>
                    </a:p>
                    <a:p>
                      <a:pPr marL="90805">
                        <a:lnSpc>
                          <a:spcPct val="100000"/>
                        </a:lnSpc>
                        <a:spcBef>
                          <a:spcPts val="25"/>
                        </a:spcBef>
                      </a:pPr>
                      <a:r>
                        <a:rPr sz="1100" spc="-55" dirty="0">
                          <a:latin typeface="Arial"/>
                          <a:cs typeface="Arial"/>
                        </a:rPr>
                        <a:t>reconocer</a:t>
                      </a:r>
                      <a:r>
                        <a:rPr sz="1100" spc="-25" dirty="0">
                          <a:latin typeface="Arial"/>
                          <a:cs typeface="Arial"/>
                        </a:rPr>
                        <a:t> </a:t>
                      </a:r>
                      <a:r>
                        <a:rPr sz="1100" spc="-45" dirty="0">
                          <a:latin typeface="Arial"/>
                          <a:cs typeface="Arial"/>
                        </a:rPr>
                        <a:t>explícitamente</a:t>
                      </a:r>
                      <a:r>
                        <a:rPr sz="1100" spc="-20" dirty="0">
                          <a:latin typeface="Arial"/>
                          <a:cs typeface="Arial"/>
                        </a:rPr>
                        <a:t> </a:t>
                      </a:r>
                      <a:r>
                        <a:rPr sz="1100" spc="-40" dirty="0">
                          <a:latin typeface="Arial"/>
                          <a:cs typeface="Arial"/>
                        </a:rPr>
                        <a:t>un</a:t>
                      </a:r>
                      <a:r>
                        <a:rPr sz="1100" spc="-15" dirty="0">
                          <a:latin typeface="Arial"/>
                          <a:cs typeface="Arial"/>
                        </a:rPr>
                        <a:t> </a:t>
                      </a:r>
                      <a:r>
                        <a:rPr sz="1100" spc="-55" dirty="0">
                          <a:latin typeface="Arial"/>
                          <a:cs typeface="Arial"/>
                        </a:rPr>
                        <a:t>cambio</a:t>
                      </a:r>
                      <a:r>
                        <a:rPr sz="1100" spc="-15" dirty="0">
                          <a:latin typeface="Arial"/>
                          <a:cs typeface="Arial"/>
                        </a:rPr>
                        <a:t> </a:t>
                      </a:r>
                      <a:r>
                        <a:rPr sz="1100" spc="-55" dirty="0">
                          <a:latin typeface="Arial"/>
                          <a:cs typeface="Arial"/>
                        </a:rPr>
                        <a:t>de</a:t>
                      </a:r>
                      <a:r>
                        <a:rPr sz="1100" spc="-20" dirty="0">
                          <a:latin typeface="Arial"/>
                          <a:cs typeface="Arial"/>
                        </a:rPr>
                        <a:t> </a:t>
                      </a:r>
                      <a:r>
                        <a:rPr sz="1100" spc="-10" dirty="0">
                          <a:latin typeface="Arial"/>
                          <a:cs typeface="Arial"/>
                        </a:rPr>
                        <a:t>postura</a:t>
                      </a:r>
                      <a:endParaRPr sz="1100" dirty="0">
                        <a:latin typeface="Arial"/>
                        <a:cs typeface="Arial"/>
                      </a:endParaRPr>
                    </a:p>
                  </a:txBody>
                  <a:tcPr marL="0" marR="0" marT="10731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90805">
                        <a:lnSpc>
                          <a:spcPct val="100000"/>
                        </a:lnSpc>
                        <a:spcBef>
                          <a:spcPts val="890"/>
                        </a:spcBef>
                      </a:pPr>
                      <a:r>
                        <a:rPr sz="1100" b="1" spc="-110" dirty="0">
                          <a:latin typeface="Arial"/>
                          <a:cs typeface="Arial"/>
                        </a:rPr>
                        <a:t>Posibles</a:t>
                      </a:r>
                      <a:r>
                        <a:rPr sz="1100" b="1" spc="-40" dirty="0">
                          <a:latin typeface="Arial"/>
                          <a:cs typeface="Arial"/>
                        </a:rPr>
                        <a:t> </a:t>
                      </a:r>
                      <a:r>
                        <a:rPr sz="1100" b="1" spc="-90" dirty="0">
                          <a:latin typeface="Arial"/>
                          <a:cs typeface="Arial"/>
                        </a:rPr>
                        <a:t>palabras</a:t>
                      </a:r>
                      <a:r>
                        <a:rPr sz="1100" b="1" spc="-35" dirty="0">
                          <a:latin typeface="Arial"/>
                          <a:cs typeface="Arial"/>
                        </a:rPr>
                        <a:t> </a:t>
                      </a:r>
                      <a:r>
                        <a:rPr sz="1100" b="1" spc="-90" dirty="0">
                          <a:latin typeface="Arial"/>
                          <a:cs typeface="Arial"/>
                        </a:rPr>
                        <a:t>clave</a:t>
                      </a:r>
                      <a:r>
                        <a:rPr sz="1100" b="1" spc="-35" dirty="0">
                          <a:latin typeface="Arial"/>
                          <a:cs typeface="Arial"/>
                        </a:rPr>
                        <a:t> </a:t>
                      </a:r>
                      <a:r>
                        <a:rPr sz="1100" b="1" spc="-80" dirty="0">
                          <a:latin typeface="Arial"/>
                          <a:cs typeface="Arial"/>
                        </a:rPr>
                        <a:t>a</a:t>
                      </a:r>
                      <a:r>
                        <a:rPr sz="1100" b="1" spc="-35" dirty="0">
                          <a:latin typeface="Arial"/>
                          <a:cs typeface="Arial"/>
                        </a:rPr>
                        <a:t> </a:t>
                      </a:r>
                      <a:r>
                        <a:rPr sz="1100" b="1" spc="-95" dirty="0">
                          <a:latin typeface="Arial"/>
                          <a:cs typeface="Arial"/>
                        </a:rPr>
                        <a:t>las</a:t>
                      </a:r>
                      <a:r>
                        <a:rPr sz="1100" b="1" spc="-35" dirty="0">
                          <a:latin typeface="Arial"/>
                          <a:cs typeface="Arial"/>
                        </a:rPr>
                        <a:t> </a:t>
                      </a:r>
                      <a:r>
                        <a:rPr sz="1100" b="1" spc="-85" dirty="0">
                          <a:latin typeface="Arial"/>
                          <a:cs typeface="Arial"/>
                        </a:rPr>
                        <a:t>que</a:t>
                      </a:r>
                      <a:r>
                        <a:rPr sz="1100" b="1" spc="-35" dirty="0">
                          <a:latin typeface="Arial"/>
                          <a:cs typeface="Arial"/>
                        </a:rPr>
                        <a:t> </a:t>
                      </a:r>
                      <a:r>
                        <a:rPr sz="1100" b="1" spc="-70" dirty="0">
                          <a:latin typeface="Arial"/>
                          <a:cs typeface="Arial"/>
                        </a:rPr>
                        <a:t>prestar</a:t>
                      </a:r>
                      <a:r>
                        <a:rPr sz="1100" b="1" spc="-35" dirty="0">
                          <a:latin typeface="Arial"/>
                          <a:cs typeface="Arial"/>
                        </a:rPr>
                        <a:t> </a:t>
                      </a:r>
                      <a:r>
                        <a:rPr sz="1100" b="1" spc="-10" dirty="0">
                          <a:latin typeface="Arial"/>
                          <a:cs typeface="Arial"/>
                        </a:rPr>
                        <a:t>atención:</a:t>
                      </a:r>
                      <a:endParaRPr sz="1100" dirty="0">
                        <a:latin typeface="Arial"/>
                        <a:cs typeface="Arial"/>
                      </a:endParaRPr>
                    </a:p>
                    <a:p>
                      <a:pPr marL="112395" marR="97155">
                        <a:lnSpc>
                          <a:spcPct val="101800"/>
                        </a:lnSpc>
                        <a:spcBef>
                          <a:spcPts val="315"/>
                        </a:spcBef>
                      </a:pPr>
                      <a:r>
                        <a:rPr sz="1100" spc="-30" dirty="0">
                          <a:latin typeface="Arial"/>
                          <a:cs typeface="Arial"/>
                        </a:rPr>
                        <a:t>“Diálogo”,</a:t>
                      </a:r>
                      <a:r>
                        <a:rPr sz="1100" spc="20" dirty="0">
                          <a:latin typeface="Arial"/>
                          <a:cs typeface="Arial"/>
                        </a:rPr>
                        <a:t> </a:t>
                      </a:r>
                      <a:r>
                        <a:rPr sz="1100" spc="-40" dirty="0">
                          <a:latin typeface="Arial"/>
                          <a:cs typeface="Arial"/>
                        </a:rPr>
                        <a:t>“conversación”,</a:t>
                      </a:r>
                      <a:r>
                        <a:rPr sz="1100" spc="25" dirty="0">
                          <a:latin typeface="Arial"/>
                          <a:cs typeface="Arial"/>
                        </a:rPr>
                        <a:t> </a:t>
                      </a:r>
                      <a:r>
                        <a:rPr sz="1100" dirty="0">
                          <a:latin typeface="Arial"/>
                          <a:cs typeface="Arial"/>
                        </a:rPr>
                        <a:t>“comparfr”,</a:t>
                      </a:r>
                      <a:r>
                        <a:rPr sz="1100" spc="20" dirty="0">
                          <a:latin typeface="Arial"/>
                          <a:cs typeface="Arial"/>
                        </a:rPr>
                        <a:t> </a:t>
                      </a:r>
                      <a:r>
                        <a:rPr sz="1100" spc="-20" dirty="0">
                          <a:latin typeface="Arial"/>
                          <a:cs typeface="Arial"/>
                        </a:rPr>
                        <a:t>“trabajar</a:t>
                      </a:r>
                      <a:r>
                        <a:rPr sz="1100" spc="25" dirty="0">
                          <a:latin typeface="Arial"/>
                          <a:cs typeface="Arial"/>
                        </a:rPr>
                        <a:t> </a:t>
                      </a:r>
                      <a:r>
                        <a:rPr sz="1100" spc="-55" dirty="0">
                          <a:latin typeface="Arial"/>
                          <a:cs typeface="Arial"/>
                        </a:rPr>
                        <a:t>en</a:t>
                      </a:r>
                      <a:r>
                        <a:rPr sz="1100" spc="20" dirty="0">
                          <a:latin typeface="Arial"/>
                          <a:cs typeface="Arial"/>
                        </a:rPr>
                        <a:t> </a:t>
                      </a:r>
                      <a:r>
                        <a:rPr sz="1100" spc="-20" dirty="0">
                          <a:latin typeface="Arial"/>
                          <a:cs typeface="Arial"/>
                        </a:rPr>
                        <a:t>grupos/parejas”, </a:t>
                      </a:r>
                      <a:r>
                        <a:rPr sz="1100" spc="-10" dirty="0">
                          <a:latin typeface="Arial"/>
                          <a:cs typeface="Arial"/>
                        </a:rPr>
                        <a:t>“tarea”,</a:t>
                      </a:r>
                      <a:r>
                        <a:rPr sz="1100" spc="-20" dirty="0">
                          <a:latin typeface="Arial"/>
                          <a:cs typeface="Arial"/>
                        </a:rPr>
                        <a:t> </a:t>
                      </a:r>
                      <a:r>
                        <a:rPr sz="1100" dirty="0">
                          <a:latin typeface="Arial"/>
                          <a:cs typeface="Arial"/>
                        </a:rPr>
                        <a:t>“acfvidad”,</a:t>
                      </a:r>
                      <a:r>
                        <a:rPr sz="1100" spc="-20" dirty="0">
                          <a:latin typeface="Arial"/>
                          <a:cs typeface="Arial"/>
                        </a:rPr>
                        <a:t> </a:t>
                      </a:r>
                      <a:r>
                        <a:rPr sz="1100" dirty="0">
                          <a:latin typeface="Arial"/>
                          <a:cs typeface="Arial"/>
                        </a:rPr>
                        <a:t>“lo</a:t>
                      </a:r>
                      <a:r>
                        <a:rPr sz="1100" spc="-20" dirty="0">
                          <a:latin typeface="Arial"/>
                          <a:cs typeface="Arial"/>
                        </a:rPr>
                        <a:t> </a:t>
                      </a:r>
                      <a:r>
                        <a:rPr sz="1100" spc="-50" dirty="0">
                          <a:latin typeface="Arial"/>
                          <a:cs typeface="Arial"/>
                        </a:rPr>
                        <a:t>que</a:t>
                      </a:r>
                      <a:r>
                        <a:rPr sz="1100" spc="-20" dirty="0">
                          <a:latin typeface="Arial"/>
                          <a:cs typeface="Arial"/>
                        </a:rPr>
                        <a:t> </a:t>
                      </a:r>
                      <a:r>
                        <a:rPr sz="1100" spc="-60" dirty="0">
                          <a:latin typeface="Arial"/>
                          <a:cs typeface="Arial"/>
                        </a:rPr>
                        <a:t>han</a:t>
                      </a:r>
                      <a:r>
                        <a:rPr sz="1100" spc="-20" dirty="0">
                          <a:latin typeface="Arial"/>
                          <a:cs typeface="Arial"/>
                        </a:rPr>
                        <a:t> </a:t>
                      </a:r>
                      <a:r>
                        <a:rPr sz="1100" spc="-35" dirty="0">
                          <a:latin typeface="Arial"/>
                          <a:cs typeface="Arial"/>
                        </a:rPr>
                        <a:t>aprendido”,</a:t>
                      </a:r>
                      <a:r>
                        <a:rPr sz="1100" spc="-20" dirty="0">
                          <a:latin typeface="Arial"/>
                          <a:cs typeface="Arial"/>
                        </a:rPr>
                        <a:t> </a:t>
                      </a:r>
                      <a:r>
                        <a:rPr sz="1100" spc="-35" dirty="0">
                          <a:latin typeface="Arial"/>
                          <a:cs typeface="Arial"/>
                        </a:rPr>
                        <a:t>“He</a:t>
                      </a:r>
                      <a:r>
                        <a:rPr sz="1100" spc="-15" dirty="0">
                          <a:latin typeface="Arial"/>
                          <a:cs typeface="Arial"/>
                        </a:rPr>
                        <a:t> </a:t>
                      </a:r>
                      <a:r>
                        <a:rPr sz="1100" spc="-60" dirty="0">
                          <a:latin typeface="Arial"/>
                          <a:cs typeface="Arial"/>
                        </a:rPr>
                        <a:t>cambiado</a:t>
                      </a:r>
                      <a:r>
                        <a:rPr sz="1100" spc="-20" dirty="0">
                          <a:latin typeface="Arial"/>
                          <a:cs typeface="Arial"/>
                        </a:rPr>
                        <a:t> </a:t>
                      </a:r>
                      <a:r>
                        <a:rPr sz="1100" spc="-25" dirty="0">
                          <a:latin typeface="Arial"/>
                          <a:cs typeface="Arial"/>
                        </a:rPr>
                        <a:t>de </a:t>
                      </a:r>
                      <a:r>
                        <a:rPr sz="1100" spc="-20" dirty="0">
                          <a:latin typeface="Arial"/>
                          <a:cs typeface="Arial"/>
                        </a:rPr>
                        <a:t>opinión”,</a:t>
                      </a:r>
                      <a:r>
                        <a:rPr sz="1100" spc="-30" dirty="0">
                          <a:latin typeface="Arial"/>
                          <a:cs typeface="Arial"/>
                        </a:rPr>
                        <a:t> </a:t>
                      </a:r>
                      <a:r>
                        <a:rPr sz="1100" spc="-35" dirty="0">
                          <a:latin typeface="Arial"/>
                          <a:cs typeface="Arial"/>
                        </a:rPr>
                        <a:t>“cambiar</a:t>
                      </a:r>
                      <a:r>
                        <a:rPr sz="1100" spc="-30" dirty="0">
                          <a:latin typeface="Arial"/>
                          <a:cs typeface="Arial"/>
                        </a:rPr>
                        <a:t> </a:t>
                      </a:r>
                      <a:r>
                        <a:rPr sz="1100" spc="-60" dirty="0">
                          <a:latin typeface="Arial"/>
                          <a:cs typeface="Arial"/>
                        </a:rPr>
                        <a:t>de</a:t>
                      </a:r>
                      <a:r>
                        <a:rPr sz="1100" spc="-25" dirty="0">
                          <a:latin typeface="Arial"/>
                          <a:cs typeface="Arial"/>
                        </a:rPr>
                        <a:t> </a:t>
                      </a:r>
                      <a:r>
                        <a:rPr sz="1100" spc="-20" dirty="0">
                          <a:latin typeface="Arial"/>
                          <a:cs typeface="Arial"/>
                        </a:rPr>
                        <a:t>opinión”,</a:t>
                      </a:r>
                      <a:r>
                        <a:rPr sz="1100" spc="-30" dirty="0">
                          <a:latin typeface="Arial"/>
                          <a:cs typeface="Arial"/>
                        </a:rPr>
                        <a:t> </a:t>
                      </a:r>
                      <a:r>
                        <a:rPr sz="1100" spc="-40" dirty="0">
                          <a:latin typeface="Arial"/>
                          <a:cs typeface="Arial"/>
                        </a:rPr>
                        <a:t>“escuchar”,</a:t>
                      </a:r>
                      <a:r>
                        <a:rPr sz="1100" spc="-25" dirty="0">
                          <a:latin typeface="Arial"/>
                          <a:cs typeface="Arial"/>
                        </a:rPr>
                        <a:t> </a:t>
                      </a:r>
                      <a:r>
                        <a:rPr sz="1100" spc="-45" dirty="0">
                          <a:latin typeface="Arial"/>
                          <a:cs typeface="Arial"/>
                        </a:rPr>
                        <a:t>“reglas</a:t>
                      </a:r>
                      <a:r>
                        <a:rPr sz="1100" spc="-30" dirty="0">
                          <a:latin typeface="Arial"/>
                          <a:cs typeface="Arial"/>
                        </a:rPr>
                        <a:t> </a:t>
                      </a:r>
                      <a:r>
                        <a:rPr sz="1100" spc="-60" dirty="0">
                          <a:latin typeface="Arial"/>
                          <a:cs typeface="Arial"/>
                        </a:rPr>
                        <a:t>de</a:t>
                      </a:r>
                      <a:r>
                        <a:rPr sz="1100" spc="-25" dirty="0">
                          <a:latin typeface="Arial"/>
                          <a:cs typeface="Arial"/>
                        </a:rPr>
                        <a:t> </a:t>
                      </a:r>
                      <a:r>
                        <a:rPr sz="1100" spc="-10" dirty="0" err="1">
                          <a:latin typeface="Arial"/>
                          <a:cs typeface="Arial"/>
                        </a:rPr>
                        <a:t>conversación</a:t>
                      </a:r>
                      <a:r>
                        <a:rPr sz="1100" spc="-10" dirty="0">
                          <a:latin typeface="Arial"/>
                          <a:cs typeface="Arial"/>
                        </a:rPr>
                        <a:t>”</a:t>
                      </a:r>
                      <a:endParaRPr lang="es-ES" sz="1100" spc="-10" dirty="0">
                        <a:latin typeface="Arial"/>
                        <a:cs typeface="Arial"/>
                      </a:endParaRPr>
                    </a:p>
                    <a:p>
                      <a:pPr marL="112395" marR="97155">
                        <a:lnSpc>
                          <a:spcPct val="101800"/>
                        </a:lnSpc>
                        <a:spcBef>
                          <a:spcPts val="315"/>
                        </a:spcBef>
                      </a:pPr>
                      <a:endParaRPr sz="1100" dirty="0">
                        <a:latin typeface="Arial"/>
                        <a:cs typeface="Arial"/>
                      </a:endParaRPr>
                    </a:p>
                    <a:p>
                      <a:pPr marL="88265" algn="l">
                        <a:lnSpc>
                          <a:spcPct val="100000"/>
                        </a:lnSpc>
                        <a:spcAft>
                          <a:spcPts val="200"/>
                        </a:spcAft>
                      </a:pPr>
                      <a:r>
                        <a:rPr lang="es-MX" sz="1100" b="1" spc="0" baseline="0" dirty="0">
                          <a:latin typeface="Arial" panose="020B0604020202020204" pitchFamily="34" charset="0"/>
                          <a:cs typeface="Arial" panose="020B0604020202020204" pitchFamily="34" charset="0"/>
                        </a:rPr>
                        <a:t>Ejemplos: </a:t>
                      </a:r>
                      <a:r>
                        <a:rPr lang="es-MX" sz="1100" b="0" spc="0" baseline="0" dirty="0">
                          <a:latin typeface="Arial" panose="020B0604020202020204" pitchFamily="34" charset="0"/>
                          <a:cs typeface="Arial" panose="020B0604020202020204" pitchFamily="34" charset="0"/>
                        </a:rPr>
                        <a:t>(Nota: </a:t>
                      </a:r>
                      <a:r>
                        <a:rPr lang="es-MX" sz="1100" b="0" i="1" spc="0" baseline="0" dirty="0">
                          <a:latin typeface="Arial" panose="020B0604020202020204" pitchFamily="34" charset="0"/>
                          <a:cs typeface="Arial" panose="020B0604020202020204" pitchFamily="34" charset="0"/>
                        </a:rPr>
                        <a:t>A veces un comentario puede incluir una reflexión tanto sobre el diálogo como sobre la actividad de aprendizaje</a:t>
                      </a:r>
                      <a:r>
                        <a:rPr lang="es-MX" sz="1100" b="0" spc="0" baseline="0" dirty="0">
                          <a:latin typeface="Arial" panose="020B0604020202020204" pitchFamily="34" charset="0"/>
                          <a:cs typeface="Arial" panose="020B0604020202020204" pitchFamily="34" charset="0"/>
                        </a:rPr>
                        <a:t>)
Me gusta compartir ideas porque nos puede dar nuevas ideas para nuestra escritura
Ellos (hablando y escuchando) van de la mano, ¿no?
En tu grupo, ¿puedes pensar en lo que hace que el diálogo funcione?
¿Crees que necesitamos nuevas reglas de conversación para la próxima vez?
Veo que se escuchan con atención; ¿Eso ayudó a entender los debates sobre el racismo institucional?
Como "tomador de notas" en tu grupo, ¿sientiste que participóaste en el diálogo?
¿Qué o de quién fue el argumento que te ayudó a cambiar de opinión y por qué?  
¿Qué has aprendido en la lección de hoy? ¿Has cambiado lo que piensas?
Nuestro grupo produjo un cartel realmente convincente sobre el cambio climático para diferentes audiencias</a:t>
                      </a:r>
                    </a:p>
                  </a:txBody>
                  <a:tcPr marL="0" marR="0" marT="113030"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311114130"/>
              </p:ext>
            </p:extLst>
          </p:nvPr>
        </p:nvGraphicFramePr>
        <p:xfrm>
          <a:off x="463176" y="368688"/>
          <a:ext cx="9784080" cy="4382135"/>
        </p:xfrm>
        <a:graphic>
          <a:graphicData uri="http://schemas.openxmlformats.org/drawingml/2006/table">
            <a:tbl>
              <a:tblPr firstRow="1" bandRow="1">
                <a:tableStyleId>{2D5ABB26-0587-4C30-8999-92F81FD0307C}</a:tableStyleId>
              </a:tblPr>
              <a:tblGrid>
                <a:gridCol w="2472055">
                  <a:extLst>
                    <a:ext uri="{9D8B030D-6E8A-4147-A177-3AD203B41FA5}">
                      <a16:colId xmlns:a16="http://schemas.microsoft.com/office/drawing/2014/main" val="20000"/>
                    </a:ext>
                  </a:extLst>
                </a:gridCol>
                <a:gridCol w="3139440">
                  <a:extLst>
                    <a:ext uri="{9D8B030D-6E8A-4147-A177-3AD203B41FA5}">
                      <a16:colId xmlns:a16="http://schemas.microsoft.com/office/drawing/2014/main" val="20001"/>
                    </a:ext>
                  </a:extLst>
                </a:gridCol>
                <a:gridCol w="4172585">
                  <a:extLst>
                    <a:ext uri="{9D8B030D-6E8A-4147-A177-3AD203B41FA5}">
                      <a16:colId xmlns:a16="http://schemas.microsoft.com/office/drawing/2014/main" val="20002"/>
                    </a:ext>
                  </a:extLst>
                </a:gridCol>
              </a:tblGrid>
              <a:tr h="359410">
                <a:tc>
                  <a:txBody>
                    <a:bodyPr/>
                    <a:lstStyle/>
                    <a:p>
                      <a:pPr marL="327025">
                        <a:lnSpc>
                          <a:spcPct val="100000"/>
                        </a:lnSpc>
                        <a:spcBef>
                          <a:spcPts val="265"/>
                        </a:spcBef>
                      </a:pPr>
                      <a:r>
                        <a:rPr sz="1100" b="1" spc="-160" dirty="0">
                          <a:latin typeface="Arial"/>
                          <a:cs typeface="Arial"/>
                        </a:rPr>
                        <a:t>CATEGORÍAS</a:t>
                      </a:r>
                      <a:r>
                        <a:rPr sz="1100" b="1" spc="-20" dirty="0">
                          <a:latin typeface="Arial"/>
                          <a:cs typeface="Arial"/>
                        </a:rPr>
                        <a:t> </a:t>
                      </a:r>
                      <a:r>
                        <a:rPr sz="1100" b="1" spc="-165" dirty="0">
                          <a:latin typeface="Arial"/>
                          <a:cs typeface="Arial"/>
                        </a:rPr>
                        <a:t>DE</a:t>
                      </a:r>
                      <a:r>
                        <a:rPr sz="1100" b="1" spc="-15" dirty="0">
                          <a:latin typeface="Arial"/>
                          <a:cs typeface="Arial"/>
                        </a:rPr>
                        <a:t> </a:t>
                      </a:r>
                      <a:r>
                        <a:rPr sz="1100" b="1" spc="-40" dirty="0">
                          <a:latin typeface="Arial"/>
                          <a:cs typeface="Arial"/>
                        </a:rPr>
                        <a:t>CODIFICACIÓN</a:t>
                      </a:r>
                      <a:endParaRPr sz="1100">
                        <a:latin typeface="Arial"/>
                        <a:cs typeface="Arial"/>
                      </a:endParaRPr>
                    </a:p>
                  </a:txBody>
                  <a:tcPr marL="0" marR="0" marT="3365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587375">
                        <a:lnSpc>
                          <a:spcPct val="100000"/>
                        </a:lnSpc>
                        <a:spcBef>
                          <a:spcPts val="265"/>
                        </a:spcBef>
                      </a:pPr>
                      <a:r>
                        <a:rPr sz="1100" b="1" spc="-140" dirty="0">
                          <a:latin typeface="Arial"/>
                          <a:cs typeface="Arial"/>
                        </a:rPr>
                        <a:t>CONTRIBUCIONES</a:t>
                      </a:r>
                      <a:r>
                        <a:rPr sz="1100" b="1" spc="-25" dirty="0">
                          <a:latin typeface="Arial"/>
                          <a:cs typeface="Arial"/>
                        </a:rPr>
                        <a:t> </a:t>
                      </a:r>
                      <a:r>
                        <a:rPr sz="1100" b="1" spc="-175" dirty="0">
                          <a:latin typeface="Arial"/>
                          <a:cs typeface="Arial"/>
                        </a:rPr>
                        <a:t>Y</a:t>
                      </a:r>
                      <a:r>
                        <a:rPr sz="1100" b="1" spc="-25" dirty="0">
                          <a:latin typeface="Arial"/>
                          <a:cs typeface="Arial"/>
                        </a:rPr>
                        <a:t> </a:t>
                      </a:r>
                      <a:r>
                        <a:rPr sz="1100" b="1" spc="-75" dirty="0">
                          <a:latin typeface="Arial"/>
                          <a:cs typeface="Arial"/>
                        </a:rPr>
                        <a:t>ESTRATEGIAS</a:t>
                      </a:r>
                      <a:endParaRPr sz="1100">
                        <a:latin typeface="Arial"/>
                        <a:cs typeface="Arial"/>
                      </a:endParaRPr>
                    </a:p>
                  </a:txBody>
                  <a:tcPr marL="0" marR="0" marT="3365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algn="ctr">
                        <a:lnSpc>
                          <a:spcPct val="100000"/>
                        </a:lnSpc>
                        <a:spcBef>
                          <a:spcPts val="265"/>
                        </a:spcBef>
                      </a:pPr>
                      <a:r>
                        <a:rPr sz="1100" b="1" spc="-140" dirty="0">
                          <a:latin typeface="Arial"/>
                          <a:cs typeface="Arial"/>
                        </a:rPr>
                        <a:t>¿QUÉ</a:t>
                      </a:r>
                      <a:r>
                        <a:rPr sz="1100" b="1" spc="-55" dirty="0">
                          <a:latin typeface="Arial"/>
                          <a:cs typeface="Arial"/>
                        </a:rPr>
                        <a:t> </a:t>
                      </a:r>
                      <a:r>
                        <a:rPr sz="1100" b="1" spc="-70" dirty="0">
                          <a:latin typeface="Arial"/>
                          <a:cs typeface="Arial"/>
                        </a:rPr>
                        <a:t>ESCUCHAMOS?</a:t>
                      </a:r>
                      <a:endParaRPr sz="1100">
                        <a:latin typeface="Arial"/>
                        <a:cs typeface="Arial"/>
                      </a:endParaRPr>
                    </a:p>
                  </a:txBody>
                  <a:tcPr marL="0" marR="0" marT="3365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extLst>
                  <a:ext uri="{0D108BD9-81ED-4DB2-BD59-A6C34878D82A}">
                    <a16:rowId xmlns:a16="http://schemas.microsoft.com/office/drawing/2014/main" val="10000"/>
                  </a:ext>
                </a:extLst>
              </a:tr>
              <a:tr h="4022725">
                <a:tc>
                  <a:txBody>
                    <a:bodyPr/>
                    <a:lstStyle/>
                    <a:p>
                      <a:pPr marL="91440">
                        <a:lnSpc>
                          <a:spcPct val="100000"/>
                        </a:lnSpc>
                        <a:spcBef>
                          <a:spcPts val="890"/>
                        </a:spcBef>
                      </a:pPr>
                      <a:r>
                        <a:rPr sz="1150" b="1" spc="-229" dirty="0">
                          <a:latin typeface="Arial"/>
                          <a:cs typeface="Arial"/>
                        </a:rPr>
                        <a:t>C</a:t>
                      </a:r>
                      <a:r>
                        <a:rPr sz="1150" b="1" spc="-60" dirty="0">
                          <a:latin typeface="Arial"/>
                          <a:cs typeface="Arial"/>
                        </a:rPr>
                        <a:t> </a:t>
                      </a:r>
                      <a:r>
                        <a:rPr sz="1150" b="1" spc="-70" dirty="0">
                          <a:latin typeface="Arial"/>
                          <a:cs typeface="Arial"/>
                        </a:rPr>
                        <a:t>–</a:t>
                      </a:r>
                      <a:r>
                        <a:rPr sz="1150" b="1" spc="-60" dirty="0">
                          <a:latin typeface="Arial"/>
                          <a:cs typeface="Arial"/>
                        </a:rPr>
                        <a:t> </a:t>
                      </a:r>
                      <a:r>
                        <a:rPr sz="1150" b="1" spc="-10" dirty="0">
                          <a:latin typeface="Arial"/>
                          <a:cs typeface="Arial"/>
                        </a:rPr>
                        <a:t>Conectar</a:t>
                      </a:r>
                      <a:endParaRPr sz="1150">
                        <a:latin typeface="Arial"/>
                        <a:cs typeface="Arial"/>
                      </a:endParaRPr>
                    </a:p>
                    <a:p>
                      <a:pPr marL="91440" marR="159385">
                        <a:lnSpc>
                          <a:spcPct val="101400"/>
                        </a:lnSpc>
                        <a:spcBef>
                          <a:spcPts val="20"/>
                        </a:spcBef>
                      </a:pPr>
                      <a:r>
                        <a:rPr sz="1100" spc="-75" dirty="0">
                          <a:latin typeface="Arial"/>
                          <a:cs typeface="Arial"/>
                        </a:rPr>
                        <a:t>Hacer</a:t>
                      </a:r>
                      <a:r>
                        <a:rPr sz="1100" spc="-35" dirty="0">
                          <a:latin typeface="Arial"/>
                          <a:cs typeface="Arial"/>
                        </a:rPr>
                        <a:t> </a:t>
                      </a:r>
                      <a:r>
                        <a:rPr sz="1100" spc="-40" dirty="0">
                          <a:latin typeface="Arial"/>
                          <a:cs typeface="Arial"/>
                        </a:rPr>
                        <a:t>explícito</a:t>
                      </a:r>
                      <a:r>
                        <a:rPr sz="1100" spc="-30" dirty="0">
                          <a:latin typeface="Arial"/>
                          <a:cs typeface="Arial"/>
                        </a:rPr>
                        <a:t> </a:t>
                      </a:r>
                      <a:r>
                        <a:rPr sz="1100" spc="-35" dirty="0">
                          <a:latin typeface="Arial"/>
                          <a:cs typeface="Arial"/>
                        </a:rPr>
                        <a:t>el</a:t>
                      </a:r>
                      <a:r>
                        <a:rPr sz="1100" spc="-30" dirty="0">
                          <a:latin typeface="Arial"/>
                          <a:cs typeface="Arial"/>
                        </a:rPr>
                        <a:t> </a:t>
                      </a:r>
                      <a:r>
                        <a:rPr sz="1100" spc="-60" dirty="0">
                          <a:latin typeface="Arial"/>
                          <a:cs typeface="Arial"/>
                        </a:rPr>
                        <a:t>proceso</a:t>
                      </a:r>
                      <a:r>
                        <a:rPr sz="1100" spc="-30" dirty="0">
                          <a:latin typeface="Arial"/>
                          <a:cs typeface="Arial"/>
                        </a:rPr>
                        <a:t> </a:t>
                      </a:r>
                      <a:r>
                        <a:rPr sz="1100" spc="-35" dirty="0">
                          <a:latin typeface="Arial"/>
                          <a:cs typeface="Arial"/>
                        </a:rPr>
                        <a:t>de </a:t>
                      </a:r>
                      <a:r>
                        <a:rPr sz="1100" spc="-55" dirty="0">
                          <a:latin typeface="Arial"/>
                          <a:cs typeface="Arial"/>
                        </a:rPr>
                        <a:t>aprendizaje</a:t>
                      </a:r>
                      <a:r>
                        <a:rPr sz="1100" spc="-15" dirty="0">
                          <a:latin typeface="Arial"/>
                          <a:cs typeface="Arial"/>
                        </a:rPr>
                        <a:t> </a:t>
                      </a:r>
                      <a:r>
                        <a:rPr sz="1100" spc="-50" dirty="0">
                          <a:latin typeface="Arial"/>
                          <a:cs typeface="Arial"/>
                        </a:rPr>
                        <a:t>vinculando</a:t>
                      </a:r>
                      <a:r>
                        <a:rPr sz="1100" spc="-10" dirty="0">
                          <a:latin typeface="Arial"/>
                          <a:cs typeface="Arial"/>
                        </a:rPr>
                        <a:t> </a:t>
                      </a:r>
                      <a:r>
                        <a:rPr sz="1100" spc="-25" dirty="0">
                          <a:latin typeface="Arial"/>
                          <a:cs typeface="Arial"/>
                        </a:rPr>
                        <a:t>las </a:t>
                      </a:r>
                      <a:r>
                        <a:rPr sz="1100" spc="-45" dirty="0">
                          <a:latin typeface="Arial"/>
                          <a:cs typeface="Arial"/>
                        </a:rPr>
                        <a:t>contribuciones,</a:t>
                      </a:r>
                      <a:r>
                        <a:rPr sz="1100" spc="-15" dirty="0">
                          <a:latin typeface="Arial"/>
                          <a:cs typeface="Arial"/>
                        </a:rPr>
                        <a:t> </a:t>
                      </a:r>
                      <a:r>
                        <a:rPr sz="1100" spc="-55" dirty="0">
                          <a:latin typeface="Arial"/>
                          <a:cs typeface="Arial"/>
                        </a:rPr>
                        <a:t>los</a:t>
                      </a:r>
                      <a:r>
                        <a:rPr sz="1100" dirty="0">
                          <a:latin typeface="Arial"/>
                          <a:cs typeface="Arial"/>
                        </a:rPr>
                        <a:t> </a:t>
                      </a:r>
                      <a:r>
                        <a:rPr sz="1100" spc="-50" dirty="0">
                          <a:latin typeface="Arial"/>
                          <a:cs typeface="Arial"/>
                        </a:rPr>
                        <a:t>conocimientos</a:t>
                      </a:r>
                      <a:r>
                        <a:rPr sz="1100" spc="-10" dirty="0">
                          <a:latin typeface="Arial"/>
                          <a:cs typeface="Arial"/>
                        </a:rPr>
                        <a:t> </a:t>
                      </a:r>
                      <a:r>
                        <a:rPr sz="1100" spc="-55" dirty="0">
                          <a:latin typeface="Arial"/>
                          <a:cs typeface="Arial"/>
                        </a:rPr>
                        <a:t>y</a:t>
                      </a:r>
                      <a:r>
                        <a:rPr sz="1100" spc="-15" dirty="0">
                          <a:latin typeface="Arial"/>
                          <a:cs typeface="Arial"/>
                        </a:rPr>
                        <a:t> </a:t>
                      </a:r>
                      <a:r>
                        <a:rPr sz="1100" spc="-25" dirty="0">
                          <a:latin typeface="Arial"/>
                          <a:cs typeface="Arial"/>
                        </a:rPr>
                        <a:t>las </a:t>
                      </a:r>
                      <a:r>
                        <a:rPr sz="1100" spc="-60" dirty="0">
                          <a:latin typeface="Arial"/>
                          <a:cs typeface="Arial"/>
                        </a:rPr>
                        <a:t>experiencias</a:t>
                      </a:r>
                      <a:r>
                        <a:rPr sz="1100" spc="-40" dirty="0">
                          <a:latin typeface="Arial"/>
                          <a:cs typeface="Arial"/>
                        </a:rPr>
                        <a:t> </a:t>
                      </a:r>
                      <a:r>
                        <a:rPr sz="1100" spc="-85" dirty="0">
                          <a:latin typeface="Arial"/>
                          <a:cs typeface="Arial"/>
                        </a:rPr>
                        <a:t>más</a:t>
                      </a:r>
                      <a:r>
                        <a:rPr sz="1100" spc="-40" dirty="0">
                          <a:latin typeface="Arial"/>
                          <a:cs typeface="Arial"/>
                        </a:rPr>
                        <a:t> </a:t>
                      </a:r>
                      <a:r>
                        <a:rPr sz="1100" spc="-50" dirty="0">
                          <a:latin typeface="Arial"/>
                          <a:cs typeface="Arial"/>
                        </a:rPr>
                        <a:t>allá</a:t>
                      </a:r>
                      <a:r>
                        <a:rPr sz="1100" spc="-40" dirty="0">
                          <a:latin typeface="Arial"/>
                          <a:cs typeface="Arial"/>
                        </a:rPr>
                        <a:t> del</a:t>
                      </a:r>
                      <a:r>
                        <a:rPr sz="1100" spc="-35" dirty="0">
                          <a:latin typeface="Arial"/>
                          <a:cs typeface="Arial"/>
                        </a:rPr>
                        <a:t> </a:t>
                      </a:r>
                      <a:r>
                        <a:rPr sz="1100" spc="-10" dirty="0">
                          <a:latin typeface="Arial"/>
                          <a:cs typeface="Arial"/>
                        </a:rPr>
                        <a:t>diálogo inmediato</a:t>
                      </a:r>
                      <a:endParaRPr sz="1100">
                        <a:latin typeface="Arial"/>
                        <a:cs typeface="Arial"/>
                      </a:endParaRPr>
                    </a:p>
                  </a:txBody>
                  <a:tcPr marL="0" marR="0" marT="113030"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319405" marR="195580" indent="-180340">
                        <a:lnSpc>
                          <a:spcPct val="101800"/>
                        </a:lnSpc>
                        <a:spcBef>
                          <a:spcPts val="1035"/>
                        </a:spcBef>
                        <a:buSzPct val="109090"/>
                        <a:buChar char="•"/>
                        <a:tabLst>
                          <a:tab pos="319405" algn="l"/>
                        </a:tabLst>
                      </a:pPr>
                      <a:r>
                        <a:rPr sz="1100" spc="-30" dirty="0">
                          <a:latin typeface="Arial"/>
                          <a:cs typeface="Arial"/>
                        </a:rPr>
                        <a:t>remitirse</a:t>
                      </a:r>
                      <a:r>
                        <a:rPr sz="1100" spc="-10" dirty="0">
                          <a:latin typeface="Arial"/>
                          <a:cs typeface="Arial"/>
                        </a:rPr>
                        <a:t> </a:t>
                      </a:r>
                      <a:r>
                        <a:rPr sz="1100" spc="-95" dirty="0">
                          <a:latin typeface="Arial"/>
                          <a:cs typeface="Arial"/>
                        </a:rPr>
                        <a:t>a</a:t>
                      </a:r>
                      <a:r>
                        <a:rPr sz="1100" spc="-5" dirty="0">
                          <a:latin typeface="Arial"/>
                          <a:cs typeface="Arial"/>
                        </a:rPr>
                        <a:t> </a:t>
                      </a:r>
                      <a:r>
                        <a:rPr sz="1100" spc="-45" dirty="0">
                          <a:latin typeface="Arial"/>
                          <a:cs typeface="Arial"/>
                        </a:rPr>
                        <a:t>contribuciones</a:t>
                      </a:r>
                      <a:r>
                        <a:rPr sz="1100" spc="-10" dirty="0">
                          <a:latin typeface="Arial"/>
                          <a:cs typeface="Arial"/>
                        </a:rPr>
                        <a:t> </a:t>
                      </a:r>
                      <a:r>
                        <a:rPr sz="1100" spc="-40" dirty="0">
                          <a:latin typeface="Arial"/>
                          <a:cs typeface="Arial"/>
                        </a:rPr>
                        <a:t>anteriores</a:t>
                      </a:r>
                      <a:r>
                        <a:rPr sz="1100" spc="-5" dirty="0">
                          <a:latin typeface="Arial"/>
                          <a:cs typeface="Arial"/>
                        </a:rPr>
                        <a:t> </a:t>
                      </a:r>
                      <a:r>
                        <a:rPr sz="1100" spc="-50" dirty="0">
                          <a:latin typeface="Arial"/>
                          <a:cs typeface="Arial"/>
                        </a:rPr>
                        <a:t>o </a:t>
                      </a:r>
                      <a:r>
                        <a:rPr sz="1100" spc="-35" dirty="0">
                          <a:latin typeface="Arial"/>
                          <a:cs typeface="Arial"/>
                        </a:rPr>
                        <a:t>anticipar</a:t>
                      </a:r>
                      <a:r>
                        <a:rPr sz="1100" spc="-30" dirty="0">
                          <a:latin typeface="Arial"/>
                          <a:cs typeface="Arial"/>
                        </a:rPr>
                        <a:t> </a:t>
                      </a:r>
                      <a:r>
                        <a:rPr sz="1100" spc="-50" dirty="0">
                          <a:latin typeface="Arial"/>
                          <a:cs typeface="Arial"/>
                        </a:rPr>
                        <a:t>preguntas</a:t>
                      </a:r>
                      <a:r>
                        <a:rPr sz="1100" spc="-25" dirty="0">
                          <a:latin typeface="Arial"/>
                          <a:cs typeface="Arial"/>
                        </a:rPr>
                        <a:t> </a:t>
                      </a:r>
                      <a:r>
                        <a:rPr sz="1100" spc="-50" dirty="0">
                          <a:latin typeface="Arial"/>
                          <a:cs typeface="Arial"/>
                        </a:rPr>
                        <a:t>que</a:t>
                      </a:r>
                      <a:r>
                        <a:rPr sz="1100" spc="-25" dirty="0">
                          <a:latin typeface="Arial"/>
                          <a:cs typeface="Arial"/>
                        </a:rPr>
                        <a:t> </a:t>
                      </a:r>
                      <a:r>
                        <a:rPr sz="1100" spc="-65" dirty="0">
                          <a:latin typeface="Arial"/>
                          <a:cs typeface="Arial"/>
                        </a:rPr>
                        <a:t>serán</a:t>
                      </a:r>
                      <a:r>
                        <a:rPr sz="1100" spc="-25" dirty="0">
                          <a:latin typeface="Arial"/>
                          <a:cs typeface="Arial"/>
                        </a:rPr>
                        <a:t> </a:t>
                      </a:r>
                      <a:r>
                        <a:rPr sz="1100" spc="-60" dirty="0">
                          <a:latin typeface="Arial"/>
                          <a:cs typeface="Arial"/>
                        </a:rPr>
                        <a:t>planteadas</a:t>
                      </a:r>
                      <a:r>
                        <a:rPr sz="1100" spc="-25" dirty="0">
                          <a:latin typeface="Arial"/>
                          <a:cs typeface="Arial"/>
                        </a:rPr>
                        <a:t> </a:t>
                      </a:r>
                      <a:r>
                        <a:rPr sz="1100" spc="-30" dirty="0">
                          <a:latin typeface="Arial"/>
                          <a:cs typeface="Arial"/>
                        </a:rPr>
                        <a:t>más </a:t>
                      </a:r>
                      <a:r>
                        <a:rPr sz="1100" spc="-10" dirty="0">
                          <a:latin typeface="Arial"/>
                          <a:cs typeface="Arial"/>
                        </a:rPr>
                        <a:t>adelante</a:t>
                      </a:r>
                      <a:endParaRPr sz="1100" dirty="0">
                        <a:latin typeface="Arial"/>
                        <a:cs typeface="Arial"/>
                      </a:endParaRPr>
                    </a:p>
                    <a:p>
                      <a:pPr marL="316865" marR="177165" indent="-177800">
                        <a:lnSpc>
                          <a:spcPct val="101800"/>
                        </a:lnSpc>
                        <a:spcBef>
                          <a:spcPts val="290"/>
                        </a:spcBef>
                        <a:buSzPct val="90909"/>
                        <a:buChar char="•"/>
                        <a:tabLst>
                          <a:tab pos="319405" algn="l"/>
                        </a:tabLst>
                      </a:pPr>
                      <a:r>
                        <a:rPr sz="1100" dirty="0">
                          <a:latin typeface="Arial"/>
                          <a:cs typeface="Arial"/>
                        </a:rPr>
                        <a:t>anfcipar</a:t>
                      </a:r>
                      <a:r>
                        <a:rPr sz="1100" spc="-45" dirty="0">
                          <a:latin typeface="Arial"/>
                          <a:cs typeface="Arial"/>
                        </a:rPr>
                        <a:t> </a:t>
                      </a:r>
                      <a:r>
                        <a:rPr sz="1100" spc="-40" dirty="0">
                          <a:latin typeface="Arial"/>
                          <a:cs typeface="Arial"/>
                        </a:rPr>
                        <a:t>o</a:t>
                      </a:r>
                      <a:r>
                        <a:rPr sz="1100" spc="-45" dirty="0">
                          <a:latin typeface="Arial"/>
                          <a:cs typeface="Arial"/>
                        </a:rPr>
                        <a:t> </a:t>
                      </a:r>
                      <a:r>
                        <a:rPr sz="1100" dirty="0">
                          <a:latin typeface="Arial"/>
                          <a:cs typeface="Arial"/>
                        </a:rPr>
                        <a:t>remifrse</a:t>
                      </a:r>
                      <a:r>
                        <a:rPr sz="1100" spc="-45" dirty="0">
                          <a:latin typeface="Arial"/>
                          <a:cs typeface="Arial"/>
                        </a:rPr>
                        <a:t> </a:t>
                      </a:r>
                      <a:r>
                        <a:rPr sz="1100" spc="-95" dirty="0">
                          <a:latin typeface="Arial"/>
                          <a:cs typeface="Arial"/>
                        </a:rPr>
                        <a:t>a</a:t>
                      </a:r>
                      <a:r>
                        <a:rPr sz="1100" spc="-45" dirty="0">
                          <a:latin typeface="Arial"/>
                          <a:cs typeface="Arial"/>
                        </a:rPr>
                        <a:t> </a:t>
                      </a:r>
                      <a:r>
                        <a:rPr sz="1100" spc="-35" dirty="0">
                          <a:latin typeface="Arial"/>
                          <a:cs typeface="Arial"/>
                        </a:rPr>
                        <a:t>acfvidades</a:t>
                      </a:r>
                      <a:r>
                        <a:rPr sz="1100" spc="-40" dirty="0">
                          <a:latin typeface="Arial"/>
                          <a:cs typeface="Arial"/>
                        </a:rPr>
                        <a:t> o</a:t>
                      </a:r>
                      <a:r>
                        <a:rPr sz="1100" spc="-45" dirty="0">
                          <a:latin typeface="Arial"/>
                          <a:cs typeface="Arial"/>
                        </a:rPr>
                        <a:t> </a:t>
                      </a:r>
                      <a:r>
                        <a:rPr sz="1100" spc="-35" dirty="0">
                          <a:latin typeface="Arial"/>
                          <a:cs typeface="Arial"/>
                        </a:rPr>
                        <a:t>conceptos 	</a:t>
                      </a:r>
                      <a:r>
                        <a:rPr sz="1100" spc="-10" dirty="0">
                          <a:latin typeface="Arial"/>
                          <a:cs typeface="Arial"/>
                        </a:rPr>
                        <a:t>perfnentes</a:t>
                      </a:r>
                      <a:endParaRPr sz="1100" dirty="0">
                        <a:latin typeface="Arial"/>
                        <a:cs typeface="Arial"/>
                      </a:endParaRPr>
                    </a:p>
                    <a:p>
                      <a:pPr marL="319405" marR="205740" indent="-180340">
                        <a:lnSpc>
                          <a:spcPct val="101800"/>
                        </a:lnSpc>
                        <a:spcBef>
                          <a:spcPts val="455"/>
                        </a:spcBef>
                        <a:buSzPct val="109090"/>
                        <a:buChar char="•"/>
                        <a:tabLst>
                          <a:tab pos="319405" algn="l"/>
                        </a:tabLst>
                      </a:pPr>
                      <a:r>
                        <a:rPr sz="1100" spc="-55" dirty="0">
                          <a:latin typeface="Arial"/>
                          <a:cs typeface="Arial"/>
                        </a:rPr>
                        <a:t>hacer</a:t>
                      </a:r>
                      <a:r>
                        <a:rPr sz="1100" spc="-30" dirty="0">
                          <a:latin typeface="Arial"/>
                          <a:cs typeface="Arial"/>
                        </a:rPr>
                        <a:t> </a:t>
                      </a:r>
                      <a:r>
                        <a:rPr sz="1100" spc="-45" dirty="0">
                          <a:latin typeface="Arial"/>
                          <a:cs typeface="Arial"/>
                        </a:rPr>
                        <a:t>referencia</a:t>
                      </a:r>
                      <a:r>
                        <a:rPr sz="1100" spc="-25" dirty="0">
                          <a:latin typeface="Arial"/>
                          <a:cs typeface="Arial"/>
                        </a:rPr>
                        <a:t> </a:t>
                      </a:r>
                      <a:r>
                        <a:rPr sz="1100" spc="-95" dirty="0">
                          <a:latin typeface="Arial"/>
                          <a:cs typeface="Arial"/>
                        </a:rPr>
                        <a:t>a</a:t>
                      </a:r>
                      <a:r>
                        <a:rPr sz="1100" spc="-25" dirty="0">
                          <a:latin typeface="Arial"/>
                          <a:cs typeface="Arial"/>
                        </a:rPr>
                        <a:t> </a:t>
                      </a:r>
                      <a:r>
                        <a:rPr sz="1100" spc="-45" dirty="0">
                          <a:latin typeface="Arial"/>
                          <a:cs typeface="Arial"/>
                        </a:rPr>
                        <a:t>contextos</a:t>
                      </a:r>
                      <a:r>
                        <a:rPr sz="1100" spc="-25" dirty="0">
                          <a:latin typeface="Arial"/>
                          <a:cs typeface="Arial"/>
                        </a:rPr>
                        <a:t> </a:t>
                      </a:r>
                      <a:r>
                        <a:rPr sz="1100" spc="-90" dirty="0">
                          <a:latin typeface="Arial"/>
                          <a:cs typeface="Arial"/>
                        </a:rPr>
                        <a:t>más</a:t>
                      </a:r>
                      <a:r>
                        <a:rPr sz="1100" spc="-30" dirty="0">
                          <a:latin typeface="Arial"/>
                          <a:cs typeface="Arial"/>
                        </a:rPr>
                        <a:t> </a:t>
                      </a:r>
                      <a:r>
                        <a:rPr sz="1100" spc="-55" dirty="0">
                          <a:latin typeface="Arial"/>
                          <a:cs typeface="Arial"/>
                        </a:rPr>
                        <a:t>amplios</a:t>
                      </a:r>
                      <a:r>
                        <a:rPr sz="1100" spc="-25" dirty="0">
                          <a:latin typeface="Arial"/>
                          <a:cs typeface="Arial"/>
                        </a:rPr>
                        <a:t> que </a:t>
                      </a:r>
                      <a:r>
                        <a:rPr sz="1100" spc="-35" dirty="0">
                          <a:latin typeface="Arial"/>
                          <a:cs typeface="Arial"/>
                        </a:rPr>
                        <a:t>el</a:t>
                      </a:r>
                      <a:r>
                        <a:rPr sz="1100" spc="-50" dirty="0">
                          <a:latin typeface="Arial"/>
                          <a:cs typeface="Arial"/>
                        </a:rPr>
                        <a:t> </a:t>
                      </a:r>
                      <a:r>
                        <a:rPr sz="1100" spc="-60" dirty="0">
                          <a:latin typeface="Arial"/>
                          <a:cs typeface="Arial"/>
                        </a:rPr>
                        <a:t>aula</a:t>
                      </a:r>
                      <a:r>
                        <a:rPr sz="1100" spc="-50" dirty="0">
                          <a:latin typeface="Arial"/>
                          <a:cs typeface="Arial"/>
                        </a:rPr>
                        <a:t> </a:t>
                      </a:r>
                      <a:r>
                        <a:rPr sz="1100" spc="-40" dirty="0">
                          <a:latin typeface="Arial"/>
                          <a:cs typeface="Arial"/>
                        </a:rPr>
                        <a:t>o</a:t>
                      </a:r>
                      <a:r>
                        <a:rPr sz="1100" spc="-50" dirty="0">
                          <a:latin typeface="Arial"/>
                          <a:cs typeface="Arial"/>
                        </a:rPr>
                        <a:t> </a:t>
                      </a:r>
                      <a:r>
                        <a:rPr sz="1100" spc="-95" dirty="0">
                          <a:latin typeface="Arial"/>
                          <a:cs typeface="Arial"/>
                        </a:rPr>
                        <a:t>a</a:t>
                      </a:r>
                      <a:r>
                        <a:rPr sz="1100" spc="-50" dirty="0">
                          <a:latin typeface="Arial"/>
                          <a:cs typeface="Arial"/>
                        </a:rPr>
                        <a:t> </a:t>
                      </a:r>
                      <a:r>
                        <a:rPr sz="1100" spc="-10" dirty="0">
                          <a:latin typeface="Arial"/>
                          <a:cs typeface="Arial"/>
                        </a:rPr>
                        <a:t>conocimientos/</a:t>
                      </a:r>
                      <a:r>
                        <a:rPr sz="1100" spc="-10" dirty="0" err="1">
                          <a:latin typeface="Arial"/>
                          <a:cs typeface="Arial"/>
                        </a:rPr>
                        <a:t>experiencias</a:t>
                      </a:r>
                      <a:r>
                        <a:rPr sz="1100" spc="-10" dirty="0">
                          <a:latin typeface="Arial"/>
                          <a:cs typeface="Arial"/>
                        </a:rPr>
                        <a:t> </a:t>
                      </a:r>
                      <a:r>
                        <a:rPr sz="1100" spc="-10" dirty="0" err="1">
                          <a:latin typeface="Arial"/>
                          <a:cs typeface="Arial"/>
                        </a:rPr>
                        <a:t>anteriores</a:t>
                      </a:r>
                      <a:r>
                        <a:rPr lang="es-ES" sz="1100" spc="-10" dirty="0">
                          <a:latin typeface="Arial"/>
                          <a:cs typeface="Arial"/>
                        </a:rPr>
                        <a:t>/experiencias cotidianas</a:t>
                      </a:r>
                      <a:endParaRPr sz="1100" dirty="0">
                        <a:latin typeface="Arial"/>
                        <a:cs typeface="Arial"/>
                      </a:endParaRPr>
                    </a:p>
                  </a:txBody>
                  <a:tcPr marL="0" marR="0" marT="13144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90805">
                        <a:lnSpc>
                          <a:spcPct val="100000"/>
                        </a:lnSpc>
                        <a:spcBef>
                          <a:spcPts val="890"/>
                        </a:spcBef>
                      </a:pPr>
                      <a:r>
                        <a:rPr sz="1100" b="1" spc="-110" dirty="0">
                          <a:latin typeface="Arial"/>
                          <a:cs typeface="Arial"/>
                        </a:rPr>
                        <a:t>Posibles</a:t>
                      </a:r>
                      <a:r>
                        <a:rPr sz="1100" b="1" spc="-40" dirty="0">
                          <a:latin typeface="Arial"/>
                          <a:cs typeface="Arial"/>
                        </a:rPr>
                        <a:t> </a:t>
                      </a:r>
                      <a:r>
                        <a:rPr sz="1100" b="1" spc="-90" dirty="0">
                          <a:latin typeface="Arial"/>
                          <a:cs typeface="Arial"/>
                        </a:rPr>
                        <a:t>palabras</a:t>
                      </a:r>
                      <a:r>
                        <a:rPr sz="1100" b="1" spc="-35" dirty="0">
                          <a:latin typeface="Arial"/>
                          <a:cs typeface="Arial"/>
                        </a:rPr>
                        <a:t> </a:t>
                      </a:r>
                      <a:r>
                        <a:rPr sz="1100" b="1" spc="-90" dirty="0">
                          <a:latin typeface="Arial"/>
                          <a:cs typeface="Arial"/>
                        </a:rPr>
                        <a:t>clave</a:t>
                      </a:r>
                      <a:r>
                        <a:rPr sz="1100" b="1" spc="-35" dirty="0">
                          <a:latin typeface="Arial"/>
                          <a:cs typeface="Arial"/>
                        </a:rPr>
                        <a:t> </a:t>
                      </a:r>
                      <a:r>
                        <a:rPr sz="1100" b="1" spc="-80" dirty="0">
                          <a:latin typeface="Arial"/>
                          <a:cs typeface="Arial"/>
                        </a:rPr>
                        <a:t>a</a:t>
                      </a:r>
                      <a:r>
                        <a:rPr sz="1100" b="1" spc="-35" dirty="0">
                          <a:latin typeface="Arial"/>
                          <a:cs typeface="Arial"/>
                        </a:rPr>
                        <a:t> </a:t>
                      </a:r>
                      <a:r>
                        <a:rPr sz="1100" b="1" spc="-95" dirty="0">
                          <a:latin typeface="Arial"/>
                          <a:cs typeface="Arial"/>
                        </a:rPr>
                        <a:t>las</a:t>
                      </a:r>
                      <a:r>
                        <a:rPr sz="1100" b="1" spc="-35" dirty="0">
                          <a:latin typeface="Arial"/>
                          <a:cs typeface="Arial"/>
                        </a:rPr>
                        <a:t> </a:t>
                      </a:r>
                      <a:r>
                        <a:rPr sz="1100" b="1" spc="-85" dirty="0">
                          <a:latin typeface="Arial"/>
                          <a:cs typeface="Arial"/>
                        </a:rPr>
                        <a:t>que</a:t>
                      </a:r>
                      <a:r>
                        <a:rPr sz="1100" b="1" spc="-35" dirty="0">
                          <a:latin typeface="Arial"/>
                          <a:cs typeface="Arial"/>
                        </a:rPr>
                        <a:t> </a:t>
                      </a:r>
                      <a:r>
                        <a:rPr sz="1100" b="1" spc="-70" dirty="0">
                          <a:latin typeface="Arial"/>
                          <a:cs typeface="Arial"/>
                        </a:rPr>
                        <a:t>prestar</a:t>
                      </a:r>
                      <a:r>
                        <a:rPr sz="1100" b="1" spc="-35" dirty="0">
                          <a:latin typeface="Arial"/>
                          <a:cs typeface="Arial"/>
                        </a:rPr>
                        <a:t> </a:t>
                      </a:r>
                      <a:r>
                        <a:rPr sz="1100" b="1" spc="-10" dirty="0">
                          <a:latin typeface="Arial"/>
                          <a:cs typeface="Arial"/>
                        </a:rPr>
                        <a:t>atención:</a:t>
                      </a:r>
                      <a:endParaRPr sz="1100" dirty="0">
                        <a:latin typeface="Arial"/>
                        <a:cs typeface="Arial"/>
                      </a:endParaRPr>
                    </a:p>
                    <a:p>
                      <a:pPr marL="112395" marR="194310">
                        <a:lnSpc>
                          <a:spcPct val="120000"/>
                        </a:lnSpc>
                        <a:spcBef>
                          <a:spcPts val="75"/>
                        </a:spcBef>
                      </a:pPr>
                      <a:r>
                        <a:rPr sz="1100" spc="-50" dirty="0">
                          <a:latin typeface="Arial"/>
                          <a:cs typeface="Arial"/>
                        </a:rPr>
                        <a:t>“En</a:t>
                      </a:r>
                      <a:r>
                        <a:rPr sz="1100" spc="-25" dirty="0">
                          <a:latin typeface="Arial"/>
                          <a:cs typeface="Arial"/>
                        </a:rPr>
                        <a:t> </a:t>
                      </a:r>
                      <a:r>
                        <a:rPr sz="1100" spc="-45" dirty="0">
                          <a:latin typeface="Arial"/>
                          <a:cs typeface="Arial"/>
                        </a:rPr>
                        <a:t>la</a:t>
                      </a:r>
                      <a:r>
                        <a:rPr sz="1100" spc="-25" dirty="0">
                          <a:latin typeface="Arial"/>
                          <a:cs typeface="Arial"/>
                        </a:rPr>
                        <a:t> </a:t>
                      </a:r>
                      <a:r>
                        <a:rPr sz="1100" dirty="0">
                          <a:latin typeface="Arial"/>
                          <a:cs typeface="Arial"/>
                        </a:rPr>
                        <a:t>úlfma</a:t>
                      </a:r>
                      <a:r>
                        <a:rPr sz="1100" spc="-25" dirty="0">
                          <a:latin typeface="Arial"/>
                          <a:cs typeface="Arial"/>
                        </a:rPr>
                        <a:t> </a:t>
                      </a:r>
                      <a:r>
                        <a:rPr sz="1100" spc="-70" dirty="0">
                          <a:latin typeface="Arial"/>
                          <a:cs typeface="Arial"/>
                        </a:rPr>
                        <a:t>lección…”,</a:t>
                      </a:r>
                      <a:r>
                        <a:rPr sz="1100" spc="-25" dirty="0">
                          <a:latin typeface="Arial"/>
                          <a:cs typeface="Arial"/>
                        </a:rPr>
                        <a:t> </a:t>
                      </a:r>
                      <a:r>
                        <a:rPr sz="1100" spc="-10" dirty="0">
                          <a:latin typeface="Arial"/>
                          <a:cs typeface="Arial"/>
                        </a:rPr>
                        <a:t>“anteriormente”,</a:t>
                      </a:r>
                      <a:r>
                        <a:rPr sz="1100" spc="-20" dirty="0">
                          <a:latin typeface="Arial"/>
                          <a:cs typeface="Arial"/>
                        </a:rPr>
                        <a:t> </a:t>
                      </a:r>
                      <a:r>
                        <a:rPr sz="1100" spc="-40" dirty="0">
                          <a:latin typeface="Arial"/>
                          <a:cs typeface="Arial"/>
                        </a:rPr>
                        <a:t>“eso</a:t>
                      </a:r>
                      <a:r>
                        <a:rPr sz="1100" spc="-25" dirty="0">
                          <a:latin typeface="Arial"/>
                          <a:cs typeface="Arial"/>
                        </a:rPr>
                        <a:t> </a:t>
                      </a:r>
                      <a:r>
                        <a:rPr sz="1100" spc="-55" dirty="0">
                          <a:latin typeface="Arial"/>
                          <a:cs typeface="Arial"/>
                        </a:rPr>
                        <a:t>me</a:t>
                      </a:r>
                      <a:r>
                        <a:rPr sz="1100" spc="-25" dirty="0">
                          <a:latin typeface="Arial"/>
                          <a:cs typeface="Arial"/>
                        </a:rPr>
                        <a:t> </a:t>
                      </a:r>
                      <a:r>
                        <a:rPr sz="1100" spc="-35" dirty="0">
                          <a:latin typeface="Arial"/>
                          <a:cs typeface="Arial"/>
                        </a:rPr>
                        <a:t>recuerda”,</a:t>
                      </a:r>
                      <a:r>
                        <a:rPr sz="1100" spc="-25" dirty="0">
                          <a:latin typeface="Arial"/>
                          <a:cs typeface="Arial"/>
                        </a:rPr>
                        <a:t> </a:t>
                      </a:r>
                      <a:r>
                        <a:rPr sz="1100" spc="-10" dirty="0">
                          <a:latin typeface="Arial"/>
                          <a:cs typeface="Arial"/>
                        </a:rPr>
                        <a:t>“en</a:t>
                      </a:r>
                      <a:r>
                        <a:rPr sz="1100" spc="-20" dirty="0">
                          <a:latin typeface="Arial"/>
                          <a:cs typeface="Arial"/>
                        </a:rPr>
                        <a:t> </a:t>
                      </a:r>
                      <a:r>
                        <a:rPr sz="1100" spc="-25" dirty="0">
                          <a:latin typeface="Arial"/>
                          <a:cs typeface="Arial"/>
                        </a:rPr>
                        <a:t>la </a:t>
                      </a:r>
                      <a:r>
                        <a:rPr sz="1100" spc="-45" dirty="0">
                          <a:latin typeface="Arial"/>
                          <a:cs typeface="Arial"/>
                        </a:rPr>
                        <a:t>próxima</a:t>
                      </a:r>
                      <a:r>
                        <a:rPr sz="1100" spc="-35" dirty="0">
                          <a:latin typeface="Arial"/>
                          <a:cs typeface="Arial"/>
                        </a:rPr>
                        <a:t> lección”,</a:t>
                      </a:r>
                      <a:r>
                        <a:rPr sz="1100" spc="-30" dirty="0">
                          <a:latin typeface="Arial"/>
                          <a:cs typeface="Arial"/>
                        </a:rPr>
                        <a:t> </a:t>
                      </a:r>
                      <a:r>
                        <a:rPr sz="1100" spc="-10" dirty="0">
                          <a:latin typeface="Arial"/>
                          <a:cs typeface="Arial"/>
                        </a:rPr>
                        <a:t>“en</a:t>
                      </a:r>
                      <a:r>
                        <a:rPr sz="1100" spc="-30" dirty="0">
                          <a:latin typeface="Arial"/>
                          <a:cs typeface="Arial"/>
                        </a:rPr>
                        <a:t> </a:t>
                      </a:r>
                      <a:r>
                        <a:rPr sz="1100" spc="-45" dirty="0">
                          <a:latin typeface="Arial"/>
                          <a:cs typeface="Arial"/>
                        </a:rPr>
                        <a:t>relación</a:t>
                      </a:r>
                      <a:r>
                        <a:rPr sz="1100" spc="-30" dirty="0">
                          <a:latin typeface="Arial"/>
                          <a:cs typeface="Arial"/>
                        </a:rPr>
                        <a:t> </a:t>
                      </a:r>
                      <a:r>
                        <a:rPr sz="1100" spc="-25" dirty="0">
                          <a:latin typeface="Arial"/>
                          <a:cs typeface="Arial"/>
                        </a:rPr>
                        <a:t>con”,</a:t>
                      </a:r>
                      <a:r>
                        <a:rPr sz="1100" spc="-35" dirty="0">
                          <a:latin typeface="Arial"/>
                          <a:cs typeface="Arial"/>
                        </a:rPr>
                        <a:t> </a:t>
                      </a:r>
                      <a:r>
                        <a:rPr sz="1100" spc="-10" dirty="0">
                          <a:latin typeface="Arial"/>
                          <a:cs typeface="Arial"/>
                        </a:rPr>
                        <a:t>“en</a:t>
                      </a:r>
                      <a:r>
                        <a:rPr sz="1100" spc="-30" dirty="0">
                          <a:latin typeface="Arial"/>
                          <a:cs typeface="Arial"/>
                        </a:rPr>
                        <a:t> </a:t>
                      </a:r>
                      <a:r>
                        <a:rPr sz="1100" dirty="0">
                          <a:latin typeface="Arial"/>
                          <a:cs typeface="Arial"/>
                        </a:rPr>
                        <a:t>tu</a:t>
                      </a:r>
                      <a:r>
                        <a:rPr sz="1100" spc="-30" dirty="0">
                          <a:latin typeface="Arial"/>
                          <a:cs typeface="Arial"/>
                        </a:rPr>
                        <a:t> </a:t>
                      </a:r>
                      <a:r>
                        <a:rPr sz="1100" spc="-10" dirty="0">
                          <a:latin typeface="Arial"/>
                          <a:cs typeface="Arial"/>
                        </a:rPr>
                        <a:t>casa…”</a:t>
                      </a:r>
                      <a:endParaRPr sz="1100" dirty="0">
                        <a:latin typeface="Arial"/>
                        <a:cs typeface="Arial"/>
                      </a:endParaRPr>
                    </a:p>
                    <a:p>
                      <a:pPr marL="112395">
                        <a:lnSpc>
                          <a:spcPct val="100000"/>
                        </a:lnSpc>
                        <a:spcBef>
                          <a:spcPts val="670"/>
                        </a:spcBef>
                      </a:pPr>
                      <a:r>
                        <a:rPr sz="1100" b="1" spc="-10" dirty="0">
                          <a:latin typeface="Arial"/>
                          <a:cs typeface="Arial"/>
                        </a:rPr>
                        <a:t>Ejemplos:</a:t>
                      </a:r>
                      <a:endParaRPr sz="1100" dirty="0">
                        <a:latin typeface="Arial"/>
                        <a:cs typeface="Arial"/>
                      </a:endParaRPr>
                    </a:p>
                    <a:p>
                      <a:pPr marL="112395">
                        <a:lnSpc>
                          <a:spcPct val="100000"/>
                        </a:lnSpc>
                        <a:spcBef>
                          <a:spcPts val="575"/>
                        </a:spcBef>
                      </a:pPr>
                      <a:r>
                        <a:rPr sz="1100" spc="-165" dirty="0">
                          <a:latin typeface="Arial"/>
                          <a:cs typeface="Arial"/>
                        </a:rPr>
                        <a:t>Es</a:t>
                      </a:r>
                      <a:r>
                        <a:rPr sz="1100" spc="-45" dirty="0">
                          <a:latin typeface="Arial"/>
                          <a:cs typeface="Arial"/>
                        </a:rPr>
                        <a:t> </a:t>
                      </a:r>
                      <a:r>
                        <a:rPr sz="1100" spc="-50" dirty="0">
                          <a:latin typeface="Arial"/>
                          <a:cs typeface="Arial"/>
                        </a:rPr>
                        <a:t>como</a:t>
                      </a:r>
                      <a:r>
                        <a:rPr sz="1100" spc="-45" dirty="0">
                          <a:latin typeface="Arial"/>
                          <a:cs typeface="Arial"/>
                        </a:rPr>
                        <a:t> </a:t>
                      </a:r>
                      <a:r>
                        <a:rPr sz="1100" spc="-65" dirty="0">
                          <a:latin typeface="Arial"/>
                          <a:cs typeface="Arial"/>
                        </a:rPr>
                        <a:t>cuando</a:t>
                      </a:r>
                      <a:r>
                        <a:rPr sz="1100" spc="-40" dirty="0">
                          <a:latin typeface="Arial"/>
                          <a:cs typeface="Arial"/>
                        </a:rPr>
                        <a:t> </a:t>
                      </a:r>
                      <a:r>
                        <a:rPr sz="1100" spc="-10" dirty="0">
                          <a:latin typeface="Arial"/>
                          <a:cs typeface="Arial"/>
                        </a:rPr>
                        <a:t>hicimos/aprendimos...</a:t>
                      </a:r>
                      <a:endParaRPr sz="1100" dirty="0">
                        <a:latin typeface="Arial"/>
                        <a:cs typeface="Arial"/>
                      </a:endParaRPr>
                    </a:p>
                    <a:p>
                      <a:pPr marL="112395">
                        <a:lnSpc>
                          <a:spcPct val="100000"/>
                        </a:lnSpc>
                        <a:spcBef>
                          <a:spcPts val="385"/>
                        </a:spcBef>
                      </a:pPr>
                      <a:r>
                        <a:rPr sz="1100" spc="-125" dirty="0">
                          <a:latin typeface="Arial"/>
                          <a:cs typeface="Arial"/>
                        </a:rPr>
                        <a:t>¿De</a:t>
                      </a:r>
                      <a:r>
                        <a:rPr sz="1100" spc="-35" dirty="0">
                          <a:latin typeface="Arial"/>
                          <a:cs typeface="Arial"/>
                        </a:rPr>
                        <a:t> </a:t>
                      </a:r>
                      <a:r>
                        <a:rPr sz="1100" spc="-50" dirty="0">
                          <a:latin typeface="Arial"/>
                          <a:cs typeface="Arial"/>
                        </a:rPr>
                        <a:t>qué</a:t>
                      </a:r>
                      <a:r>
                        <a:rPr sz="1100" spc="-35" dirty="0">
                          <a:latin typeface="Arial"/>
                          <a:cs typeface="Arial"/>
                        </a:rPr>
                        <a:t> </a:t>
                      </a:r>
                      <a:r>
                        <a:rPr sz="1100" spc="-30" dirty="0">
                          <a:latin typeface="Arial"/>
                          <a:cs typeface="Arial"/>
                        </a:rPr>
                        <a:t>forma</a:t>
                      </a:r>
                      <a:r>
                        <a:rPr sz="1100" spc="-35" dirty="0">
                          <a:latin typeface="Arial"/>
                          <a:cs typeface="Arial"/>
                        </a:rPr>
                        <a:t> </a:t>
                      </a:r>
                      <a:r>
                        <a:rPr sz="1100" spc="-105" dirty="0">
                          <a:latin typeface="Arial"/>
                          <a:cs typeface="Arial"/>
                        </a:rPr>
                        <a:t>se</a:t>
                      </a:r>
                      <a:r>
                        <a:rPr sz="1100" spc="-35" dirty="0">
                          <a:latin typeface="Arial"/>
                          <a:cs typeface="Arial"/>
                        </a:rPr>
                        <a:t> </a:t>
                      </a:r>
                      <a:r>
                        <a:rPr sz="1100" spc="-50" dirty="0">
                          <a:latin typeface="Arial"/>
                          <a:cs typeface="Arial"/>
                        </a:rPr>
                        <a:t>relaciona</a:t>
                      </a:r>
                      <a:r>
                        <a:rPr sz="1100" spc="-30" dirty="0">
                          <a:latin typeface="Arial"/>
                          <a:cs typeface="Arial"/>
                        </a:rPr>
                        <a:t> </a:t>
                      </a:r>
                      <a:r>
                        <a:rPr sz="1100" spc="-45" dirty="0">
                          <a:latin typeface="Arial"/>
                          <a:cs typeface="Arial"/>
                        </a:rPr>
                        <a:t>la</a:t>
                      </a:r>
                      <a:r>
                        <a:rPr sz="1100" spc="-35" dirty="0">
                          <a:latin typeface="Arial"/>
                          <a:cs typeface="Arial"/>
                        </a:rPr>
                        <a:t> </a:t>
                      </a:r>
                      <a:r>
                        <a:rPr sz="1100" spc="-55" dirty="0">
                          <a:latin typeface="Arial"/>
                          <a:cs typeface="Arial"/>
                        </a:rPr>
                        <a:t>lección</a:t>
                      </a:r>
                      <a:r>
                        <a:rPr sz="1100" spc="-35" dirty="0">
                          <a:latin typeface="Arial"/>
                          <a:cs typeface="Arial"/>
                        </a:rPr>
                        <a:t> </a:t>
                      </a:r>
                      <a:r>
                        <a:rPr sz="1100" spc="-60" dirty="0">
                          <a:latin typeface="Arial"/>
                          <a:cs typeface="Arial"/>
                        </a:rPr>
                        <a:t>de</a:t>
                      </a:r>
                      <a:r>
                        <a:rPr sz="1100" spc="-35" dirty="0">
                          <a:latin typeface="Arial"/>
                          <a:cs typeface="Arial"/>
                        </a:rPr>
                        <a:t> </a:t>
                      </a:r>
                      <a:r>
                        <a:rPr sz="1100" spc="-45" dirty="0">
                          <a:latin typeface="Arial"/>
                          <a:cs typeface="Arial"/>
                        </a:rPr>
                        <a:t>hoy</a:t>
                      </a:r>
                      <a:r>
                        <a:rPr sz="1100" spc="-30" dirty="0">
                          <a:latin typeface="Arial"/>
                          <a:cs typeface="Arial"/>
                        </a:rPr>
                        <a:t> </a:t>
                      </a:r>
                      <a:r>
                        <a:rPr sz="1100" spc="-60" dirty="0">
                          <a:latin typeface="Arial"/>
                          <a:cs typeface="Arial"/>
                        </a:rPr>
                        <a:t>con</a:t>
                      </a:r>
                      <a:r>
                        <a:rPr sz="1100" spc="-35" dirty="0">
                          <a:latin typeface="Arial"/>
                          <a:cs typeface="Arial"/>
                        </a:rPr>
                        <a:t> </a:t>
                      </a:r>
                      <a:r>
                        <a:rPr sz="1100" spc="-45" dirty="0">
                          <a:latin typeface="Arial"/>
                          <a:cs typeface="Arial"/>
                        </a:rPr>
                        <a:t>la</a:t>
                      </a:r>
                      <a:r>
                        <a:rPr sz="1100" spc="-35" dirty="0">
                          <a:latin typeface="Arial"/>
                          <a:cs typeface="Arial"/>
                        </a:rPr>
                        <a:t> </a:t>
                      </a:r>
                      <a:r>
                        <a:rPr sz="1100" dirty="0">
                          <a:latin typeface="Arial"/>
                          <a:cs typeface="Arial"/>
                        </a:rPr>
                        <a:t>úlfma</a:t>
                      </a:r>
                      <a:r>
                        <a:rPr sz="1100" spc="-35" dirty="0">
                          <a:latin typeface="Arial"/>
                          <a:cs typeface="Arial"/>
                        </a:rPr>
                        <a:t> </a:t>
                      </a:r>
                      <a:r>
                        <a:rPr sz="1100" spc="-10" dirty="0">
                          <a:latin typeface="Arial"/>
                          <a:cs typeface="Arial"/>
                        </a:rPr>
                        <a:t>lección?</a:t>
                      </a:r>
                      <a:endParaRPr sz="1100" dirty="0">
                        <a:latin typeface="Arial"/>
                        <a:cs typeface="Arial"/>
                      </a:endParaRPr>
                    </a:p>
                    <a:p>
                      <a:pPr marL="112395" marR="422275">
                        <a:lnSpc>
                          <a:spcPct val="121800"/>
                        </a:lnSpc>
                        <a:spcBef>
                          <a:spcPts val="70"/>
                        </a:spcBef>
                      </a:pPr>
                      <a:r>
                        <a:rPr sz="1100" spc="-80" dirty="0">
                          <a:latin typeface="Arial"/>
                          <a:cs typeface="Arial"/>
                        </a:rPr>
                        <a:t>¿Quién</a:t>
                      </a:r>
                      <a:r>
                        <a:rPr sz="1100" spc="-40" dirty="0">
                          <a:latin typeface="Arial"/>
                          <a:cs typeface="Arial"/>
                        </a:rPr>
                        <a:t> </a:t>
                      </a:r>
                      <a:r>
                        <a:rPr sz="1100" spc="-50" dirty="0">
                          <a:latin typeface="Arial"/>
                          <a:cs typeface="Arial"/>
                        </a:rPr>
                        <a:t>recuerda</a:t>
                      </a:r>
                      <a:r>
                        <a:rPr sz="1100" spc="-35" dirty="0">
                          <a:latin typeface="Arial"/>
                          <a:cs typeface="Arial"/>
                        </a:rPr>
                        <a:t> el </a:t>
                      </a:r>
                      <a:r>
                        <a:rPr sz="1100" spc="-40" dirty="0">
                          <a:latin typeface="Arial"/>
                          <a:cs typeface="Arial"/>
                        </a:rPr>
                        <a:t>experimento </a:t>
                      </a:r>
                      <a:r>
                        <a:rPr sz="1100" spc="-50" dirty="0">
                          <a:latin typeface="Arial"/>
                          <a:cs typeface="Arial"/>
                        </a:rPr>
                        <a:t>que</a:t>
                      </a:r>
                      <a:r>
                        <a:rPr sz="1100" spc="-35" dirty="0">
                          <a:latin typeface="Arial"/>
                          <a:cs typeface="Arial"/>
                        </a:rPr>
                        <a:t> </a:t>
                      </a:r>
                      <a:r>
                        <a:rPr sz="1100" spc="-55" dirty="0">
                          <a:latin typeface="Arial"/>
                          <a:cs typeface="Arial"/>
                        </a:rPr>
                        <a:t>hicimos</a:t>
                      </a:r>
                      <a:r>
                        <a:rPr sz="1100" spc="-35" dirty="0">
                          <a:latin typeface="Arial"/>
                          <a:cs typeface="Arial"/>
                        </a:rPr>
                        <a:t> </a:t>
                      </a:r>
                      <a:r>
                        <a:rPr sz="1100" spc="-55" dirty="0">
                          <a:latin typeface="Arial"/>
                          <a:cs typeface="Arial"/>
                        </a:rPr>
                        <a:t>en</a:t>
                      </a:r>
                      <a:r>
                        <a:rPr sz="1100" spc="-40" dirty="0">
                          <a:latin typeface="Arial"/>
                          <a:cs typeface="Arial"/>
                        </a:rPr>
                        <a:t> </a:t>
                      </a:r>
                      <a:r>
                        <a:rPr sz="1100" spc="-35" dirty="0">
                          <a:latin typeface="Arial"/>
                          <a:cs typeface="Arial"/>
                        </a:rPr>
                        <a:t>el </a:t>
                      </a:r>
                      <a:r>
                        <a:rPr sz="1100" spc="-50" dirty="0">
                          <a:latin typeface="Arial"/>
                          <a:cs typeface="Arial"/>
                        </a:rPr>
                        <a:t>que</a:t>
                      </a:r>
                      <a:r>
                        <a:rPr sz="1100" spc="-35" dirty="0">
                          <a:latin typeface="Arial"/>
                          <a:cs typeface="Arial"/>
                        </a:rPr>
                        <a:t> </a:t>
                      </a:r>
                      <a:r>
                        <a:rPr sz="1100" spc="-20" dirty="0">
                          <a:latin typeface="Arial"/>
                          <a:cs typeface="Arial"/>
                        </a:rPr>
                        <a:t>dejamos </a:t>
                      </a:r>
                      <a:r>
                        <a:rPr sz="1100" spc="-55" dirty="0">
                          <a:latin typeface="Arial"/>
                          <a:cs typeface="Arial"/>
                        </a:rPr>
                        <a:t>plantas</a:t>
                      </a:r>
                      <a:r>
                        <a:rPr sz="1100" spc="-45" dirty="0">
                          <a:latin typeface="Arial"/>
                          <a:cs typeface="Arial"/>
                        </a:rPr>
                        <a:t> </a:t>
                      </a:r>
                      <a:r>
                        <a:rPr sz="1100" spc="-55" dirty="0">
                          <a:latin typeface="Arial"/>
                          <a:cs typeface="Arial"/>
                        </a:rPr>
                        <a:t>en</a:t>
                      </a:r>
                      <a:r>
                        <a:rPr sz="1100" spc="-40" dirty="0">
                          <a:latin typeface="Arial"/>
                          <a:cs typeface="Arial"/>
                        </a:rPr>
                        <a:t> </a:t>
                      </a:r>
                      <a:r>
                        <a:rPr sz="1100" spc="-45" dirty="0">
                          <a:latin typeface="Arial"/>
                          <a:cs typeface="Arial"/>
                        </a:rPr>
                        <a:t>la </a:t>
                      </a:r>
                      <a:r>
                        <a:rPr sz="1100" spc="-10" dirty="0">
                          <a:latin typeface="Arial"/>
                          <a:cs typeface="Arial"/>
                        </a:rPr>
                        <a:t>oscuridad?</a:t>
                      </a:r>
                      <a:endParaRPr sz="1100" dirty="0">
                        <a:latin typeface="Arial"/>
                        <a:cs typeface="Arial"/>
                      </a:endParaRPr>
                    </a:p>
                    <a:p>
                      <a:pPr marL="112395" marR="181610" indent="31115">
                        <a:lnSpc>
                          <a:spcPct val="121800"/>
                        </a:lnSpc>
                        <a:spcBef>
                          <a:spcPts val="75"/>
                        </a:spcBef>
                      </a:pPr>
                      <a:r>
                        <a:rPr sz="1100" spc="-80" dirty="0">
                          <a:latin typeface="Arial"/>
                          <a:cs typeface="Arial"/>
                        </a:rPr>
                        <a:t>Cuando</a:t>
                      </a:r>
                      <a:r>
                        <a:rPr sz="1100" spc="-45" dirty="0">
                          <a:latin typeface="Arial"/>
                          <a:cs typeface="Arial"/>
                        </a:rPr>
                        <a:t> </a:t>
                      </a:r>
                      <a:r>
                        <a:rPr sz="1100" spc="-80" dirty="0">
                          <a:latin typeface="Arial"/>
                          <a:cs typeface="Arial"/>
                        </a:rPr>
                        <a:t>acabe</a:t>
                      </a:r>
                      <a:r>
                        <a:rPr sz="1100" spc="-40" dirty="0">
                          <a:latin typeface="Arial"/>
                          <a:cs typeface="Arial"/>
                        </a:rPr>
                        <a:t> </a:t>
                      </a:r>
                      <a:r>
                        <a:rPr sz="1100" spc="-45" dirty="0">
                          <a:latin typeface="Arial"/>
                          <a:cs typeface="Arial"/>
                        </a:rPr>
                        <a:t>la</a:t>
                      </a:r>
                      <a:r>
                        <a:rPr sz="1100" spc="-40" dirty="0">
                          <a:latin typeface="Arial"/>
                          <a:cs typeface="Arial"/>
                        </a:rPr>
                        <a:t> </a:t>
                      </a:r>
                      <a:r>
                        <a:rPr sz="1100" spc="-70" dirty="0">
                          <a:latin typeface="Arial"/>
                          <a:cs typeface="Arial"/>
                        </a:rPr>
                        <a:t>clase,</a:t>
                      </a:r>
                      <a:r>
                        <a:rPr sz="1100" spc="-45" dirty="0">
                          <a:latin typeface="Arial"/>
                          <a:cs typeface="Arial"/>
                        </a:rPr>
                        <a:t> </a:t>
                      </a:r>
                      <a:r>
                        <a:rPr sz="1100" spc="-50" dirty="0">
                          <a:latin typeface="Arial"/>
                          <a:cs typeface="Arial"/>
                        </a:rPr>
                        <a:t>voy</a:t>
                      </a:r>
                      <a:r>
                        <a:rPr sz="1100" spc="-40" dirty="0">
                          <a:latin typeface="Arial"/>
                          <a:cs typeface="Arial"/>
                        </a:rPr>
                        <a:t> </a:t>
                      </a:r>
                      <a:r>
                        <a:rPr sz="1100" spc="-95" dirty="0">
                          <a:latin typeface="Arial"/>
                          <a:cs typeface="Arial"/>
                        </a:rPr>
                        <a:t>a</a:t>
                      </a:r>
                      <a:r>
                        <a:rPr sz="1100" spc="-40" dirty="0">
                          <a:latin typeface="Arial"/>
                          <a:cs typeface="Arial"/>
                        </a:rPr>
                        <a:t> </a:t>
                      </a:r>
                      <a:r>
                        <a:rPr sz="1100" spc="-45" dirty="0">
                          <a:latin typeface="Arial"/>
                          <a:cs typeface="Arial"/>
                        </a:rPr>
                        <a:t>pedirles </a:t>
                      </a:r>
                      <a:r>
                        <a:rPr sz="1100" spc="-50" dirty="0">
                          <a:latin typeface="Arial"/>
                          <a:cs typeface="Arial"/>
                        </a:rPr>
                        <a:t>que</a:t>
                      </a:r>
                      <a:r>
                        <a:rPr sz="1100" spc="-40" dirty="0">
                          <a:latin typeface="Arial"/>
                          <a:cs typeface="Arial"/>
                        </a:rPr>
                        <a:t> </a:t>
                      </a:r>
                      <a:r>
                        <a:rPr sz="1100" spc="-65" dirty="0">
                          <a:latin typeface="Arial"/>
                          <a:cs typeface="Arial"/>
                        </a:rPr>
                        <a:t>escriban</a:t>
                      </a:r>
                      <a:r>
                        <a:rPr sz="1100" spc="-40" dirty="0">
                          <a:latin typeface="Arial"/>
                          <a:cs typeface="Arial"/>
                        </a:rPr>
                        <a:t> </a:t>
                      </a:r>
                      <a:r>
                        <a:rPr sz="1100" spc="-20" dirty="0">
                          <a:latin typeface="Arial"/>
                          <a:cs typeface="Arial"/>
                        </a:rPr>
                        <a:t>lo</a:t>
                      </a:r>
                      <a:r>
                        <a:rPr sz="1100" spc="-45" dirty="0">
                          <a:latin typeface="Arial"/>
                          <a:cs typeface="Arial"/>
                        </a:rPr>
                        <a:t> </a:t>
                      </a:r>
                      <a:r>
                        <a:rPr sz="1100" spc="-50" dirty="0">
                          <a:latin typeface="Arial"/>
                          <a:cs typeface="Arial"/>
                        </a:rPr>
                        <a:t>que</a:t>
                      </a:r>
                      <a:r>
                        <a:rPr sz="1100" spc="-40" dirty="0">
                          <a:latin typeface="Arial"/>
                          <a:cs typeface="Arial"/>
                        </a:rPr>
                        <a:t> </a:t>
                      </a:r>
                      <a:r>
                        <a:rPr sz="1100" spc="-55" dirty="0">
                          <a:latin typeface="Arial"/>
                          <a:cs typeface="Arial"/>
                        </a:rPr>
                        <a:t>creen</a:t>
                      </a:r>
                      <a:r>
                        <a:rPr sz="1100" spc="-40" dirty="0">
                          <a:latin typeface="Arial"/>
                          <a:cs typeface="Arial"/>
                        </a:rPr>
                        <a:t> </a:t>
                      </a:r>
                      <a:r>
                        <a:rPr sz="1100" spc="-25" dirty="0">
                          <a:latin typeface="Arial"/>
                          <a:cs typeface="Arial"/>
                        </a:rPr>
                        <a:t>que </a:t>
                      </a:r>
                      <a:r>
                        <a:rPr sz="1100" spc="-65" dirty="0">
                          <a:latin typeface="Arial"/>
                          <a:cs typeface="Arial"/>
                        </a:rPr>
                        <a:t>ha</a:t>
                      </a:r>
                      <a:r>
                        <a:rPr sz="1100" spc="-55" dirty="0">
                          <a:latin typeface="Arial"/>
                          <a:cs typeface="Arial"/>
                        </a:rPr>
                        <a:t> </a:t>
                      </a:r>
                      <a:r>
                        <a:rPr sz="1100" spc="-75" dirty="0">
                          <a:latin typeface="Arial"/>
                          <a:cs typeface="Arial"/>
                        </a:rPr>
                        <a:t>pasado</a:t>
                      </a:r>
                      <a:r>
                        <a:rPr sz="1100" spc="-50" dirty="0">
                          <a:latin typeface="Arial"/>
                          <a:cs typeface="Arial"/>
                        </a:rPr>
                        <a:t> </a:t>
                      </a:r>
                      <a:r>
                        <a:rPr sz="1100" spc="-55" dirty="0">
                          <a:latin typeface="Arial"/>
                          <a:cs typeface="Arial"/>
                        </a:rPr>
                        <a:t>y </a:t>
                      </a:r>
                      <a:r>
                        <a:rPr sz="1100" spc="-20" dirty="0">
                          <a:latin typeface="Arial"/>
                          <a:cs typeface="Arial"/>
                        </a:rPr>
                        <a:t>por</a:t>
                      </a:r>
                      <a:r>
                        <a:rPr sz="1100" spc="-50" dirty="0">
                          <a:latin typeface="Arial"/>
                          <a:cs typeface="Arial"/>
                        </a:rPr>
                        <a:t> </a:t>
                      </a:r>
                      <a:r>
                        <a:rPr sz="1100" spc="-20" dirty="0">
                          <a:latin typeface="Arial"/>
                          <a:cs typeface="Arial"/>
                        </a:rPr>
                        <a:t>qué.</a:t>
                      </a:r>
                      <a:endParaRPr sz="1100" dirty="0">
                        <a:latin typeface="Arial"/>
                        <a:cs typeface="Arial"/>
                      </a:endParaRPr>
                    </a:p>
                    <a:p>
                      <a:pPr marL="90805" marR="172720">
                        <a:lnSpc>
                          <a:spcPct val="121800"/>
                        </a:lnSpc>
                        <a:spcBef>
                          <a:spcPts val="70"/>
                        </a:spcBef>
                      </a:pPr>
                      <a:r>
                        <a:rPr sz="1100" spc="-80" dirty="0">
                          <a:latin typeface="Arial"/>
                          <a:cs typeface="Arial"/>
                        </a:rPr>
                        <a:t>¿Quién</a:t>
                      </a:r>
                      <a:r>
                        <a:rPr sz="1100" spc="-40" dirty="0">
                          <a:latin typeface="Arial"/>
                          <a:cs typeface="Arial"/>
                        </a:rPr>
                        <a:t> </a:t>
                      </a:r>
                      <a:r>
                        <a:rPr sz="1100" spc="-65" dirty="0">
                          <a:latin typeface="Arial"/>
                          <a:cs typeface="Arial"/>
                        </a:rPr>
                        <a:t>ha</a:t>
                      </a:r>
                      <a:r>
                        <a:rPr sz="1100" spc="-35" dirty="0">
                          <a:latin typeface="Arial"/>
                          <a:cs typeface="Arial"/>
                        </a:rPr>
                        <a:t> </a:t>
                      </a:r>
                      <a:r>
                        <a:rPr sz="1100" spc="-40" dirty="0">
                          <a:latin typeface="Arial"/>
                          <a:cs typeface="Arial"/>
                        </a:rPr>
                        <a:t>visitado</a:t>
                      </a:r>
                      <a:r>
                        <a:rPr sz="1100" spc="-35" dirty="0">
                          <a:latin typeface="Arial"/>
                          <a:cs typeface="Arial"/>
                        </a:rPr>
                        <a:t> el </a:t>
                      </a:r>
                      <a:r>
                        <a:rPr sz="1100" spc="-70" dirty="0">
                          <a:latin typeface="Arial"/>
                          <a:cs typeface="Arial"/>
                        </a:rPr>
                        <a:t>museo</a:t>
                      </a:r>
                      <a:r>
                        <a:rPr sz="1100" spc="-35" dirty="0">
                          <a:latin typeface="Arial"/>
                          <a:cs typeface="Arial"/>
                        </a:rPr>
                        <a:t> </a:t>
                      </a:r>
                      <a:r>
                        <a:rPr sz="1100" spc="-60" dirty="0">
                          <a:latin typeface="Arial"/>
                          <a:cs typeface="Arial"/>
                        </a:rPr>
                        <a:t>de</a:t>
                      </a:r>
                      <a:r>
                        <a:rPr sz="1100" spc="-35" dirty="0">
                          <a:latin typeface="Arial"/>
                          <a:cs typeface="Arial"/>
                        </a:rPr>
                        <a:t> </a:t>
                      </a:r>
                      <a:r>
                        <a:rPr sz="1100" spc="-70" dirty="0">
                          <a:latin typeface="Arial"/>
                          <a:cs typeface="Arial"/>
                        </a:rPr>
                        <a:t>ciencias</a:t>
                      </a:r>
                      <a:r>
                        <a:rPr sz="1100" spc="-35" dirty="0">
                          <a:latin typeface="Arial"/>
                          <a:cs typeface="Arial"/>
                        </a:rPr>
                        <a:t> </a:t>
                      </a:r>
                      <a:r>
                        <a:rPr sz="1100" spc="-55" dirty="0">
                          <a:latin typeface="Arial"/>
                          <a:cs typeface="Arial"/>
                        </a:rPr>
                        <a:t>y</a:t>
                      </a:r>
                      <a:r>
                        <a:rPr sz="1100" spc="-35" dirty="0">
                          <a:latin typeface="Arial"/>
                          <a:cs typeface="Arial"/>
                        </a:rPr>
                        <a:t> </a:t>
                      </a:r>
                      <a:r>
                        <a:rPr sz="1100" spc="-55" dirty="0">
                          <a:latin typeface="Arial"/>
                          <a:cs typeface="Arial"/>
                        </a:rPr>
                        <a:t>puede</a:t>
                      </a:r>
                      <a:r>
                        <a:rPr sz="1100" spc="-35" dirty="0">
                          <a:latin typeface="Arial"/>
                          <a:cs typeface="Arial"/>
                        </a:rPr>
                        <a:t> </a:t>
                      </a:r>
                      <a:r>
                        <a:rPr sz="1100" spc="-50" dirty="0">
                          <a:latin typeface="Arial"/>
                          <a:cs typeface="Arial"/>
                        </a:rPr>
                        <a:t>contarnos</a:t>
                      </a:r>
                      <a:r>
                        <a:rPr sz="1100" spc="-35" dirty="0">
                          <a:latin typeface="Arial"/>
                          <a:cs typeface="Arial"/>
                        </a:rPr>
                        <a:t> </a:t>
                      </a:r>
                      <a:r>
                        <a:rPr sz="1100" spc="-20" dirty="0">
                          <a:latin typeface="Arial"/>
                          <a:cs typeface="Arial"/>
                        </a:rPr>
                        <a:t>lo</a:t>
                      </a:r>
                      <a:r>
                        <a:rPr sz="1100" spc="-35" dirty="0">
                          <a:latin typeface="Arial"/>
                          <a:cs typeface="Arial"/>
                        </a:rPr>
                        <a:t> </a:t>
                      </a:r>
                      <a:r>
                        <a:rPr sz="1100" spc="-50" dirty="0">
                          <a:latin typeface="Arial"/>
                          <a:cs typeface="Arial"/>
                        </a:rPr>
                        <a:t>que</a:t>
                      </a:r>
                      <a:r>
                        <a:rPr sz="1100" spc="-40" dirty="0">
                          <a:latin typeface="Arial"/>
                          <a:cs typeface="Arial"/>
                        </a:rPr>
                        <a:t> </a:t>
                      </a:r>
                      <a:r>
                        <a:rPr sz="1100" spc="-25" dirty="0">
                          <a:latin typeface="Arial"/>
                          <a:cs typeface="Arial"/>
                        </a:rPr>
                        <a:t>ha </a:t>
                      </a:r>
                      <a:r>
                        <a:rPr sz="1100" spc="-10" dirty="0">
                          <a:latin typeface="Arial"/>
                          <a:cs typeface="Arial"/>
                        </a:rPr>
                        <a:t>visto?</a:t>
                      </a:r>
                      <a:endParaRPr sz="1100" dirty="0">
                        <a:latin typeface="Arial"/>
                        <a:cs typeface="Arial"/>
                      </a:endParaRPr>
                    </a:p>
                    <a:p>
                      <a:pPr marL="90805">
                        <a:lnSpc>
                          <a:spcPct val="100000"/>
                        </a:lnSpc>
                        <a:spcBef>
                          <a:spcPts val="360"/>
                        </a:spcBef>
                      </a:pPr>
                      <a:r>
                        <a:rPr sz="1100" spc="-160" dirty="0">
                          <a:latin typeface="Arial"/>
                          <a:cs typeface="Arial"/>
                        </a:rPr>
                        <a:t>Sé</a:t>
                      </a:r>
                      <a:r>
                        <a:rPr sz="1100" spc="-35" dirty="0">
                          <a:latin typeface="Arial"/>
                          <a:cs typeface="Arial"/>
                        </a:rPr>
                        <a:t> </a:t>
                      </a:r>
                      <a:r>
                        <a:rPr sz="1100" spc="-55" dirty="0">
                          <a:latin typeface="Arial"/>
                          <a:cs typeface="Arial"/>
                        </a:rPr>
                        <a:t>mucho</a:t>
                      </a:r>
                      <a:r>
                        <a:rPr sz="1100" spc="-35" dirty="0">
                          <a:latin typeface="Arial"/>
                          <a:cs typeface="Arial"/>
                        </a:rPr>
                        <a:t> </a:t>
                      </a:r>
                      <a:r>
                        <a:rPr sz="1100" spc="-60" dirty="0">
                          <a:latin typeface="Arial"/>
                          <a:cs typeface="Arial"/>
                        </a:rPr>
                        <a:t>sobre</a:t>
                      </a:r>
                      <a:r>
                        <a:rPr sz="1100" spc="-35" dirty="0">
                          <a:latin typeface="Arial"/>
                          <a:cs typeface="Arial"/>
                        </a:rPr>
                        <a:t> </a:t>
                      </a:r>
                      <a:r>
                        <a:rPr sz="1100" spc="-25" dirty="0">
                          <a:latin typeface="Arial"/>
                          <a:cs typeface="Arial"/>
                        </a:rPr>
                        <a:t>montar</a:t>
                      </a:r>
                      <a:r>
                        <a:rPr sz="1100" spc="-35" dirty="0">
                          <a:latin typeface="Arial"/>
                          <a:cs typeface="Arial"/>
                        </a:rPr>
                        <a:t> </a:t>
                      </a:r>
                      <a:r>
                        <a:rPr sz="1100" spc="-95" dirty="0">
                          <a:latin typeface="Arial"/>
                          <a:cs typeface="Arial"/>
                        </a:rPr>
                        <a:t>a</a:t>
                      </a:r>
                      <a:r>
                        <a:rPr sz="1100" spc="-35" dirty="0">
                          <a:latin typeface="Arial"/>
                          <a:cs typeface="Arial"/>
                        </a:rPr>
                        <a:t> </a:t>
                      </a:r>
                      <a:r>
                        <a:rPr sz="1100" spc="-55" dirty="0">
                          <a:latin typeface="Arial"/>
                          <a:cs typeface="Arial"/>
                        </a:rPr>
                        <a:t>caballo</a:t>
                      </a:r>
                      <a:r>
                        <a:rPr sz="1100" spc="-35" dirty="0">
                          <a:latin typeface="Arial"/>
                          <a:cs typeface="Arial"/>
                        </a:rPr>
                        <a:t> </a:t>
                      </a:r>
                      <a:r>
                        <a:rPr sz="1100" spc="-40" dirty="0">
                          <a:latin typeface="Arial"/>
                          <a:cs typeface="Arial"/>
                        </a:rPr>
                        <a:t>porque</a:t>
                      </a:r>
                      <a:r>
                        <a:rPr sz="1100" spc="-35" dirty="0">
                          <a:latin typeface="Arial"/>
                          <a:cs typeface="Arial"/>
                        </a:rPr>
                        <a:t> </a:t>
                      </a:r>
                      <a:r>
                        <a:rPr sz="1100" spc="-40" dirty="0">
                          <a:latin typeface="Arial"/>
                          <a:cs typeface="Arial"/>
                        </a:rPr>
                        <a:t>tengo</a:t>
                      </a:r>
                      <a:r>
                        <a:rPr sz="1100" spc="-35" dirty="0">
                          <a:latin typeface="Arial"/>
                          <a:cs typeface="Arial"/>
                        </a:rPr>
                        <a:t> </a:t>
                      </a:r>
                      <a:r>
                        <a:rPr sz="1100" spc="-20" dirty="0">
                          <a:latin typeface="Arial"/>
                          <a:cs typeface="Arial"/>
                        </a:rPr>
                        <a:t>uno.</a:t>
                      </a:r>
                      <a:endParaRPr sz="1100" dirty="0">
                        <a:latin typeface="Arial"/>
                        <a:cs typeface="Arial"/>
                      </a:endParaRPr>
                    </a:p>
                    <a:p>
                      <a:pPr marL="90805" marR="318770">
                        <a:lnSpc>
                          <a:spcPct val="120000"/>
                        </a:lnSpc>
                        <a:spcBef>
                          <a:spcPts val="120"/>
                        </a:spcBef>
                      </a:pPr>
                      <a:r>
                        <a:rPr sz="1100" spc="-95" dirty="0">
                          <a:latin typeface="Arial"/>
                          <a:cs typeface="Arial"/>
                        </a:rPr>
                        <a:t>¿Creen</a:t>
                      </a:r>
                      <a:r>
                        <a:rPr sz="1100" spc="-35" dirty="0">
                          <a:latin typeface="Arial"/>
                          <a:cs typeface="Arial"/>
                        </a:rPr>
                        <a:t> </a:t>
                      </a:r>
                      <a:r>
                        <a:rPr sz="1100" spc="-50" dirty="0">
                          <a:latin typeface="Arial"/>
                          <a:cs typeface="Arial"/>
                        </a:rPr>
                        <a:t>que</a:t>
                      </a:r>
                      <a:r>
                        <a:rPr sz="1100" spc="-35" dirty="0">
                          <a:latin typeface="Arial"/>
                          <a:cs typeface="Arial"/>
                        </a:rPr>
                        <a:t> </a:t>
                      </a:r>
                      <a:r>
                        <a:rPr sz="1100" spc="-45" dirty="0">
                          <a:latin typeface="Arial"/>
                          <a:cs typeface="Arial"/>
                        </a:rPr>
                        <a:t>podrían</a:t>
                      </a:r>
                      <a:r>
                        <a:rPr sz="1100" spc="-35" dirty="0">
                          <a:latin typeface="Arial"/>
                          <a:cs typeface="Arial"/>
                        </a:rPr>
                        <a:t> encontrar </a:t>
                      </a:r>
                      <a:r>
                        <a:rPr sz="1100" spc="-45" dirty="0">
                          <a:latin typeface="Arial"/>
                          <a:cs typeface="Arial"/>
                        </a:rPr>
                        <a:t>criaturas</a:t>
                      </a:r>
                      <a:r>
                        <a:rPr sz="1100" spc="-30" dirty="0">
                          <a:latin typeface="Arial"/>
                          <a:cs typeface="Arial"/>
                        </a:rPr>
                        <a:t> </a:t>
                      </a:r>
                      <a:r>
                        <a:rPr sz="1100" spc="-55" dirty="0">
                          <a:latin typeface="Arial"/>
                          <a:cs typeface="Arial"/>
                        </a:rPr>
                        <a:t>similares</a:t>
                      </a:r>
                      <a:r>
                        <a:rPr sz="1100" spc="-35" dirty="0">
                          <a:latin typeface="Arial"/>
                          <a:cs typeface="Arial"/>
                        </a:rPr>
                        <a:t> </a:t>
                      </a:r>
                      <a:r>
                        <a:rPr sz="1100" spc="-55" dirty="0">
                          <a:latin typeface="Arial"/>
                          <a:cs typeface="Arial"/>
                        </a:rPr>
                        <a:t>en</a:t>
                      </a:r>
                      <a:r>
                        <a:rPr sz="1100" spc="-35" dirty="0">
                          <a:latin typeface="Arial"/>
                          <a:cs typeface="Arial"/>
                        </a:rPr>
                        <a:t> el </a:t>
                      </a:r>
                      <a:r>
                        <a:rPr sz="1100" spc="-60" dirty="0">
                          <a:latin typeface="Arial"/>
                          <a:cs typeface="Arial"/>
                        </a:rPr>
                        <a:t>suelo</a:t>
                      </a:r>
                      <a:r>
                        <a:rPr sz="1100" spc="-30" dirty="0">
                          <a:latin typeface="Arial"/>
                          <a:cs typeface="Arial"/>
                        </a:rPr>
                        <a:t> </a:t>
                      </a:r>
                      <a:r>
                        <a:rPr sz="1100" spc="-55" dirty="0">
                          <a:latin typeface="Arial"/>
                          <a:cs typeface="Arial"/>
                        </a:rPr>
                        <a:t>en</a:t>
                      </a:r>
                      <a:r>
                        <a:rPr sz="1100" spc="-35" dirty="0">
                          <a:latin typeface="Arial"/>
                          <a:cs typeface="Arial"/>
                        </a:rPr>
                        <a:t> </a:t>
                      </a:r>
                      <a:r>
                        <a:rPr sz="1100" spc="-25" dirty="0">
                          <a:latin typeface="Arial"/>
                          <a:cs typeface="Arial"/>
                        </a:rPr>
                        <a:t>su </a:t>
                      </a:r>
                      <a:r>
                        <a:rPr sz="1100" spc="-10" dirty="0">
                          <a:latin typeface="Arial"/>
                          <a:cs typeface="Arial"/>
                        </a:rPr>
                        <a:t>jardín?</a:t>
                      </a:r>
                      <a:endParaRPr sz="1100" dirty="0">
                        <a:latin typeface="Arial"/>
                        <a:cs typeface="Arial"/>
                      </a:endParaRPr>
                    </a:p>
                    <a:p>
                      <a:pPr marL="90805" marR="410845">
                        <a:lnSpc>
                          <a:spcPct val="120000"/>
                        </a:lnSpc>
                        <a:spcBef>
                          <a:spcPts val="120"/>
                        </a:spcBef>
                      </a:pPr>
                      <a:r>
                        <a:rPr sz="1100" spc="-110" dirty="0">
                          <a:latin typeface="Arial"/>
                          <a:cs typeface="Arial"/>
                        </a:rPr>
                        <a:t>¿Han</a:t>
                      </a:r>
                      <a:r>
                        <a:rPr sz="1100" spc="-30" dirty="0">
                          <a:latin typeface="Arial"/>
                          <a:cs typeface="Arial"/>
                        </a:rPr>
                        <a:t> </a:t>
                      </a:r>
                      <a:r>
                        <a:rPr sz="1100" spc="-35" dirty="0">
                          <a:latin typeface="Arial"/>
                          <a:cs typeface="Arial"/>
                        </a:rPr>
                        <a:t>visto</a:t>
                      </a:r>
                      <a:r>
                        <a:rPr sz="1100" spc="-30" dirty="0">
                          <a:latin typeface="Arial"/>
                          <a:cs typeface="Arial"/>
                        </a:rPr>
                        <a:t> </a:t>
                      </a:r>
                      <a:r>
                        <a:rPr sz="1100" spc="-60" dirty="0">
                          <a:latin typeface="Arial"/>
                          <a:cs typeface="Arial"/>
                        </a:rPr>
                        <a:t>algo</a:t>
                      </a:r>
                      <a:r>
                        <a:rPr sz="1100" spc="-30" dirty="0">
                          <a:latin typeface="Arial"/>
                          <a:cs typeface="Arial"/>
                        </a:rPr>
                        <a:t> </a:t>
                      </a:r>
                      <a:r>
                        <a:rPr sz="1100" spc="-55" dirty="0">
                          <a:latin typeface="Arial"/>
                          <a:cs typeface="Arial"/>
                        </a:rPr>
                        <a:t>en</a:t>
                      </a:r>
                      <a:r>
                        <a:rPr sz="1100" spc="-25" dirty="0">
                          <a:latin typeface="Arial"/>
                          <a:cs typeface="Arial"/>
                        </a:rPr>
                        <a:t> </a:t>
                      </a:r>
                      <a:r>
                        <a:rPr sz="1100" spc="-75" dirty="0">
                          <a:latin typeface="Arial"/>
                          <a:cs typeface="Arial"/>
                        </a:rPr>
                        <a:t>las</a:t>
                      </a:r>
                      <a:r>
                        <a:rPr sz="1100" spc="-30" dirty="0">
                          <a:latin typeface="Arial"/>
                          <a:cs typeface="Arial"/>
                        </a:rPr>
                        <a:t> </a:t>
                      </a:r>
                      <a:r>
                        <a:rPr sz="1100" spc="-20" dirty="0">
                          <a:latin typeface="Arial"/>
                          <a:cs typeface="Arial"/>
                        </a:rPr>
                        <a:t>nofcias</a:t>
                      </a:r>
                      <a:r>
                        <a:rPr sz="1100" spc="-30" dirty="0">
                          <a:latin typeface="Arial"/>
                          <a:cs typeface="Arial"/>
                        </a:rPr>
                        <a:t> </a:t>
                      </a:r>
                      <a:r>
                        <a:rPr sz="1100" spc="-50" dirty="0">
                          <a:latin typeface="Arial"/>
                          <a:cs typeface="Arial"/>
                        </a:rPr>
                        <a:t>que</a:t>
                      </a:r>
                      <a:r>
                        <a:rPr sz="1100" spc="-25" dirty="0">
                          <a:latin typeface="Arial"/>
                          <a:cs typeface="Arial"/>
                        </a:rPr>
                        <a:t> </a:t>
                      </a:r>
                      <a:r>
                        <a:rPr sz="1100" spc="-85" dirty="0">
                          <a:latin typeface="Arial"/>
                          <a:cs typeface="Arial"/>
                        </a:rPr>
                        <a:t>haga</a:t>
                      </a:r>
                      <a:r>
                        <a:rPr sz="1100" spc="-30" dirty="0">
                          <a:latin typeface="Arial"/>
                          <a:cs typeface="Arial"/>
                        </a:rPr>
                        <a:t> </a:t>
                      </a:r>
                      <a:r>
                        <a:rPr sz="1100" spc="-45" dirty="0">
                          <a:latin typeface="Arial"/>
                          <a:cs typeface="Arial"/>
                        </a:rPr>
                        <a:t>referencia</a:t>
                      </a:r>
                      <a:r>
                        <a:rPr sz="1100" spc="-30" dirty="0">
                          <a:latin typeface="Arial"/>
                          <a:cs typeface="Arial"/>
                        </a:rPr>
                        <a:t> </a:t>
                      </a:r>
                      <a:r>
                        <a:rPr sz="1100" spc="-55" dirty="0">
                          <a:latin typeface="Arial"/>
                          <a:cs typeface="Arial"/>
                        </a:rPr>
                        <a:t>al</a:t>
                      </a:r>
                      <a:r>
                        <a:rPr sz="1100" spc="-25" dirty="0">
                          <a:latin typeface="Arial"/>
                          <a:cs typeface="Arial"/>
                        </a:rPr>
                        <a:t> </a:t>
                      </a:r>
                      <a:r>
                        <a:rPr sz="1100" dirty="0">
                          <a:latin typeface="Arial"/>
                          <a:cs typeface="Arial"/>
                        </a:rPr>
                        <a:t>fempo</a:t>
                      </a:r>
                      <a:r>
                        <a:rPr sz="1100" spc="-30" dirty="0">
                          <a:latin typeface="Arial"/>
                          <a:cs typeface="Arial"/>
                        </a:rPr>
                        <a:t> </a:t>
                      </a:r>
                      <a:r>
                        <a:rPr sz="1100" spc="-40" dirty="0">
                          <a:latin typeface="Arial"/>
                          <a:cs typeface="Arial"/>
                        </a:rPr>
                        <a:t>o</a:t>
                      </a:r>
                      <a:r>
                        <a:rPr sz="1100" spc="-30" dirty="0">
                          <a:latin typeface="Arial"/>
                          <a:cs typeface="Arial"/>
                        </a:rPr>
                        <a:t> </a:t>
                      </a:r>
                      <a:r>
                        <a:rPr sz="1100" spc="-25" dirty="0">
                          <a:latin typeface="Arial"/>
                          <a:cs typeface="Arial"/>
                        </a:rPr>
                        <a:t>al </a:t>
                      </a:r>
                      <a:r>
                        <a:rPr sz="1100" spc="-10" dirty="0">
                          <a:latin typeface="Arial"/>
                          <a:cs typeface="Arial"/>
                        </a:rPr>
                        <a:t>clima?</a:t>
                      </a:r>
                      <a:endParaRPr sz="1100" dirty="0">
                        <a:latin typeface="Arial"/>
                        <a:cs typeface="Arial"/>
                      </a:endParaRPr>
                    </a:p>
                    <a:p>
                      <a:pPr marL="90805">
                        <a:lnSpc>
                          <a:spcPct val="100000"/>
                        </a:lnSpc>
                        <a:spcBef>
                          <a:spcPts val="385"/>
                        </a:spcBef>
                      </a:pPr>
                      <a:r>
                        <a:rPr sz="1100" spc="-110" dirty="0">
                          <a:latin typeface="Arial"/>
                          <a:cs typeface="Arial"/>
                        </a:rPr>
                        <a:t>¿Hay</a:t>
                      </a:r>
                      <a:r>
                        <a:rPr sz="1100" spc="-35" dirty="0">
                          <a:latin typeface="Arial"/>
                          <a:cs typeface="Arial"/>
                        </a:rPr>
                        <a:t> </a:t>
                      </a:r>
                      <a:r>
                        <a:rPr sz="1100" spc="-65" dirty="0">
                          <a:latin typeface="Arial"/>
                          <a:cs typeface="Arial"/>
                        </a:rPr>
                        <a:t>alguna</a:t>
                      </a:r>
                      <a:r>
                        <a:rPr sz="1100" spc="-30" dirty="0">
                          <a:latin typeface="Arial"/>
                          <a:cs typeface="Arial"/>
                        </a:rPr>
                        <a:t> </a:t>
                      </a:r>
                      <a:r>
                        <a:rPr sz="1100" spc="-40" dirty="0">
                          <a:latin typeface="Arial"/>
                          <a:cs typeface="Arial"/>
                        </a:rPr>
                        <a:t>información</a:t>
                      </a:r>
                      <a:r>
                        <a:rPr sz="1100" spc="-30" dirty="0">
                          <a:latin typeface="Arial"/>
                          <a:cs typeface="Arial"/>
                        </a:rPr>
                        <a:t> </a:t>
                      </a:r>
                      <a:r>
                        <a:rPr sz="1100" spc="85" dirty="0">
                          <a:latin typeface="Arial"/>
                          <a:cs typeface="Arial"/>
                        </a:rPr>
                        <a:t>úfl</a:t>
                      </a:r>
                      <a:r>
                        <a:rPr sz="1100" spc="-35" dirty="0">
                          <a:latin typeface="Arial"/>
                          <a:cs typeface="Arial"/>
                        </a:rPr>
                        <a:t> </a:t>
                      </a:r>
                      <a:r>
                        <a:rPr sz="1100" spc="-55" dirty="0">
                          <a:latin typeface="Arial"/>
                          <a:cs typeface="Arial"/>
                        </a:rPr>
                        <a:t>en</a:t>
                      </a:r>
                      <a:r>
                        <a:rPr sz="1100" spc="-30" dirty="0">
                          <a:latin typeface="Arial"/>
                          <a:cs typeface="Arial"/>
                        </a:rPr>
                        <a:t> </a:t>
                      </a:r>
                      <a:r>
                        <a:rPr sz="1100" spc="-50" dirty="0">
                          <a:latin typeface="Arial"/>
                          <a:cs typeface="Arial"/>
                        </a:rPr>
                        <a:t>capítulos</a:t>
                      </a:r>
                      <a:r>
                        <a:rPr sz="1100" spc="-30" dirty="0">
                          <a:latin typeface="Arial"/>
                          <a:cs typeface="Arial"/>
                        </a:rPr>
                        <a:t> </a:t>
                      </a:r>
                      <a:r>
                        <a:rPr sz="1100" spc="-10" dirty="0">
                          <a:latin typeface="Arial"/>
                          <a:cs typeface="Arial"/>
                        </a:rPr>
                        <a:t>anteriores?</a:t>
                      </a:r>
                      <a:endParaRPr sz="1100" dirty="0">
                        <a:latin typeface="Arial"/>
                        <a:cs typeface="Arial"/>
                      </a:endParaRPr>
                    </a:p>
                  </a:txBody>
                  <a:tcPr marL="0" marR="0" marT="113030"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071366251"/>
              </p:ext>
            </p:extLst>
          </p:nvPr>
        </p:nvGraphicFramePr>
        <p:xfrm>
          <a:off x="463176" y="3535560"/>
          <a:ext cx="9784080" cy="3635185"/>
        </p:xfrm>
        <a:graphic>
          <a:graphicData uri="http://schemas.openxmlformats.org/drawingml/2006/table">
            <a:tbl>
              <a:tblPr firstRow="1" bandRow="1">
                <a:tableStyleId>{2D5ABB26-0587-4C30-8999-92F81FD0307C}</a:tableStyleId>
              </a:tblPr>
              <a:tblGrid>
                <a:gridCol w="2472055">
                  <a:extLst>
                    <a:ext uri="{9D8B030D-6E8A-4147-A177-3AD203B41FA5}">
                      <a16:colId xmlns:a16="http://schemas.microsoft.com/office/drawing/2014/main" val="20000"/>
                    </a:ext>
                  </a:extLst>
                </a:gridCol>
                <a:gridCol w="3139440">
                  <a:extLst>
                    <a:ext uri="{9D8B030D-6E8A-4147-A177-3AD203B41FA5}">
                      <a16:colId xmlns:a16="http://schemas.microsoft.com/office/drawing/2014/main" val="20001"/>
                    </a:ext>
                  </a:extLst>
                </a:gridCol>
                <a:gridCol w="4172585">
                  <a:extLst>
                    <a:ext uri="{9D8B030D-6E8A-4147-A177-3AD203B41FA5}">
                      <a16:colId xmlns:a16="http://schemas.microsoft.com/office/drawing/2014/main" val="20002"/>
                    </a:ext>
                  </a:extLst>
                </a:gridCol>
              </a:tblGrid>
              <a:tr h="381000">
                <a:tc>
                  <a:txBody>
                    <a:bodyPr/>
                    <a:lstStyle/>
                    <a:p>
                      <a:pPr marL="327025">
                        <a:lnSpc>
                          <a:spcPct val="100000"/>
                        </a:lnSpc>
                        <a:spcBef>
                          <a:spcPts val="290"/>
                        </a:spcBef>
                      </a:pPr>
                      <a:r>
                        <a:rPr sz="1100" b="1" spc="-160" dirty="0">
                          <a:latin typeface="Arial"/>
                          <a:cs typeface="Arial"/>
                        </a:rPr>
                        <a:t>CATEGORÍAS</a:t>
                      </a:r>
                      <a:r>
                        <a:rPr sz="1100" b="1" spc="-20" dirty="0">
                          <a:latin typeface="Arial"/>
                          <a:cs typeface="Arial"/>
                        </a:rPr>
                        <a:t> </a:t>
                      </a:r>
                      <a:r>
                        <a:rPr sz="1100" b="1" spc="-165" dirty="0">
                          <a:latin typeface="Arial"/>
                          <a:cs typeface="Arial"/>
                        </a:rPr>
                        <a:t>DE</a:t>
                      </a:r>
                      <a:r>
                        <a:rPr sz="1100" b="1" spc="-15" dirty="0">
                          <a:latin typeface="Arial"/>
                          <a:cs typeface="Arial"/>
                        </a:rPr>
                        <a:t> </a:t>
                      </a:r>
                      <a:r>
                        <a:rPr sz="1100" b="1" spc="-40" dirty="0">
                          <a:latin typeface="Arial"/>
                          <a:cs typeface="Arial"/>
                        </a:rPr>
                        <a:t>CODIFICACIÓN</a:t>
                      </a:r>
                      <a:endParaRPr sz="1100">
                        <a:latin typeface="Arial"/>
                        <a:cs typeface="Arial"/>
                      </a:endParaRPr>
                    </a:p>
                  </a:txBody>
                  <a:tcPr marL="0" marR="0" marT="36830"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587375">
                        <a:lnSpc>
                          <a:spcPct val="100000"/>
                        </a:lnSpc>
                        <a:spcBef>
                          <a:spcPts val="290"/>
                        </a:spcBef>
                      </a:pPr>
                      <a:r>
                        <a:rPr sz="1100" b="1" spc="-140" dirty="0">
                          <a:latin typeface="Arial"/>
                          <a:cs typeface="Arial"/>
                        </a:rPr>
                        <a:t>CONTRIBUCIONES</a:t>
                      </a:r>
                      <a:r>
                        <a:rPr sz="1100" b="1" spc="-25" dirty="0">
                          <a:latin typeface="Arial"/>
                          <a:cs typeface="Arial"/>
                        </a:rPr>
                        <a:t> </a:t>
                      </a:r>
                      <a:r>
                        <a:rPr sz="1100" b="1" spc="-175" dirty="0">
                          <a:latin typeface="Arial"/>
                          <a:cs typeface="Arial"/>
                        </a:rPr>
                        <a:t>Y</a:t>
                      </a:r>
                      <a:r>
                        <a:rPr sz="1100" b="1" spc="-25" dirty="0">
                          <a:latin typeface="Arial"/>
                          <a:cs typeface="Arial"/>
                        </a:rPr>
                        <a:t> </a:t>
                      </a:r>
                      <a:r>
                        <a:rPr sz="1100" b="1" spc="-75" dirty="0">
                          <a:latin typeface="Arial"/>
                          <a:cs typeface="Arial"/>
                        </a:rPr>
                        <a:t>ESTRATEGIAS</a:t>
                      </a:r>
                      <a:endParaRPr sz="1100">
                        <a:latin typeface="Arial"/>
                        <a:cs typeface="Arial"/>
                      </a:endParaRPr>
                    </a:p>
                  </a:txBody>
                  <a:tcPr marL="0" marR="0" marT="36830"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algn="ctr">
                        <a:lnSpc>
                          <a:spcPct val="100000"/>
                        </a:lnSpc>
                        <a:spcBef>
                          <a:spcPts val="290"/>
                        </a:spcBef>
                      </a:pPr>
                      <a:r>
                        <a:rPr sz="1100" b="1" spc="-140" dirty="0">
                          <a:latin typeface="Arial"/>
                          <a:cs typeface="Arial"/>
                        </a:rPr>
                        <a:t>¿QUÉ</a:t>
                      </a:r>
                      <a:r>
                        <a:rPr sz="1100" b="1" spc="-55" dirty="0">
                          <a:latin typeface="Arial"/>
                          <a:cs typeface="Arial"/>
                        </a:rPr>
                        <a:t> </a:t>
                      </a:r>
                      <a:r>
                        <a:rPr sz="1100" b="1" spc="-70" dirty="0">
                          <a:latin typeface="Arial"/>
                          <a:cs typeface="Arial"/>
                        </a:rPr>
                        <a:t>ESCUCHAMOS?</a:t>
                      </a:r>
                      <a:endParaRPr sz="1100">
                        <a:latin typeface="Arial"/>
                        <a:cs typeface="Arial"/>
                      </a:endParaRPr>
                    </a:p>
                  </a:txBody>
                  <a:tcPr marL="0" marR="0" marT="36830"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extLst>
                  <a:ext uri="{0D108BD9-81ED-4DB2-BD59-A6C34878D82A}">
                    <a16:rowId xmlns:a16="http://schemas.microsoft.com/office/drawing/2014/main" val="10000"/>
                  </a:ext>
                </a:extLst>
              </a:tr>
              <a:tr h="2736850">
                <a:tc>
                  <a:txBody>
                    <a:bodyPr/>
                    <a:lstStyle/>
                    <a:p>
                      <a:pPr marL="91440" marR="503555">
                        <a:lnSpc>
                          <a:spcPct val="102600"/>
                        </a:lnSpc>
                        <a:spcBef>
                          <a:spcPts val="855"/>
                        </a:spcBef>
                      </a:pPr>
                      <a:r>
                        <a:rPr sz="1150" b="1" spc="-215" dirty="0">
                          <a:latin typeface="Arial"/>
                          <a:cs typeface="Arial"/>
                        </a:rPr>
                        <a:t>E</a:t>
                      </a:r>
                      <a:r>
                        <a:rPr sz="1150" b="1" spc="-50" dirty="0">
                          <a:latin typeface="Arial"/>
                          <a:cs typeface="Arial"/>
                        </a:rPr>
                        <a:t> </a:t>
                      </a:r>
                      <a:r>
                        <a:rPr sz="1150" b="1" spc="-70" dirty="0">
                          <a:latin typeface="Arial"/>
                          <a:cs typeface="Arial"/>
                        </a:rPr>
                        <a:t>–</a:t>
                      </a:r>
                      <a:r>
                        <a:rPr sz="1150" b="1" spc="-45" dirty="0">
                          <a:latin typeface="Arial"/>
                          <a:cs typeface="Arial"/>
                        </a:rPr>
                        <a:t> </a:t>
                      </a:r>
                      <a:r>
                        <a:rPr sz="1150" b="1" spc="-110" dirty="0">
                          <a:latin typeface="Arial"/>
                          <a:cs typeface="Arial"/>
                        </a:rPr>
                        <a:t>Expresar</a:t>
                      </a:r>
                      <a:r>
                        <a:rPr sz="1150" b="1" spc="-40" dirty="0">
                          <a:latin typeface="Arial"/>
                          <a:cs typeface="Arial"/>
                        </a:rPr>
                        <a:t> </a:t>
                      </a:r>
                      <a:r>
                        <a:rPr sz="1150" b="1" spc="-95" dirty="0">
                          <a:latin typeface="Arial"/>
                          <a:cs typeface="Arial"/>
                        </a:rPr>
                        <a:t>ideas</a:t>
                      </a:r>
                      <a:r>
                        <a:rPr sz="1150" b="1" spc="-45" dirty="0">
                          <a:latin typeface="Arial"/>
                          <a:cs typeface="Arial"/>
                        </a:rPr>
                        <a:t> </a:t>
                      </a:r>
                      <a:r>
                        <a:rPr sz="1150" b="1" spc="-90" dirty="0">
                          <a:latin typeface="Arial"/>
                          <a:cs typeface="Arial"/>
                        </a:rPr>
                        <a:t>o</a:t>
                      </a:r>
                      <a:r>
                        <a:rPr sz="1150" b="1" spc="-50" dirty="0">
                          <a:latin typeface="Arial"/>
                          <a:cs typeface="Arial"/>
                        </a:rPr>
                        <a:t> </a:t>
                      </a:r>
                      <a:r>
                        <a:rPr sz="1150" b="1" spc="-65" dirty="0">
                          <a:latin typeface="Arial"/>
                          <a:cs typeface="Arial"/>
                        </a:rPr>
                        <a:t>invitar</a:t>
                      </a:r>
                      <a:r>
                        <a:rPr sz="1150" b="1" spc="-40" dirty="0">
                          <a:latin typeface="Arial"/>
                          <a:cs typeface="Arial"/>
                        </a:rPr>
                        <a:t> </a:t>
                      </a:r>
                      <a:r>
                        <a:rPr sz="1150" b="1" spc="-80" dirty="0">
                          <a:latin typeface="Arial"/>
                          <a:cs typeface="Arial"/>
                        </a:rPr>
                        <a:t>a</a:t>
                      </a:r>
                      <a:r>
                        <a:rPr sz="1150" b="1" spc="-45" dirty="0">
                          <a:latin typeface="Arial"/>
                          <a:cs typeface="Arial"/>
                        </a:rPr>
                        <a:t> </a:t>
                      </a:r>
                      <a:r>
                        <a:rPr sz="1150" b="1" spc="-25" dirty="0">
                          <a:latin typeface="Arial"/>
                          <a:cs typeface="Arial"/>
                        </a:rPr>
                        <a:t>la </a:t>
                      </a:r>
                      <a:r>
                        <a:rPr sz="1150" b="1" spc="-95" dirty="0">
                          <a:latin typeface="Arial"/>
                          <a:cs typeface="Arial"/>
                        </a:rPr>
                        <a:t>expresión</a:t>
                      </a:r>
                      <a:r>
                        <a:rPr sz="1150" b="1" spc="-30" dirty="0">
                          <a:latin typeface="Arial"/>
                          <a:cs typeface="Arial"/>
                        </a:rPr>
                        <a:t> </a:t>
                      </a:r>
                      <a:r>
                        <a:rPr sz="1150" b="1" spc="-85" dirty="0">
                          <a:latin typeface="Arial"/>
                          <a:cs typeface="Arial"/>
                        </a:rPr>
                        <a:t>de</a:t>
                      </a:r>
                      <a:r>
                        <a:rPr sz="1150" b="1" spc="-25" dirty="0">
                          <a:latin typeface="Arial"/>
                          <a:cs typeface="Arial"/>
                        </a:rPr>
                        <a:t> </a:t>
                      </a:r>
                      <a:r>
                        <a:rPr sz="1150" b="1" spc="-10" dirty="0">
                          <a:latin typeface="Arial"/>
                          <a:cs typeface="Arial"/>
                        </a:rPr>
                        <a:t>ideas</a:t>
                      </a:r>
                      <a:endParaRPr sz="1150" dirty="0">
                        <a:latin typeface="Arial"/>
                        <a:cs typeface="Arial"/>
                      </a:endParaRPr>
                    </a:p>
                    <a:p>
                      <a:pPr marL="91440" marR="142240">
                        <a:lnSpc>
                          <a:spcPct val="101800"/>
                        </a:lnSpc>
                        <a:spcBef>
                          <a:spcPts val="275"/>
                        </a:spcBef>
                      </a:pPr>
                      <a:r>
                        <a:rPr sz="1100" spc="-50" dirty="0">
                          <a:latin typeface="Arial"/>
                          <a:cs typeface="Arial"/>
                        </a:rPr>
                        <a:t>Ofrecer</a:t>
                      </a:r>
                      <a:r>
                        <a:rPr sz="1100" spc="-40" dirty="0">
                          <a:latin typeface="Arial"/>
                          <a:cs typeface="Arial"/>
                        </a:rPr>
                        <a:t> o dar</a:t>
                      </a:r>
                      <a:r>
                        <a:rPr sz="1100" spc="-35" dirty="0">
                          <a:latin typeface="Arial"/>
                          <a:cs typeface="Arial"/>
                        </a:rPr>
                        <a:t> </a:t>
                      </a:r>
                      <a:r>
                        <a:rPr sz="1100" spc="-50" dirty="0">
                          <a:latin typeface="Arial"/>
                          <a:cs typeface="Arial"/>
                        </a:rPr>
                        <a:t>lugar</a:t>
                      </a:r>
                      <a:r>
                        <a:rPr sz="1100" spc="-40" dirty="0">
                          <a:latin typeface="Arial"/>
                          <a:cs typeface="Arial"/>
                        </a:rPr>
                        <a:t> </a:t>
                      </a:r>
                      <a:r>
                        <a:rPr sz="1100" spc="-95" dirty="0">
                          <a:latin typeface="Arial"/>
                          <a:cs typeface="Arial"/>
                        </a:rPr>
                        <a:t>a</a:t>
                      </a:r>
                      <a:r>
                        <a:rPr sz="1100" spc="-35" dirty="0">
                          <a:latin typeface="Arial"/>
                          <a:cs typeface="Arial"/>
                        </a:rPr>
                        <a:t> </a:t>
                      </a:r>
                      <a:r>
                        <a:rPr lang="es-ES" sz="1100" spc="-10" dirty="0">
                          <a:latin typeface="Arial"/>
                          <a:cs typeface="Arial"/>
                        </a:rPr>
                        <a:t>aportar ideas</a:t>
                      </a:r>
                      <a:r>
                        <a:rPr sz="1100" spc="-10" dirty="0">
                          <a:latin typeface="Arial"/>
                          <a:cs typeface="Arial"/>
                        </a:rPr>
                        <a:t> </a:t>
                      </a:r>
                      <a:r>
                        <a:rPr sz="1100" spc="-50" dirty="0">
                          <a:latin typeface="Arial"/>
                          <a:cs typeface="Arial"/>
                        </a:rPr>
                        <a:t>relevantes</a:t>
                      </a:r>
                      <a:r>
                        <a:rPr sz="1100" spc="-35" dirty="0">
                          <a:latin typeface="Arial"/>
                          <a:cs typeface="Arial"/>
                        </a:rPr>
                        <a:t> </a:t>
                      </a:r>
                      <a:r>
                        <a:rPr sz="1100" spc="-55" dirty="0">
                          <a:latin typeface="Arial"/>
                          <a:cs typeface="Arial"/>
                        </a:rPr>
                        <a:t>para</a:t>
                      </a:r>
                      <a:r>
                        <a:rPr sz="1100" spc="-30" dirty="0">
                          <a:latin typeface="Arial"/>
                          <a:cs typeface="Arial"/>
                        </a:rPr>
                        <a:t> </a:t>
                      </a:r>
                      <a:r>
                        <a:rPr sz="1100" spc="-35" dirty="0">
                          <a:latin typeface="Arial"/>
                          <a:cs typeface="Arial"/>
                        </a:rPr>
                        <a:t>iniciar</a:t>
                      </a:r>
                      <a:r>
                        <a:rPr sz="1100" spc="-30" dirty="0">
                          <a:latin typeface="Arial"/>
                          <a:cs typeface="Arial"/>
                        </a:rPr>
                        <a:t> </a:t>
                      </a:r>
                      <a:r>
                        <a:rPr sz="1100" spc="-40" dirty="0">
                          <a:latin typeface="Arial"/>
                          <a:cs typeface="Arial"/>
                        </a:rPr>
                        <a:t>o</a:t>
                      </a:r>
                      <a:r>
                        <a:rPr sz="1100" spc="-35" dirty="0">
                          <a:latin typeface="Arial"/>
                          <a:cs typeface="Arial"/>
                        </a:rPr>
                        <a:t> promover</a:t>
                      </a:r>
                      <a:r>
                        <a:rPr sz="1100" spc="-30" dirty="0">
                          <a:latin typeface="Arial"/>
                          <a:cs typeface="Arial"/>
                        </a:rPr>
                        <a:t> </a:t>
                      </a:r>
                      <a:r>
                        <a:rPr sz="1100" spc="-25" dirty="0">
                          <a:latin typeface="Arial"/>
                          <a:cs typeface="Arial"/>
                        </a:rPr>
                        <a:t>un </a:t>
                      </a:r>
                      <a:r>
                        <a:rPr sz="1100" spc="-50" dirty="0" err="1">
                          <a:latin typeface="Arial"/>
                          <a:cs typeface="Arial"/>
                        </a:rPr>
                        <a:t>diálogo</a:t>
                      </a:r>
                      <a:r>
                        <a:rPr lang="es-ES" sz="1100" spc="-50" dirty="0">
                          <a:latin typeface="Arial"/>
                          <a:cs typeface="Arial"/>
                        </a:rPr>
                        <a:t> o participación</a:t>
                      </a:r>
                      <a:r>
                        <a:rPr sz="1100" spc="-30" dirty="0">
                          <a:latin typeface="Arial"/>
                          <a:cs typeface="Arial"/>
                        </a:rPr>
                        <a:t> </a:t>
                      </a:r>
                      <a:r>
                        <a:rPr sz="1100" b="1" spc="-80" dirty="0">
                          <a:latin typeface="Arial"/>
                          <a:cs typeface="Arial"/>
                        </a:rPr>
                        <a:t>(aquellas</a:t>
                      </a:r>
                      <a:r>
                        <a:rPr sz="1100" b="1" spc="-25" dirty="0">
                          <a:latin typeface="Arial"/>
                          <a:cs typeface="Arial"/>
                        </a:rPr>
                        <a:t> </a:t>
                      </a:r>
                      <a:r>
                        <a:rPr sz="1100" b="1" spc="-100" dirty="0">
                          <a:latin typeface="Arial"/>
                          <a:cs typeface="Arial"/>
                        </a:rPr>
                        <a:t>no</a:t>
                      </a:r>
                      <a:r>
                        <a:rPr sz="1100" b="1" spc="-30" dirty="0">
                          <a:latin typeface="Arial"/>
                          <a:cs typeface="Arial"/>
                        </a:rPr>
                        <a:t> </a:t>
                      </a:r>
                      <a:r>
                        <a:rPr sz="1100" b="1" spc="-85" dirty="0">
                          <a:latin typeface="Arial"/>
                          <a:cs typeface="Arial"/>
                        </a:rPr>
                        <a:t>cubiertas</a:t>
                      </a:r>
                      <a:r>
                        <a:rPr sz="1100" b="1" spc="-25" dirty="0">
                          <a:latin typeface="Arial"/>
                          <a:cs typeface="Arial"/>
                        </a:rPr>
                        <a:t> </a:t>
                      </a:r>
                      <a:r>
                        <a:rPr sz="1100" b="1" spc="-75" dirty="0">
                          <a:latin typeface="Arial"/>
                          <a:cs typeface="Arial"/>
                        </a:rPr>
                        <a:t>en</a:t>
                      </a:r>
                      <a:r>
                        <a:rPr sz="1100" b="1" spc="-30" dirty="0">
                          <a:latin typeface="Arial"/>
                          <a:cs typeface="Arial"/>
                        </a:rPr>
                        <a:t> </a:t>
                      </a:r>
                      <a:r>
                        <a:rPr sz="1100" b="1" spc="-45" dirty="0">
                          <a:latin typeface="Arial"/>
                          <a:cs typeface="Arial"/>
                        </a:rPr>
                        <a:t>otras </a:t>
                      </a:r>
                      <a:r>
                        <a:rPr sz="1100" b="1" spc="-10" dirty="0" err="1">
                          <a:latin typeface="Arial"/>
                          <a:cs typeface="Arial"/>
                        </a:rPr>
                        <a:t>categorías</a:t>
                      </a:r>
                      <a:r>
                        <a:rPr sz="1100" b="1" spc="-10" dirty="0">
                          <a:latin typeface="Arial"/>
                          <a:cs typeface="Arial"/>
                        </a:rPr>
                        <a:t>)</a:t>
                      </a:r>
                      <a:r>
                        <a:rPr lang="es-ES" sz="1100" b="1" spc="-10" dirty="0">
                          <a:latin typeface="Arial"/>
                          <a:cs typeface="Arial"/>
                        </a:rPr>
                        <a:t>.</a:t>
                      </a:r>
                    </a:p>
                    <a:p>
                      <a:pPr marL="91440" marR="142240">
                        <a:lnSpc>
                          <a:spcPct val="101800"/>
                        </a:lnSpc>
                        <a:spcBef>
                          <a:spcPts val="275"/>
                        </a:spcBef>
                      </a:pPr>
                      <a:endParaRPr lang="es-ES" sz="1100" b="1" spc="-10" dirty="0">
                        <a:latin typeface="Arial"/>
                        <a:cs typeface="Arial"/>
                      </a:endParaRPr>
                    </a:p>
                    <a:p>
                      <a:pPr marL="91440" marR="142240" lvl="0" indent="0" algn="l" defTabSz="914400" eaLnBrk="1" fontAlgn="auto" latinLnBrk="0" hangingPunct="1">
                        <a:lnSpc>
                          <a:spcPct val="101800"/>
                        </a:lnSpc>
                        <a:spcBef>
                          <a:spcPts val="275"/>
                        </a:spcBef>
                        <a:spcAft>
                          <a:spcPts val="0"/>
                        </a:spcAft>
                        <a:buClrTx/>
                        <a:buSzTx/>
                        <a:buFontTx/>
                        <a:buNone/>
                        <a:tabLst/>
                        <a:defRPr/>
                      </a:pPr>
                      <a:r>
                        <a:rPr lang="es-MX" sz="1100" b="1" i="0" spc="0" baseline="0" dirty="0">
                          <a:latin typeface="Arial" panose="020B0604020202020204" pitchFamily="34" charset="0"/>
                          <a:cs typeface="Arial" panose="020B0604020202020204" pitchFamily="34" charset="0"/>
                        </a:rPr>
                        <a:t>(Esta categoría general captura las contribuciones e invitaciones, no cubiertas por otras categorías, pero que están relacionadas con la actividad de aprendizaje e involucran a los estudiantes en ella. Estas contribuciones no son intrínsecamente dialógicas, pero sostienen la discusión).</a:t>
                      </a:r>
                      <a:endParaRPr sz="1100" dirty="0">
                        <a:latin typeface="Arial"/>
                        <a:cs typeface="Arial"/>
                      </a:endParaRPr>
                    </a:p>
                  </a:txBody>
                  <a:tcPr marL="0" marR="0" marT="10858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a:lnSpc>
                          <a:spcPct val="100000"/>
                        </a:lnSpc>
                        <a:spcBef>
                          <a:spcPts val="994"/>
                        </a:spcBef>
                      </a:pPr>
                      <a:endParaRPr sz="1100" dirty="0">
                        <a:latin typeface="Times New Roman"/>
                        <a:cs typeface="Times New Roman"/>
                      </a:endParaRPr>
                    </a:p>
                    <a:p>
                      <a:pPr marL="381000" marR="111125" indent="-154940">
                        <a:lnSpc>
                          <a:spcPct val="101800"/>
                        </a:lnSpc>
                        <a:buSzPct val="90909"/>
                        <a:buChar char="●"/>
                        <a:tabLst>
                          <a:tab pos="382270" algn="l"/>
                        </a:tabLst>
                      </a:pPr>
                      <a:r>
                        <a:rPr sz="1100" spc="-10" dirty="0">
                          <a:latin typeface="Arial"/>
                          <a:cs typeface="Arial"/>
                        </a:rPr>
                        <a:t>esfmular</a:t>
                      </a:r>
                      <a:r>
                        <a:rPr sz="1100" spc="-30" dirty="0">
                          <a:latin typeface="Arial"/>
                          <a:cs typeface="Arial"/>
                        </a:rPr>
                        <a:t> </a:t>
                      </a:r>
                      <a:r>
                        <a:rPr sz="1100" spc="-45" dirty="0">
                          <a:latin typeface="Arial"/>
                          <a:cs typeface="Arial"/>
                        </a:rPr>
                        <a:t>la</a:t>
                      </a:r>
                      <a:r>
                        <a:rPr sz="1100" spc="-25" dirty="0">
                          <a:latin typeface="Arial"/>
                          <a:cs typeface="Arial"/>
                        </a:rPr>
                        <a:t> </a:t>
                      </a:r>
                      <a:r>
                        <a:rPr sz="1100" spc="-55" dirty="0">
                          <a:latin typeface="Arial"/>
                          <a:cs typeface="Arial"/>
                        </a:rPr>
                        <a:t>expresión</a:t>
                      </a:r>
                      <a:r>
                        <a:rPr sz="1100" spc="-25" dirty="0">
                          <a:latin typeface="Arial"/>
                          <a:cs typeface="Arial"/>
                        </a:rPr>
                        <a:t> </a:t>
                      </a:r>
                      <a:r>
                        <a:rPr sz="1100" spc="-55" dirty="0">
                          <a:latin typeface="Arial"/>
                          <a:cs typeface="Arial"/>
                        </a:rPr>
                        <a:t>de</a:t>
                      </a:r>
                      <a:r>
                        <a:rPr sz="1100" spc="-30" dirty="0">
                          <a:latin typeface="Arial"/>
                          <a:cs typeface="Arial"/>
                        </a:rPr>
                        <a:t> </a:t>
                      </a:r>
                      <a:r>
                        <a:rPr sz="1100" spc="-50" dirty="0">
                          <a:latin typeface="Arial"/>
                          <a:cs typeface="Arial"/>
                        </a:rPr>
                        <a:t>opiniones,</a:t>
                      </a:r>
                      <a:r>
                        <a:rPr sz="1100" spc="-25" dirty="0">
                          <a:latin typeface="Arial"/>
                          <a:cs typeface="Arial"/>
                        </a:rPr>
                        <a:t> </a:t>
                      </a:r>
                      <a:r>
                        <a:rPr sz="1100" spc="-10" dirty="0">
                          <a:latin typeface="Arial"/>
                          <a:cs typeface="Arial"/>
                        </a:rPr>
                        <a:t>ideas, 	</a:t>
                      </a:r>
                      <a:r>
                        <a:rPr sz="1100" spc="-70" dirty="0">
                          <a:latin typeface="Arial"/>
                          <a:cs typeface="Arial"/>
                        </a:rPr>
                        <a:t>creencias</a:t>
                      </a:r>
                      <a:r>
                        <a:rPr sz="1100" spc="-25" dirty="0">
                          <a:latin typeface="Arial"/>
                          <a:cs typeface="Arial"/>
                        </a:rPr>
                        <a:t> </a:t>
                      </a:r>
                      <a:r>
                        <a:rPr sz="1100" spc="-40" dirty="0">
                          <a:latin typeface="Arial"/>
                          <a:cs typeface="Arial"/>
                        </a:rPr>
                        <a:t>o</a:t>
                      </a:r>
                      <a:r>
                        <a:rPr sz="1100" spc="-20" dirty="0">
                          <a:latin typeface="Arial"/>
                          <a:cs typeface="Arial"/>
                        </a:rPr>
                        <a:t> </a:t>
                      </a:r>
                      <a:r>
                        <a:rPr sz="1100" spc="-55" dirty="0">
                          <a:latin typeface="Arial"/>
                          <a:cs typeface="Arial"/>
                        </a:rPr>
                        <a:t>ejemplos</a:t>
                      </a:r>
                      <a:r>
                        <a:rPr sz="1100" spc="-20" dirty="0">
                          <a:latin typeface="Arial"/>
                          <a:cs typeface="Arial"/>
                        </a:rPr>
                        <a:t> </a:t>
                      </a:r>
                      <a:r>
                        <a:rPr sz="1100" spc="-60" dirty="0">
                          <a:latin typeface="Arial"/>
                          <a:cs typeface="Arial"/>
                        </a:rPr>
                        <a:t>sin</a:t>
                      </a:r>
                      <a:r>
                        <a:rPr sz="1100" spc="-20" dirty="0">
                          <a:latin typeface="Arial"/>
                          <a:cs typeface="Arial"/>
                        </a:rPr>
                        <a:t> </a:t>
                      </a:r>
                      <a:r>
                        <a:rPr sz="1100" spc="-55" dirty="0">
                          <a:latin typeface="Arial"/>
                          <a:cs typeface="Arial"/>
                        </a:rPr>
                        <a:t>hacer</a:t>
                      </a:r>
                      <a:r>
                        <a:rPr sz="1100" spc="-20" dirty="0">
                          <a:latin typeface="Arial"/>
                          <a:cs typeface="Arial"/>
                        </a:rPr>
                        <a:t> </a:t>
                      </a:r>
                      <a:r>
                        <a:rPr sz="1100" spc="-45" dirty="0">
                          <a:latin typeface="Arial"/>
                          <a:cs typeface="Arial"/>
                        </a:rPr>
                        <a:t>referencia</a:t>
                      </a:r>
                      <a:r>
                        <a:rPr sz="1100" spc="-20" dirty="0">
                          <a:latin typeface="Arial"/>
                          <a:cs typeface="Arial"/>
                        </a:rPr>
                        <a:t> </a:t>
                      </a:r>
                      <a:r>
                        <a:rPr sz="1100" spc="-50" dirty="0">
                          <a:latin typeface="Arial"/>
                          <a:cs typeface="Arial"/>
                        </a:rPr>
                        <a:t>a 	</a:t>
                      </a:r>
                      <a:r>
                        <a:rPr sz="1100" spc="-45" dirty="0">
                          <a:latin typeface="Arial"/>
                          <a:cs typeface="Arial"/>
                        </a:rPr>
                        <a:t>contribuciones</a:t>
                      </a:r>
                      <a:r>
                        <a:rPr sz="1100" spc="10" dirty="0">
                          <a:latin typeface="Arial"/>
                          <a:cs typeface="Arial"/>
                        </a:rPr>
                        <a:t> </a:t>
                      </a:r>
                      <a:r>
                        <a:rPr sz="1100" spc="-40" dirty="0">
                          <a:latin typeface="Arial"/>
                          <a:cs typeface="Arial"/>
                        </a:rPr>
                        <a:t>anteriores</a:t>
                      </a:r>
                      <a:r>
                        <a:rPr sz="1100" spc="15" dirty="0">
                          <a:latin typeface="Arial"/>
                          <a:cs typeface="Arial"/>
                        </a:rPr>
                        <a:t> </a:t>
                      </a:r>
                      <a:r>
                        <a:rPr sz="1100" spc="-45" dirty="0">
                          <a:latin typeface="Arial"/>
                          <a:cs typeface="Arial"/>
                        </a:rPr>
                        <a:t>mediante</a:t>
                      </a:r>
                      <a:r>
                        <a:rPr sz="1100" spc="10" dirty="0">
                          <a:latin typeface="Arial"/>
                          <a:cs typeface="Arial"/>
                        </a:rPr>
                        <a:t> </a:t>
                      </a:r>
                      <a:r>
                        <a:rPr sz="1100" spc="-30" dirty="0">
                          <a:latin typeface="Arial"/>
                          <a:cs typeface="Arial"/>
                        </a:rPr>
                        <a:t>preguntas 	</a:t>
                      </a:r>
                      <a:r>
                        <a:rPr sz="1100" spc="-50" dirty="0">
                          <a:latin typeface="Arial"/>
                          <a:cs typeface="Arial"/>
                        </a:rPr>
                        <a:t>abiertas</a:t>
                      </a:r>
                      <a:r>
                        <a:rPr sz="1100" spc="-25" dirty="0">
                          <a:latin typeface="Arial"/>
                          <a:cs typeface="Arial"/>
                        </a:rPr>
                        <a:t> </a:t>
                      </a:r>
                      <a:r>
                        <a:rPr sz="1100" spc="-55" dirty="0">
                          <a:latin typeface="Arial"/>
                          <a:cs typeface="Arial"/>
                        </a:rPr>
                        <a:t>y</a:t>
                      </a:r>
                      <a:r>
                        <a:rPr sz="1100" spc="-25" dirty="0">
                          <a:latin typeface="Arial"/>
                          <a:cs typeface="Arial"/>
                        </a:rPr>
                        <a:t> </a:t>
                      </a:r>
                      <a:r>
                        <a:rPr sz="1100" spc="-65" dirty="0">
                          <a:latin typeface="Arial"/>
                          <a:cs typeface="Arial"/>
                        </a:rPr>
                        <a:t>generales,</a:t>
                      </a:r>
                      <a:r>
                        <a:rPr sz="1100" spc="-25" dirty="0">
                          <a:latin typeface="Arial"/>
                          <a:cs typeface="Arial"/>
                        </a:rPr>
                        <a:t> </a:t>
                      </a:r>
                      <a:r>
                        <a:rPr sz="1100" spc="-40" dirty="0">
                          <a:latin typeface="Arial"/>
                          <a:cs typeface="Arial"/>
                        </a:rPr>
                        <a:t>o</a:t>
                      </a:r>
                      <a:r>
                        <a:rPr sz="1100" spc="-25" dirty="0">
                          <a:latin typeface="Arial"/>
                          <a:cs typeface="Arial"/>
                        </a:rPr>
                        <a:t> </a:t>
                      </a:r>
                      <a:r>
                        <a:rPr sz="1100" spc="-60" dirty="0">
                          <a:latin typeface="Arial"/>
                          <a:cs typeface="Arial"/>
                        </a:rPr>
                        <a:t>haciendo</a:t>
                      </a:r>
                      <a:r>
                        <a:rPr sz="1100" spc="-25" dirty="0">
                          <a:latin typeface="Arial"/>
                          <a:cs typeface="Arial"/>
                        </a:rPr>
                        <a:t> </a:t>
                      </a:r>
                      <a:r>
                        <a:rPr sz="1100" spc="-50" dirty="0">
                          <a:latin typeface="Arial"/>
                          <a:cs typeface="Arial"/>
                        </a:rPr>
                        <a:t>que</a:t>
                      </a:r>
                      <a:r>
                        <a:rPr sz="1100" spc="-25" dirty="0">
                          <a:latin typeface="Arial"/>
                          <a:cs typeface="Arial"/>
                        </a:rPr>
                        <a:t> más 	</a:t>
                      </a:r>
                      <a:r>
                        <a:rPr sz="1100" spc="-70" dirty="0">
                          <a:latin typeface="Arial"/>
                          <a:cs typeface="Arial"/>
                        </a:rPr>
                        <a:t>personas</a:t>
                      </a:r>
                      <a:r>
                        <a:rPr sz="1100" spc="-30" dirty="0">
                          <a:latin typeface="Arial"/>
                          <a:cs typeface="Arial"/>
                        </a:rPr>
                        <a:t> </a:t>
                      </a:r>
                      <a:r>
                        <a:rPr sz="1100" spc="-10" dirty="0">
                          <a:latin typeface="Arial"/>
                          <a:cs typeface="Arial"/>
                        </a:rPr>
                        <a:t>parfcipen</a:t>
                      </a:r>
                      <a:r>
                        <a:rPr sz="1100" spc="-30" dirty="0">
                          <a:latin typeface="Arial"/>
                          <a:cs typeface="Arial"/>
                        </a:rPr>
                        <a:t> </a:t>
                      </a:r>
                      <a:r>
                        <a:rPr sz="1100" spc="-55" dirty="0">
                          <a:latin typeface="Arial"/>
                          <a:cs typeface="Arial"/>
                        </a:rPr>
                        <a:t>en</a:t>
                      </a:r>
                      <a:r>
                        <a:rPr sz="1100" spc="-25" dirty="0">
                          <a:latin typeface="Arial"/>
                          <a:cs typeface="Arial"/>
                        </a:rPr>
                        <a:t> </a:t>
                      </a:r>
                      <a:r>
                        <a:rPr sz="1100" spc="-35" dirty="0">
                          <a:latin typeface="Arial"/>
                          <a:cs typeface="Arial"/>
                        </a:rPr>
                        <a:t>el</a:t>
                      </a:r>
                      <a:r>
                        <a:rPr sz="1100" spc="-30" dirty="0">
                          <a:latin typeface="Arial"/>
                          <a:cs typeface="Arial"/>
                        </a:rPr>
                        <a:t> </a:t>
                      </a:r>
                      <a:r>
                        <a:rPr sz="1100" spc="-35" dirty="0">
                          <a:latin typeface="Arial"/>
                          <a:cs typeface="Arial"/>
                        </a:rPr>
                        <a:t>intercambio</a:t>
                      </a:r>
                      <a:r>
                        <a:rPr sz="1100" spc="-25" dirty="0">
                          <a:latin typeface="Arial"/>
                          <a:cs typeface="Arial"/>
                        </a:rPr>
                        <a:t> sin 	</a:t>
                      </a:r>
                      <a:r>
                        <a:rPr sz="1100" spc="-35" dirty="0">
                          <a:latin typeface="Arial"/>
                          <a:cs typeface="Arial"/>
                        </a:rPr>
                        <a:t>invitarles</a:t>
                      </a:r>
                      <a:r>
                        <a:rPr sz="1100" spc="10" dirty="0">
                          <a:latin typeface="Arial"/>
                          <a:cs typeface="Arial"/>
                        </a:rPr>
                        <a:t> </a:t>
                      </a:r>
                      <a:r>
                        <a:rPr sz="1100" spc="-45" dirty="0">
                          <a:latin typeface="Arial"/>
                          <a:cs typeface="Arial"/>
                        </a:rPr>
                        <a:t>explícitamente</a:t>
                      </a:r>
                      <a:r>
                        <a:rPr sz="1100" spc="15" dirty="0">
                          <a:latin typeface="Arial"/>
                          <a:cs typeface="Arial"/>
                        </a:rPr>
                        <a:t> </a:t>
                      </a:r>
                      <a:r>
                        <a:rPr sz="1100" spc="-50" dirty="0">
                          <a:latin typeface="Arial"/>
                          <a:cs typeface="Arial"/>
                        </a:rPr>
                        <a:t>a 	</a:t>
                      </a:r>
                      <a:r>
                        <a:rPr sz="1100" spc="-10" dirty="0">
                          <a:latin typeface="Arial"/>
                          <a:cs typeface="Arial"/>
                        </a:rPr>
                        <a:t>desarrollar/razonar/coordinar/consultar</a:t>
                      </a:r>
                      <a:endParaRPr sz="1100" dirty="0">
                        <a:latin typeface="Arial"/>
                        <a:cs typeface="Arial"/>
                      </a:endParaRPr>
                    </a:p>
                    <a:p>
                      <a:pPr marL="381000" marR="174625" indent="-154940">
                        <a:lnSpc>
                          <a:spcPct val="101400"/>
                        </a:lnSpc>
                        <a:spcBef>
                          <a:spcPts val="315"/>
                        </a:spcBef>
                        <a:buSzPct val="90909"/>
                        <a:buChar char="●"/>
                        <a:tabLst>
                          <a:tab pos="382270" algn="l"/>
                        </a:tabLst>
                      </a:pPr>
                      <a:r>
                        <a:rPr sz="1100" spc="-55" dirty="0">
                          <a:latin typeface="Arial"/>
                          <a:cs typeface="Arial"/>
                        </a:rPr>
                        <a:t>hacer</a:t>
                      </a:r>
                      <a:r>
                        <a:rPr sz="1100" spc="-20" dirty="0">
                          <a:latin typeface="Arial"/>
                          <a:cs typeface="Arial"/>
                        </a:rPr>
                        <a:t> </a:t>
                      </a:r>
                      <a:r>
                        <a:rPr sz="1100" spc="-60" dirty="0">
                          <a:latin typeface="Arial"/>
                          <a:cs typeface="Arial"/>
                        </a:rPr>
                        <a:t>una</a:t>
                      </a:r>
                      <a:r>
                        <a:rPr sz="1100" spc="-15" dirty="0">
                          <a:latin typeface="Arial"/>
                          <a:cs typeface="Arial"/>
                        </a:rPr>
                        <a:t> </a:t>
                      </a:r>
                      <a:r>
                        <a:rPr sz="1100" spc="-35" dirty="0">
                          <a:latin typeface="Arial"/>
                          <a:cs typeface="Arial"/>
                        </a:rPr>
                        <a:t>contribución</a:t>
                      </a:r>
                      <a:r>
                        <a:rPr sz="1100" spc="-15" dirty="0">
                          <a:latin typeface="Arial"/>
                          <a:cs typeface="Arial"/>
                        </a:rPr>
                        <a:t> </a:t>
                      </a:r>
                      <a:r>
                        <a:rPr sz="1100" spc="-45" dirty="0">
                          <a:latin typeface="Arial"/>
                          <a:cs typeface="Arial"/>
                        </a:rPr>
                        <a:t>relevante,</a:t>
                      </a:r>
                      <a:r>
                        <a:rPr sz="1100" spc="-15" dirty="0">
                          <a:latin typeface="Arial"/>
                          <a:cs typeface="Arial"/>
                        </a:rPr>
                        <a:t> </a:t>
                      </a:r>
                      <a:r>
                        <a:rPr sz="1100" spc="-25" dirty="0">
                          <a:latin typeface="Arial"/>
                          <a:cs typeface="Arial"/>
                        </a:rPr>
                        <a:t>incluyendo 	</a:t>
                      </a:r>
                      <a:r>
                        <a:rPr sz="1100" spc="-70" dirty="0">
                          <a:latin typeface="Arial"/>
                          <a:cs typeface="Arial"/>
                        </a:rPr>
                        <a:t>respuestas</a:t>
                      </a:r>
                      <a:r>
                        <a:rPr sz="1100" spc="-20" dirty="0">
                          <a:latin typeface="Arial"/>
                          <a:cs typeface="Arial"/>
                        </a:rPr>
                        <a:t> </a:t>
                      </a:r>
                      <a:r>
                        <a:rPr sz="1100" spc="-50" dirty="0">
                          <a:latin typeface="Arial"/>
                          <a:cs typeface="Arial"/>
                        </a:rPr>
                        <a:t>cortas</a:t>
                      </a:r>
                      <a:r>
                        <a:rPr sz="1100" spc="-20" dirty="0">
                          <a:latin typeface="Arial"/>
                          <a:cs typeface="Arial"/>
                        </a:rPr>
                        <a:t> </a:t>
                      </a:r>
                      <a:r>
                        <a:rPr sz="1100" spc="-95" dirty="0">
                          <a:latin typeface="Arial"/>
                          <a:cs typeface="Arial"/>
                        </a:rPr>
                        <a:t>a</a:t>
                      </a:r>
                      <a:r>
                        <a:rPr sz="1100" spc="-20" dirty="0">
                          <a:latin typeface="Arial"/>
                          <a:cs typeface="Arial"/>
                        </a:rPr>
                        <a:t> </a:t>
                      </a:r>
                      <a:r>
                        <a:rPr sz="1100" spc="-50" dirty="0">
                          <a:latin typeface="Arial"/>
                          <a:cs typeface="Arial"/>
                        </a:rPr>
                        <a:t>preguntas</a:t>
                      </a:r>
                      <a:r>
                        <a:rPr sz="1100" spc="-20" dirty="0">
                          <a:latin typeface="Arial"/>
                          <a:cs typeface="Arial"/>
                        </a:rPr>
                        <a:t> </a:t>
                      </a:r>
                      <a:r>
                        <a:rPr sz="1100" spc="-10" dirty="0">
                          <a:latin typeface="Arial"/>
                          <a:cs typeface="Arial"/>
                        </a:rPr>
                        <a:t>cerradas; 	</a:t>
                      </a:r>
                      <a:r>
                        <a:rPr sz="1100" spc="-45" dirty="0">
                          <a:latin typeface="Arial"/>
                          <a:cs typeface="Arial"/>
                        </a:rPr>
                        <a:t>comentarios</a:t>
                      </a:r>
                      <a:r>
                        <a:rPr sz="1100" spc="-35" dirty="0">
                          <a:latin typeface="Arial"/>
                          <a:cs typeface="Arial"/>
                        </a:rPr>
                        <a:t> </a:t>
                      </a:r>
                      <a:r>
                        <a:rPr sz="1100" spc="-55" dirty="0">
                          <a:latin typeface="Arial"/>
                          <a:cs typeface="Arial"/>
                        </a:rPr>
                        <a:t>en</a:t>
                      </a:r>
                      <a:r>
                        <a:rPr sz="1100" spc="-35" dirty="0">
                          <a:latin typeface="Arial"/>
                          <a:cs typeface="Arial"/>
                        </a:rPr>
                        <a:t> </a:t>
                      </a:r>
                      <a:r>
                        <a:rPr sz="1100" spc="-40" dirty="0">
                          <a:latin typeface="Arial"/>
                          <a:cs typeface="Arial"/>
                        </a:rPr>
                        <a:t>un</a:t>
                      </a:r>
                      <a:r>
                        <a:rPr sz="1100" spc="-30" dirty="0">
                          <a:latin typeface="Arial"/>
                          <a:cs typeface="Arial"/>
                        </a:rPr>
                        <a:t> </a:t>
                      </a:r>
                      <a:r>
                        <a:rPr sz="1100" spc="-35" dirty="0">
                          <a:latin typeface="Arial"/>
                          <a:cs typeface="Arial"/>
                        </a:rPr>
                        <a:t>plenario; </a:t>
                      </a:r>
                      <a:r>
                        <a:rPr sz="1100" spc="-10" dirty="0">
                          <a:latin typeface="Arial"/>
                          <a:cs typeface="Arial"/>
                        </a:rPr>
                        <a:t>ideas 	</a:t>
                      </a:r>
                      <a:r>
                        <a:rPr sz="1100" spc="-55" dirty="0">
                          <a:latin typeface="Arial"/>
                          <a:cs typeface="Arial"/>
                        </a:rPr>
                        <a:t>enriquecidas,</a:t>
                      </a:r>
                      <a:r>
                        <a:rPr sz="1100" spc="-35" dirty="0">
                          <a:latin typeface="Arial"/>
                          <a:cs typeface="Arial"/>
                        </a:rPr>
                        <a:t> pero</a:t>
                      </a:r>
                      <a:r>
                        <a:rPr sz="1100" spc="-30" dirty="0">
                          <a:latin typeface="Arial"/>
                          <a:cs typeface="Arial"/>
                        </a:rPr>
                        <a:t> </a:t>
                      </a:r>
                      <a:r>
                        <a:rPr sz="1100" spc="-55" dirty="0">
                          <a:latin typeface="Arial"/>
                          <a:cs typeface="Arial"/>
                        </a:rPr>
                        <a:t>que</a:t>
                      </a:r>
                      <a:r>
                        <a:rPr sz="1100" spc="-30" dirty="0">
                          <a:latin typeface="Arial"/>
                          <a:cs typeface="Arial"/>
                        </a:rPr>
                        <a:t> </a:t>
                      </a:r>
                      <a:r>
                        <a:rPr sz="1100" spc="-45" dirty="0">
                          <a:latin typeface="Arial"/>
                          <a:cs typeface="Arial"/>
                        </a:rPr>
                        <a:t>no</a:t>
                      </a:r>
                      <a:r>
                        <a:rPr sz="1100" spc="-30" dirty="0">
                          <a:latin typeface="Arial"/>
                          <a:cs typeface="Arial"/>
                        </a:rPr>
                        <a:t> </a:t>
                      </a:r>
                      <a:r>
                        <a:rPr sz="1100" spc="-105" dirty="0">
                          <a:latin typeface="Arial"/>
                          <a:cs typeface="Arial"/>
                        </a:rPr>
                        <a:t>se</a:t>
                      </a:r>
                      <a:r>
                        <a:rPr sz="1100" spc="-30" dirty="0">
                          <a:latin typeface="Arial"/>
                          <a:cs typeface="Arial"/>
                        </a:rPr>
                        <a:t> </a:t>
                      </a:r>
                      <a:r>
                        <a:rPr sz="1100" spc="-10" dirty="0">
                          <a:latin typeface="Arial"/>
                          <a:cs typeface="Arial"/>
                        </a:rPr>
                        <a:t>relacionan 	</a:t>
                      </a:r>
                      <a:r>
                        <a:rPr sz="1100" spc="-45" dirty="0">
                          <a:latin typeface="Arial"/>
                          <a:cs typeface="Arial"/>
                        </a:rPr>
                        <a:t>explícitamente</a:t>
                      </a:r>
                      <a:r>
                        <a:rPr sz="1100" dirty="0">
                          <a:latin typeface="Arial"/>
                          <a:cs typeface="Arial"/>
                        </a:rPr>
                        <a:t> </a:t>
                      </a:r>
                      <a:r>
                        <a:rPr sz="1100" spc="-95" dirty="0">
                          <a:latin typeface="Arial"/>
                          <a:cs typeface="Arial"/>
                        </a:rPr>
                        <a:t>a</a:t>
                      </a:r>
                      <a:r>
                        <a:rPr sz="1100" spc="5" dirty="0">
                          <a:latin typeface="Arial"/>
                          <a:cs typeface="Arial"/>
                        </a:rPr>
                        <a:t> </a:t>
                      </a:r>
                      <a:r>
                        <a:rPr sz="1100" spc="-45" dirty="0">
                          <a:latin typeface="Arial"/>
                          <a:cs typeface="Arial"/>
                        </a:rPr>
                        <a:t>contribuciones</a:t>
                      </a:r>
                      <a:r>
                        <a:rPr sz="1100" spc="5" dirty="0">
                          <a:latin typeface="Arial"/>
                          <a:cs typeface="Arial"/>
                        </a:rPr>
                        <a:t> </a:t>
                      </a:r>
                      <a:r>
                        <a:rPr sz="1100" spc="-10" dirty="0">
                          <a:latin typeface="Arial"/>
                          <a:cs typeface="Arial"/>
                        </a:rPr>
                        <a:t>anteriores</a:t>
                      </a:r>
                      <a:endParaRPr sz="1100" dirty="0">
                        <a:latin typeface="Arial"/>
                        <a:cs typeface="Arial"/>
                      </a:endParaRPr>
                    </a:p>
                  </a:txBody>
                  <a:tcPr marL="0" marR="0" marT="126364"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90805">
                        <a:lnSpc>
                          <a:spcPct val="100000"/>
                        </a:lnSpc>
                        <a:spcBef>
                          <a:spcPts val="890"/>
                        </a:spcBef>
                      </a:pPr>
                      <a:r>
                        <a:rPr sz="1100" b="1" spc="-110" dirty="0">
                          <a:latin typeface="Arial"/>
                          <a:cs typeface="Arial"/>
                        </a:rPr>
                        <a:t>Posibles</a:t>
                      </a:r>
                      <a:r>
                        <a:rPr sz="1100" b="1" spc="-40" dirty="0">
                          <a:latin typeface="Arial"/>
                          <a:cs typeface="Arial"/>
                        </a:rPr>
                        <a:t> </a:t>
                      </a:r>
                      <a:r>
                        <a:rPr sz="1100" b="1" spc="-90" dirty="0">
                          <a:latin typeface="Arial"/>
                          <a:cs typeface="Arial"/>
                        </a:rPr>
                        <a:t>palabras</a:t>
                      </a:r>
                      <a:r>
                        <a:rPr sz="1100" b="1" spc="-35" dirty="0">
                          <a:latin typeface="Arial"/>
                          <a:cs typeface="Arial"/>
                        </a:rPr>
                        <a:t> </a:t>
                      </a:r>
                      <a:r>
                        <a:rPr sz="1100" b="1" spc="-90" dirty="0">
                          <a:latin typeface="Arial"/>
                          <a:cs typeface="Arial"/>
                        </a:rPr>
                        <a:t>clave</a:t>
                      </a:r>
                      <a:r>
                        <a:rPr sz="1100" b="1" spc="-35" dirty="0">
                          <a:latin typeface="Arial"/>
                          <a:cs typeface="Arial"/>
                        </a:rPr>
                        <a:t> </a:t>
                      </a:r>
                      <a:r>
                        <a:rPr sz="1100" b="1" spc="-80" dirty="0">
                          <a:latin typeface="Arial"/>
                          <a:cs typeface="Arial"/>
                        </a:rPr>
                        <a:t>a</a:t>
                      </a:r>
                      <a:r>
                        <a:rPr sz="1100" b="1" spc="-35" dirty="0">
                          <a:latin typeface="Arial"/>
                          <a:cs typeface="Arial"/>
                        </a:rPr>
                        <a:t> </a:t>
                      </a:r>
                      <a:r>
                        <a:rPr sz="1100" b="1" spc="-95" dirty="0">
                          <a:latin typeface="Arial"/>
                          <a:cs typeface="Arial"/>
                        </a:rPr>
                        <a:t>las</a:t>
                      </a:r>
                      <a:r>
                        <a:rPr sz="1100" b="1" spc="-35" dirty="0">
                          <a:latin typeface="Arial"/>
                          <a:cs typeface="Arial"/>
                        </a:rPr>
                        <a:t> </a:t>
                      </a:r>
                      <a:r>
                        <a:rPr sz="1100" b="1" spc="-85" dirty="0">
                          <a:latin typeface="Arial"/>
                          <a:cs typeface="Arial"/>
                        </a:rPr>
                        <a:t>que</a:t>
                      </a:r>
                      <a:r>
                        <a:rPr sz="1100" b="1" spc="-35" dirty="0">
                          <a:latin typeface="Arial"/>
                          <a:cs typeface="Arial"/>
                        </a:rPr>
                        <a:t> </a:t>
                      </a:r>
                      <a:r>
                        <a:rPr sz="1100" b="1" spc="-70" dirty="0">
                          <a:latin typeface="Arial"/>
                          <a:cs typeface="Arial"/>
                        </a:rPr>
                        <a:t>prestar</a:t>
                      </a:r>
                      <a:r>
                        <a:rPr sz="1100" b="1" spc="-35" dirty="0">
                          <a:latin typeface="Arial"/>
                          <a:cs typeface="Arial"/>
                        </a:rPr>
                        <a:t> </a:t>
                      </a:r>
                      <a:r>
                        <a:rPr sz="1100" b="1" spc="-10" dirty="0">
                          <a:latin typeface="Arial"/>
                          <a:cs typeface="Arial"/>
                        </a:rPr>
                        <a:t>atención:</a:t>
                      </a:r>
                      <a:endParaRPr sz="1100" dirty="0">
                        <a:latin typeface="Arial"/>
                        <a:cs typeface="Arial"/>
                      </a:endParaRPr>
                    </a:p>
                    <a:p>
                      <a:pPr marL="112395" marR="311785">
                        <a:lnSpc>
                          <a:spcPct val="101800"/>
                        </a:lnSpc>
                        <a:spcBef>
                          <a:spcPts val="290"/>
                        </a:spcBef>
                      </a:pPr>
                      <a:r>
                        <a:rPr sz="1100" spc="-65" dirty="0">
                          <a:latin typeface="Arial"/>
                          <a:cs typeface="Arial"/>
                        </a:rPr>
                        <a:t>“¿Qué</a:t>
                      </a:r>
                      <a:r>
                        <a:rPr sz="1100" spc="-25" dirty="0">
                          <a:latin typeface="Arial"/>
                          <a:cs typeface="Arial"/>
                        </a:rPr>
                        <a:t> </a:t>
                      </a:r>
                      <a:r>
                        <a:rPr sz="1100" spc="-60" dirty="0">
                          <a:latin typeface="Arial"/>
                          <a:cs typeface="Arial"/>
                        </a:rPr>
                        <a:t>opinas</a:t>
                      </a:r>
                      <a:r>
                        <a:rPr sz="1100" spc="-20" dirty="0">
                          <a:latin typeface="Arial"/>
                          <a:cs typeface="Arial"/>
                        </a:rPr>
                        <a:t> </a:t>
                      </a:r>
                      <a:r>
                        <a:rPr sz="1100" spc="-80" dirty="0">
                          <a:latin typeface="Arial"/>
                          <a:cs typeface="Arial"/>
                        </a:rPr>
                        <a:t>sobre…?”,</a:t>
                      </a:r>
                      <a:r>
                        <a:rPr sz="1100" spc="-20" dirty="0">
                          <a:latin typeface="Arial"/>
                          <a:cs typeface="Arial"/>
                        </a:rPr>
                        <a:t> </a:t>
                      </a:r>
                      <a:r>
                        <a:rPr sz="1100" spc="-40" dirty="0">
                          <a:latin typeface="Arial"/>
                          <a:cs typeface="Arial"/>
                        </a:rPr>
                        <a:t>“Cuéntame”,</a:t>
                      </a:r>
                      <a:r>
                        <a:rPr sz="1100" spc="-20" dirty="0">
                          <a:latin typeface="Arial"/>
                          <a:cs typeface="Arial"/>
                        </a:rPr>
                        <a:t> </a:t>
                      </a:r>
                      <a:r>
                        <a:rPr sz="1100" dirty="0">
                          <a:latin typeface="Arial"/>
                          <a:cs typeface="Arial"/>
                        </a:rPr>
                        <a:t>“tus</a:t>
                      </a:r>
                      <a:r>
                        <a:rPr sz="1100" spc="-20" dirty="0">
                          <a:latin typeface="Arial"/>
                          <a:cs typeface="Arial"/>
                        </a:rPr>
                        <a:t> </a:t>
                      </a:r>
                      <a:r>
                        <a:rPr sz="1100" spc="-45" dirty="0">
                          <a:latin typeface="Arial"/>
                          <a:cs typeface="Arial"/>
                        </a:rPr>
                        <a:t>pensamientos”,</a:t>
                      </a:r>
                      <a:r>
                        <a:rPr sz="1100" spc="-20" dirty="0">
                          <a:latin typeface="Arial"/>
                          <a:cs typeface="Arial"/>
                        </a:rPr>
                        <a:t> </a:t>
                      </a:r>
                      <a:r>
                        <a:rPr sz="1100" spc="-10" dirty="0">
                          <a:latin typeface="Arial"/>
                          <a:cs typeface="Arial"/>
                        </a:rPr>
                        <a:t>“en</a:t>
                      </a:r>
                      <a:r>
                        <a:rPr sz="1100" spc="-20" dirty="0">
                          <a:latin typeface="Arial"/>
                          <a:cs typeface="Arial"/>
                        </a:rPr>
                        <a:t> </a:t>
                      </a:r>
                      <a:r>
                        <a:rPr sz="1100" spc="-25" dirty="0">
                          <a:latin typeface="Arial"/>
                          <a:cs typeface="Arial"/>
                        </a:rPr>
                        <a:t>mi </a:t>
                      </a:r>
                      <a:r>
                        <a:rPr sz="1100" spc="-55" dirty="0">
                          <a:latin typeface="Arial"/>
                          <a:cs typeface="Arial"/>
                        </a:rPr>
                        <a:t>opinión…”,</a:t>
                      </a:r>
                      <a:r>
                        <a:rPr sz="1100" spc="-40" dirty="0">
                          <a:latin typeface="Arial"/>
                          <a:cs typeface="Arial"/>
                        </a:rPr>
                        <a:t> </a:t>
                      </a:r>
                      <a:r>
                        <a:rPr sz="1100" dirty="0">
                          <a:latin typeface="Arial"/>
                          <a:cs typeface="Arial"/>
                        </a:rPr>
                        <a:t>“tus</a:t>
                      </a:r>
                      <a:r>
                        <a:rPr sz="1100" spc="-40" dirty="0">
                          <a:latin typeface="Arial"/>
                          <a:cs typeface="Arial"/>
                        </a:rPr>
                        <a:t> </a:t>
                      </a:r>
                      <a:r>
                        <a:rPr sz="1100" spc="-10" dirty="0">
                          <a:latin typeface="Arial"/>
                          <a:cs typeface="Arial"/>
                        </a:rPr>
                        <a:t>ideas”</a:t>
                      </a:r>
                      <a:endParaRPr sz="1100" dirty="0">
                        <a:latin typeface="Arial"/>
                        <a:cs typeface="Arial"/>
                      </a:endParaRPr>
                    </a:p>
                    <a:p>
                      <a:pPr marL="112395">
                        <a:lnSpc>
                          <a:spcPct val="100000"/>
                        </a:lnSpc>
                        <a:spcBef>
                          <a:spcPts val="625"/>
                        </a:spcBef>
                      </a:pPr>
                      <a:r>
                        <a:rPr sz="1100" b="1" spc="-10" dirty="0">
                          <a:latin typeface="Arial"/>
                          <a:cs typeface="Arial"/>
                        </a:rPr>
                        <a:t>Ejemplos:</a:t>
                      </a:r>
                      <a:endParaRPr sz="1100" dirty="0">
                        <a:latin typeface="Arial"/>
                        <a:cs typeface="Arial"/>
                      </a:endParaRPr>
                    </a:p>
                    <a:p>
                      <a:pPr marL="112395">
                        <a:lnSpc>
                          <a:spcPct val="100000"/>
                        </a:lnSpc>
                        <a:spcBef>
                          <a:spcPts val="620"/>
                        </a:spcBef>
                      </a:pPr>
                      <a:r>
                        <a:rPr sz="1100" spc="-100" dirty="0">
                          <a:latin typeface="Arial"/>
                          <a:cs typeface="Arial"/>
                        </a:rPr>
                        <a:t>¿Qué</a:t>
                      </a:r>
                      <a:r>
                        <a:rPr sz="1100" spc="-35" dirty="0">
                          <a:latin typeface="Arial"/>
                          <a:cs typeface="Arial"/>
                        </a:rPr>
                        <a:t> </a:t>
                      </a:r>
                      <a:r>
                        <a:rPr sz="1100" spc="-60" dirty="0">
                          <a:latin typeface="Arial"/>
                          <a:cs typeface="Arial"/>
                        </a:rPr>
                        <a:t>opinas,</a:t>
                      </a:r>
                      <a:r>
                        <a:rPr sz="1100" spc="-30" dirty="0">
                          <a:latin typeface="Arial"/>
                          <a:cs typeface="Arial"/>
                        </a:rPr>
                        <a:t> </a:t>
                      </a:r>
                      <a:r>
                        <a:rPr sz="1100" spc="-10" dirty="0">
                          <a:latin typeface="Arial"/>
                          <a:cs typeface="Arial"/>
                        </a:rPr>
                        <a:t>María?</a:t>
                      </a:r>
                      <a:endParaRPr lang="es-ES" sz="1100" spc="-10" dirty="0">
                        <a:latin typeface="Arial"/>
                        <a:cs typeface="Arial"/>
                      </a:endParaRPr>
                    </a:p>
                    <a:p>
                      <a:pPr marL="112395">
                        <a:lnSpc>
                          <a:spcPct val="100000"/>
                        </a:lnSpc>
                        <a:spcBef>
                          <a:spcPts val="620"/>
                        </a:spcBef>
                      </a:pPr>
                      <a:r>
                        <a:rPr lang="es-GB" sz="1100" spc="-10" dirty="0">
                          <a:latin typeface="Arial"/>
                          <a:cs typeface="Arial"/>
                        </a:rPr>
                        <a:t>Creo que necesitamos más conrrol de armas.</a:t>
                      </a:r>
                      <a:endParaRPr sz="1100" dirty="0">
                        <a:latin typeface="Arial"/>
                        <a:cs typeface="Arial"/>
                      </a:endParaRPr>
                    </a:p>
                    <a:p>
                      <a:pPr marL="112395" marR="367665">
                        <a:lnSpc>
                          <a:spcPct val="101800"/>
                        </a:lnSpc>
                        <a:spcBef>
                          <a:spcPts val="600"/>
                        </a:spcBef>
                      </a:pPr>
                      <a:r>
                        <a:rPr sz="1100" spc="-100" dirty="0">
                          <a:latin typeface="Arial"/>
                          <a:cs typeface="Arial"/>
                        </a:rPr>
                        <a:t>¿Qué</a:t>
                      </a:r>
                      <a:r>
                        <a:rPr sz="1100" spc="-40" dirty="0">
                          <a:latin typeface="Arial"/>
                          <a:cs typeface="Arial"/>
                        </a:rPr>
                        <a:t> </a:t>
                      </a:r>
                      <a:r>
                        <a:rPr sz="1100" spc="-75" dirty="0">
                          <a:latin typeface="Arial"/>
                          <a:cs typeface="Arial"/>
                        </a:rPr>
                        <a:t>crees</a:t>
                      </a:r>
                      <a:r>
                        <a:rPr sz="1100" spc="-35" dirty="0">
                          <a:latin typeface="Arial"/>
                          <a:cs typeface="Arial"/>
                        </a:rPr>
                        <a:t> </a:t>
                      </a:r>
                      <a:r>
                        <a:rPr sz="1100" spc="-50" dirty="0">
                          <a:latin typeface="Arial"/>
                          <a:cs typeface="Arial"/>
                        </a:rPr>
                        <a:t>que</a:t>
                      </a:r>
                      <a:r>
                        <a:rPr sz="1100" spc="-35" dirty="0">
                          <a:latin typeface="Arial"/>
                          <a:cs typeface="Arial"/>
                        </a:rPr>
                        <a:t> </a:t>
                      </a:r>
                      <a:r>
                        <a:rPr sz="1100" spc="-105" dirty="0">
                          <a:latin typeface="Arial"/>
                          <a:cs typeface="Arial"/>
                        </a:rPr>
                        <a:t>es</a:t>
                      </a:r>
                      <a:r>
                        <a:rPr sz="1100" spc="-35" dirty="0">
                          <a:latin typeface="Arial"/>
                          <a:cs typeface="Arial"/>
                        </a:rPr>
                        <a:t> </a:t>
                      </a:r>
                      <a:r>
                        <a:rPr sz="1100" spc="-40" dirty="0">
                          <a:latin typeface="Arial"/>
                          <a:cs typeface="Arial"/>
                        </a:rPr>
                        <a:t>realmente</a:t>
                      </a:r>
                      <a:r>
                        <a:rPr sz="1100" spc="-35" dirty="0">
                          <a:latin typeface="Arial"/>
                          <a:cs typeface="Arial"/>
                        </a:rPr>
                        <a:t> </a:t>
                      </a:r>
                      <a:r>
                        <a:rPr sz="1100" spc="-20" dirty="0">
                          <a:latin typeface="Arial"/>
                          <a:cs typeface="Arial"/>
                        </a:rPr>
                        <a:t>importante</a:t>
                      </a:r>
                      <a:r>
                        <a:rPr sz="1100" spc="-35" dirty="0">
                          <a:latin typeface="Arial"/>
                          <a:cs typeface="Arial"/>
                        </a:rPr>
                        <a:t> </a:t>
                      </a:r>
                      <a:r>
                        <a:rPr sz="1100" spc="-55" dirty="0">
                          <a:latin typeface="Arial"/>
                          <a:cs typeface="Arial"/>
                        </a:rPr>
                        <a:t>en</a:t>
                      </a:r>
                      <a:r>
                        <a:rPr sz="1100" spc="-35" dirty="0">
                          <a:latin typeface="Arial"/>
                          <a:cs typeface="Arial"/>
                        </a:rPr>
                        <a:t> </a:t>
                      </a:r>
                      <a:r>
                        <a:rPr sz="1100" spc="-55" dirty="0">
                          <a:latin typeface="Arial"/>
                          <a:cs typeface="Arial"/>
                        </a:rPr>
                        <a:t>este</a:t>
                      </a:r>
                      <a:r>
                        <a:rPr sz="1100" spc="-35" dirty="0">
                          <a:latin typeface="Arial"/>
                          <a:cs typeface="Arial"/>
                        </a:rPr>
                        <a:t> texto? </a:t>
                      </a:r>
                      <a:r>
                        <a:rPr sz="1100" spc="-55" dirty="0">
                          <a:latin typeface="Arial"/>
                          <a:cs typeface="Arial"/>
                        </a:rPr>
                        <a:t>¿Puedes </a:t>
                      </a:r>
                      <a:r>
                        <a:rPr sz="1100" dirty="0">
                          <a:latin typeface="Arial"/>
                          <a:cs typeface="Arial"/>
                        </a:rPr>
                        <a:t>idenfﬁcar</a:t>
                      </a:r>
                      <a:r>
                        <a:rPr sz="1100" spc="-30" dirty="0">
                          <a:latin typeface="Arial"/>
                          <a:cs typeface="Arial"/>
                        </a:rPr>
                        <a:t> </a:t>
                      </a:r>
                      <a:r>
                        <a:rPr sz="1100" spc="-75" dirty="0">
                          <a:latin typeface="Arial"/>
                          <a:cs typeface="Arial"/>
                        </a:rPr>
                        <a:t>algunas</a:t>
                      </a:r>
                      <a:r>
                        <a:rPr sz="1100" spc="-30" dirty="0">
                          <a:latin typeface="Arial"/>
                          <a:cs typeface="Arial"/>
                        </a:rPr>
                        <a:t> </a:t>
                      </a:r>
                      <a:r>
                        <a:rPr sz="1100" spc="-65" dirty="0">
                          <a:latin typeface="Arial"/>
                          <a:cs typeface="Arial"/>
                        </a:rPr>
                        <a:t>palabras</a:t>
                      </a:r>
                      <a:r>
                        <a:rPr sz="1100" spc="-30" dirty="0">
                          <a:latin typeface="Arial"/>
                          <a:cs typeface="Arial"/>
                        </a:rPr>
                        <a:t> </a:t>
                      </a:r>
                      <a:r>
                        <a:rPr sz="1100" spc="-70" dirty="0">
                          <a:latin typeface="Arial"/>
                          <a:cs typeface="Arial"/>
                        </a:rPr>
                        <a:t>clave</a:t>
                      </a:r>
                      <a:r>
                        <a:rPr sz="1100" spc="-30" dirty="0">
                          <a:latin typeface="Arial"/>
                          <a:cs typeface="Arial"/>
                        </a:rPr>
                        <a:t> </a:t>
                      </a:r>
                      <a:r>
                        <a:rPr sz="1100" spc="-55" dirty="0">
                          <a:latin typeface="Arial"/>
                          <a:cs typeface="Arial"/>
                        </a:rPr>
                        <a:t>y</a:t>
                      </a:r>
                      <a:r>
                        <a:rPr sz="1100" spc="-30" dirty="0">
                          <a:latin typeface="Arial"/>
                          <a:cs typeface="Arial"/>
                        </a:rPr>
                        <a:t> </a:t>
                      </a:r>
                      <a:r>
                        <a:rPr sz="1100" spc="-65" dirty="0">
                          <a:latin typeface="Arial"/>
                          <a:cs typeface="Arial"/>
                        </a:rPr>
                        <a:t>subrayarlas</a:t>
                      </a:r>
                      <a:r>
                        <a:rPr sz="1100" spc="-30" dirty="0">
                          <a:latin typeface="Arial"/>
                          <a:cs typeface="Arial"/>
                        </a:rPr>
                        <a:t> </a:t>
                      </a:r>
                      <a:r>
                        <a:rPr sz="1100" spc="-55" dirty="0">
                          <a:latin typeface="Arial"/>
                          <a:cs typeface="Arial"/>
                        </a:rPr>
                        <a:t>en</a:t>
                      </a:r>
                      <a:r>
                        <a:rPr sz="1100" spc="-30" dirty="0">
                          <a:latin typeface="Arial"/>
                          <a:cs typeface="Arial"/>
                        </a:rPr>
                        <a:t> </a:t>
                      </a:r>
                      <a:r>
                        <a:rPr sz="1100" spc="-55" dirty="0">
                          <a:latin typeface="Arial"/>
                          <a:cs typeface="Arial"/>
                        </a:rPr>
                        <a:t>la</a:t>
                      </a:r>
                      <a:r>
                        <a:rPr sz="1100" spc="-30" dirty="0">
                          <a:latin typeface="Arial"/>
                          <a:cs typeface="Arial"/>
                        </a:rPr>
                        <a:t> </a:t>
                      </a:r>
                      <a:r>
                        <a:rPr sz="1100" spc="-10" dirty="0">
                          <a:latin typeface="Arial"/>
                          <a:cs typeface="Arial"/>
                        </a:rPr>
                        <a:t>pizarra?</a:t>
                      </a:r>
                      <a:endParaRPr sz="1100" dirty="0">
                        <a:latin typeface="Arial"/>
                        <a:cs typeface="Arial"/>
                      </a:endParaRPr>
                    </a:p>
                    <a:p>
                      <a:pPr marL="112395">
                        <a:lnSpc>
                          <a:spcPct val="100000"/>
                        </a:lnSpc>
                        <a:spcBef>
                          <a:spcPts val="625"/>
                        </a:spcBef>
                      </a:pPr>
                      <a:r>
                        <a:rPr sz="1100" spc="-85" dirty="0">
                          <a:latin typeface="Arial"/>
                          <a:cs typeface="Arial"/>
                        </a:rPr>
                        <a:t>¿Alguna</a:t>
                      </a:r>
                      <a:r>
                        <a:rPr sz="1100" spc="-35" dirty="0">
                          <a:latin typeface="Arial"/>
                          <a:cs typeface="Arial"/>
                        </a:rPr>
                        <a:t> </a:t>
                      </a:r>
                      <a:r>
                        <a:rPr sz="1100" spc="-20" dirty="0">
                          <a:latin typeface="Arial"/>
                          <a:cs typeface="Arial"/>
                        </a:rPr>
                        <a:t>otra</a:t>
                      </a:r>
                      <a:r>
                        <a:rPr sz="1100" spc="-30" dirty="0">
                          <a:latin typeface="Arial"/>
                          <a:cs typeface="Arial"/>
                        </a:rPr>
                        <a:t> </a:t>
                      </a:r>
                      <a:r>
                        <a:rPr sz="1100" spc="-55" dirty="0">
                          <a:latin typeface="Arial"/>
                          <a:cs typeface="Arial"/>
                        </a:rPr>
                        <a:t>idea</a:t>
                      </a:r>
                      <a:r>
                        <a:rPr sz="1100" spc="-35" dirty="0">
                          <a:latin typeface="Arial"/>
                          <a:cs typeface="Arial"/>
                        </a:rPr>
                        <a:t> </a:t>
                      </a:r>
                      <a:r>
                        <a:rPr sz="1100" spc="-60" dirty="0">
                          <a:latin typeface="Arial"/>
                          <a:cs typeface="Arial"/>
                        </a:rPr>
                        <a:t>sobre</a:t>
                      </a:r>
                      <a:r>
                        <a:rPr sz="1100" spc="-30" dirty="0">
                          <a:latin typeface="Arial"/>
                          <a:cs typeface="Arial"/>
                        </a:rPr>
                        <a:t> </a:t>
                      </a:r>
                      <a:r>
                        <a:rPr sz="1100" spc="-55" dirty="0">
                          <a:latin typeface="Arial"/>
                          <a:cs typeface="Arial"/>
                        </a:rPr>
                        <a:t>este</a:t>
                      </a:r>
                      <a:r>
                        <a:rPr sz="1100" spc="-35" dirty="0">
                          <a:latin typeface="Arial"/>
                          <a:cs typeface="Arial"/>
                        </a:rPr>
                        <a:t> </a:t>
                      </a:r>
                      <a:r>
                        <a:rPr sz="1100" spc="-10" dirty="0">
                          <a:latin typeface="Arial"/>
                          <a:cs typeface="Arial"/>
                        </a:rPr>
                        <a:t>asunto?</a:t>
                      </a:r>
                      <a:endParaRPr sz="1100" dirty="0">
                        <a:latin typeface="Arial"/>
                        <a:cs typeface="Arial"/>
                      </a:endParaRPr>
                    </a:p>
                    <a:p>
                      <a:pPr marL="112395">
                        <a:lnSpc>
                          <a:spcPct val="100000"/>
                        </a:lnSpc>
                        <a:spcBef>
                          <a:spcPts val="625"/>
                        </a:spcBef>
                      </a:pPr>
                      <a:r>
                        <a:rPr sz="1100" spc="-90" dirty="0">
                          <a:latin typeface="Arial"/>
                          <a:cs typeface="Arial"/>
                        </a:rPr>
                        <a:t>¿Cuántos</a:t>
                      </a:r>
                      <a:r>
                        <a:rPr sz="1100" spc="-25" dirty="0">
                          <a:latin typeface="Arial"/>
                          <a:cs typeface="Arial"/>
                        </a:rPr>
                        <a:t> </a:t>
                      </a:r>
                      <a:r>
                        <a:rPr sz="1100" spc="-65" dirty="0">
                          <a:latin typeface="Arial"/>
                          <a:cs typeface="Arial"/>
                        </a:rPr>
                        <a:t>animales</a:t>
                      </a:r>
                      <a:r>
                        <a:rPr sz="1100" spc="-25" dirty="0">
                          <a:latin typeface="Arial"/>
                          <a:cs typeface="Arial"/>
                        </a:rPr>
                        <a:t> </a:t>
                      </a:r>
                      <a:r>
                        <a:rPr sz="1100" spc="-60" dirty="0">
                          <a:latin typeface="Arial"/>
                          <a:cs typeface="Arial"/>
                        </a:rPr>
                        <a:t>de</a:t>
                      </a:r>
                      <a:r>
                        <a:rPr sz="1100" spc="-20" dirty="0">
                          <a:latin typeface="Arial"/>
                          <a:cs typeface="Arial"/>
                        </a:rPr>
                        <a:t> </a:t>
                      </a:r>
                      <a:r>
                        <a:rPr sz="1100" spc="-35" dirty="0">
                          <a:latin typeface="Arial"/>
                          <a:cs typeface="Arial"/>
                        </a:rPr>
                        <a:t>cuatro</a:t>
                      </a:r>
                      <a:r>
                        <a:rPr sz="1100" spc="-25" dirty="0">
                          <a:latin typeface="Arial"/>
                          <a:cs typeface="Arial"/>
                        </a:rPr>
                        <a:t> </a:t>
                      </a:r>
                      <a:r>
                        <a:rPr sz="1100" spc="-60" dirty="0">
                          <a:latin typeface="Arial"/>
                          <a:cs typeface="Arial"/>
                        </a:rPr>
                        <a:t>patas</a:t>
                      </a:r>
                      <a:r>
                        <a:rPr sz="1100" spc="-20" dirty="0">
                          <a:latin typeface="Arial"/>
                          <a:cs typeface="Arial"/>
                        </a:rPr>
                        <a:t> </a:t>
                      </a:r>
                      <a:r>
                        <a:rPr sz="1100" spc="-55" dirty="0">
                          <a:latin typeface="Arial"/>
                          <a:cs typeface="Arial"/>
                        </a:rPr>
                        <a:t>pueden</a:t>
                      </a:r>
                      <a:r>
                        <a:rPr sz="1100" spc="-35" dirty="0">
                          <a:latin typeface="Arial"/>
                          <a:cs typeface="Arial"/>
                        </a:rPr>
                        <a:t> </a:t>
                      </a:r>
                      <a:r>
                        <a:rPr sz="1100" spc="-10" dirty="0">
                          <a:latin typeface="Arial"/>
                          <a:cs typeface="Arial"/>
                        </a:rPr>
                        <a:t>nombrar?</a:t>
                      </a:r>
                      <a:endParaRPr sz="1100" dirty="0">
                        <a:latin typeface="Arial"/>
                        <a:cs typeface="Arial"/>
                      </a:endParaRPr>
                    </a:p>
                    <a:p>
                      <a:pPr marL="90805" marR="792480" indent="21590">
                        <a:lnSpc>
                          <a:spcPct val="147300"/>
                        </a:lnSpc>
                      </a:pPr>
                      <a:r>
                        <a:rPr sz="1100" spc="-100" dirty="0">
                          <a:latin typeface="Arial"/>
                          <a:cs typeface="Arial"/>
                        </a:rPr>
                        <a:t>¿Qué</a:t>
                      </a:r>
                      <a:r>
                        <a:rPr sz="1100" spc="-30" dirty="0">
                          <a:latin typeface="Arial"/>
                          <a:cs typeface="Arial"/>
                        </a:rPr>
                        <a:t> </a:t>
                      </a:r>
                      <a:r>
                        <a:rPr sz="1100" spc="-95" dirty="0">
                          <a:latin typeface="Arial"/>
                          <a:cs typeface="Arial"/>
                        </a:rPr>
                        <a:t>sabes</a:t>
                      </a:r>
                      <a:r>
                        <a:rPr sz="1100" spc="-25" dirty="0">
                          <a:latin typeface="Arial"/>
                          <a:cs typeface="Arial"/>
                        </a:rPr>
                        <a:t> </a:t>
                      </a:r>
                      <a:r>
                        <a:rPr sz="1100" spc="-75" dirty="0">
                          <a:latin typeface="Arial"/>
                          <a:cs typeface="Arial"/>
                        </a:rPr>
                        <a:t>acerca</a:t>
                      </a:r>
                      <a:r>
                        <a:rPr sz="1100" spc="-30" dirty="0">
                          <a:latin typeface="Arial"/>
                          <a:cs typeface="Arial"/>
                        </a:rPr>
                        <a:t> </a:t>
                      </a:r>
                      <a:r>
                        <a:rPr sz="1100" spc="-40" dirty="0">
                          <a:latin typeface="Arial"/>
                          <a:cs typeface="Arial"/>
                        </a:rPr>
                        <a:t>del</a:t>
                      </a:r>
                      <a:r>
                        <a:rPr sz="1100" spc="-25" dirty="0">
                          <a:latin typeface="Arial"/>
                          <a:cs typeface="Arial"/>
                        </a:rPr>
                        <a:t> </a:t>
                      </a:r>
                      <a:r>
                        <a:rPr sz="1100" spc="-40" dirty="0">
                          <a:latin typeface="Arial"/>
                          <a:cs typeface="Arial"/>
                        </a:rPr>
                        <a:t>funcionamiento</a:t>
                      </a:r>
                      <a:r>
                        <a:rPr sz="1100" spc="-25" dirty="0">
                          <a:latin typeface="Arial"/>
                          <a:cs typeface="Arial"/>
                        </a:rPr>
                        <a:t> </a:t>
                      </a:r>
                      <a:r>
                        <a:rPr sz="1100" spc="-60" dirty="0">
                          <a:latin typeface="Arial"/>
                          <a:cs typeface="Arial"/>
                        </a:rPr>
                        <a:t>de</a:t>
                      </a:r>
                      <a:r>
                        <a:rPr sz="1100" spc="-30" dirty="0">
                          <a:latin typeface="Arial"/>
                          <a:cs typeface="Arial"/>
                        </a:rPr>
                        <a:t> </a:t>
                      </a:r>
                      <a:r>
                        <a:rPr sz="1100" spc="-45" dirty="0">
                          <a:latin typeface="Arial"/>
                          <a:cs typeface="Arial"/>
                        </a:rPr>
                        <a:t>la</a:t>
                      </a:r>
                      <a:r>
                        <a:rPr sz="1100" spc="-25" dirty="0">
                          <a:latin typeface="Arial"/>
                          <a:cs typeface="Arial"/>
                        </a:rPr>
                        <a:t> </a:t>
                      </a:r>
                      <a:r>
                        <a:rPr sz="1100" spc="-30" dirty="0">
                          <a:latin typeface="Arial"/>
                          <a:cs typeface="Arial"/>
                        </a:rPr>
                        <a:t>electricidad? </a:t>
                      </a:r>
                      <a:r>
                        <a:rPr sz="1100" spc="-85" dirty="0">
                          <a:latin typeface="Arial"/>
                          <a:cs typeface="Arial"/>
                        </a:rPr>
                        <a:t>Vamos</a:t>
                      </a:r>
                      <a:r>
                        <a:rPr sz="1100" spc="-45" dirty="0">
                          <a:latin typeface="Arial"/>
                          <a:cs typeface="Arial"/>
                        </a:rPr>
                        <a:t> </a:t>
                      </a:r>
                      <a:r>
                        <a:rPr sz="1100" spc="-95" dirty="0">
                          <a:latin typeface="Arial"/>
                          <a:cs typeface="Arial"/>
                        </a:rPr>
                        <a:t>a</a:t>
                      </a:r>
                      <a:r>
                        <a:rPr sz="1100" spc="-45" dirty="0">
                          <a:latin typeface="Arial"/>
                          <a:cs typeface="Arial"/>
                        </a:rPr>
                        <a:t> </a:t>
                      </a:r>
                      <a:r>
                        <a:rPr sz="1100" spc="-55" dirty="0">
                          <a:latin typeface="Arial"/>
                          <a:cs typeface="Arial"/>
                        </a:rPr>
                        <a:t>hacer</a:t>
                      </a:r>
                      <a:r>
                        <a:rPr sz="1100" spc="-45" dirty="0">
                          <a:latin typeface="Arial"/>
                          <a:cs typeface="Arial"/>
                        </a:rPr>
                        <a:t> </a:t>
                      </a:r>
                      <a:r>
                        <a:rPr sz="1100" spc="-60" dirty="0">
                          <a:latin typeface="Arial"/>
                          <a:cs typeface="Arial"/>
                        </a:rPr>
                        <a:t>una</a:t>
                      </a:r>
                      <a:r>
                        <a:rPr sz="1100" spc="-45" dirty="0">
                          <a:latin typeface="Arial"/>
                          <a:cs typeface="Arial"/>
                        </a:rPr>
                        <a:t> </a:t>
                      </a:r>
                      <a:r>
                        <a:rPr sz="1100" spc="-35" dirty="0">
                          <a:latin typeface="Arial"/>
                          <a:cs typeface="Arial"/>
                        </a:rPr>
                        <a:t>lluvia</a:t>
                      </a:r>
                      <a:r>
                        <a:rPr sz="1100" spc="-45" dirty="0">
                          <a:latin typeface="Arial"/>
                          <a:cs typeface="Arial"/>
                        </a:rPr>
                        <a:t> </a:t>
                      </a:r>
                      <a:r>
                        <a:rPr sz="1100" spc="-60" dirty="0">
                          <a:latin typeface="Arial"/>
                          <a:cs typeface="Arial"/>
                        </a:rPr>
                        <a:t>de</a:t>
                      </a:r>
                      <a:r>
                        <a:rPr sz="1100" spc="-45" dirty="0">
                          <a:latin typeface="Arial"/>
                          <a:cs typeface="Arial"/>
                        </a:rPr>
                        <a:t> </a:t>
                      </a:r>
                      <a:r>
                        <a:rPr sz="1100" spc="-10" dirty="0">
                          <a:latin typeface="Arial"/>
                          <a:cs typeface="Arial"/>
                        </a:rPr>
                        <a:t>ideas...</a:t>
                      </a:r>
                      <a:endParaRPr lang="es-ES" sz="1100" spc="-10" dirty="0">
                        <a:latin typeface="Arial"/>
                        <a:cs typeface="Arial"/>
                      </a:endParaRPr>
                    </a:p>
                    <a:p>
                      <a:pPr marL="90805" marR="792480" indent="21590">
                        <a:lnSpc>
                          <a:spcPct val="147300"/>
                        </a:lnSpc>
                      </a:pPr>
                      <a:r>
                        <a:rPr lang="es-GB" sz="1100" spc="-10" dirty="0">
                          <a:latin typeface="Arial"/>
                          <a:cs typeface="Arial"/>
                        </a:rPr>
                        <a:t>¡Mi mamá recibió una descarga eléctrica hace unos días!</a:t>
                      </a:r>
                      <a:endParaRPr sz="1100" dirty="0">
                        <a:latin typeface="Arial"/>
                        <a:cs typeface="Arial"/>
                      </a:endParaRPr>
                    </a:p>
                  </a:txBody>
                  <a:tcPr marL="0" marR="0" marT="113030"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extLst>
                  <a:ext uri="{0D108BD9-81ED-4DB2-BD59-A6C34878D82A}">
                    <a16:rowId xmlns:a16="http://schemas.microsoft.com/office/drawing/2014/main" val="10001"/>
                  </a:ext>
                </a:extLst>
              </a:tr>
            </a:tbl>
          </a:graphicData>
        </a:graphic>
      </p:graphicFrame>
      <p:graphicFrame>
        <p:nvGraphicFramePr>
          <p:cNvPr id="3" name="object 3"/>
          <p:cNvGraphicFramePr>
            <a:graphicFrameLocks noGrp="1"/>
          </p:cNvGraphicFramePr>
          <p:nvPr/>
        </p:nvGraphicFramePr>
        <p:xfrm>
          <a:off x="463176" y="463176"/>
          <a:ext cx="9784080" cy="2892425"/>
        </p:xfrm>
        <a:graphic>
          <a:graphicData uri="http://schemas.openxmlformats.org/drawingml/2006/table">
            <a:tbl>
              <a:tblPr firstRow="1" bandRow="1">
                <a:tableStyleId>{2D5ABB26-0587-4C30-8999-92F81FD0307C}</a:tableStyleId>
              </a:tblPr>
              <a:tblGrid>
                <a:gridCol w="2472055">
                  <a:extLst>
                    <a:ext uri="{9D8B030D-6E8A-4147-A177-3AD203B41FA5}">
                      <a16:colId xmlns:a16="http://schemas.microsoft.com/office/drawing/2014/main" val="20000"/>
                    </a:ext>
                  </a:extLst>
                </a:gridCol>
                <a:gridCol w="3139440">
                  <a:extLst>
                    <a:ext uri="{9D8B030D-6E8A-4147-A177-3AD203B41FA5}">
                      <a16:colId xmlns:a16="http://schemas.microsoft.com/office/drawing/2014/main" val="20001"/>
                    </a:ext>
                  </a:extLst>
                </a:gridCol>
                <a:gridCol w="4172585">
                  <a:extLst>
                    <a:ext uri="{9D8B030D-6E8A-4147-A177-3AD203B41FA5}">
                      <a16:colId xmlns:a16="http://schemas.microsoft.com/office/drawing/2014/main" val="20002"/>
                    </a:ext>
                  </a:extLst>
                </a:gridCol>
              </a:tblGrid>
              <a:tr h="2892425">
                <a:tc>
                  <a:txBody>
                    <a:bodyPr/>
                    <a:lstStyle/>
                    <a:p>
                      <a:pPr marL="91440" marR="125095">
                        <a:lnSpc>
                          <a:spcPct val="100899"/>
                        </a:lnSpc>
                        <a:spcBef>
                          <a:spcPts val="875"/>
                        </a:spcBef>
                      </a:pPr>
                      <a:r>
                        <a:rPr sz="1150" b="1" spc="-180" dirty="0">
                          <a:latin typeface="Arial"/>
                          <a:cs typeface="Arial"/>
                        </a:rPr>
                        <a:t>G</a:t>
                      </a:r>
                      <a:r>
                        <a:rPr sz="1150" b="1" spc="-50" dirty="0">
                          <a:latin typeface="Arial"/>
                          <a:cs typeface="Arial"/>
                        </a:rPr>
                        <a:t> </a:t>
                      </a:r>
                      <a:r>
                        <a:rPr sz="1150" b="1" spc="-70" dirty="0">
                          <a:latin typeface="Arial"/>
                          <a:cs typeface="Arial"/>
                        </a:rPr>
                        <a:t>–</a:t>
                      </a:r>
                      <a:r>
                        <a:rPr sz="1150" b="1" spc="-50" dirty="0">
                          <a:latin typeface="Arial"/>
                          <a:cs typeface="Arial"/>
                        </a:rPr>
                        <a:t> </a:t>
                      </a:r>
                      <a:r>
                        <a:rPr sz="1150" b="1" spc="-90" dirty="0">
                          <a:latin typeface="Arial"/>
                          <a:cs typeface="Arial"/>
                        </a:rPr>
                        <a:t>Guiar</a:t>
                      </a:r>
                      <a:r>
                        <a:rPr sz="1150" b="1" spc="-45" dirty="0">
                          <a:latin typeface="Arial"/>
                          <a:cs typeface="Arial"/>
                        </a:rPr>
                        <a:t> </a:t>
                      </a:r>
                      <a:r>
                        <a:rPr sz="1150" b="1" spc="-70" dirty="0">
                          <a:latin typeface="Arial"/>
                          <a:cs typeface="Arial"/>
                        </a:rPr>
                        <a:t>la</a:t>
                      </a:r>
                      <a:r>
                        <a:rPr sz="1150" b="1" spc="-40" dirty="0">
                          <a:latin typeface="Arial"/>
                          <a:cs typeface="Arial"/>
                        </a:rPr>
                        <a:t> </a:t>
                      </a:r>
                      <a:r>
                        <a:rPr sz="1150" b="1" spc="-95" dirty="0">
                          <a:latin typeface="Arial"/>
                          <a:cs typeface="Arial"/>
                        </a:rPr>
                        <a:t>dirección</a:t>
                      </a:r>
                      <a:r>
                        <a:rPr sz="1150" b="1" spc="-45" dirty="0">
                          <a:latin typeface="Arial"/>
                          <a:cs typeface="Arial"/>
                        </a:rPr>
                        <a:t> </a:t>
                      </a:r>
                      <a:r>
                        <a:rPr sz="1150" b="1" spc="-65" dirty="0">
                          <a:latin typeface="Arial"/>
                          <a:cs typeface="Arial"/>
                        </a:rPr>
                        <a:t>del</a:t>
                      </a:r>
                      <a:r>
                        <a:rPr sz="1150" b="1" spc="-40" dirty="0">
                          <a:latin typeface="Arial"/>
                          <a:cs typeface="Arial"/>
                        </a:rPr>
                        <a:t> </a:t>
                      </a:r>
                      <a:r>
                        <a:rPr sz="1150" b="1" spc="-90" dirty="0">
                          <a:latin typeface="Arial"/>
                          <a:cs typeface="Arial"/>
                        </a:rPr>
                        <a:t>diálogo</a:t>
                      </a:r>
                      <a:r>
                        <a:rPr sz="1150" b="1" spc="-45" dirty="0">
                          <a:latin typeface="Arial"/>
                          <a:cs typeface="Arial"/>
                        </a:rPr>
                        <a:t> </a:t>
                      </a:r>
                      <a:r>
                        <a:rPr sz="1150" b="1" spc="-90" dirty="0">
                          <a:latin typeface="Arial"/>
                          <a:cs typeface="Arial"/>
                        </a:rPr>
                        <a:t>o</a:t>
                      </a:r>
                      <a:r>
                        <a:rPr sz="1150" b="1" spc="-45" dirty="0">
                          <a:latin typeface="Arial"/>
                          <a:cs typeface="Arial"/>
                        </a:rPr>
                        <a:t> </a:t>
                      </a:r>
                      <a:r>
                        <a:rPr sz="1150" b="1" spc="-25" dirty="0">
                          <a:latin typeface="Arial"/>
                          <a:cs typeface="Arial"/>
                        </a:rPr>
                        <a:t>la </a:t>
                      </a:r>
                      <a:r>
                        <a:rPr sz="1150" b="1" spc="-10" dirty="0">
                          <a:latin typeface="Arial"/>
                          <a:cs typeface="Arial"/>
                        </a:rPr>
                        <a:t>actividad</a:t>
                      </a:r>
                      <a:endParaRPr sz="1150">
                        <a:latin typeface="Arial"/>
                        <a:cs typeface="Arial"/>
                      </a:endParaRPr>
                    </a:p>
                    <a:p>
                      <a:pPr marL="80010" marR="213995">
                        <a:lnSpc>
                          <a:spcPts val="1580"/>
                        </a:lnSpc>
                        <a:spcBef>
                          <a:spcPts val="90"/>
                        </a:spcBef>
                      </a:pPr>
                      <a:r>
                        <a:rPr sz="1100" spc="-75" dirty="0">
                          <a:latin typeface="Arial"/>
                          <a:cs typeface="Arial"/>
                        </a:rPr>
                        <a:t>Responsabilizarse</a:t>
                      </a:r>
                      <a:r>
                        <a:rPr sz="1100" spc="-35" dirty="0">
                          <a:latin typeface="Arial"/>
                          <a:cs typeface="Arial"/>
                        </a:rPr>
                        <a:t> </a:t>
                      </a:r>
                      <a:r>
                        <a:rPr sz="1100" spc="-55" dirty="0">
                          <a:latin typeface="Arial"/>
                          <a:cs typeface="Arial"/>
                        </a:rPr>
                        <a:t>de</a:t>
                      </a:r>
                      <a:r>
                        <a:rPr sz="1100" spc="-35" dirty="0">
                          <a:latin typeface="Arial"/>
                          <a:cs typeface="Arial"/>
                        </a:rPr>
                        <a:t> </a:t>
                      </a:r>
                      <a:r>
                        <a:rPr sz="1100" spc="-40" dirty="0">
                          <a:latin typeface="Arial"/>
                          <a:cs typeface="Arial"/>
                        </a:rPr>
                        <a:t>dar</a:t>
                      </a:r>
                      <a:r>
                        <a:rPr sz="1100" spc="-35" dirty="0">
                          <a:latin typeface="Arial"/>
                          <a:cs typeface="Arial"/>
                        </a:rPr>
                        <a:t> </a:t>
                      </a:r>
                      <a:r>
                        <a:rPr sz="1100" spc="-30" dirty="0">
                          <a:latin typeface="Arial"/>
                          <a:cs typeface="Arial"/>
                        </a:rPr>
                        <a:t>forma</a:t>
                      </a:r>
                      <a:r>
                        <a:rPr sz="1100" spc="-35" dirty="0">
                          <a:latin typeface="Arial"/>
                          <a:cs typeface="Arial"/>
                        </a:rPr>
                        <a:t> </a:t>
                      </a:r>
                      <a:r>
                        <a:rPr sz="1100" spc="-95" dirty="0">
                          <a:latin typeface="Arial"/>
                          <a:cs typeface="Arial"/>
                        </a:rPr>
                        <a:t>a</a:t>
                      </a:r>
                      <a:r>
                        <a:rPr sz="1100" spc="-35" dirty="0">
                          <a:latin typeface="Arial"/>
                          <a:cs typeface="Arial"/>
                        </a:rPr>
                        <a:t> </a:t>
                      </a:r>
                      <a:r>
                        <a:rPr sz="1100" spc="-25" dirty="0">
                          <a:latin typeface="Arial"/>
                          <a:cs typeface="Arial"/>
                        </a:rPr>
                        <a:t>la </a:t>
                      </a:r>
                      <a:r>
                        <a:rPr sz="1100" spc="-20" dirty="0">
                          <a:latin typeface="Arial"/>
                          <a:cs typeface="Arial"/>
                        </a:rPr>
                        <a:t>acfvidad</a:t>
                      </a:r>
                      <a:r>
                        <a:rPr sz="1100" spc="-40" dirty="0">
                          <a:latin typeface="Arial"/>
                          <a:cs typeface="Arial"/>
                        </a:rPr>
                        <a:t> o</a:t>
                      </a:r>
                      <a:r>
                        <a:rPr sz="1100" spc="-35" dirty="0">
                          <a:latin typeface="Arial"/>
                          <a:cs typeface="Arial"/>
                        </a:rPr>
                        <a:t> </a:t>
                      </a:r>
                      <a:r>
                        <a:rPr sz="1100" spc="-60" dirty="0">
                          <a:latin typeface="Arial"/>
                          <a:cs typeface="Arial"/>
                        </a:rPr>
                        <a:t>de</a:t>
                      </a:r>
                      <a:r>
                        <a:rPr sz="1100" spc="-40" dirty="0">
                          <a:latin typeface="Arial"/>
                          <a:cs typeface="Arial"/>
                        </a:rPr>
                        <a:t> </a:t>
                      </a:r>
                      <a:r>
                        <a:rPr sz="1100" spc="-45" dirty="0">
                          <a:latin typeface="Arial"/>
                          <a:cs typeface="Arial"/>
                        </a:rPr>
                        <a:t>enfocar</a:t>
                      </a:r>
                      <a:r>
                        <a:rPr sz="1100" spc="-35" dirty="0">
                          <a:latin typeface="Arial"/>
                          <a:cs typeface="Arial"/>
                        </a:rPr>
                        <a:t> el</a:t>
                      </a:r>
                      <a:r>
                        <a:rPr sz="1100" spc="-40" dirty="0">
                          <a:latin typeface="Arial"/>
                          <a:cs typeface="Arial"/>
                        </a:rPr>
                        <a:t> </a:t>
                      </a:r>
                      <a:r>
                        <a:rPr sz="1100" spc="-50" dirty="0">
                          <a:latin typeface="Arial"/>
                          <a:cs typeface="Arial"/>
                        </a:rPr>
                        <a:t>diálogo</a:t>
                      </a:r>
                      <a:r>
                        <a:rPr sz="1100" spc="-35" dirty="0">
                          <a:latin typeface="Arial"/>
                          <a:cs typeface="Arial"/>
                        </a:rPr>
                        <a:t> hacia</a:t>
                      </a:r>
                      <a:endParaRPr sz="1100">
                        <a:latin typeface="Arial"/>
                        <a:cs typeface="Arial"/>
                      </a:endParaRPr>
                    </a:p>
                    <a:p>
                      <a:pPr marL="80010" marR="344170">
                        <a:lnSpc>
                          <a:spcPts val="1580"/>
                        </a:lnSpc>
                        <a:spcBef>
                          <a:spcPts val="35"/>
                        </a:spcBef>
                      </a:pPr>
                      <a:r>
                        <a:rPr sz="1100" spc="-55" dirty="0">
                          <a:latin typeface="Arial"/>
                          <a:cs typeface="Arial"/>
                        </a:rPr>
                        <a:t>la</a:t>
                      </a:r>
                      <a:r>
                        <a:rPr sz="1100" spc="-25" dirty="0">
                          <a:latin typeface="Arial"/>
                          <a:cs typeface="Arial"/>
                        </a:rPr>
                        <a:t> </a:t>
                      </a:r>
                      <a:r>
                        <a:rPr sz="1100" spc="-45" dirty="0">
                          <a:latin typeface="Arial"/>
                          <a:cs typeface="Arial"/>
                        </a:rPr>
                        <a:t>dirección</a:t>
                      </a:r>
                      <a:r>
                        <a:rPr sz="1100" spc="-25" dirty="0">
                          <a:latin typeface="Arial"/>
                          <a:cs typeface="Arial"/>
                        </a:rPr>
                        <a:t> </a:t>
                      </a:r>
                      <a:r>
                        <a:rPr sz="1100" spc="-75" dirty="0">
                          <a:latin typeface="Arial"/>
                          <a:cs typeface="Arial"/>
                        </a:rPr>
                        <a:t>deseada,</a:t>
                      </a:r>
                      <a:r>
                        <a:rPr sz="1100" spc="-25" dirty="0">
                          <a:latin typeface="Arial"/>
                          <a:cs typeface="Arial"/>
                        </a:rPr>
                        <a:t> </a:t>
                      </a:r>
                      <a:r>
                        <a:rPr sz="1100" spc="-40" dirty="0">
                          <a:latin typeface="Arial"/>
                          <a:cs typeface="Arial"/>
                        </a:rPr>
                        <a:t>o</a:t>
                      </a:r>
                      <a:r>
                        <a:rPr sz="1100" spc="-25" dirty="0">
                          <a:latin typeface="Arial"/>
                          <a:cs typeface="Arial"/>
                        </a:rPr>
                        <a:t> </a:t>
                      </a:r>
                      <a:r>
                        <a:rPr sz="1100" dirty="0">
                          <a:latin typeface="Arial"/>
                          <a:cs typeface="Arial"/>
                        </a:rPr>
                        <a:t>uflizar</a:t>
                      </a:r>
                      <a:r>
                        <a:rPr sz="1100" spc="-25" dirty="0">
                          <a:latin typeface="Arial"/>
                          <a:cs typeface="Arial"/>
                        </a:rPr>
                        <a:t> </a:t>
                      </a:r>
                      <a:r>
                        <a:rPr sz="1100" spc="-20" dirty="0">
                          <a:latin typeface="Arial"/>
                          <a:cs typeface="Arial"/>
                        </a:rPr>
                        <a:t>otras </a:t>
                      </a:r>
                      <a:r>
                        <a:rPr sz="1100" spc="-55" dirty="0">
                          <a:latin typeface="Arial"/>
                          <a:cs typeface="Arial"/>
                        </a:rPr>
                        <a:t>estrategias</a:t>
                      </a:r>
                      <a:r>
                        <a:rPr sz="1100" spc="-5" dirty="0">
                          <a:latin typeface="Arial"/>
                          <a:cs typeface="Arial"/>
                        </a:rPr>
                        <a:t> </a:t>
                      </a:r>
                      <a:r>
                        <a:rPr sz="1100" spc="-55" dirty="0">
                          <a:latin typeface="Arial"/>
                          <a:cs typeface="Arial"/>
                        </a:rPr>
                        <a:t>de</a:t>
                      </a:r>
                      <a:r>
                        <a:rPr sz="1100" spc="-5" dirty="0">
                          <a:latin typeface="Arial"/>
                          <a:cs typeface="Arial"/>
                        </a:rPr>
                        <a:t> </a:t>
                      </a:r>
                      <a:r>
                        <a:rPr sz="1100" spc="-40" dirty="0">
                          <a:latin typeface="Arial"/>
                          <a:cs typeface="Arial"/>
                        </a:rPr>
                        <a:t>estructuración</a:t>
                      </a:r>
                      <a:r>
                        <a:rPr sz="1100" spc="-5" dirty="0">
                          <a:latin typeface="Arial"/>
                          <a:cs typeface="Arial"/>
                        </a:rPr>
                        <a:t> </a:t>
                      </a:r>
                      <a:r>
                        <a:rPr sz="1100" spc="-20" dirty="0">
                          <a:latin typeface="Arial"/>
                          <a:cs typeface="Arial"/>
                        </a:rPr>
                        <a:t>para </a:t>
                      </a:r>
                      <a:r>
                        <a:rPr sz="1100" spc="-55" dirty="0">
                          <a:latin typeface="Arial"/>
                          <a:cs typeface="Arial"/>
                        </a:rPr>
                        <a:t>apoyar</a:t>
                      </a:r>
                      <a:r>
                        <a:rPr sz="1100" spc="-45" dirty="0">
                          <a:latin typeface="Arial"/>
                          <a:cs typeface="Arial"/>
                        </a:rPr>
                        <a:t> </a:t>
                      </a:r>
                      <a:r>
                        <a:rPr sz="1100" spc="-35" dirty="0">
                          <a:latin typeface="Arial"/>
                          <a:cs typeface="Arial"/>
                        </a:rPr>
                        <a:t>el</a:t>
                      </a:r>
                      <a:r>
                        <a:rPr sz="1100" spc="-45" dirty="0">
                          <a:latin typeface="Arial"/>
                          <a:cs typeface="Arial"/>
                        </a:rPr>
                        <a:t> </a:t>
                      </a:r>
                      <a:r>
                        <a:rPr sz="1100" spc="-50" dirty="0">
                          <a:latin typeface="Arial"/>
                          <a:cs typeface="Arial"/>
                        </a:rPr>
                        <a:t>diálogo</a:t>
                      </a:r>
                      <a:r>
                        <a:rPr sz="1100" spc="-45" dirty="0">
                          <a:latin typeface="Arial"/>
                          <a:cs typeface="Arial"/>
                        </a:rPr>
                        <a:t> </a:t>
                      </a:r>
                      <a:r>
                        <a:rPr sz="1100" spc="-40" dirty="0">
                          <a:latin typeface="Arial"/>
                          <a:cs typeface="Arial"/>
                        </a:rPr>
                        <a:t>o</a:t>
                      </a:r>
                      <a:r>
                        <a:rPr sz="1100" spc="-45" dirty="0">
                          <a:latin typeface="Arial"/>
                          <a:cs typeface="Arial"/>
                        </a:rPr>
                        <a:t> </a:t>
                      </a:r>
                      <a:r>
                        <a:rPr sz="1100" spc="-35" dirty="0">
                          <a:latin typeface="Arial"/>
                          <a:cs typeface="Arial"/>
                        </a:rPr>
                        <a:t>el</a:t>
                      </a:r>
                      <a:r>
                        <a:rPr sz="1100" spc="-45" dirty="0">
                          <a:latin typeface="Arial"/>
                          <a:cs typeface="Arial"/>
                        </a:rPr>
                        <a:t> </a:t>
                      </a:r>
                      <a:r>
                        <a:rPr sz="1100" spc="-10" dirty="0">
                          <a:latin typeface="Arial"/>
                          <a:cs typeface="Arial"/>
                        </a:rPr>
                        <a:t>aprendizaje</a:t>
                      </a:r>
                      <a:endParaRPr sz="1100">
                        <a:latin typeface="Arial"/>
                        <a:cs typeface="Arial"/>
                      </a:endParaRPr>
                    </a:p>
                    <a:p>
                      <a:pPr marL="91440" marR="311785">
                        <a:lnSpc>
                          <a:spcPct val="101800"/>
                        </a:lnSpc>
                        <a:spcBef>
                          <a:spcPts val="459"/>
                        </a:spcBef>
                      </a:pPr>
                      <a:r>
                        <a:rPr sz="1100" b="1" spc="-100" dirty="0">
                          <a:latin typeface="Arial"/>
                          <a:cs typeface="Arial"/>
                        </a:rPr>
                        <a:t>(Esta</a:t>
                      </a:r>
                      <a:r>
                        <a:rPr sz="1100" b="1" spc="-30" dirty="0">
                          <a:latin typeface="Arial"/>
                          <a:cs typeface="Arial"/>
                        </a:rPr>
                        <a:t> </a:t>
                      </a:r>
                      <a:r>
                        <a:rPr sz="1100" b="1" spc="-80" dirty="0">
                          <a:latin typeface="Arial"/>
                          <a:cs typeface="Arial"/>
                        </a:rPr>
                        <a:t>categoría</a:t>
                      </a:r>
                      <a:r>
                        <a:rPr sz="1100" b="1" spc="-25" dirty="0">
                          <a:latin typeface="Arial"/>
                          <a:cs typeface="Arial"/>
                        </a:rPr>
                        <a:t> </a:t>
                      </a:r>
                      <a:r>
                        <a:rPr sz="1100" b="1" spc="-80" dirty="0">
                          <a:latin typeface="Arial"/>
                          <a:cs typeface="Arial"/>
                        </a:rPr>
                        <a:t>general</a:t>
                      </a:r>
                      <a:r>
                        <a:rPr sz="1100" b="1" spc="-25" dirty="0">
                          <a:latin typeface="Arial"/>
                          <a:cs typeface="Arial"/>
                        </a:rPr>
                        <a:t> </a:t>
                      </a:r>
                      <a:r>
                        <a:rPr sz="1100" b="1" spc="-10" dirty="0">
                          <a:latin typeface="Arial"/>
                          <a:cs typeface="Arial"/>
                        </a:rPr>
                        <a:t>engloba </a:t>
                      </a:r>
                      <a:r>
                        <a:rPr sz="1100" b="1" spc="-95" dirty="0">
                          <a:latin typeface="Arial"/>
                          <a:cs typeface="Arial"/>
                        </a:rPr>
                        <a:t>contribuciones</a:t>
                      </a:r>
                      <a:r>
                        <a:rPr sz="1100" b="1" spc="-25" dirty="0">
                          <a:latin typeface="Arial"/>
                          <a:cs typeface="Arial"/>
                        </a:rPr>
                        <a:t> </a:t>
                      </a:r>
                      <a:r>
                        <a:rPr sz="1100" b="1" spc="-85" dirty="0">
                          <a:latin typeface="Arial"/>
                          <a:cs typeface="Arial"/>
                        </a:rPr>
                        <a:t>que</a:t>
                      </a:r>
                      <a:r>
                        <a:rPr sz="1100" b="1" spc="-30" dirty="0">
                          <a:latin typeface="Arial"/>
                          <a:cs typeface="Arial"/>
                        </a:rPr>
                        <a:t> </a:t>
                      </a:r>
                      <a:r>
                        <a:rPr sz="1100" b="1" spc="-95" dirty="0">
                          <a:latin typeface="Arial"/>
                          <a:cs typeface="Arial"/>
                        </a:rPr>
                        <a:t>ayudan</a:t>
                      </a:r>
                      <a:r>
                        <a:rPr sz="1100" b="1" spc="-20" dirty="0">
                          <a:latin typeface="Arial"/>
                          <a:cs typeface="Arial"/>
                        </a:rPr>
                        <a:t> </a:t>
                      </a:r>
                      <a:r>
                        <a:rPr sz="1100" b="1" spc="-80" dirty="0">
                          <a:latin typeface="Arial"/>
                          <a:cs typeface="Arial"/>
                        </a:rPr>
                        <a:t>a</a:t>
                      </a:r>
                      <a:r>
                        <a:rPr sz="1100" b="1" spc="-25" dirty="0">
                          <a:latin typeface="Arial"/>
                          <a:cs typeface="Arial"/>
                        </a:rPr>
                        <a:t> </a:t>
                      </a:r>
                      <a:r>
                        <a:rPr sz="1100" b="1" spc="-85" dirty="0">
                          <a:latin typeface="Arial"/>
                          <a:cs typeface="Arial"/>
                        </a:rPr>
                        <a:t>que</a:t>
                      </a:r>
                      <a:r>
                        <a:rPr sz="1100" b="1" spc="-20" dirty="0">
                          <a:latin typeface="Arial"/>
                          <a:cs typeface="Arial"/>
                        </a:rPr>
                        <a:t> </a:t>
                      </a:r>
                      <a:r>
                        <a:rPr sz="1100" b="1" spc="-25" dirty="0">
                          <a:latin typeface="Arial"/>
                          <a:cs typeface="Arial"/>
                        </a:rPr>
                        <a:t>el </a:t>
                      </a:r>
                      <a:r>
                        <a:rPr sz="1100" b="1" spc="-90" dirty="0">
                          <a:latin typeface="Arial"/>
                          <a:cs typeface="Arial"/>
                        </a:rPr>
                        <a:t>diálogo</a:t>
                      </a:r>
                      <a:r>
                        <a:rPr sz="1100" b="1" spc="-35" dirty="0">
                          <a:latin typeface="Arial"/>
                          <a:cs typeface="Arial"/>
                        </a:rPr>
                        <a:t> </a:t>
                      </a:r>
                      <a:r>
                        <a:rPr sz="1100" b="1" spc="-85" dirty="0">
                          <a:latin typeface="Arial"/>
                          <a:cs typeface="Arial"/>
                        </a:rPr>
                        <a:t>ﬂuya</a:t>
                      </a:r>
                      <a:r>
                        <a:rPr sz="1100" b="1" spc="-35" dirty="0">
                          <a:latin typeface="Arial"/>
                          <a:cs typeface="Arial"/>
                        </a:rPr>
                        <a:t> </a:t>
                      </a:r>
                      <a:r>
                        <a:rPr sz="1100" b="1" spc="-100" dirty="0">
                          <a:latin typeface="Arial"/>
                          <a:cs typeface="Arial"/>
                        </a:rPr>
                        <a:t>y</a:t>
                      </a:r>
                      <a:r>
                        <a:rPr sz="1100" b="1" spc="-35" dirty="0">
                          <a:latin typeface="Arial"/>
                          <a:cs typeface="Arial"/>
                        </a:rPr>
                        <a:t> </a:t>
                      </a:r>
                      <a:r>
                        <a:rPr sz="1100" b="1" spc="-85" dirty="0">
                          <a:latin typeface="Arial"/>
                          <a:cs typeface="Arial"/>
                        </a:rPr>
                        <a:t>pueden</a:t>
                      </a:r>
                      <a:r>
                        <a:rPr sz="1100" b="1" spc="-30" dirty="0">
                          <a:latin typeface="Arial"/>
                          <a:cs typeface="Arial"/>
                        </a:rPr>
                        <a:t> </a:t>
                      </a:r>
                      <a:r>
                        <a:rPr sz="1100" b="1" spc="-65" dirty="0">
                          <a:latin typeface="Arial"/>
                          <a:cs typeface="Arial"/>
                        </a:rPr>
                        <a:t>mejorar</a:t>
                      </a:r>
                      <a:r>
                        <a:rPr sz="1100" b="1" spc="-35" dirty="0">
                          <a:latin typeface="Arial"/>
                          <a:cs typeface="Arial"/>
                        </a:rPr>
                        <a:t> </a:t>
                      </a:r>
                      <a:r>
                        <a:rPr sz="1100" b="1" spc="-25" dirty="0">
                          <a:latin typeface="Arial"/>
                          <a:cs typeface="Arial"/>
                        </a:rPr>
                        <a:t>la </a:t>
                      </a:r>
                      <a:r>
                        <a:rPr sz="1100" b="1" spc="-85" dirty="0">
                          <a:latin typeface="Arial"/>
                          <a:cs typeface="Arial"/>
                        </a:rPr>
                        <a:t>par^cipación</a:t>
                      </a:r>
                      <a:r>
                        <a:rPr sz="1100" b="1" spc="-30" dirty="0">
                          <a:latin typeface="Arial"/>
                          <a:cs typeface="Arial"/>
                        </a:rPr>
                        <a:t> </a:t>
                      </a:r>
                      <a:r>
                        <a:rPr sz="1100" b="1" spc="-75" dirty="0">
                          <a:latin typeface="Arial"/>
                          <a:cs typeface="Arial"/>
                        </a:rPr>
                        <a:t>de</a:t>
                      </a:r>
                      <a:r>
                        <a:rPr sz="1100" b="1" spc="-30" dirty="0">
                          <a:latin typeface="Arial"/>
                          <a:cs typeface="Arial"/>
                        </a:rPr>
                        <a:t> </a:t>
                      </a:r>
                      <a:r>
                        <a:rPr sz="1100" b="1" spc="-100" dirty="0">
                          <a:latin typeface="Arial"/>
                          <a:cs typeface="Arial"/>
                        </a:rPr>
                        <a:t>los</a:t>
                      </a:r>
                      <a:r>
                        <a:rPr sz="1100" b="1" spc="-25" dirty="0">
                          <a:latin typeface="Arial"/>
                          <a:cs typeface="Arial"/>
                        </a:rPr>
                        <a:t> </a:t>
                      </a:r>
                      <a:r>
                        <a:rPr sz="1100" b="1" spc="-10" dirty="0">
                          <a:latin typeface="Arial"/>
                          <a:cs typeface="Arial"/>
                        </a:rPr>
                        <a:t>alumnos)</a:t>
                      </a:r>
                      <a:endParaRPr sz="1100">
                        <a:latin typeface="Arial"/>
                        <a:cs typeface="Arial"/>
                      </a:endParaRPr>
                    </a:p>
                  </a:txBody>
                  <a:tcPr marL="0" marR="0" marT="11112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a:lnSpc>
                          <a:spcPct val="100000"/>
                        </a:lnSpc>
                        <a:spcBef>
                          <a:spcPts val="1235"/>
                        </a:spcBef>
                      </a:pPr>
                      <a:endParaRPr sz="1100">
                        <a:latin typeface="Times New Roman"/>
                        <a:cs typeface="Times New Roman"/>
                      </a:endParaRPr>
                    </a:p>
                    <a:p>
                      <a:pPr marL="381000" indent="-153670">
                        <a:lnSpc>
                          <a:spcPct val="100000"/>
                        </a:lnSpc>
                        <a:buSzPct val="90909"/>
                        <a:buChar char="●"/>
                        <a:tabLst>
                          <a:tab pos="381000" algn="l"/>
                        </a:tabLst>
                      </a:pPr>
                      <a:r>
                        <a:rPr sz="1100" spc="-10" dirty="0">
                          <a:latin typeface="Arial"/>
                          <a:cs typeface="Arial"/>
                        </a:rPr>
                        <a:t>incenfvar</a:t>
                      </a:r>
                      <a:r>
                        <a:rPr sz="1100" spc="-45" dirty="0">
                          <a:latin typeface="Arial"/>
                          <a:cs typeface="Arial"/>
                        </a:rPr>
                        <a:t> </a:t>
                      </a:r>
                      <a:r>
                        <a:rPr sz="1100" spc="-35" dirty="0">
                          <a:latin typeface="Arial"/>
                          <a:cs typeface="Arial"/>
                        </a:rPr>
                        <a:t>el</a:t>
                      </a:r>
                      <a:r>
                        <a:rPr sz="1100" spc="-40" dirty="0">
                          <a:latin typeface="Arial"/>
                          <a:cs typeface="Arial"/>
                        </a:rPr>
                        <a:t> </a:t>
                      </a:r>
                      <a:r>
                        <a:rPr sz="1100" spc="-50" dirty="0">
                          <a:latin typeface="Arial"/>
                          <a:cs typeface="Arial"/>
                        </a:rPr>
                        <a:t>diálogo</a:t>
                      </a:r>
                      <a:r>
                        <a:rPr sz="1100" spc="-40" dirty="0">
                          <a:latin typeface="Arial"/>
                          <a:cs typeface="Arial"/>
                        </a:rPr>
                        <a:t> </a:t>
                      </a:r>
                      <a:r>
                        <a:rPr sz="1100" spc="-25" dirty="0">
                          <a:latin typeface="Arial"/>
                          <a:cs typeface="Arial"/>
                        </a:rPr>
                        <a:t>entre</a:t>
                      </a:r>
                      <a:r>
                        <a:rPr sz="1100" spc="-40" dirty="0">
                          <a:latin typeface="Arial"/>
                          <a:cs typeface="Arial"/>
                        </a:rPr>
                        <a:t> </a:t>
                      </a:r>
                      <a:r>
                        <a:rPr sz="1100" spc="-10" dirty="0">
                          <a:latin typeface="Arial"/>
                          <a:cs typeface="Arial"/>
                        </a:rPr>
                        <a:t>alumnos</a:t>
                      </a:r>
                      <a:endParaRPr sz="1100">
                        <a:latin typeface="Arial"/>
                        <a:cs typeface="Arial"/>
                      </a:endParaRPr>
                    </a:p>
                    <a:p>
                      <a:pPr marL="381000" indent="-153670">
                        <a:lnSpc>
                          <a:spcPct val="100000"/>
                        </a:lnSpc>
                        <a:spcBef>
                          <a:spcPts val="265"/>
                        </a:spcBef>
                        <a:buSzPct val="90909"/>
                        <a:buChar char="●"/>
                        <a:tabLst>
                          <a:tab pos="381000" algn="l"/>
                        </a:tabLst>
                      </a:pPr>
                      <a:r>
                        <a:rPr sz="1100" spc="-35" dirty="0">
                          <a:latin typeface="Arial"/>
                          <a:cs typeface="Arial"/>
                        </a:rPr>
                        <a:t>ofrecer</a:t>
                      </a:r>
                      <a:r>
                        <a:rPr sz="1100" spc="-10" dirty="0">
                          <a:latin typeface="Arial"/>
                          <a:cs typeface="Arial"/>
                        </a:rPr>
                        <a:t> </a:t>
                      </a:r>
                      <a:r>
                        <a:rPr sz="1100" dirty="0">
                          <a:latin typeface="Arial"/>
                          <a:cs typeface="Arial"/>
                        </a:rPr>
                        <a:t>fempo</a:t>
                      </a:r>
                      <a:r>
                        <a:rPr sz="1100" spc="-5" dirty="0">
                          <a:latin typeface="Arial"/>
                          <a:cs typeface="Arial"/>
                        </a:rPr>
                        <a:t> </a:t>
                      </a:r>
                      <a:r>
                        <a:rPr sz="1100" spc="-55" dirty="0">
                          <a:latin typeface="Arial"/>
                          <a:cs typeface="Arial"/>
                        </a:rPr>
                        <a:t>para</a:t>
                      </a:r>
                      <a:r>
                        <a:rPr sz="1100" spc="-5" dirty="0">
                          <a:latin typeface="Arial"/>
                          <a:cs typeface="Arial"/>
                        </a:rPr>
                        <a:t> </a:t>
                      </a:r>
                      <a:r>
                        <a:rPr sz="1100" spc="-10" dirty="0">
                          <a:latin typeface="Arial"/>
                          <a:cs typeface="Arial"/>
                        </a:rPr>
                        <a:t>pensar</a:t>
                      </a:r>
                      <a:endParaRPr sz="1100">
                        <a:latin typeface="Arial"/>
                        <a:cs typeface="Arial"/>
                      </a:endParaRPr>
                    </a:p>
                    <a:p>
                      <a:pPr marL="381000" marR="647065" indent="-153670">
                        <a:lnSpc>
                          <a:spcPct val="101800"/>
                        </a:lnSpc>
                        <a:spcBef>
                          <a:spcPts val="240"/>
                        </a:spcBef>
                        <a:buSzPct val="90909"/>
                        <a:buChar char="●"/>
                        <a:tabLst>
                          <a:tab pos="382270" algn="l"/>
                        </a:tabLst>
                      </a:pPr>
                      <a:r>
                        <a:rPr sz="1100" spc="-35" dirty="0">
                          <a:latin typeface="Arial"/>
                          <a:cs typeface="Arial"/>
                        </a:rPr>
                        <a:t>proponer</a:t>
                      </a:r>
                      <a:r>
                        <a:rPr sz="1100" spc="-25" dirty="0">
                          <a:latin typeface="Arial"/>
                          <a:cs typeface="Arial"/>
                        </a:rPr>
                        <a:t> </a:t>
                      </a:r>
                      <a:r>
                        <a:rPr sz="1100" spc="-60" dirty="0">
                          <a:latin typeface="Arial"/>
                          <a:cs typeface="Arial"/>
                        </a:rPr>
                        <a:t>posibles</a:t>
                      </a:r>
                      <a:r>
                        <a:rPr sz="1100" spc="-20" dirty="0">
                          <a:latin typeface="Arial"/>
                          <a:cs typeface="Arial"/>
                        </a:rPr>
                        <a:t> </a:t>
                      </a:r>
                      <a:r>
                        <a:rPr sz="1100" spc="-75" dirty="0">
                          <a:latin typeface="Arial"/>
                          <a:cs typeface="Arial"/>
                        </a:rPr>
                        <a:t>cursos</a:t>
                      </a:r>
                      <a:r>
                        <a:rPr sz="1100" spc="-20" dirty="0">
                          <a:latin typeface="Arial"/>
                          <a:cs typeface="Arial"/>
                        </a:rPr>
                        <a:t> </a:t>
                      </a:r>
                      <a:r>
                        <a:rPr sz="1100" spc="-60" dirty="0">
                          <a:latin typeface="Arial"/>
                          <a:cs typeface="Arial"/>
                        </a:rPr>
                        <a:t>de</a:t>
                      </a:r>
                      <a:r>
                        <a:rPr sz="1100" spc="-20" dirty="0">
                          <a:latin typeface="Arial"/>
                          <a:cs typeface="Arial"/>
                        </a:rPr>
                        <a:t> </a:t>
                      </a:r>
                      <a:r>
                        <a:rPr sz="1100" spc="-65" dirty="0">
                          <a:latin typeface="Arial"/>
                          <a:cs typeface="Arial"/>
                        </a:rPr>
                        <a:t>acción</a:t>
                      </a:r>
                      <a:r>
                        <a:rPr sz="1100" spc="-25" dirty="0">
                          <a:latin typeface="Arial"/>
                          <a:cs typeface="Arial"/>
                        </a:rPr>
                        <a:t> </a:t>
                      </a:r>
                      <a:r>
                        <a:rPr sz="1100" spc="-50" dirty="0">
                          <a:latin typeface="Arial"/>
                          <a:cs typeface="Arial"/>
                        </a:rPr>
                        <a:t>o 	</a:t>
                      </a:r>
                      <a:r>
                        <a:rPr sz="1100" spc="-10" dirty="0">
                          <a:latin typeface="Arial"/>
                          <a:cs typeface="Arial"/>
                        </a:rPr>
                        <a:t>indagación</a:t>
                      </a:r>
                      <a:endParaRPr sz="1100">
                        <a:latin typeface="Arial"/>
                        <a:cs typeface="Arial"/>
                      </a:endParaRPr>
                    </a:p>
                  </a:txBody>
                  <a:tcPr marL="0" marR="0" marT="156845"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tc>
                  <a:txBody>
                    <a:bodyPr/>
                    <a:lstStyle/>
                    <a:p>
                      <a:pPr marL="90805">
                        <a:lnSpc>
                          <a:spcPct val="100000"/>
                        </a:lnSpc>
                        <a:spcBef>
                          <a:spcPts val="890"/>
                        </a:spcBef>
                      </a:pPr>
                      <a:r>
                        <a:rPr sz="1100" b="1" spc="-110" dirty="0">
                          <a:latin typeface="Arial"/>
                          <a:cs typeface="Arial"/>
                        </a:rPr>
                        <a:t>Posibles</a:t>
                      </a:r>
                      <a:r>
                        <a:rPr sz="1100" b="1" spc="-40" dirty="0">
                          <a:latin typeface="Arial"/>
                          <a:cs typeface="Arial"/>
                        </a:rPr>
                        <a:t> </a:t>
                      </a:r>
                      <a:r>
                        <a:rPr sz="1100" b="1" spc="-90" dirty="0">
                          <a:latin typeface="Arial"/>
                          <a:cs typeface="Arial"/>
                        </a:rPr>
                        <a:t>palabras</a:t>
                      </a:r>
                      <a:r>
                        <a:rPr sz="1100" b="1" spc="-35" dirty="0">
                          <a:latin typeface="Arial"/>
                          <a:cs typeface="Arial"/>
                        </a:rPr>
                        <a:t> </a:t>
                      </a:r>
                      <a:r>
                        <a:rPr sz="1100" b="1" spc="-90" dirty="0">
                          <a:latin typeface="Arial"/>
                          <a:cs typeface="Arial"/>
                        </a:rPr>
                        <a:t>clave</a:t>
                      </a:r>
                      <a:r>
                        <a:rPr sz="1100" b="1" spc="-35" dirty="0">
                          <a:latin typeface="Arial"/>
                          <a:cs typeface="Arial"/>
                        </a:rPr>
                        <a:t> </a:t>
                      </a:r>
                      <a:r>
                        <a:rPr sz="1100" b="1" spc="-80" dirty="0">
                          <a:latin typeface="Arial"/>
                          <a:cs typeface="Arial"/>
                        </a:rPr>
                        <a:t>a</a:t>
                      </a:r>
                      <a:r>
                        <a:rPr sz="1100" b="1" spc="-35" dirty="0">
                          <a:latin typeface="Arial"/>
                          <a:cs typeface="Arial"/>
                        </a:rPr>
                        <a:t> </a:t>
                      </a:r>
                      <a:r>
                        <a:rPr sz="1100" b="1" spc="-95" dirty="0">
                          <a:latin typeface="Arial"/>
                          <a:cs typeface="Arial"/>
                        </a:rPr>
                        <a:t>las</a:t>
                      </a:r>
                      <a:r>
                        <a:rPr sz="1100" b="1" spc="-35" dirty="0">
                          <a:latin typeface="Arial"/>
                          <a:cs typeface="Arial"/>
                        </a:rPr>
                        <a:t> </a:t>
                      </a:r>
                      <a:r>
                        <a:rPr sz="1100" b="1" spc="-85" dirty="0">
                          <a:latin typeface="Arial"/>
                          <a:cs typeface="Arial"/>
                        </a:rPr>
                        <a:t>que</a:t>
                      </a:r>
                      <a:r>
                        <a:rPr sz="1100" b="1" spc="-35" dirty="0">
                          <a:latin typeface="Arial"/>
                          <a:cs typeface="Arial"/>
                        </a:rPr>
                        <a:t> </a:t>
                      </a:r>
                      <a:r>
                        <a:rPr sz="1100" b="1" spc="-70" dirty="0">
                          <a:latin typeface="Arial"/>
                          <a:cs typeface="Arial"/>
                        </a:rPr>
                        <a:t>prestar</a:t>
                      </a:r>
                      <a:r>
                        <a:rPr sz="1100" b="1" spc="-35" dirty="0">
                          <a:latin typeface="Arial"/>
                          <a:cs typeface="Arial"/>
                        </a:rPr>
                        <a:t> </a:t>
                      </a:r>
                      <a:r>
                        <a:rPr sz="1100" b="1" spc="-10" dirty="0">
                          <a:latin typeface="Arial"/>
                          <a:cs typeface="Arial"/>
                        </a:rPr>
                        <a:t>atención:</a:t>
                      </a:r>
                      <a:endParaRPr sz="1100">
                        <a:latin typeface="Arial"/>
                        <a:cs typeface="Arial"/>
                      </a:endParaRPr>
                    </a:p>
                    <a:p>
                      <a:pPr marL="112395" marR="514984">
                        <a:lnSpc>
                          <a:spcPct val="120000"/>
                        </a:lnSpc>
                        <a:spcBef>
                          <a:spcPts val="70"/>
                        </a:spcBef>
                      </a:pPr>
                      <a:r>
                        <a:rPr sz="1100" spc="-65" dirty="0">
                          <a:latin typeface="Arial"/>
                          <a:cs typeface="Arial"/>
                        </a:rPr>
                        <a:t>“¿Qué</a:t>
                      </a:r>
                      <a:r>
                        <a:rPr sz="1100" spc="-35" dirty="0">
                          <a:latin typeface="Arial"/>
                          <a:cs typeface="Arial"/>
                        </a:rPr>
                        <a:t> </a:t>
                      </a:r>
                      <a:r>
                        <a:rPr sz="1100" dirty="0">
                          <a:latin typeface="Arial"/>
                          <a:cs typeface="Arial"/>
                        </a:rPr>
                        <a:t>te</a:t>
                      </a:r>
                      <a:r>
                        <a:rPr sz="1100" spc="-30" dirty="0">
                          <a:latin typeface="Arial"/>
                          <a:cs typeface="Arial"/>
                        </a:rPr>
                        <a:t> </a:t>
                      </a:r>
                      <a:r>
                        <a:rPr sz="1100" spc="-45" dirty="0">
                          <a:latin typeface="Arial"/>
                          <a:cs typeface="Arial"/>
                        </a:rPr>
                        <a:t>parece...?”,</a:t>
                      </a:r>
                      <a:r>
                        <a:rPr sz="1100" spc="-30" dirty="0">
                          <a:latin typeface="Arial"/>
                          <a:cs typeface="Arial"/>
                        </a:rPr>
                        <a:t> </a:t>
                      </a:r>
                      <a:r>
                        <a:rPr sz="1100" spc="-20" dirty="0">
                          <a:latin typeface="Arial"/>
                          <a:cs typeface="Arial"/>
                        </a:rPr>
                        <a:t>“enfócate”,</a:t>
                      </a:r>
                      <a:r>
                        <a:rPr sz="1100" spc="-35" dirty="0">
                          <a:latin typeface="Arial"/>
                          <a:cs typeface="Arial"/>
                        </a:rPr>
                        <a:t> </a:t>
                      </a:r>
                      <a:r>
                        <a:rPr sz="1100" spc="-40" dirty="0">
                          <a:latin typeface="Arial"/>
                          <a:cs typeface="Arial"/>
                        </a:rPr>
                        <a:t>“concentrarse</a:t>
                      </a:r>
                      <a:r>
                        <a:rPr sz="1100" spc="-30" dirty="0">
                          <a:latin typeface="Arial"/>
                          <a:cs typeface="Arial"/>
                        </a:rPr>
                        <a:t> </a:t>
                      </a:r>
                      <a:r>
                        <a:rPr sz="1100" spc="-10" dirty="0">
                          <a:latin typeface="Arial"/>
                          <a:cs typeface="Arial"/>
                        </a:rPr>
                        <a:t>en”,</a:t>
                      </a:r>
                      <a:r>
                        <a:rPr sz="1100" spc="-30" dirty="0">
                          <a:latin typeface="Arial"/>
                          <a:cs typeface="Arial"/>
                        </a:rPr>
                        <a:t> </a:t>
                      </a:r>
                      <a:r>
                        <a:rPr sz="1100" spc="-45" dirty="0">
                          <a:latin typeface="Arial"/>
                          <a:cs typeface="Arial"/>
                        </a:rPr>
                        <a:t>“vamos</a:t>
                      </a:r>
                      <a:r>
                        <a:rPr sz="1100" spc="-30" dirty="0">
                          <a:latin typeface="Arial"/>
                          <a:cs typeface="Arial"/>
                        </a:rPr>
                        <a:t> </a:t>
                      </a:r>
                      <a:r>
                        <a:rPr sz="1100" spc="-50" dirty="0">
                          <a:latin typeface="Arial"/>
                          <a:cs typeface="Arial"/>
                        </a:rPr>
                        <a:t>a </a:t>
                      </a:r>
                      <a:r>
                        <a:rPr sz="1100" spc="-10" dirty="0">
                          <a:latin typeface="Arial"/>
                          <a:cs typeface="Arial"/>
                        </a:rPr>
                        <a:t>intentarlo”,</a:t>
                      </a:r>
                      <a:r>
                        <a:rPr sz="1100" spc="-40" dirty="0">
                          <a:latin typeface="Arial"/>
                          <a:cs typeface="Arial"/>
                        </a:rPr>
                        <a:t> </a:t>
                      </a:r>
                      <a:r>
                        <a:rPr sz="1100" dirty="0">
                          <a:latin typeface="Arial"/>
                          <a:cs typeface="Arial"/>
                        </a:rPr>
                        <a:t>“no</a:t>
                      </a:r>
                      <a:r>
                        <a:rPr sz="1100" spc="-40" dirty="0">
                          <a:latin typeface="Arial"/>
                          <a:cs typeface="Arial"/>
                        </a:rPr>
                        <a:t> </a:t>
                      </a:r>
                      <a:r>
                        <a:rPr sz="1100" spc="-65" dirty="0">
                          <a:latin typeface="Arial"/>
                          <a:cs typeface="Arial"/>
                        </a:rPr>
                        <a:t>hay</a:t>
                      </a:r>
                      <a:r>
                        <a:rPr sz="1100" spc="-40" dirty="0">
                          <a:latin typeface="Arial"/>
                          <a:cs typeface="Arial"/>
                        </a:rPr>
                        <a:t> </a:t>
                      </a:r>
                      <a:r>
                        <a:rPr sz="1100" spc="-10" dirty="0">
                          <a:latin typeface="Arial"/>
                          <a:cs typeface="Arial"/>
                        </a:rPr>
                        <a:t>prisa”</a:t>
                      </a:r>
                      <a:endParaRPr sz="1100">
                        <a:latin typeface="Arial"/>
                        <a:cs typeface="Arial"/>
                      </a:endParaRPr>
                    </a:p>
                    <a:p>
                      <a:pPr marL="112395">
                        <a:lnSpc>
                          <a:spcPct val="100000"/>
                        </a:lnSpc>
                        <a:spcBef>
                          <a:spcPts val="890"/>
                        </a:spcBef>
                      </a:pPr>
                      <a:r>
                        <a:rPr sz="1100" b="1" spc="-10" dirty="0">
                          <a:latin typeface="Arial"/>
                          <a:cs typeface="Arial"/>
                        </a:rPr>
                        <a:t>Ejemplos:</a:t>
                      </a:r>
                      <a:endParaRPr sz="1100">
                        <a:latin typeface="Arial"/>
                        <a:cs typeface="Arial"/>
                      </a:endParaRPr>
                    </a:p>
                    <a:p>
                      <a:pPr marL="112395">
                        <a:lnSpc>
                          <a:spcPct val="100000"/>
                        </a:lnSpc>
                        <a:spcBef>
                          <a:spcPts val="865"/>
                        </a:spcBef>
                      </a:pPr>
                      <a:r>
                        <a:rPr sz="1100" spc="-70" dirty="0">
                          <a:latin typeface="Arial"/>
                          <a:cs typeface="Arial"/>
                        </a:rPr>
                        <a:t>Entonces,</a:t>
                      </a:r>
                      <a:r>
                        <a:rPr sz="1100" spc="-35" dirty="0">
                          <a:latin typeface="Arial"/>
                          <a:cs typeface="Arial"/>
                        </a:rPr>
                        <a:t> </a:t>
                      </a:r>
                      <a:r>
                        <a:rPr sz="1100" spc="-55" dirty="0">
                          <a:latin typeface="Arial"/>
                          <a:cs typeface="Arial"/>
                        </a:rPr>
                        <a:t>en</a:t>
                      </a:r>
                      <a:r>
                        <a:rPr sz="1100" spc="-35" dirty="0">
                          <a:latin typeface="Arial"/>
                          <a:cs typeface="Arial"/>
                        </a:rPr>
                        <a:t> </a:t>
                      </a:r>
                      <a:r>
                        <a:rPr sz="1100" spc="-60" dirty="0">
                          <a:latin typeface="Arial"/>
                          <a:cs typeface="Arial"/>
                        </a:rPr>
                        <a:t>respuesta</a:t>
                      </a:r>
                      <a:r>
                        <a:rPr sz="1100" spc="-35" dirty="0">
                          <a:latin typeface="Arial"/>
                          <a:cs typeface="Arial"/>
                        </a:rPr>
                        <a:t> </a:t>
                      </a:r>
                      <a:r>
                        <a:rPr sz="1100" spc="-95" dirty="0">
                          <a:latin typeface="Arial"/>
                          <a:cs typeface="Arial"/>
                        </a:rPr>
                        <a:t>a</a:t>
                      </a:r>
                      <a:r>
                        <a:rPr sz="1100" spc="-30" dirty="0">
                          <a:latin typeface="Arial"/>
                          <a:cs typeface="Arial"/>
                        </a:rPr>
                        <a:t> </a:t>
                      </a:r>
                      <a:r>
                        <a:rPr sz="1100" spc="-45" dirty="0">
                          <a:latin typeface="Arial"/>
                          <a:cs typeface="Arial"/>
                        </a:rPr>
                        <a:t>la</a:t>
                      </a:r>
                      <a:r>
                        <a:rPr sz="1100" spc="-35" dirty="0">
                          <a:latin typeface="Arial"/>
                          <a:cs typeface="Arial"/>
                        </a:rPr>
                        <a:t> </a:t>
                      </a:r>
                      <a:r>
                        <a:rPr sz="1100" spc="-45" dirty="0">
                          <a:latin typeface="Arial"/>
                          <a:cs typeface="Arial"/>
                        </a:rPr>
                        <a:t>pregunta,</a:t>
                      </a:r>
                      <a:r>
                        <a:rPr sz="1100" spc="-35" dirty="0">
                          <a:latin typeface="Arial"/>
                          <a:cs typeface="Arial"/>
                        </a:rPr>
                        <a:t> </a:t>
                      </a:r>
                      <a:r>
                        <a:rPr sz="1100" spc="-85" dirty="0">
                          <a:latin typeface="Arial"/>
                          <a:cs typeface="Arial"/>
                        </a:rPr>
                        <a:t>¿qué</a:t>
                      </a:r>
                      <a:r>
                        <a:rPr sz="1100" spc="-30" dirty="0">
                          <a:latin typeface="Arial"/>
                          <a:cs typeface="Arial"/>
                        </a:rPr>
                        <a:t> </a:t>
                      </a:r>
                      <a:r>
                        <a:rPr sz="1100" spc="-10" dirty="0">
                          <a:latin typeface="Arial"/>
                          <a:cs typeface="Arial"/>
                        </a:rPr>
                        <a:t>descubrieron?</a:t>
                      </a:r>
                      <a:endParaRPr sz="1100">
                        <a:latin typeface="Arial"/>
                        <a:cs typeface="Arial"/>
                      </a:endParaRPr>
                    </a:p>
                    <a:p>
                      <a:pPr marL="112395">
                        <a:lnSpc>
                          <a:spcPct val="100000"/>
                        </a:lnSpc>
                        <a:spcBef>
                          <a:spcPts val="384"/>
                        </a:spcBef>
                      </a:pPr>
                      <a:r>
                        <a:rPr sz="1100" spc="-110" dirty="0">
                          <a:latin typeface="Arial"/>
                          <a:cs typeface="Arial"/>
                        </a:rPr>
                        <a:t>¿Estás</a:t>
                      </a:r>
                      <a:r>
                        <a:rPr sz="1100" spc="-40" dirty="0">
                          <a:latin typeface="Arial"/>
                          <a:cs typeface="Arial"/>
                        </a:rPr>
                        <a:t> </a:t>
                      </a:r>
                      <a:r>
                        <a:rPr sz="1100" spc="-65" dirty="0">
                          <a:latin typeface="Arial"/>
                          <a:cs typeface="Arial"/>
                        </a:rPr>
                        <a:t>pensando</a:t>
                      </a:r>
                      <a:r>
                        <a:rPr sz="1100" spc="-40" dirty="0">
                          <a:latin typeface="Arial"/>
                          <a:cs typeface="Arial"/>
                        </a:rPr>
                        <a:t> </a:t>
                      </a:r>
                      <a:r>
                        <a:rPr sz="1100" spc="-10" dirty="0">
                          <a:latin typeface="Arial"/>
                          <a:cs typeface="Arial"/>
                        </a:rPr>
                        <a:t>en...?</a:t>
                      </a:r>
                      <a:endParaRPr sz="1100">
                        <a:latin typeface="Arial"/>
                        <a:cs typeface="Arial"/>
                      </a:endParaRPr>
                    </a:p>
                    <a:p>
                      <a:pPr marL="112395">
                        <a:lnSpc>
                          <a:spcPct val="100000"/>
                        </a:lnSpc>
                        <a:spcBef>
                          <a:spcPts val="359"/>
                        </a:spcBef>
                      </a:pPr>
                      <a:r>
                        <a:rPr sz="1100" spc="-75" dirty="0">
                          <a:latin typeface="Arial"/>
                          <a:cs typeface="Arial"/>
                        </a:rPr>
                        <a:t>No</a:t>
                      </a:r>
                      <a:r>
                        <a:rPr sz="1100" spc="-35" dirty="0">
                          <a:latin typeface="Arial"/>
                          <a:cs typeface="Arial"/>
                        </a:rPr>
                        <a:t> </a:t>
                      </a:r>
                      <a:r>
                        <a:rPr sz="1100" dirty="0">
                          <a:latin typeface="Arial"/>
                          <a:cs typeface="Arial"/>
                        </a:rPr>
                        <a:t>te</a:t>
                      </a:r>
                      <a:r>
                        <a:rPr sz="1100" spc="-35" dirty="0">
                          <a:latin typeface="Arial"/>
                          <a:cs typeface="Arial"/>
                        </a:rPr>
                        <a:t> </a:t>
                      </a:r>
                      <a:r>
                        <a:rPr sz="1100" spc="-60" dirty="0">
                          <a:latin typeface="Arial"/>
                          <a:cs typeface="Arial"/>
                        </a:rPr>
                        <a:t>preocupes,</a:t>
                      </a:r>
                      <a:r>
                        <a:rPr sz="1100" spc="-35" dirty="0">
                          <a:latin typeface="Arial"/>
                          <a:cs typeface="Arial"/>
                        </a:rPr>
                        <a:t> </a:t>
                      </a:r>
                      <a:r>
                        <a:rPr sz="1100" spc="-10" dirty="0">
                          <a:latin typeface="Arial"/>
                          <a:cs typeface="Arial"/>
                        </a:rPr>
                        <a:t>inténtalo...</a:t>
                      </a:r>
                      <a:endParaRPr sz="1100">
                        <a:latin typeface="Arial"/>
                        <a:cs typeface="Arial"/>
                      </a:endParaRPr>
                    </a:p>
                    <a:p>
                      <a:pPr marL="112395">
                        <a:lnSpc>
                          <a:spcPct val="100000"/>
                        </a:lnSpc>
                        <a:spcBef>
                          <a:spcPts val="380"/>
                        </a:spcBef>
                      </a:pPr>
                      <a:r>
                        <a:rPr sz="1100" spc="-55" dirty="0">
                          <a:latin typeface="Arial"/>
                          <a:cs typeface="Arial"/>
                        </a:rPr>
                        <a:t>Tómate</a:t>
                      </a:r>
                      <a:r>
                        <a:rPr sz="1100" spc="-30" dirty="0">
                          <a:latin typeface="Arial"/>
                          <a:cs typeface="Arial"/>
                        </a:rPr>
                        <a:t> </a:t>
                      </a:r>
                      <a:r>
                        <a:rPr sz="1100" dirty="0">
                          <a:latin typeface="Arial"/>
                          <a:cs typeface="Arial"/>
                        </a:rPr>
                        <a:t>tu</a:t>
                      </a:r>
                      <a:r>
                        <a:rPr sz="1100" spc="-30" dirty="0">
                          <a:latin typeface="Arial"/>
                          <a:cs typeface="Arial"/>
                        </a:rPr>
                        <a:t> </a:t>
                      </a:r>
                      <a:r>
                        <a:rPr sz="1100" dirty="0">
                          <a:latin typeface="Arial"/>
                          <a:cs typeface="Arial"/>
                        </a:rPr>
                        <a:t>fempo</a:t>
                      </a:r>
                      <a:r>
                        <a:rPr sz="1100" spc="-30" dirty="0">
                          <a:latin typeface="Arial"/>
                          <a:cs typeface="Arial"/>
                        </a:rPr>
                        <a:t> </a:t>
                      </a:r>
                      <a:r>
                        <a:rPr sz="1100" spc="-55" dirty="0">
                          <a:latin typeface="Arial"/>
                          <a:cs typeface="Arial"/>
                        </a:rPr>
                        <a:t>y</a:t>
                      </a:r>
                      <a:r>
                        <a:rPr sz="1100" spc="-30" dirty="0">
                          <a:latin typeface="Arial"/>
                          <a:cs typeface="Arial"/>
                        </a:rPr>
                        <a:t> </a:t>
                      </a:r>
                      <a:r>
                        <a:rPr sz="1100" spc="-80" dirty="0">
                          <a:latin typeface="Arial"/>
                          <a:cs typeface="Arial"/>
                        </a:rPr>
                        <a:t>avísame</a:t>
                      </a:r>
                      <a:r>
                        <a:rPr sz="1100" spc="-30" dirty="0">
                          <a:latin typeface="Arial"/>
                          <a:cs typeface="Arial"/>
                        </a:rPr>
                        <a:t> </a:t>
                      </a:r>
                      <a:r>
                        <a:rPr sz="1100" spc="-65" dirty="0">
                          <a:latin typeface="Arial"/>
                          <a:cs typeface="Arial"/>
                        </a:rPr>
                        <a:t>cuando</a:t>
                      </a:r>
                      <a:r>
                        <a:rPr sz="1100" spc="-30" dirty="0">
                          <a:latin typeface="Arial"/>
                          <a:cs typeface="Arial"/>
                        </a:rPr>
                        <a:t> </a:t>
                      </a:r>
                      <a:r>
                        <a:rPr sz="1100" spc="-85" dirty="0">
                          <a:latin typeface="Arial"/>
                          <a:cs typeface="Arial"/>
                        </a:rPr>
                        <a:t>hayas</a:t>
                      </a:r>
                      <a:r>
                        <a:rPr sz="1100" spc="-35" dirty="0">
                          <a:latin typeface="Arial"/>
                          <a:cs typeface="Arial"/>
                        </a:rPr>
                        <a:t> </a:t>
                      </a:r>
                      <a:r>
                        <a:rPr sz="1100" spc="-65" dirty="0">
                          <a:latin typeface="Arial"/>
                          <a:cs typeface="Arial"/>
                        </a:rPr>
                        <a:t>pensado</a:t>
                      </a:r>
                      <a:r>
                        <a:rPr sz="1100" spc="-30" dirty="0">
                          <a:latin typeface="Arial"/>
                          <a:cs typeface="Arial"/>
                        </a:rPr>
                        <a:t> </a:t>
                      </a:r>
                      <a:r>
                        <a:rPr sz="1100" spc="-55" dirty="0">
                          <a:latin typeface="Arial"/>
                          <a:cs typeface="Arial"/>
                        </a:rPr>
                        <a:t>en</a:t>
                      </a:r>
                      <a:r>
                        <a:rPr sz="1100" spc="-25" dirty="0">
                          <a:latin typeface="Arial"/>
                          <a:cs typeface="Arial"/>
                        </a:rPr>
                        <a:t> </a:t>
                      </a:r>
                      <a:r>
                        <a:rPr sz="1100" spc="-10" dirty="0">
                          <a:latin typeface="Arial"/>
                          <a:cs typeface="Arial"/>
                        </a:rPr>
                        <a:t>algo.</a:t>
                      </a:r>
                      <a:endParaRPr sz="1100">
                        <a:latin typeface="Arial"/>
                        <a:cs typeface="Arial"/>
                      </a:endParaRPr>
                    </a:p>
                    <a:p>
                      <a:pPr marL="90805">
                        <a:lnSpc>
                          <a:spcPct val="100000"/>
                        </a:lnSpc>
                        <a:spcBef>
                          <a:spcPts val="385"/>
                        </a:spcBef>
                      </a:pPr>
                      <a:r>
                        <a:rPr sz="1100" spc="-95" dirty="0">
                          <a:latin typeface="Arial"/>
                          <a:cs typeface="Arial"/>
                        </a:rPr>
                        <a:t>¿Por</a:t>
                      </a:r>
                      <a:r>
                        <a:rPr sz="1100" spc="-45" dirty="0">
                          <a:latin typeface="Arial"/>
                          <a:cs typeface="Arial"/>
                        </a:rPr>
                        <a:t> </a:t>
                      </a:r>
                      <a:r>
                        <a:rPr sz="1100" spc="-50" dirty="0">
                          <a:latin typeface="Arial"/>
                          <a:cs typeface="Arial"/>
                        </a:rPr>
                        <a:t>qué</a:t>
                      </a:r>
                      <a:r>
                        <a:rPr sz="1100" spc="-45" dirty="0">
                          <a:latin typeface="Arial"/>
                          <a:cs typeface="Arial"/>
                        </a:rPr>
                        <a:t> </a:t>
                      </a:r>
                      <a:r>
                        <a:rPr sz="1100" spc="-40" dirty="0">
                          <a:latin typeface="Arial"/>
                          <a:cs typeface="Arial"/>
                        </a:rPr>
                        <a:t>no</a:t>
                      </a:r>
                      <a:r>
                        <a:rPr sz="1100" spc="-45" dirty="0">
                          <a:latin typeface="Arial"/>
                          <a:cs typeface="Arial"/>
                        </a:rPr>
                        <a:t> </a:t>
                      </a:r>
                      <a:r>
                        <a:rPr sz="1100" spc="-35" dirty="0">
                          <a:latin typeface="Arial"/>
                          <a:cs typeface="Arial"/>
                        </a:rPr>
                        <a:t>le</a:t>
                      </a:r>
                      <a:r>
                        <a:rPr sz="1100" spc="-45" dirty="0">
                          <a:latin typeface="Arial"/>
                          <a:cs typeface="Arial"/>
                        </a:rPr>
                        <a:t> </a:t>
                      </a:r>
                      <a:r>
                        <a:rPr sz="1100" spc="-70" dirty="0">
                          <a:latin typeface="Arial"/>
                          <a:cs typeface="Arial"/>
                        </a:rPr>
                        <a:t>explicas</a:t>
                      </a:r>
                      <a:r>
                        <a:rPr sz="1100" spc="-45" dirty="0">
                          <a:latin typeface="Arial"/>
                          <a:cs typeface="Arial"/>
                        </a:rPr>
                        <a:t> </a:t>
                      </a:r>
                      <a:r>
                        <a:rPr sz="1100" spc="-95" dirty="0">
                          <a:latin typeface="Arial"/>
                          <a:cs typeface="Arial"/>
                        </a:rPr>
                        <a:t>a</a:t>
                      </a:r>
                      <a:r>
                        <a:rPr sz="1100" spc="-45" dirty="0">
                          <a:latin typeface="Arial"/>
                          <a:cs typeface="Arial"/>
                        </a:rPr>
                        <a:t> </a:t>
                      </a:r>
                      <a:r>
                        <a:rPr sz="1100" spc="-110" dirty="0">
                          <a:latin typeface="Arial"/>
                          <a:cs typeface="Arial"/>
                        </a:rPr>
                        <a:t>Ema</a:t>
                      </a:r>
                      <a:r>
                        <a:rPr sz="1100" spc="-45" dirty="0">
                          <a:latin typeface="Arial"/>
                          <a:cs typeface="Arial"/>
                        </a:rPr>
                        <a:t> </a:t>
                      </a:r>
                      <a:r>
                        <a:rPr sz="1100" spc="-20" dirty="0">
                          <a:latin typeface="Arial"/>
                          <a:cs typeface="Arial"/>
                        </a:rPr>
                        <a:t>lo</a:t>
                      </a:r>
                      <a:r>
                        <a:rPr sz="1100" spc="-40" dirty="0">
                          <a:latin typeface="Arial"/>
                          <a:cs typeface="Arial"/>
                        </a:rPr>
                        <a:t> </a:t>
                      </a:r>
                      <a:r>
                        <a:rPr sz="1100" spc="-50" dirty="0">
                          <a:latin typeface="Arial"/>
                          <a:cs typeface="Arial"/>
                        </a:rPr>
                        <a:t>que</a:t>
                      </a:r>
                      <a:r>
                        <a:rPr sz="1100" spc="-45" dirty="0">
                          <a:latin typeface="Arial"/>
                          <a:cs typeface="Arial"/>
                        </a:rPr>
                        <a:t> </a:t>
                      </a:r>
                      <a:r>
                        <a:rPr sz="1100" spc="-65" dirty="0">
                          <a:latin typeface="Arial"/>
                          <a:cs typeface="Arial"/>
                        </a:rPr>
                        <a:t>estamos</a:t>
                      </a:r>
                      <a:r>
                        <a:rPr sz="1100" spc="-45" dirty="0">
                          <a:latin typeface="Arial"/>
                          <a:cs typeface="Arial"/>
                        </a:rPr>
                        <a:t> </a:t>
                      </a:r>
                      <a:r>
                        <a:rPr sz="1100" spc="-10" dirty="0">
                          <a:latin typeface="Arial"/>
                          <a:cs typeface="Arial"/>
                        </a:rPr>
                        <a:t>haciendo?</a:t>
                      </a:r>
                      <a:endParaRPr sz="1100">
                        <a:latin typeface="Arial"/>
                        <a:cs typeface="Arial"/>
                      </a:endParaRPr>
                    </a:p>
                    <a:p>
                      <a:pPr marL="112395" marR="134620">
                        <a:lnSpc>
                          <a:spcPct val="121800"/>
                        </a:lnSpc>
                        <a:spcBef>
                          <a:spcPts val="75"/>
                        </a:spcBef>
                      </a:pPr>
                      <a:r>
                        <a:rPr sz="1100" spc="-90" dirty="0">
                          <a:latin typeface="Arial"/>
                          <a:cs typeface="Arial"/>
                        </a:rPr>
                        <a:t>¿Pueden</a:t>
                      </a:r>
                      <a:r>
                        <a:rPr sz="1100" spc="-35" dirty="0">
                          <a:latin typeface="Arial"/>
                          <a:cs typeface="Arial"/>
                        </a:rPr>
                        <a:t> </a:t>
                      </a:r>
                      <a:r>
                        <a:rPr sz="1100" dirty="0">
                          <a:latin typeface="Arial"/>
                          <a:cs typeface="Arial"/>
                        </a:rPr>
                        <a:t>debafr</a:t>
                      </a:r>
                      <a:r>
                        <a:rPr sz="1100" spc="-35" dirty="0">
                          <a:latin typeface="Arial"/>
                          <a:cs typeface="Arial"/>
                        </a:rPr>
                        <a:t> </a:t>
                      </a:r>
                      <a:r>
                        <a:rPr sz="1100" spc="-55" dirty="0">
                          <a:latin typeface="Arial"/>
                          <a:cs typeface="Arial"/>
                        </a:rPr>
                        <a:t>en</a:t>
                      </a:r>
                      <a:r>
                        <a:rPr sz="1100" spc="-30" dirty="0">
                          <a:latin typeface="Arial"/>
                          <a:cs typeface="Arial"/>
                        </a:rPr>
                        <a:t> </a:t>
                      </a:r>
                      <a:r>
                        <a:rPr sz="1100" spc="-65" dirty="0">
                          <a:latin typeface="Arial"/>
                          <a:cs typeface="Arial"/>
                        </a:rPr>
                        <a:t>parejas</a:t>
                      </a:r>
                      <a:r>
                        <a:rPr sz="1100" spc="-35" dirty="0">
                          <a:latin typeface="Arial"/>
                          <a:cs typeface="Arial"/>
                        </a:rPr>
                        <a:t> </a:t>
                      </a:r>
                      <a:r>
                        <a:rPr sz="1100" spc="-60" dirty="0">
                          <a:latin typeface="Arial"/>
                          <a:cs typeface="Arial"/>
                        </a:rPr>
                        <a:t>cuál</a:t>
                      </a:r>
                      <a:r>
                        <a:rPr sz="1100" spc="-30" dirty="0">
                          <a:latin typeface="Arial"/>
                          <a:cs typeface="Arial"/>
                        </a:rPr>
                        <a:t> </a:t>
                      </a:r>
                      <a:r>
                        <a:rPr sz="1100" spc="-60" dirty="0">
                          <a:latin typeface="Arial"/>
                          <a:cs typeface="Arial"/>
                        </a:rPr>
                        <a:t>de</a:t>
                      </a:r>
                      <a:r>
                        <a:rPr sz="1100" spc="-35" dirty="0">
                          <a:latin typeface="Arial"/>
                          <a:cs typeface="Arial"/>
                        </a:rPr>
                        <a:t> </a:t>
                      </a:r>
                      <a:r>
                        <a:rPr sz="1100" spc="-75" dirty="0">
                          <a:latin typeface="Arial"/>
                          <a:cs typeface="Arial"/>
                        </a:rPr>
                        <a:t>estas</a:t>
                      </a:r>
                      <a:r>
                        <a:rPr sz="1100" spc="-35" dirty="0">
                          <a:latin typeface="Arial"/>
                          <a:cs typeface="Arial"/>
                        </a:rPr>
                        <a:t> </a:t>
                      </a:r>
                      <a:r>
                        <a:rPr sz="1100" spc="-40" dirty="0">
                          <a:latin typeface="Arial"/>
                          <a:cs typeface="Arial"/>
                        </a:rPr>
                        <a:t>fuentes</a:t>
                      </a:r>
                      <a:r>
                        <a:rPr sz="1100" spc="-30" dirty="0">
                          <a:latin typeface="Arial"/>
                          <a:cs typeface="Arial"/>
                        </a:rPr>
                        <a:t> </a:t>
                      </a:r>
                      <a:r>
                        <a:rPr sz="1100" spc="-55" dirty="0">
                          <a:latin typeface="Arial"/>
                          <a:cs typeface="Arial"/>
                        </a:rPr>
                        <a:t>creen</a:t>
                      </a:r>
                      <a:r>
                        <a:rPr sz="1100" spc="-35" dirty="0">
                          <a:latin typeface="Arial"/>
                          <a:cs typeface="Arial"/>
                        </a:rPr>
                        <a:t> </a:t>
                      </a:r>
                      <a:r>
                        <a:rPr sz="1100" spc="-50" dirty="0">
                          <a:latin typeface="Arial"/>
                          <a:cs typeface="Arial"/>
                        </a:rPr>
                        <a:t>que</a:t>
                      </a:r>
                      <a:r>
                        <a:rPr sz="1100" spc="-30" dirty="0">
                          <a:latin typeface="Arial"/>
                          <a:cs typeface="Arial"/>
                        </a:rPr>
                        <a:t> </a:t>
                      </a:r>
                      <a:r>
                        <a:rPr sz="1100" spc="-105" dirty="0">
                          <a:latin typeface="Arial"/>
                          <a:cs typeface="Arial"/>
                        </a:rPr>
                        <a:t>es</a:t>
                      </a:r>
                      <a:r>
                        <a:rPr sz="1100" spc="-35" dirty="0">
                          <a:latin typeface="Arial"/>
                          <a:cs typeface="Arial"/>
                        </a:rPr>
                        <a:t> </a:t>
                      </a:r>
                      <a:r>
                        <a:rPr sz="1100" spc="-45" dirty="0">
                          <a:latin typeface="Arial"/>
                          <a:cs typeface="Arial"/>
                        </a:rPr>
                        <a:t>la</a:t>
                      </a:r>
                      <a:r>
                        <a:rPr sz="1100" spc="-35" dirty="0">
                          <a:latin typeface="Arial"/>
                          <a:cs typeface="Arial"/>
                        </a:rPr>
                        <a:t> </a:t>
                      </a:r>
                      <a:r>
                        <a:rPr sz="1100" spc="-25" dirty="0">
                          <a:latin typeface="Arial"/>
                          <a:cs typeface="Arial"/>
                        </a:rPr>
                        <a:t>que </a:t>
                      </a:r>
                      <a:r>
                        <a:rPr sz="1100" spc="-60" dirty="0">
                          <a:latin typeface="Arial"/>
                          <a:cs typeface="Arial"/>
                        </a:rPr>
                        <a:t>explica</a:t>
                      </a:r>
                      <a:r>
                        <a:rPr sz="1100" spc="-45" dirty="0">
                          <a:latin typeface="Arial"/>
                          <a:cs typeface="Arial"/>
                        </a:rPr>
                        <a:t> la</a:t>
                      </a:r>
                      <a:r>
                        <a:rPr sz="1100" spc="-40" dirty="0">
                          <a:latin typeface="Arial"/>
                          <a:cs typeface="Arial"/>
                        </a:rPr>
                        <a:t> batalla </a:t>
                      </a:r>
                      <a:r>
                        <a:rPr sz="1100" spc="-55" dirty="0">
                          <a:latin typeface="Arial"/>
                          <a:cs typeface="Arial"/>
                        </a:rPr>
                        <a:t>de</a:t>
                      </a:r>
                      <a:r>
                        <a:rPr sz="1100" spc="-40" dirty="0">
                          <a:latin typeface="Arial"/>
                          <a:cs typeface="Arial"/>
                        </a:rPr>
                        <a:t> </a:t>
                      </a:r>
                      <a:r>
                        <a:rPr sz="1100" spc="-30" dirty="0">
                          <a:latin typeface="Arial"/>
                          <a:cs typeface="Arial"/>
                        </a:rPr>
                        <a:t>forma</a:t>
                      </a:r>
                      <a:r>
                        <a:rPr sz="1100" spc="-40" dirty="0">
                          <a:latin typeface="Arial"/>
                          <a:cs typeface="Arial"/>
                        </a:rPr>
                        <a:t> </a:t>
                      </a:r>
                      <a:r>
                        <a:rPr sz="1100" spc="-85" dirty="0">
                          <a:latin typeface="Arial"/>
                          <a:cs typeface="Arial"/>
                        </a:rPr>
                        <a:t>más</a:t>
                      </a:r>
                      <a:r>
                        <a:rPr sz="1100" spc="-45" dirty="0">
                          <a:latin typeface="Arial"/>
                          <a:cs typeface="Arial"/>
                        </a:rPr>
                        <a:t> </a:t>
                      </a:r>
                      <a:r>
                        <a:rPr sz="1100" spc="-10" dirty="0">
                          <a:latin typeface="Arial"/>
                          <a:cs typeface="Arial"/>
                        </a:rPr>
                        <a:t>ﬁable?</a:t>
                      </a:r>
                      <a:endParaRPr sz="1100">
                        <a:latin typeface="Arial"/>
                        <a:cs typeface="Arial"/>
                      </a:endParaRPr>
                    </a:p>
                    <a:p>
                      <a:pPr marL="90805">
                        <a:lnSpc>
                          <a:spcPct val="100000"/>
                        </a:lnSpc>
                        <a:spcBef>
                          <a:spcPts val="360"/>
                        </a:spcBef>
                      </a:pPr>
                      <a:r>
                        <a:rPr sz="1100" spc="-100" dirty="0">
                          <a:latin typeface="Arial"/>
                          <a:cs typeface="Arial"/>
                        </a:rPr>
                        <a:t>¿Qué</a:t>
                      </a:r>
                      <a:r>
                        <a:rPr sz="1100" spc="-40" dirty="0">
                          <a:latin typeface="Arial"/>
                          <a:cs typeface="Arial"/>
                        </a:rPr>
                        <a:t> diría</a:t>
                      </a:r>
                      <a:r>
                        <a:rPr sz="1100" spc="-35" dirty="0">
                          <a:latin typeface="Arial"/>
                          <a:cs typeface="Arial"/>
                        </a:rPr>
                        <a:t> </a:t>
                      </a:r>
                      <a:r>
                        <a:rPr sz="1100" spc="-10" dirty="0">
                          <a:latin typeface="Arial"/>
                          <a:cs typeface="Arial"/>
                        </a:rPr>
                        <a:t>Newton?</a:t>
                      </a:r>
                      <a:endParaRPr sz="1100">
                        <a:latin typeface="Arial"/>
                        <a:cs typeface="Arial"/>
                      </a:endParaRPr>
                    </a:p>
                  </a:txBody>
                  <a:tcPr marL="0" marR="0" marT="113030" marB="0">
                    <a:lnL w="6350">
                      <a:solidFill>
                        <a:srgbClr val="000080"/>
                      </a:solidFill>
                      <a:prstDash val="solid"/>
                    </a:lnL>
                    <a:lnR w="6350">
                      <a:solidFill>
                        <a:srgbClr val="000080"/>
                      </a:solidFill>
                      <a:prstDash val="solid"/>
                    </a:lnR>
                    <a:lnT w="6350">
                      <a:solidFill>
                        <a:srgbClr val="000080"/>
                      </a:solidFill>
                      <a:prstDash val="solid"/>
                    </a:lnT>
                    <a:lnB w="6350">
                      <a:solidFill>
                        <a:srgbClr val="000080"/>
                      </a:solidFill>
                      <a:prstDash val="solid"/>
                    </a:lnB>
                  </a:tcPr>
                </a:tc>
                <a:extLst>
                  <a:ext uri="{0D108BD9-81ED-4DB2-BD59-A6C34878D82A}">
                    <a16:rowId xmlns:a16="http://schemas.microsoft.com/office/drawing/2014/main" val="10000"/>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00589" y="1386562"/>
            <a:ext cx="4712970" cy="5703570"/>
          </a:xfrm>
          <a:custGeom>
            <a:avLst/>
            <a:gdLst/>
            <a:ahLst/>
            <a:cxnLst/>
            <a:rect l="l" t="t" r="r" b="b"/>
            <a:pathLst>
              <a:path w="4712970" h="5703570">
                <a:moveTo>
                  <a:pt x="4712970" y="0"/>
                </a:moveTo>
                <a:lnTo>
                  <a:pt x="0" y="0"/>
                </a:lnTo>
                <a:lnTo>
                  <a:pt x="0" y="5703569"/>
                </a:lnTo>
                <a:lnTo>
                  <a:pt x="4712970" y="5703569"/>
                </a:lnTo>
                <a:lnTo>
                  <a:pt x="4712970" y="0"/>
                </a:lnTo>
                <a:close/>
              </a:path>
            </a:pathLst>
          </a:custGeom>
          <a:solidFill>
            <a:srgbClr val="FFFFFF"/>
          </a:solidFill>
        </p:spPr>
        <p:txBody>
          <a:bodyPr wrap="square" lIns="0" tIns="0" rIns="0" bIns="0" rtlCol="0"/>
          <a:lstStyle/>
          <a:p>
            <a:endParaRPr/>
          </a:p>
        </p:txBody>
      </p:sp>
      <p:sp>
        <p:nvSpPr>
          <p:cNvPr id="3" name="object 3"/>
          <p:cNvSpPr/>
          <p:nvPr/>
        </p:nvSpPr>
        <p:spPr>
          <a:xfrm>
            <a:off x="5448180" y="1380847"/>
            <a:ext cx="4950460" cy="5703570"/>
          </a:xfrm>
          <a:custGeom>
            <a:avLst/>
            <a:gdLst/>
            <a:ahLst/>
            <a:cxnLst/>
            <a:rect l="l" t="t" r="r" b="b"/>
            <a:pathLst>
              <a:path w="4950459" h="5703570">
                <a:moveTo>
                  <a:pt x="4950460" y="0"/>
                </a:moveTo>
                <a:lnTo>
                  <a:pt x="0" y="0"/>
                </a:lnTo>
                <a:lnTo>
                  <a:pt x="0" y="5703570"/>
                </a:lnTo>
                <a:lnTo>
                  <a:pt x="4950460" y="5703570"/>
                </a:lnTo>
                <a:lnTo>
                  <a:pt x="4950460" y="0"/>
                </a:lnTo>
                <a:close/>
              </a:path>
            </a:pathLst>
          </a:custGeom>
          <a:solidFill>
            <a:srgbClr val="FFFFFF"/>
          </a:solidFill>
        </p:spPr>
        <p:txBody>
          <a:bodyPr wrap="square" lIns="0" tIns="0" rIns="0" bIns="0" rtlCol="0"/>
          <a:lstStyle/>
          <a:p>
            <a:endParaRPr/>
          </a:p>
        </p:txBody>
      </p:sp>
      <p:graphicFrame>
        <p:nvGraphicFramePr>
          <p:cNvPr id="4" name="object 4"/>
          <p:cNvGraphicFramePr>
            <a:graphicFrameLocks noGrp="1"/>
          </p:cNvGraphicFramePr>
          <p:nvPr/>
        </p:nvGraphicFramePr>
        <p:xfrm>
          <a:off x="597541" y="363862"/>
          <a:ext cx="9773283" cy="6694170"/>
        </p:xfrm>
        <a:graphic>
          <a:graphicData uri="http://schemas.openxmlformats.org/drawingml/2006/table">
            <a:tbl>
              <a:tblPr firstRow="1" bandRow="1">
                <a:tableStyleId>{2D5ABB26-0587-4C30-8999-92F81FD0307C}</a:tableStyleId>
              </a:tblPr>
              <a:tblGrid>
                <a:gridCol w="4687570">
                  <a:extLst>
                    <a:ext uri="{9D8B030D-6E8A-4147-A177-3AD203B41FA5}">
                      <a16:colId xmlns:a16="http://schemas.microsoft.com/office/drawing/2014/main" val="20000"/>
                    </a:ext>
                  </a:extLst>
                </a:gridCol>
                <a:gridCol w="160654">
                  <a:extLst>
                    <a:ext uri="{9D8B030D-6E8A-4147-A177-3AD203B41FA5}">
                      <a16:colId xmlns:a16="http://schemas.microsoft.com/office/drawing/2014/main" val="20001"/>
                    </a:ext>
                  </a:extLst>
                </a:gridCol>
                <a:gridCol w="4925059">
                  <a:extLst>
                    <a:ext uri="{9D8B030D-6E8A-4147-A177-3AD203B41FA5}">
                      <a16:colId xmlns:a16="http://schemas.microsoft.com/office/drawing/2014/main" val="20002"/>
                    </a:ext>
                  </a:extLst>
                </a:gridCol>
              </a:tblGrid>
              <a:tr h="1016635">
                <a:tc gridSpan="3">
                  <a:txBody>
                    <a:bodyPr/>
                    <a:lstStyle/>
                    <a:p>
                      <a:pPr marL="105410">
                        <a:lnSpc>
                          <a:spcPct val="100000"/>
                        </a:lnSpc>
                        <a:spcBef>
                          <a:spcPts val="720"/>
                        </a:spcBef>
                      </a:pPr>
                      <a:r>
                        <a:rPr sz="1400" b="1" spc="-150" dirty="0">
                          <a:latin typeface="Arial"/>
                          <a:cs typeface="Arial"/>
                        </a:rPr>
                        <a:t>Sección</a:t>
                      </a:r>
                      <a:r>
                        <a:rPr sz="1400" b="1" spc="-40" dirty="0">
                          <a:latin typeface="Arial"/>
                          <a:cs typeface="Arial"/>
                        </a:rPr>
                        <a:t> </a:t>
                      </a:r>
                      <a:r>
                        <a:rPr sz="1400" b="1" spc="-80" dirty="0">
                          <a:latin typeface="Arial"/>
                          <a:cs typeface="Arial"/>
                        </a:rPr>
                        <a:t>2:</a:t>
                      </a:r>
                      <a:r>
                        <a:rPr sz="1400" b="1" spc="-45" dirty="0">
                          <a:latin typeface="Arial"/>
                          <a:cs typeface="Arial"/>
                        </a:rPr>
                        <a:t> </a:t>
                      </a:r>
                      <a:r>
                        <a:rPr sz="1400" b="1" spc="-120" dirty="0">
                          <a:latin typeface="Arial"/>
                          <a:cs typeface="Arial"/>
                        </a:rPr>
                        <a:t>Observar</a:t>
                      </a:r>
                      <a:r>
                        <a:rPr sz="1400" b="1" spc="-40" dirty="0">
                          <a:latin typeface="Arial"/>
                          <a:cs typeface="Arial"/>
                        </a:rPr>
                        <a:t> </a:t>
                      </a:r>
                      <a:r>
                        <a:rPr sz="1400" b="1" spc="-125" dirty="0">
                          <a:latin typeface="Arial"/>
                          <a:cs typeface="Arial"/>
                        </a:rPr>
                        <a:t>y</a:t>
                      </a:r>
                      <a:r>
                        <a:rPr sz="1400" b="1" spc="-40" dirty="0">
                          <a:latin typeface="Arial"/>
                          <a:cs typeface="Arial"/>
                        </a:rPr>
                        <a:t> </a:t>
                      </a:r>
                      <a:r>
                        <a:rPr sz="1400" b="1" spc="-105" dirty="0">
                          <a:latin typeface="Arial"/>
                          <a:cs typeface="Arial"/>
                        </a:rPr>
                        <a:t>codificar</a:t>
                      </a:r>
                      <a:r>
                        <a:rPr sz="1400" b="1" spc="-45" dirty="0">
                          <a:latin typeface="Arial"/>
                          <a:cs typeface="Arial"/>
                        </a:rPr>
                        <a:t> </a:t>
                      </a:r>
                      <a:r>
                        <a:rPr sz="1400" b="1" spc="-70" dirty="0">
                          <a:latin typeface="Arial"/>
                          <a:cs typeface="Arial"/>
                        </a:rPr>
                        <a:t>el</a:t>
                      </a:r>
                      <a:r>
                        <a:rPr sz="1400" b="1" spc="-40" dirty="0">
                          <a:latin typeface="Arial"/>
                          <a:cs typeface="Arial"/>
                        </a:rPr>
                        <a:t> </a:t>
                      </a:r>
                      <a:r>
                        <a:rPr sz="1400" b="1" spc="-105" dirty="0">
                          <a:latin typeface="Arial"/>
                          <a:cs typeface="Arial"/>
                        </a:rPr>
                        <a:t>diálogo</a:t>
                      </a:r>
                      <a:r>
                        <a:rPr sz="1400" b="1" spc="-40" dirty="0">
                          <a:latin typeface="Arial"/>
                          <a:cs typeface="Arial"/>
                        </a:rPr>
                        <a:t> </a:t>
                      </a:r>
                      <a:r>
                        <a:rPr sz="1400" b="1" spc="-30" dirty="0">
                          <a:latin typeface="Arial"/>
                          <a:cs typeface="Arial"/>
                        </a:rPr>
                        <a:t>sistemáticamente</a:t>
                      </a:r>
                      <a:endParaRPr sz="1400" dirty="0">
                        <a:latin typeface="Arial"/>
                        <a:cs typeface="Arial"/>
                      </a:endParaRPr>
                    </a:p>
                    <a:p>
                      <a:pPr marL="105410" marR="243204">
                        <a:lnSpc>
                          <a:spcPct val="120000"/>
                        </a:lnSpc>
                        <a:spcBef>
                          <a:spcPts val="680"/>
                        </a:spcBef>
                      </a:pPr>
                      <a:r>
                        <a:rPr sz="1200" spc="-95" dirty="0">
                          <a:latin typeface="Arial"/>
                          <a:cs typeface="Arial"/>
                        </a:rPr>
                        <a:t>Esta</a:t>
                      </a:r>
                      <a:r>
                        <a:rPr sz="1200" spc="-40" dirty="0">
                          <a:latin typeface="Arial"/>
                          <a:cs typeface="Arial"/>
                        </a:rPr>
                        <a:t> </a:t>
                      </a:r>
                      <a:r>
                        <a:rPr sz="1200" spc="-70" dirty="0">
                          <a:latin typeface="Arial"/>
                          <a:cs typeface="Arial"/>
                        </a:rPr>
                        <a:t>sección</a:t>
                      </a:r>
                      <a:r>
                        <a:rPr sz="1200" spc="-35" dirty="0">
                          <a:latin typeface="Arial"/>
                          <a:cs typeface="Arial"/>
                        </a:rPr>
                        <a:t> </a:t>
                      </a:r>
                      <a:r>
                        <a:rPr sz="1200" spc="-45" dirty="0">
                          <a:latin typeface="Arial"/>
                          <a:cs typeface="Arial"/>
                        </a:rPr>
                        <a:t>cubre</a:t>
                      </a:r>
                      <a:r>
                        <a:rPr sz="1200" spc="-35" dirty="0">
                          <a:latin typeface="Arial"/>
                          <a:cs typeface="Arial"/>
                        </a:rPr>
                        <a:t> </a:t>
                      </a:r>
                      <a:r>
                        <a:rPr sz="1200" spc="-70" dirty="0">
                          <a:latin typeface="Arial"/>
                          <a:cs typeface="Arial"/>
                        </a:rPr>
                        <a:t>dos</a:t>
                      </a:r>
                      <a:r>
                        <a:rPr sz="1200" spc="-35" dirty="0">
                          <a:latin typeface="Arial"/>
                          <a:cs typeface="Arial"/>
                        </a:rPr>
                        <a:t> </a:t>
                      </a:r>
                      <a:r>
                        <a:rPr sz="1200" spc="-75" dirty="0">
                          <a:latin typeface="Arial"/>
                          <a:cs typeface="Arial"/>
                        </a:rPr>
                        <a:t>aspectos</a:t>
                      </a:r>
                      <a:r>
                        <a:rPr sz="1200" spc="-35" dirty="0">
                          <a:latin typeface="Arial"/>
                          <a:cs typeface="Arial"/>
                        </a:rPr>
                        <a:t> importantes</a:t>
                      </a:r>
                      <a:r>
                        <a:rPr sz="1200" spc="-40" dirty="0">
                          <a:latin typeface="Arial"/>
                          <a:cs typeface="Arial"/>
                        </a:rPr>
                        <a:t> </a:t>
                      </a:r>
                      <a:r>
                        <a:rPr sz="1200" spc="-55" dirty="0">
                          <a:latin typeface="Arial"/>
                          <a:cs typeface="Arial"/>
                        </a:rPr>
                        <a:t>para</a:t>
                      </a:r>
                      <a:r>
                        <a:rPr sz="1200" spc="-35" dirty="0">
                          <a:latin typeface="Arial"/>
                          <a:cs typeface="Arial"/>
                        </a:rPr>
                        <a:t> llevar </a:t>
                      </a:r>
                      <a:r>
                        <a:rPr sz="1200" spc="-100" dirty="0">
                          <a:latin typeface="Arial"/>
                          <a:cs typeface="Arial"/>
                        </a:rPr>
                        <a:t>a</a:t>
                      </a:r>
                      <a:r>
                        <a:rPr sz="1200" spc="-35" dirty="0">
                          <a:latin typeface="Arial"/>
                          <a:cs typeface="Arial"/>
                        </a:rPr>
                        <a:t> </a:t>
                      </a:r>
                      <a:r>
                        <a:rPr sz="1200" spc="-70" dirty="0">
                          <a:latin typeface="Arial"/>
                          <a:cs typeface="Arial"/>
                        </a:rPr>
                        <a:t>cabo</a:t>
                      </a:r>
                      <a:r>
                        <a:rPr sz="1200" spc="-35" dirty="0">
                          <a:latin typeface="Arial"/>
                          <a:cs typeface="Arial"/>
                        </a:rPr>
                        <a:t> </a:t>
                      </a:r>
                      <a:r>
                        <a:rPr sz="1200" spc="-90" dirty="0">
                          <a:latin typeface="Arial"/>
                          <a:cs typeface="Arial"/>
                        </a:rPr>
                        <a:t>su</a:t>
                      </a:r>
                      <a:r>
                        <a:rPr sz="1200" spc="-35" dirty="0">
                          <a:latin typeface="Arial"/>
                          <a:cs typeface="Arial"/>
                        </a:rPr>
                        <a:t> </a:t>
                      </a:r>
                      <a:r>
                        <a:rPr sz="1200" spc="-50" dirty="0">
                          <a:latin typeface="Arial"/>
                          <a:cs typeface="Arial"/>
                        </a:rPr>
                        <a:t>investigación:</a:t>
                      </a:r>
                      <a:r>
                        <a:rPr sz="1200" spc="-40" dirty="0">
                          <a:latin typeface="Arial"/>
                          <a:cs typeface="Arial"/>
                        </a:rPr>
                        <a:t> </a:t>
                      </a:r>
                      <a:r>
                        <a:rPr sz="1200" spc="-45" dirty="0">
                          <a:latin typeface="Arial"/>
                          <a:cs typeface="Arial"/>
                        </a:rPr>
                        <a:t>qué</a:t>
                      </a:r>
                      <a:r>
                        <a:rPr sz="1200" spc="-35" dirty="0">
                          <a:latin typeface="Arial"/>
                          <a:cs typeface="Arial"/>
                        </a:rPr>
                        <a:t> </a:t>
                      </a:r>
                      <a:r>
                        <a:rPr sz="1200" dirty="0">
                          <a:latin typeface="Arial"/>
                          <a:cs typeface="Arial"/>
                        </a:rPr>
                        <a:t>tipo</a:t>
                      </a:r>
                      <a:r>
                        <a:rPr sz="1200" spc="-35" dirty="0">
                          <a:latin typeface="Arial"/>
                          <a:cs typeface="Arial"/>
                        </a:rPr>
                        <a:t> </a:t>
                      </a:r>
                      <a:r>
                        <a:rPr sz="1200" spc="-50" dirty="0">
                          <a:latin typeface="Arial"/>
                          <a:cs typeface="Arial"/>
                        </a:rPr>
                        <a:t>de</a:t>
                      </a:r>
                      <a:r>
                        <a:rPr sz="1200" spc="-35" dirty="0">
                          <a:latin typeface="Arial"/>
                          <a:cs typeface="Arial"/>
                        </a:rPr>
                        <a:t> </a:t>
                      </a:r>
                      <a:r>
                        <a:rPr sz="1200" spc="-65" dirty="0">
                          <a:latin typeface="Arial"/>
                          <a:cs typeface="Arial"/>
                        </a:rPr>
                        <a:t>observaciones</a:t>
                      </a:r>
                      <a:r>
                        <a:rPr sz="1200" spc="-35" dirty="0">
                          <a:latin typeface="Arial"/>
                          <a:cs typeface="Arial"/>
                        </a:rPr>
                        <a:t> </a:t>
                      </a:r>
                      <a:r>
                        <a:rPr sz="1200" spc="-55" dirty="0">
                          <a:latin typeface="Arial"/>
                          <a:cs typeface="Arial"/>
                        </a:rPr>
                        <a:t>hará</a:t>
                      </a:r>
                      <a:r>
                        <a:rPr sz="1200" spc="-35" dirty="0">
                          <a:latin typeface="Arial"/>
                          <a:cs typeface="Arial"/>
                        </a:rPr>
                        <a:t> </a:t>
                      </a:r>
                      <a:r>
                        <a:rPr sz="1200" spc="-60" dirty="0">
                          <a:latin typeface="Arial"/>
                          <a:cs typeface="Arial"/>
                        </a:rPr>
                        <a:t>y</a:t>
                      </a:r>
                      <a:r>
                        <a:rPr sz="1200" spc="-40" dirty="0">
                          <a:latin typeface="Arial"/>
                          <a:cs typeface="Arial"/>
                        </a:rPr>
                        <a:t> </a:t>
                      </a:r>
                      <a:r>
                        <a:rPr sz="1200" spc="-45" dirty="0">
                          <a:latin typeface="Arial"/>
                          <a:cs typeface="Arial"/>
                        </a:rPr>
                        <a:t>qué</a:t>
                      </a:r>
                      <a:r>
                        <a:rPr sz="1200" spc="-35" dirty="0">
                          <a:latin typeface="Arial"/>
                          <a:cs typeface="Arial"/>
                        </a:rPr>
                        <a:t> </a:t>
                      </a:r>
                      <a:r>
                        <a:rPr sz="1200" spc="-25" dirty="0">
                          <a:latin typeface="Arial"/>
                          <a:cs typeface="Arial"/>
                        </a:rPr>
                        <a:t>plantilla</a:t>
                      </a:r>
                      <a:r>
                        <a:rPr sz="1200" spc="-35" dirty="0">
                          <a:latin typeface="Arial"/>
                          <a:cs typeface="Arial"/>
                        </a:rPr>
                        <a:t> </a:t>
                      </a:r>
                      <a:r>
                        <a:rPr sz="1200" spc="-30" dirty="0">
                          <a:latin typeface="Arial"/>
                          <a:cs typeface="Arial"/>
                        </a:rPr>
                        <a:t>utilizará</a:t>
                      </a:r>
                      <a:r>
                        <a:rPr sz="1200" spc="-35" dirty="0">
                          <a:latin typeface="Arial"/>
                          <a:cs typeface="Arial"/>
                        </a:rPr>
                        <a:t> </a:t>
                      </a:r>
                      <a:r>
                        <a:rPr sz="1200" spc="-55" dirty="0">
                          <a:latin typeface="Arial"/>
                          <a:cs typeface="Arial"/>
                        </a:rPr>
                        <a:t>para</a:t>
                      </a:r>
                      <a:r>
                        <a:rPr sz="1200" spc="-35" dirty="0">
                          <a:latin typeface="Arial"/>
                          <a:cs typeface="Arial"/>
                        </a:rPr>
                        <a:t> registrar </a:t>
                      </a:r>
                      <a:r>
                        <a:rPr sz="1200" spc="-25" dirty="0">
                          <a:latin typeface="Arial"/>
                          <a:cs typeface="Arial"/>
                        </a:rPr>
                        <a:t>su </a:t>
                      </a:r>
                      <a:r>
                        <a:rPr sz="1200" spc="-55" dirty="0">
                          <a:latin typeface="Arial"/>
                          <a:cs typeface="Arial"/>
                        </a:rPr>
                        <a:t>observación.</a:t>
                      </a:r>
                      <a:r>
                        <a:rPr sz="1200" spc="-35" dirty="0">
                          <a:latin typeface="Arial"/>
                          <a:cs typeface="Arial"/>
                        </a:rPr>
                        <a:t> </a:t>
                      </a:r>
                      <a:r>
                        <a:rPr sz="1200" spc="-105" dirty="0">
                          <a:latin typeface="Arial"/>
                          <a:cs typeface="Arial"/>
                        </a:rPr>
                        <a:t>Estas</a:t>
                      </a:r>
                      <a:r>
                        <a:rPr sz="1200" spc="-30" dirty="0">
                          <a:latin typeface="Arial"/>
                          <a:cs typeface="Arial"/>
                        </a:rPr>
                        <a:t> </a:t>
                      </a:r>
                      <a:r>
                        <a:rPr sz="1200" spc="-35" dirty="0">
                          <a:latin typeface="Arial"/>
                          <a:cs typeface="Arial"/>
                        </a:rPr>
                        <a:t>tarjetas</a:t>
                      </a:r>
                      <a:r>
                        <a:rPr sz="1200" spc="-30" dirty="0">
                          <a:latin typeface="Arial"/>
                          <a:cs typeface="Arial"/>
                        </a:rPr>
                        <a:t> </a:t>
                      </a:r>
                      <a:r>
                        <a:rPr sz="1200" spc="-55" dirty="0">
                          <a:latin typeface="Arial"/>
                          <a:cs typeface="Arial"/>
                        </a:rPr>
                        <a:t>sobre</a:t>
                      </a:r>
                      <a:r>
                        <a:rPr sz="1200" spc="-30" dirty="0">
                          <a:latin typeface="Arial"/>
                          <a:cs typeface="Arial"/>
                        </a:rPr>
                        <a:t> </a:t>
                      </a:r>
                      <a:r>
                        <a:rPr sz="1200" spc="-60" dirty="0">
                          <a:latin typeface="Arial"/>
                          <a:cs typeface="Arial"/>
                        </a:rPr>
                        <a:t>características</a:t>
                      </a:r>
                      <a:r>
                        <a:rPr sz="1200" spc="-35" dirty="0">
                          <a:latin typeface="Arial"/>
                          <a:cs typeface="Arial"/>
                        </a:rPr>
                        <a:t> </a:t>
                      </a:r>
                      <a:r>
                        <a:rPr sz="1200" spc="-50" dirty="0">
                          <a:latin typeface="Arial"/>
                          <a:cs typeface="Arial"/>
                        </a:rPr>
                        <a:t>de</a:t>
                      </a:r>
                      <a:r>
                        <a:rPr sz="1200" spc="-30" dirty="0">
                          <a:latin typeface="Arial"/>
                          <a:cs typeface="Arial"/>
                        </a:rPr>
                        <a:t> </a:t>
                      </a:r>
                      <a:r>
                        <a:rPr sz="1200" spc="-50" dirty="0">
                          <a:latin typeface="Arial"/>
                          <a:cs typeface="Arial"/>
                        </a:rPr>
                        <a:t>la</a:t>
                      </a:r>
                      <a:r>
                        <a:rPr sz="1200" spc="-30" dirty="0">
                          <a:latin typeface="Arial"/>
                          <a:cs typeface="Arial"/>
                        </a:rPr>
                        <a:t> </a:t>
                      </a:r>
                      <a:r>
                        <a:rPr sz="1200" spc="-55" dirty="0">
                          <a:latin typeface="Arial"/>
                          <a:cs typeface="Arial"/>
                        </a:rPr>
                        <a:t>observación</a:t>
                      </a:r>
                      <a:r>
                        <a:rPr sz="1200" spc="-30" dirty="0">
                          <a:latin typeface="Arial"/>
                          <a:cs typeface="Arial"/>
                        </a:rPr>
                        <a:t> </a:t>
                      </a:r>
                      <a:r>
                        <a:rPr sz="1200" spc="-40" dirty="0">
                          <a:latin typeface="Arial"/>
                          <a:cs typeface="Arial"/>
                        </a:rPr>
                        <a:t>proporcionan</a:t>
                      </a:r>
                      <a:r>
                        <a:rPr sz="1200" spc="-30" dirty="0">
                          <a:latin typeface="Arial"/>
                          <a:cs typeface="Arial"/>
                        </a:rPr>
                        <a:t> </a:t>
                      </a:r>
                      <a:r>
                        <a:rPr sz="1200" spc="-95" dirty="0">
                          <a:latin typeface="Arial"/>
                          <a:cs typeface="Arial"/>
                        </a:rPr>
                        <a:t>más</a:t>
                      </a:r>
                      <a:r>
                        <a:rPr sz="1200" spc="-35" dirty="0">
                          <a:latin typeface="Arial"/>
                          <a:cs typeface="Arial"/>
                        </a:rPr>
                        <a:t> información</a:t>
                      </a:r>
                      <a:r>
                        <a:rPr sz="1200" spc="-30" dirty="0">
                          <a:latin typeface="Arial"/>
                          <a:cs typeface="Arial"/>
                        </a:rPr>
                        <a:t> </a:t>
                      </a:r>
                      <a:r>
                        <a:rPr sz="1200" spc="-55" dirty="0">
                          <a:latin typeface="Arial"/>
                          <a:cs typeface="Arial"/>
                        </a:rPr>
                        <a:t>sobre</a:t>
                      </a:r>
                      <a:r>
                        <a:rPr sz="1200" spc="-30" dirty="0">
                          <a:latin typeface="Arial"/>
                          <a:cs typeface="Arial"/>
                        </a:rPr>
                        <a:t> </a:t>
                      </a:r>
                      <a:r>
                        <a:rPr sz="1200" spc="-55" dirty="0">
                          <a:latin typeface="Arial"/>
                          <a:cs typeface="Arial"/>
                        </a:rPr>
                        <a:t>los</a:t>
                      </a:r>
                      <a:r>
                        <a:rPr sz="1200" spc="-30" dirty="0">
                          <a:latin typeface="Arial"/>
                          <a:cs typeface="Arial"/>
                        </a:rPr>
                        <a:t> </a:t>
                      </a:r>
                      <a:r>
                        <a:rPr sz="1200" spc="-35" dirty="0">
                          <a:latin typeface="Arial"/>
                          <a:cs typeface="Arial"/>
                        </a:rPr>
                        <a:t>diferentes</a:t>
                      </a:r>
                      <a:r>
                        <a:rPr sz="1200" spc="-30" dirty="0">
                          <a:latin typeface="Arial"/>
                          <a:cs typeface="Arial"/>
                        </a:rPr>
                        <a:t> tipos</a:t>
                      </a:r>
                      <a:r>
                        <a:rPr sz="1200" spc="-35" dirty="0">
                          <a:latin typeface="Arial"/>
                          <a:cs typeface="Arial"/>
                        </a:rPr>
                        <a:t> </a:t>
                      </a:r>
                      <a:r>
                        <a:rPr sz="1200" spc="-50" dirty="0">
                          <a:latin typeface="Arial"/>
                          <a:cs typeface="Arial"/>
                        </a:rPr>
                        <a:t>de</a:t>
                      </a:r>
                      <a:r>
                        <a:rPr sz="1200" spc="-30" dirty="0">
                          <a:latin typeface="Arial"/>
                          <a:cs typeface="Arial"/>
                        </a:rPr>
                        <a:t> </a:t>
                      </a:r>
                      <a:r>
                        <a:rPr sz="1200" spc="-10" dirty="0">
                          <a:latin typeface="Arial"/>
                          <a:cs typeface="Arial"/>
                        </a:rPr>
                        <a:t>observación.</a:t>
                      </a:r>
                      <a:endParaRPr sz="1200" dirty="0">
                        <a:latin typeface="Arial"/>
                        <a:cs typeface="Arial"/>
                      </a:endParaRPr>
                    </a:p>
                  </a:txBody>
                  <a:tcPr marL="0" marR="0" marT="91440" marB="0">
                    <a:lnL w="38100">
                      <a:solidFill>
                        <a:srgbClr val="2791A6"/>
                      </a:solidFill>
                      <a:prstDash val="solid"/>
                    </a:lnL>
                    <a:lnR w="38100">
                      <a:solidFill>
                        <a:srgbClr val="2791A6"/>
                      </a:solidFill>
                      <a:prstDash val="solid"/>
                    </a:lnR>
                    <a:lnT w="38100">
                      <a:solidFill>
                        <a:srgbClr val="2791A6"/>
                      </a:solidFill>
                      <a:prstDash val="solid"/>
                    </a:lnT>
                    <a:lnB w="57150">
                      <a:solidFill>
                        <a:srgbClr val="2791A6"/>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5677535">
                <a:tc>
                  <a:txBody>
                    <a:bodyPr/>
                    <a:lstStyle/>
                    <a:p>
                      <a:pPr marL="99695">
                        <a:lnSpc>
                          <a:spcPct val="100000"/>
                        </a:lnSpc>
                        <a:spcBef>
                          <a:spcPts val="760"/>
                        </a:spcBef>
                      </a:pPr>
                      <a:r>
                        <a:rPr sz="1200" b="1" spc="-100" dirty="0">
                          <a:latin typeface="Arial"/>
                          <a:cs typeface="Arial"/>
                        </a:rPr>
                        <a:t>Tipo</a:t>
                      </a:r>
                      <a:r>
                        <a:rPr sz="1200" b="1" spc="-35" dirty="0">
                          <a:latin typeface="Arial"/>
                          <a:cs typeface="Arial"/>
                        </a:rPr>
                        <a:t> </a:t>
                      </a:r>
                      <a:r>
                        <a:rPr sz="1200" b="1" spc="-90" dirty="0">
                          <a:latin typeface="Arial"/>
                          <a:cs typeface="Arial"/>
                        </a:rPr>
                        <a:t>de</a:t>
                      </a:r>
                      <a:r>
                        <a:rPr sz="1200" b="1" spc="-30" dirty="0">
                          <a:latin typeface="Arial"/>
                          <a:cs typeface="Arial"/>
                        </a:rPr>
                        <a:t> </a:t>
                      </a:r>
                      <a:r>
                        <a:rPr sz="1200" b="1" spc="-100" dirty="0">
                          <a:latin typeface="Arial"/>
                          <a:cs typeface="Arial"/>
                        </a:rPr>
                        <a:t>observación:</a:t>
                      </a:r>
                      <a:r>
                        <a:rPr sz="1200" b="1" spc="-30" dirty="0">
                          <a:latin typeface="Arial"/>
                          <a:cs typeface="Arial"/>
                        </a:rPr>
                        <a:t> </a:t>
                      </a:r>
                      <a:r>
                        <a:rPr sz="1200" b="1" spc="-105" dirty="0">
                          <a:latin typeface="Arial"/>
                          <a:cs typeface="Arial"/>
                        </a:rPr>
                        <a:t>Codificación</a:t>
                      </a:r>
                      <a:r>
                        <a:rPr sz="1200" b="1" spc="-30" dirty="0">
                          <a:latin typeface="Arial"/>
                          <a:cs typeface="Arial"/>
                        </a:rPr>
                        <a:t> </a:t>
                      </a:r>
                      <a:r>
                        <a:rPr sz="1200" b="1" spc="-85" dirty="0">
                          <a:latin typeface="Arial"/>
                          <a:cs typeface="Arial"/>
                        </a:rPr>
                        <a:t>en</a:t>
                      </a:r>
                      <a:r>
                        <a:rPr sz="1200" b="1" spc="-30" dirty="0">
                          <a:latin typeface="Arial"/>
                          <a:cs typeface="Arial"/>
                        </a:rPr>
                        <a:t> </a:t>
                      </a:r>
                      <a:r>
                        <a:rPr sz="1200" b="1" spc="-20" dirty="0">
                          <a:latin typeface="Arial"/>
                          <a:cs typeface="Arial"/>
                        </a:rPr>
                        <a:t>vivo</a:t>
                      </a:r>
                      <a:endParaRPr sz="1200" dirty="0">
                        <a:latin typeface="Arial"/>
                        <a:cs typeface="Arial"/>
                      </a:endParaRPr>
                    </a:p>
                    <a:p>
                      <a:pPr marL="99695">
                        <a:lnSpc>
                          <a:spcPct val="100000"/>
                        </a:lnSpc>
                        <a:spcBef>
                          <a:spcPts val="290"/>
                        </a:spcBef>
                      </a:pPr>
                      <a:r>
                        <a:rPr sz="1200" b="1" spc="-120" dirty="0">
                          <a:latin typeface="Arial"/>
                          <a:cs typeface="Arial"/>
                        </a:rPr>
                        <a:t>¿Qué</a:t>
                      </a:r>
                      <a:r>
                        <a:rPr sz="1200" b="1" spc="-45" dirty="0">
                          <a:latin typeface="Arial"/>
                          <a:cs typeface="Arial"/>
                        </a:rPr>
                        <a:t> </a:t>
                      </a:r>
                      <a:r>
                        <a:rPr sz="1200" b="1" spc="-145" dirty="0">
                          <a:latin typeface="Arial"/>
                          <a:cs typeface="Arial"/>
                        </a:rPr>
                        <a:t>es?</a:t>
                      </a:r>
                      <a:r>
                        <a:rPr sz="1200" b="1" spc="-45" dirty="0">
                          <a:latin typeface="Arial"/>
                          <a:cs typeface="Arial"/>
                        </a:rPr>
                        <a:t> </a:t>
                      </a:r>
                      <a:r>
                        <a:rPr sz="1200" spc="-80" dirty="0">
                          <a:latin typeface="Arial"/>
                          <a:cs typeface="Arial"/>
                        </a:rPr>
                        <a:t>Puede</a:t>
                      </a:r>
                      <a:r>
                        <a:rPr sz="1200" spc="-45" dirty="0">
                          <a:latin typeface="Arial"/>
                          <a:cs typeface="Arial"/>
                        </a:rPr>
                        <a:t> </a:t>
                      </a:r>
                      <a:r>
                        <a:rPr sz="1200" spc="-40" dirty="0">
                          <a:latin typeface="Arial"/>
                          <a:cs typeface="Arial"/>
                        </a:rPr>
                        <a:t>codificar</a:t>
                      </a:r>
                      <a:r>
                        <a:rPr sz="1200" spc="-45" dirty="0">
                          <a:latin typeface="Arial"/>
                          <a:cs typeface="Arial"/>
                        </a:rPr>
                        <a:t> </a:t>
                      </a:r>
                      <a:r>
                        <a:rPr sz="1200" spc="-50" dirty="0">
                          <a:latin typeface="Arial"/>
                          <a:cs typeface="Arial"/>
                        </a:rPr>
                        <a:t>en</a:t>
                      </a:r>
                      <a:r>
                        <a:rPr sz="1200" spc="-40" dirty="0">
                          <a:latin typeface="Arial"/>
                          <a:cs typeface="Arial"/>
                        </a:rPr>
                        <a:t> vivo</a:t>
                      </a:r>
                      <a:r>
                        <a:rPr sz="1200" spc="-45" dirty="0">
                          <a:latin typeface="Arial"/>
                          <a:cs typeface="Arial"/>
                        </a:rPr>
                        <a:t> </a:t>
                      </a:r>
                      <a:r>
                        <a:rPr sz="1200" spc="-50" dirty="0">
                          <a:latin typeface="Arial"/>
                          <a:cs typeface="Arial"/>
                        </a:rPr>
                        <a:t>en</a:t>
                      </a:r>
                      <a:r>
                        <a:rPr sz="1200" spc="-45" dirty="0">
                          <a:latin typeface="Arial"/>
                          <a:cs typeface="Arial"/>
                        </a:rPr>
                        <a:t> </a:t>
                      </a:r>
                      <a:r>
                        <a:rPr sz="1200" spc="-90" dirty="0">
                          <a:latin typeface="Arial"/>
                          <a:cs typeface="Arial"/>
                        </a:rPr>
                        <a:t>su</a:t>
                      </a:r>
                      <a:r>
                        <a:rPr sz="1200" spc="-45" dirty="0">
                          <a:latin typeface="Arial"/>
                          <a:cs typeface="Arial"/>
                        </a:rPr>
                        <a:t> </a:t>
                      </a:r>
                      <a:r>
                        <a:rPr sz="1200" spc="-25" dirty="0">
                          <a:latin typeface="Arial"/>
                          <a:cs typeface="Arial"/>
                        </a:rPr>
                        <a:t>entorno</a:t>
                      </a:r>
                      <a:r>
                        <a:rPr sz="1200" spc="-40" dirty="0">
                          <a:latin typeface="Arial"/>
                          <a:cs typeface="Arial"/>
                        </a:rPr>
                        <a:t> </a:t>
                      </a:r>
                      <a:r>
                        <a:rPr sz="1200" spc="-50" dirty="0">
                          <a:latin typeface="Arial"/>
                          <a:cs typeface="Arial"/>
                        </a:rPr>
                        <a:t>de</a:t>
                      </a:r>
                      <a:r>
                        <a:rPr sz="1200" spc="-45" dirty="0">
                          <a:latin typeface="Arial"/>
                          <a:cs typeface="Arial"/>
                        </a:rPr>
                        <a:t> </a:t>
                      </a:r>
                      <a:r>
                        <a:rPr sz="1200" spc="-50" dirty="0">
                          <a:latin typeface="Arial"/>
                          <a:cs typeface="Arial"/>
                        </a:rPr>
                        <a:t>aprendizaje,</a:t>
                      </a:r>
                      <a:r>
                        <a:rPr sz="1200" spc="-45" dirty="0">
                          <a:latin typeface="Arial"/>
                          <a:cs typeface="Arial"/>
                        </a:rPr>
                        <a:t> </a:t>
                      </a:r>
                      <a:r>
                        <a:rPr sz="1200" spc="-25" dirty="0">
                          <a:latin typeface="Arial"/>
                          <a:cs typeface="Arial"/>
                        </a:rPr>
                        <a:t>por</a:t>
                      </a:r>
                      <a:endParaRPr sz="1200" dirty="0">
                        <a:latin typeface="Arial"/>
                        <a:cs typeface="Arial"/>
                      </a:endParaRPr>
                    </a:p>
                    <a:p>
                      <a:pPr marL="99695" marR="269240">
                        <a:lnSpc>
                          <a:spcPct val="120000"/>
                        </a:lnSpc>
                        <a:spcBef>
                          <a:spcPts val="25"/>
                        </a:spcBef>
                      </a:pPr>
                      <a:r>
                        <a:rPr sz="1200" spc="-40" dirty="0">
                          <a:latin typeface="Arial"/>
                          <a:cs typeface="Arial"/>
                        </a:rPr>
                        <a:t>ejemplo, </a:t>
                      </a:r>
                      <a:r>
                        <a:rPr sz="1200" spc="-65" dirty="0">
                          <a:latin typeface="Arial"/>
                          <a:cs typeface="Arial"/>
                        </a:rPr>
                        <a:t>sentándose</a:t>
                      </a:r>
                      <a:r>
                        <a:rPr sz="1200" spc="-40" dirty="0">
                          <a:latin typeface="Arial"/>
                          <a:cs typeface="Arial"/>
                        </a:rPr>
                        <a:t> </a:t>
                      </a:r>
                      <a:r>
                        <a:rPr sz="1200" spc="-65" dirty="0">
                          <a:latin typeface="Arial"/>
                          <a:cs typeface="Arial"/>
                        </a:rPr>
                        <a:t>con</a:t>
                      </a:r>
                      <a:r>
                        <a:rPr sz="1200" spc="-40" dirty="0">
                          <a:latin typeface="Arial"/>
                          <a:cs typeface="Arial"/>
                        </a:rPr>
                        <a:t> un</a:t>
                      </a:r>
                      <a:r>
                        <a:rPr sz="1200" spc="-35" dirty="0">
                          <a:latin typeface="Arial"/>
                          <a:cs typeface="Arial"/>
                        </a:rPr>
                        <a:t> </a:t>
                      </a:r>
                      <a:r>
                        <a:rPr sz="1200" spc="-40" dirty="0">
                          <a:latin typeface="Arial"/>
                          <a:cs typeface="Arial"/>
                        </a:rPr>
                        <a:t>grupo </a:t>
                      </a:r>
                      <a:r>
                        <a:rPr sz="1200" spc="-60" dirty="0">
                          <a:latin typeface="Arial"/>
                          <a:cs typeface="Arial"/>
                        </a:rPr>
                        <a:t>y</a:t>
                      </a:r>
                      <a:r>
                        <a:rPr sz="1200" spc="-40" dirty="0">
                          <a:latin typeface="Arial"/>
                          <a:cs typeface="Arial"/>
                        </a:rPr>
                        <a:t> registrando</a:t>
                      </a:r>
                      <a:r>
                        <a:rPr sz="1200" spc="-35" dirty="0">
                          <a:latin typeface="Arial"/>
                          <a:cs typeface="Arial"/>
                        </a:rPr>
                        <a:t> </a:t>
                      </a:r>
                      <a:r>
                        <a:rPr sz="1200" spc="-90" dirty="0">
                          <a:latin typeface="Arial"/>
                          <a:cs typeface="Arial"/>
                        </a:rPr>
                        <a:t>su</a:t>
                      </a:r>
                      <a:r>
                        <a:rPr sz="1200" spc="-40" dirty="0">
                          <a:latin typeface="Arial"/>
                          <a:cs typeface="Arial"/>
                        </a:rPr>
                        <a:t> </a:t>
                      </a:r>
                      <a:r>
                        <a:rPr sz="1200" spc="-45" dirty="0">
                          <a:latin typeface="Arial"/>
                          <a:cs typeface="Arial"/>
                        </a:rPr>
                        <a:t>diálogo</a:t>
                      </a:r>
                      <a:r>
                        <a:rPr sz="1200" spc="-40" dirty="0">
                          <a:latin typeface="Arial"/>
                          <a:cs typeface="Arial"/>
                        </a:rPr>
                        <a:t> </a:t>
                      </a:r>
                      <a:r>
                        <a:rPr sz="1200" spc="-50" dirty="0">
                          <a:latin typeface="Arial"/>
                          <a:cs typeface="Arial"/>
                        </a:rPr>
                        <a:t>en</a:t>
                      </a:r>
                      <a:r>
                        <a:rPr sz="1200" spc="-35" dirty="0">
                          <a:latin typeface="Arial"/>
                          <a:cs typeface="Arial"/>
                        </a:rPr>
                        <a:t> </a:t>
                      </a:r>
                      <a:r>
                        <a:rPr sz="1200" spc="-55" dirty="0">
                          <a:latin typeface="Arial"/>
                          <a:cs typeface="Arial"/>
                        </a:rPr>
                        <a:t>una</a:t>
                      </a:r>
                      <a:r>
                        <a:rPr sz="1200" spc="-40" dirty="0">
                          <a:latin typeface="Arial"/>
                          <a:cs typeface="Arial"/>
                        </a:rPr>
                        <a:t> </a:t>
                      </a:r>
                      <a:r>
                        <a:rPr sz="1200" spc="-25" dirty="0">
                          <a:latin typeface="Arial"/>
                          <a:cs typeface="Arial"/>
                        </a:rPr>
                        <a:t>de </a:t>
                      </a:r>
                      <a:r>
                        <a:rPr sz="1200" spc="-75" dirty="0">
                          <a:latin typeface="Arial"/>
                          <a:cs typeface="Arial"/>
                        </a:rPr>
                        <a:t>las</a:t>
                      </a:r>
                      <a:r>
                        <a:rPr sz="1200" spc="-50" dirty="0">
                          <a:latin typeface="Arial"/>
                          <a:cs typeface="Arial"/>
                        </a:rPr>
                        <a:t> </a:t>
                      </a:r>
                      <a:r>
                        <a:rPr sz="1200" spc="-35" dirty="0">
                          <a:latin typeface="Arial"/>
                          <a:cs typeface="Arial"/>
                        </a:rPr>
                        <a:t>plantillas</a:t>
                      </a:r>
                      <a:r>
                        <a:rPr sz="1200" spc="-50" dirty="0">
                          <a:latin typeface="Arial"/>
                          <a:cs typeface="Arial"/>
                        </a:rPr>
                        <a:t> de </a:t>
                      </a:r>
                      <a:r>
                        <a:rPr sz="1200" spc="-10" dirty="0">
                          <a:latin typeface="Arial"/>
                          <a:cs typeface="Arial"/>
                        </a:rPr>
                        <a:t>codificación.</a:t>
                      </a:r>
                      <a:endParaRPr sz="1200" dirty="0">
                        <a:latin typeface="Arial"/>
                        <a:cs typeface="Arial"/>
                      </a:endParaRPr>
                    </a:p>
                    <a:p>
                      <a:pPr marL="99695">
                        <a:lnSpc>
                          <a:spcPct val="100000"/>
                        </a:lnSpc>
                        <a:spcBef>
                          <a:spcPts val="310"/>
                        </a:spcBef>
                      </a:pPr>
                      <a:r>
                        <a:rPr sz="1200" b="1" spc="-135" dirty="0">
                          <a:latin typeface="Arial"/>
                          <a:cs typeface="Arial"/>
                        </a:rPr>
                        <a:t>¿Cuáles</a:t>
                      </a:r>
                      <a:r>
                        <a:rPr sz="1200" b="1" spc="-50" dirty="0">
                          <a:latin typeface="Arial"/>
                          <a:cs typeface="Arial"/>
                        </a:rPr>
                        <a:t> </a:t>
                      </a:r>
                      <a:r>
                        <a:rPr sz="1200" b="1" spc="-130" dirty="0">
                          <a:latin typeface="Arial"/>
                          <a:cs typeface="Arial"/>
                        </a:rPr>
                        <a:t>son</a:t>
                      </a:r>
                      <a:r>
                        <a:rPr sz="1200" b="1" spc="-45" dirty="0">
                          <a:latin typeface="Arial"/>
                          <a:cs typeface="Arial"/>
                        </a:rPr>
                        <a:t> </a:t>
                      </a:r>
                      <a:r>
                        <a:rPr sz="1200" b="1" spc="-105" dirty="0">
                          <a:latin typeface="Arial"/>
                          <a:cs typeface="Arial"/>
                        </a:rPr>
                        <a:t>las</a:t>
                      </a:r>
                      <a:r>
                        <a:rPr sz="1200" b="1" spc="-50" dirty="0">
                          <a:latin typeface="Arial"/>
                          <a:cs typeface="Arial"/>
                        </a:rPr>
                        <a:t> </a:t>
                      </a:r>
                      <a:r>
                        <a:rPr sz="1200" b="1" spc="-10" dirty="0">
                          <a:latin typeface="Arial"/>
                          <a:cs typeface="Arial"/>
                        </a:rPr>
                        <a:t>ventajas?</a:t>
                      </a:r>
                      <a:endParaRPr sz="1200" dirty="0">
                        <a:latin typeface="Arial"/>
                        <a:cs typeface="Arial"/>
                      </a:endParaRPr>
                    </a:p>
                    <a:p>
                      <a:pPr marL="99695" marR="594360" indent="110489">
                        <a:lnSpc>
                          <a:spcPct val="120000"/>
                        </a:lnSpc>
                        <a:buChar char="•"/>
                        <a:tabLst>
                          <a:tab pos="210185" algn="l"/>
                        </a:tabLst>
                      </a:pPr>
                      <a:r>
                        <a:rPr sz="1200" spc="-80" dirty="0">
                          <a:latin typeface="Arial"/>
                          <a:cs typeface="Arial"/>
                        </a:rPr>
                        <a:t>Puede</a:t>
                      </a:r>
                      <a:r>
                        <a:rPr sz="1200" spc="-45" dirty="0">
                          <a:latin typeface="Arial"/>
                          <a:cs typeface="Arial"/>
                        </a:rPr>
                        <a:t> </a:t>
                      </a:r>
                      <a:r>
                        <a:rPr sz="1200" spc="-40" dirty="0">
                          <a:latin typeface="Arial"/>
                          <a:cs typeface="Arial"/>
                        </a:rPr>
                        <a:t>ver</a:t>
                      </a:r>
                      <a:r>
                        <a:rPr sz="1200" spc="-45" dirty="0">
                          <a:latin typeface="Arial"/>
                          <a:cs typeface="Arial"/>
                        </a:rPr>
                        <a:t> </a:t>
                      </a:r>
                      <a:r>
                        <a:rPr sz="1200" spc="-55" dirty="0">
                          <a:latin typeface="Arial"/>
                          <a:cs typeface="Arial"/>
                        </a:rPr>
                        <a:t>cómo</a:t>
                      </a:r>
                      <a:r>
                        <a:rPr sz="1200" spc="-45" dirty="0">
                          <a:latin typeface="Arial"/>
                          <a:cs typeface="Arial"/>
                        </a:rPr>
                        <a:t> </a:t>
                      </a:r>
                      <a:r>
                        <a:rPr sz="1200" spc="-60" dirty="0">
                          <a:latin typeface="Arial"/>
                          <a:cs typeface="Arial"/>
                        </a:rPr>
                        <a:t>está</a:t>
                      </a:r>
                      <a:r>
                        <a:rPr sz="1200" spc="-45" dirty="0">
                          <a:latin typeface="Arial"/>
                          <a:cs typeface="Arial"/>
                        </a:rPr>
                        <a:t> </a:t>
                      </a:r>
                      <a:r>
                        <a:rPr sz="1200" spc="-35" dirty="0">
                          <a:latin typeface="Arial"/>
                          <a:cs typeface="Arial"/>
                        </a:rPr>
                        <a:t>interactuando</a:t>
                      </a:r>
                      <a:r>
                        <a:rPr sz="1200" spc="-45" dirty="0">
                          <a:latin typeface="Arial"/>
                          <a:cs typeface="Arial"/>
                        </a:rPr>
                        <a:t> </a:t>
                      </a:r>
                      <a:r>
                        <a:rPr sz="1200" spc="-35" dirty="0">
                          <a:latin typeface="Arial"/>
                          <a:cs typeface="Arial"/>
                        </a:rPr>
                        <a:t>el</a:t>
                      </a:r>
                      <a:r>
                        <a:rPr sz="1200" spc="-45" dirty="0">
                          <a:latin typeface="Arial"/>
                          <a:cs typeface="Arial"/>
                        </a:rPr>
                        <a:t> </a:t>
                      </a:r>
                      <a:r>
                        <a:rPr sz="1200" spc="-40" dirty="0">
                          <a:latin typeface="Arial"/>
                          <a:cs typeface="Arial"/>
                        </a:rPr>
                        <a:t>grupo</a:t>
                      </a:r>
                      <a:r>
                        <a:rPr sz="1200" spc="-45" dirty="0">
                          <a:latin typeface="Arial"/>
                          <a:cs typeface="Arial"/>
                        </a:rPr>
                        <a:t> </a:t>
                      </a:r>
                      <a:r>
                        <a:rPr sz="1200" spc="-60" dirty="0">
                          <a:latin typeface="Arial"/>
                          <a:cs typeface="Arial"/>
                        </a:rPr>
                        <a:t>y</a:t>
                      </a:r>
                      <a:r>
                        <a:rPr sz="1200" spc="-45" dirty="0">
                          <a:latin typeface="Arial"/>
                          <a:cs typeface="Arial"/>
                        </a:rPr>
                        <a:t> captar </a:t>
                      </a:r>
                      <a:r>
                        <a:rPr sz="1200" spc="-60" dirty="0">
                          <a:latin typeface="Arial"/>
                          <a:cs typeface="Arial"/>
                        </a:rPr>
                        <a:t>pistas</a:t>
                      </a:r>
                      <a:r>
                        <a:rPr sz="1200" spc="-45" dirty="0">
                          <a:latin typeface="Arial"/>
                          <a:cs typeface="Arial"/>
                        </a:rPr>
                        <a:t> </a:t>
                      </a:r>
                      <a:r>
                        <a:rPr sz="1200" spc="-25" dirty="0">
                          <a:latin typeface="Arial"/>
                          <a:cs typeface="Arial"/>
                        </a:rPr>
                        <a:t>no </a:t>
                      </a:r>
                      <a:r>
                        <a:rPr sz="1200" spc="-60" dirty="0">
                          <a:latin typeface="Arial"/>
                          <a:cs typeface="Arial"/>
                        </a:rPr>
                        <a:t>verbales</a:t>
                      </a:r>
                      <a:r>
                        <a:rPr sz="1200" spc="-40" dirty="0">
                          <a:latin typeface="Arial"/>
                          <a:cs typeface="Arial"/>
                        </a:rPr>
                        <a:t> </a:t>
                      </a:r>
                      <a:r>
                        <a:rPr sz="1200" spc="-55" dirty="0">
                          <a:latin typeface="Arial"/>
                          <a:cs typeface="Arial"/>
                        </a:rPr>
                        <a:t>como</a:t>
                      </a:r>
                      <a:r>
                        <a:rPr sz="1200" spc="-40" dirty="0">
                          <a:latin typeface="Arial"/>
                          <a:cs typeface="Arial"/>
                        </a:rPr>
                        <a:t> </a:t>
                      </a:r>
                      <a:r>
                        <a:rPr sz="1200" spc="-35" dirty="0">
                          <a:latin typeface="Arial"/>
                          <a:cs typeface="Arial"/>
                        </a:rPr>
                        <a:t>el </a:t>
                      </a:r>
                      <a:r>
                        <a:rPr sz="1200" spc="-50" dirty="0">
                          <a:latin typeface="Arial"/>
                          <a:cs typeface="Arial"/>
                        </a:rPr>
                        <a:t>lenguaje</a:t>
                      </a:r>
                      <a:r>
                        <a:rPr sz="1200" spc="-40" dirty="0">
                          <a:latin typeface="Arial"/>
                          <a:cs typeface="Arial"/>
                        </a:rPr>
                        <a:t> </a:t>
                      </a:r>
                      <a:r>
                        <a:rPr sz="1200" spc="-10" dirty="0">
                          <a:latin typeface="Arial"/>
                          <a:cs typeface="Arial"/>
                        </a:rPr>
                        <a:t>corporal</a:t>
                      </a:r>
                      <a:endParaRPr sz="1200" dirty="0">
                        <a:latin typeface="Arial"/>
                        <a:cs typeface="Arial"/>
                      </a:endParaRPr>
                    </a:p>
                    <a:p>
                      <a:pPr marL="99695" marR="326390" indent="110489">
                        <a:lnSpc>
                          <a:spcPct val="120000"/>
                        </a:lnSpc>
                        <a:spcBef>
                          <a:spcPts val="25"/>
                        </a:spcBef>
                        <a:buChar char="•"/>
                        <a:tabLst>
                          <a:tab pos="210185" algn="l"/>
                        </a:tabLst>
                      </a:pPr>
                      <a:r>
                        <a:rPr sz="1200" spc="-180" dirty="0">
                          <a:latin typeface="Arial"/>
                          <a:cs typeface="Arial"/>
                        </a:rPr>
                        <a:t>Es</a:t>
                      </a:r>
                      <a:r>
                        <a:rPr sz="1200" spc="-50" dirty="0">
                          <a:latin typeface="Arial"/>
                          <a:cs typeface="Arial"/>
                        </a:rPr>
                        <a:t> </a:t>
                      </a:r>
                      <a:r>
                        <a:rPr sz="1200" spc="-95" dirty="0">
                          <a:latin typeface="Arial"/>
                          <a:cs typeface="Arial"/>
                        </a:rPr>
                        <a:t>más</a:t>
                      </a:r>
                      <a:r>
                        <a:rPr sz="1200" spc="-50" dirty="0">
                          <a:latin typeface="Arial"/>
                          <a:cs typeface="Arial"/>
                        </a:rPr>
                        <a:t> </a:t>
                      </a:r>
                      <a:r>
                        <a:rPr sz="1200" spc="-40" dirty="0">
                          <a:latin typeface="Arial"/>
                          <a:cs typeface="Arial"/>
                        </a:rPr>
                        <a:t>práctico</a:t>
                      </a:r>
                      <a:r>
                        <a:rPr sz="1200" spc="-50" dirty="0">
                          <a:latin typeface="Arial"/>
                          <a:cs typeface="Arial"/>
                        </a:rPr>
                        <a:t> </a:t>
                      </a:r>
                      <a:r>
                        <a:rPr sz="1200" spc="-60" dirty="0">
                          <a:latin typeface="Arial"/>
                          <a:cs typeface="Arial"/>
                        </a:rPr>
                        <a:t>y</a:t>
                      </a:r>
                      <a:r>
                        <a:rPr sz="1200" spc="-50" dirty="0">
                          <a:latin typeface="Arial"/>
                          <a:cs typeface="Arial"/>
                        </a:rPr>
                        <a:t> </a:t>
                      </a:r>
                      <a:r>
                        <a:rPr sz="1200" spc="-40" dirty="0">
                          <a:latin typeface="Arial"/>
                          <a:cs typeface="Arial"/>
                        </a:rPr>
                        <a:t>no</a:t>
                      </a:r>
                      <a:r>
                        <a:rPr sz="1200" spc="-55" dirty="0">
                          <a:latin typeface="Arial"/>
                          <a:cs typeface="Arial"/>
                        </a:rPr>
                        <a:t> necesita</a:t>
                      </a:r>
                      <a:r>
                        <a:rPr sz="1200" spc="-50" dirty="0">
                          <a:latin typeface="Arial"/>
                          <a:cs typeface="Arial"/>
                        </a:rPr>
                        <a:t> </a:t>
                      </a:r>
                      <a:r>
                        <a:rPr sz="1200" spc="-40" dirty="0">
                          <a:latin typeface="Arial"/>
                          <a:cs typeface="Arial"/>
                        </a:rPr>
                        <a:t>ningún</a:t>
                      </a:r>
                      <a:r>
                        <a:rPr sz="1200" spc="-50" dirty="0">
                          <a:latin typeface="Arial"/>
                          <a:cs typeface="Arial"/>
                        </a:rPr>
                        <a:t> </a:t>
                      </a:r>
                      <a:r>
                        <a:rPr sz="1200" spc="-35" dirty="0">
                          <a:latin typeface="Arial"/>
                          <a:cs typeface="Arial"/>
                        </a:rPr>
                        <a:t>equipo</a:t>
                      </a:r>
                      <a:r>
                        <a:rPr sz="1200" spc="-50" dirty="0">
                          <a:latin typeface="Arial"/>
                          <a:cs typeface="Arial"/>
                        </a:rPr>
                        <a:t> </a:t>
                      </a:r>
                      <a:r>
                        <a:rPr sz="1200" spc="-60" dirty="0">
                          <a:latin typeface="Arial"/>
                          <a:cs typeface="Arial"/>
                        </a:rPr>
                        <a:t>especial,</a:t>
                      </a:r>
                      <a:r>
                        <a:rPr sz="1200" spc="-50" dirty="0">
                          <a:latin typeface="Arial"/>
                          <a:cs typeface="Arial"/>
                        </a:rPr>
                        <a:t> </a:t>
                      </a:r>
                      <a:r>
                        <a:rPr sz="1200" spc="-20" dirty="0">
                          <a:latin typeface="Arial"/>
                          <a:cs typeface="Arial"/>
                        </a:rPr>
                        <a:t>por</a:t>
                      </a:r>
                      <a:r>
                        <a:rPr sz="1200" spc="-50" dirty="0">
                          <a:latin typeface="Arial"/>
                          <a:cs typeface="Arial"/>
                        </a:rPr>
                        <a:t> </a:t>
                      </a:r>
                      <a:r>
                        <a:rPr sz="1200" spc="-10" dirty="0">
                          <a:latin typeface="Arial"/>
                          <a:cs typeface="Arial"/>
                        </a:rPr>
                        <a:t>lo</a:t>
                      </a:r>
                      <a:r>
                        <a:rPr sz="1200" spc="-50" dirty="0">
                          <a:latin typeface="Arial"/>
                          <a:cs typeface="Arial"/>
                        </a:rPr>
                        <a:t> </a:t>
                      </a:r>
                      <a:r>
                        <a:rPr sz="1200" spc="-45" dirty="0">
                          <a:latin typeface="Arial"/>
                          <a:cs typeface="Arial"/>
                        </a:rPr>
                        <a:t>que</a:t>
                      </a:r>
                      <a:r>
                        <a:rPr sz="1200" spc="-50" dirty="0">
                          <a:latin typeface="Arial"/>
                          <a:cs typeface="Arial"/>
                        </a:rPr>
                        <a:t> </a:t>
                      </a:r>
                      <a:r>
                        <a:rPr sz="1200" spc="-60" dirty="0">
                          <a:latin typeface="Arial"/>
                          <a:cs typeface="Arial"/>
                        </a:rPr>
                        <a:t>se </a:t>
                      </a:r>
                      <a:r>
                        <a:rPr sz="1200" spc="-50" dirty="0">
                          <a:latin typeface="Arial"/>
                          <a:cs typeface="Arial"/>
                        </a:rPr>
                        <a:t>puede</a:t>
                      </a:r>
                      <a:r>
                        <a:rPr sz="1200" spc="-40" dirty="0">
                          <a:latin typeface="Arial"/>
                          <a:cs typeface="Arial"/>
                        </a:rPr>
                        <a:t> </a:t>
                      </a:r>
                      <a:r>
                        <a:rPr sz="1200" spc="-25" dirty="0">
                          <a:latin typeface="Arial"/>
                          <a:cs typeface="Arial"/>
                        </a:rPr>
                        <a:t>utilizar</a:t>
                      </a:r>
                      <a:r>
                        <a:rPr sz="1200" spc="-40" dirty="0">
                          <a:latin typeface="Arial"/>
                          <a:cs typeface="Arial"/>
                        </a:rPr>
                        <a:t> </a:t>
                      </a:r>
                      <a:r>
                        <a:rPr sz="1200" spc="-65" dirty="0">
                          <a:latin typeface="Arial"/>
                          <a:cs typeface="Arial"/>
                        </a:rPr>
                        <a:t>con</a:t>
                      </a:r>
                      <a:r>
                        <a:rPr sz="1200" spc="-40" dirty="0">
                          <a:latin typeface="Arial"/>
                          <a:cs typeface="Arial"/>
                        </a:rPr>
                        <a:t> </a:t>
                      </a:r>
                      <a:r>
                        <a:rPr sz="1200" spc="-95" dirty="0">
                          <a:latin typeface="Arial"/>
                          <a:cs typeface="Arial"/>
                        </a:rPr>
                        <a:t>más</a:t>
                      </a:r>
                      <a:r>
                        <a:rPr sz="1200" spc="-40" dirty="0">
                          <a:latin typeface="Arial"/>
                          <a:cs typeface="Arial"/>
                        </a:rPr>
                        <a:t> </a:t>
                      </a:r>
                      <a:r>
                        <a:rPr sz="1200" spc="-10" dirty="0">
                          <a:latin typeface="Arial"/>
                          <a:cs typeface="Arial"/>
                        </a:rPr>
                        <a:t>frecuencia.</a:t>
                      </a:r>
                      <a:endParaRPr sz="1200" dirty="0">
                        <a:latin typeface="Arial"/>
                        <a:cs typeface="Arial"/>
                      </a:endParaRPr>
                    </a:p>
                    <a:p>
                      <a:pPr marL="99695" marR="517525" indent="110489">
                        <a:lnSpc>
                          <a:spcPct val="120000"/>
                        </a:lnSpc>
                        <a:spcBef>
                          <a:spcPts val="25"/>
                        </a:spcBef>
                        <a:buChar char="•"/>
                        <a:tabLst>
                          <a:tab pos="210185" algn="l"/>
                        </a:tabLst>
                      </a:pPr>
                      <a:r>
                        <a:rPr sz="1200" spc="-180" dirty="0">
                          <a:latin typeface="Arial"/>
                          <a:cs typeface="Arial"/>
                        </a:rPr>
                        <a:t>Es</a:t>
                      </a:r>
                      <a:r>
                        <a:rPr sz="1200" spc="-50" dirty="0">
                          <a:latin typeface="Arial"/>
                          <a:cs typeface="Arial"/>
                        </a:rPr>
                        <a:t> </a:t>
                      </a:r>
                      <a:r>
                        <a:rPr sz="1200" spc="-95" dirty="0">
                          <a:latin typeface="Arial"/>
                          <a:cs typeface="Arial"/>
                        </a:rPr>
                        <a:t>más</a:t>
                      </a:r>
                      <a:r>
                        <a:rPr sz="1200" spc="-35" dirty="0">
                          <a:latin typeface="Arial"/>
                          <a:cs typeface="Arial"/>
                        </a:rPr>
                        <a:t> </a:t>
                      </a:r>
                      <a:r>
                        <a:rPr sz="1200" spc="-30" dirty="0">
                          <a:latin typeface="Arial"/>
                          <a:cs typeface="Arial"/>
                        </a:rPr>
                        <a:t>fácil</a:t>
                      </a:r>
                      <a:r>
                        <a:rPr sz="1200" spc="-40" dirty="0">
                          <a:latin typeface="Arial"/>
                          <a:cs typeface="Arial"/>
                        </a:rPr>
                        <a:t> capturar</a:t>
                      </a:r>
                      <a:r>
                        <a:rPr sz="1200" spc="-35" dirty="0">
                          <a:latin typeface="Arial"/>
                          <a:cs typeface="Arial"/>
                        </a:rPr>
                        <a:t> el</a:t>
                      </a:r>
                      <a:r>
                        <a:rPr sz="1200" spc="-40" dirty="0">
                          <a:latin typeface="Arial"/>
                          <a:cs typeface="Arial"/>
                        </a:rPr>
                        <a:t> </a:t>
                      </a:r>
                      <a:r>
                        <a:rPr sz="1200" spc="-35" dirty="0">
                          <a:latin typeface="Arial"/>
                          <a:cs typeface="Arial"/>
                        </a:rPr>
                        <a:t>comportamiento normal</a:t>
                      </a:r>
                      <a:r>
                        <a:rPr sz="1200" spc="-40" dirty="0">
                          <a:latin typeface="Arial"/>
                          <a:cs typeface="Arial"/>
                        </a:rPr>
                        <a:t> </a:t>
                      </a:r>
                      <a:r>
                        <a:rPr sz="1200" spc="-35" dirty="0">
                          <a:latin typeface="Arial"/>
                          <a:cs typeface="Arial"/>
                        </a:rPr>
                        <a:t>porque </a:t>
                      </a:r>
                      <a:r>
                        <a:rPr sz="1200" spc="-40" dirty="0">
                          <a:latin typeface="Arial"/>
                          <a:cs typeface="Arial"/>
                        </a:rPr>
                        <a:t>no</a:t>
                      </a:r>
                      <a:r>
                        <a:rPr sz="1200" spc="-35" dirty="0">
                          <a:latin typeface="Arial"/>
                          <a:cs typeface="Arial"/>
                        </a:rPr>
                        <a:t> </a:t>
                      </a:r>
                      <a:r>
                        <a:rPr sz="1200" spc="-25" dirty="0">
                          <a:latin typeface="Arial"/>
                          <a:cs typeface="Arial"/>
                        </a:rPr>
                        <a:t>está </a:t>
                      </a:r>
                      <a:r>
                        <a:rPr sz="1200" spc="-55" dirty="0">
                          <a:latin typeface="Arial"/>
                          <a:cs typeface="Arial"/>
                        </a:rPr>
                        <a:t>grabando </a:t>
                      </a:r>
                      <a:r>
                        <a:rPr sz="1200" spc="-100" dirty="0">
                          <a:latin typeface="Arial"/>
                          <a:cs typeface="Arial"/>
                        </a:rPr>
                        <a:t>a</a:t>
                      </a:r>
                      <a:r>
                        <a:rPr sz="1200" spc="-60" dirty="0">
                          <a:latin typeface="Arial"/>
                          <a:cs typeface="Arial"/>
                        </a:rPr>
                        <a:t> </a:t>
                      </a:r>
                      <a:r>
                        <a:rPr sz="1200" spc="-55" dirty="0">
                          <a:latin typeface="Arial"/>
                          <a:cs typeface="Arial"/>
                        </a:rPr>
                        <a:t>los </a:t>
                      </a:r>
                      <a:r>
                        <a:rPr sz="1200" spc="-40" dirty="0">
                          <a:latin typeface="Arial"/>
                          <a:cs typeface="Arial"/>
                        </a:rPr>
                        <a:t>o</a:t>
                      </a:r>
                      <a:r>
                        <a:rPr sz="1200" spc="-55" dirty="0">
                          <a:latin typeface="Arial"/>
                          <a:cs typeface="Arial"/>
                        </a:rPr>
                        <a:t> </a:t>
                      </a:r>
                      <a:r>
                        <a:rPr sz="1200" spc="-75" dirty="0">
                          <a:latin typeface="Arial"/>
                          <a:cs typeface="Arial"/>
                        </a:rPr>
                        <a:t>las</a:t>
                      </a:r>
                      <a:r>
                        <a:rPr sz="1200" spc="-55" dirty="0">
                          <a:latin typeface="Arial"/>
                          <a:cs typeface="Arial"/>
                        </a:rPr>
                        <a:t> </a:t>
                      </a:r>
                      <a:r>
                        <a:rPr sz="1200" spc="-10" dirty="0">
                          <a:latin typeface="Arial"/>
                          <a:cs typeface="Arial"/>
                        </a:rPr>
                        <a:t>estudiantes.</a:t>
                      </a:r>
                      <a:endParaRPr sz="1200" dirty="0">
                        <a:latin typeface="Arial"/>
                        <a:cs typeface="Arial"/>
                      </a:endParaRPr>
                    </a:p>
                    <a:p>
                      <a:pPr>
                        <a:lnSpc>
                          <a:spcPct val="100000"/>
                        </a:lnSpc>
                        <a:spcBef>
                          <a:spcPts val="655"/>
                        </a:spcBef>
                        <a:buFont typeface="Arial"/>
                        <a:buChar char="•"/>
                      </a:pPr>
                      <a:endParaRPr sz="1200" dirty="0">
                        <a:latin typeface="Times New Roman"/>
                        <a:cs typeface="Times New Roman"/>
                      </a:endParaRPr>
                    </a:p>
                    <a:p>
                      <a:pPr marL="99695">
                        <a:lnSpc>
                          <a:spcPct val="100000"/>
                        </a:lnSpc>
                        <a:spcBef>
                          <a:spcPts val="5"/>
                        </a:spcBef>
                      </a:pPr>
                      <a:r>
                        <a:rPr sz="1200" b="1" spc="-135" dirty="0">
                          <a:latin typeface="Arial"/>
                          <a:cs typeface="Arial"/>
                        </a:rPr>
                        <a:t>¿Cuales</a:t>
                      </a:r>
                      <a:r>
                        <a:rPr sz="1200" b="1" spc="-50" dirty="0">
                          <a:latin typeface="Arial"/>
                          <a:cs typeface="Arial"/>
                        </a:rPr>
                        <a:t> </a:t>
                      </a:r>
                      <a:r>
                        <a:rPr sz="1200" b="1" spc="-130" dirty="0">
                          <a:latin typeface="Arial"/>
                          <a:cs typeface="Arial"/>
                        </a:rPr>
                        <a:t>son</a:t>
                      </a:r>
                      <a:r>
                        <a:rPr sz="1200" b="1" spc="-45" dirty="0">
                          <a:latin typeface="Arial"/>
                          <a:cs typeface="Arial"/>
                        </a:rPr>
                        <a:t> </a:t>
                      </a:r>
                      <a:r>
                        <a:rPr sz="1200" b="1" spc="-105" dirty="0">
                          <a:latin typeface="Arial"/>
                          <a:cs typeface="Arial"/>
                        </a:rPr>
                        <a:t>las</a:t>
                      </a:r>
                      <a:r>
                        <a:rPr sz="1200" b="1" spc="-50" dirty="0">
                          <a:latin typeface="Arial"/>
                          <a:cs typeface="Arial"/>
                        </a:rPr>
                        <a:t> </a:t>
                      </a:r>
                      <a:r>
                        <a:rPr sz="1200" b="1" spc="-20" dirty="0">
                          <a:latin typeface="Arial"/>
                          <a:cs typeface="Arial"/>
                        </a:rPr>
                        <a:t>desventajas?</a:t>
                      </a:r>
                      <a:endParaRPr sz="1200" dirty="0">
                        <a:latin typeface="Arial"/>
                        <a:cs typeface="Arial"/>
                      </a:endParaRPr>
                    </a:p>
                    <a:p>
                      <a:pPr marL="99695" marR="214629" indent="110489">
                        <a:lnSpc>
                          <a:spcPct val="120000"/>
                        </a:lnSpc>
                        <a:spcBef>
                          <a:spcPts val="20"/>
                        </a:spcBef>
                        <a:buChar char="•"/>
                        <a:tabLst>
                          <a:tab pos="210185" algn="l"/>
                        </a:tabLst>
                      </a:pPr>
                      <a:r>
                        <a:rPr sz="1200" spc="-90" dirty="0">
                          <a:latin typeface="Arial"/>
                          <a:cs typeface="Arial"/>
                        </a:rPr>
                        <a:t>Como</a:t>
                      </a:r>
                      <a:r>
                        <a:rPr sz="1200" spc="-45" dirty="0">
                          <a:latin typeface="Arial"/>
                          <a:cs typeface="Arial"/>
                        </a:rPr>
                        <a:t> </a:t>
                      </a:r>
                      <a:r>
                        <a:rPr sz="1200" spc="-40" dirty="0">
                          <a:latin typeface="Arial"/>
                          <a:cs typeface="Arial"/>
                        </a:rPr>
                        <a:t>no</a:t>
                      </a:r>
                      <a:r>
                        <a:rPr sz="1200" spc="-45" dirty="0">
                          <a:latin typeface="Arial"/>
                          <a:cs typeface="Arial"/>
                        </a:rPr>
                        <a:t> </a:t>
                      </a:r>
                      <a:r>
                        <a:rPr sz="1200" spc="-60" dirty="0">
                          <a:latin typeface="Arial"/>
                          <a:cs typeface="Arial"/>
                        </a:rPr>
                        <a:t>está</a:t>
                      </a:r>
                      <a:r>
                        <a:rPr sz="1200" spc="-45" dirty="0">
                          <a:latin typeface="Arial"/>
                          <a:cs typeface="Arial"/>
                        </a:rPr>
                        <a:t> </a:t>
                      </a:r>
                      <a:r>
                        <a:rPr sz="1200" spc="-60" dirty="0">
                          <a:latin typeface="Arial"/>
                          <a:cs typeface="Arial"/>
                        </a:rPr>
                        <a:t>grabando</a:t>
                      </a:r>
                      <a:r>
                        <a:rPr sz="1200" spc="-45" dirty="0">
                          <a:latin typeface="Arial"/>
                          <a:cs typeface="Arial"/>
                        </a:rPr>
                        <a:t> </a:t>
                      </a:r>
                      <a:r>
                        <a:rPr sz="1200" spc="-35" dirty="0">
                          <a:latin typeface="Arial"/>
                          <a:cs typeface="Arial"/>
                        </a:rPr>
                        <a:t>el</a:t>
                      </a:r>
                      <a:r>
                        <a:rPr sz="1200" spc="-45" dirty="0">
                          <a:latin typeface="Arial"/>
                          <a:cs typeface="Arial"/>
                        </a:rPr>
                        <a:t> diálogo,</a:t>
                      </a:r>
                      <a:r>
                        <a:rPr sz="1200" spc="-40" dirty="0">
                          <a:latin typeface="Arial"/>
                          <a:cs typeface="Arial"/>
                        </a:rPr>
                        <a:t> </a:t>
                      </a:r>
                      <a:r>
                        <a:rPr sz="1200" spc="-70" dirty="0">
                          <a:latin typeface="Arial"/>
                          <a:cs typeface="Arial"/>
                        </a:rPr>
                        <a:t>si</a:t>
                      </a:r>
                      <a:r>
                        <a:rPr sz="1200" spc="-45" dirty="0">
                          <a:latin typeface="Arial"/>
                          <a:cs typeface="Arial"/>
                        </a:rPr>
                        <a:t> </a:t>
                      </a:r>
                      <a:r>
                        <a:rPr sz="1200" spc="-105" dirty="0">
                          <a:latin typeface="Arial"/>
                          <a:cs typeface="Arial"/>
                        </a:rPr>
                        <a:t>se</a:t>
                      </a:r>
                      <a:r>
                        <a:rPr sz="1200" spc="-45" dirty="0">
                          <a:latin typeface="Arial"/>
                          <a:cs typeface="Arial"/>
                        </a:rPr>
                        <a:t> </a:t>
                      </a:r>
                      <a:r>
                        <a:rPr sz="1200" spc="-35" dirty="0">
                          <a:latin typeface="Arial"/>
                          <a:cs typeface="Arial"/>
                        </a:rPr>
                        <a:t>pierde</a:t>
                      </a:r>
                      <a:r>
                        <a:rPr sz="1200" spc="-45" dirty="0">
                          <a:latin typeface="Arial"/>
                          <a:cs typeface="Arial"/>
                        </a:rPr>
                        <a:t> </a:t>
                      </a:r>
                      <a:r>
                        <a:rPr sz="1200" spc="-55" dirty="0">
                          <a:latin typeface="Arial"/>
                          <a:cs typeface="Arial"/>
                        </a:rPr>
                        <a:t>algo,</a:t>
                      </a:r>
                      <a:r>
                        <a:rPr sz="1200" spc="-45" dirty="0">
                          <a:latin typeface="Arial"/>
                          <a:cs typeface="Arial"/>
                        </a:rPr>
                        <a:t> </a:t>
                      </a:r>
                      <a:r>
                        <a:rPr sz="1200" spc="-40" dirty="0">
                          <a:latin typeface="Arial"/>
                          <a:cs typeface="Arial"/>
                        </a:rPr>
                        <a:t>no </a:t>
                      </a:r>
                      <a:r>
                        <a:rPr sz="1200" spc="-50" dirty="0">
                          <a:latin typeface="Arial"/>
                          <a:cs typeface="Arial"/>
                        </a:rPr>
                        <a:t>puede</a:t>
                      </a:r>
                      <a:r>
                        <a:rPr sz="1200" spc="-45" dirty="0">
                          <a:latin typeface="Arial"/>
                          <a:cs typeface="Arial"/>
                        </a:rPr>
                        <a:t> </a:t>
                      </a:r>
                      <a:r>
                        <a:rPr sz="1200" spc="-20" dirty="0">
                          <a:latin typeface="Arial"/>
                          <a:cs typeface="Arial"/>
                        </a:rPr>
                        <a:t>volver </a:t>
                      </a:r>
                      <a:r>
                        <a:rPr sz="1200" spc="-55" dirty="0">
                          <a:latin typeface="Arial"/>
                          <a:cs typeface="Arial"/>
                        </a:rPr>
                        <a:t>atrás </a:t>
                      </a:r>
                      <a:r>
                        <a:rPr sz="1200" spc="-60" dirty="0">
                          <a:latin typeface="Arial"/>
                          <a:cs typeface="Arial"/>
                        </a:rPr>
                        <a:t>y</a:t>
                      </a:r>
                      <a:r>
                        <a:rPr sz="1200" spc="-50" dirty="0">
                          <a:latin typeface="Arial"/>
                          <a:cs typeface="Arial"/>
                        </a:rPr>
                        <a:t> </a:t>
                      </a:r>
                      <a:r>
                        <a:rPr sz="1200" spc="-30" dirty="0">
                          <a:latin typeface="Arial"/>
                          <a:cs typeface="Arial"/>
                        </a:rPr>
                        <a:t>verificar</a:t>
                      </a:r>
                      <a:r>
                        <a:rPr sz="1200" spc="-55" dirty="0">
                          <a:latin typeface="Arial"/>
                          <a:cs typeface="Arial"/>
                        </a:rPr>
                        <a:t> </a:t>
                      </a:r>
                      <a:r>
                        <a:rPr sz="1200" spc="-10" dirty="0">
                          <a:latin typeface="Arial"/>
                          <a:cs typeface="Arial"/>
                        </a:rPr>
                        <a:t>lo</a:t>
                      </a:r>
                      <a:r>
                        <a:rPr sz="1200" spc="-50" dirty="0">
                          <a:latin typeface="Arial"/>
                          <a:cs typeface="Arial"/>
                        </a:rPr>
                        <a:t> </a:t>
                      </a:r>
                      <a:r>
                        <a:rPr sz="1200" spc="-45" dirty="0">
                          <a:latin typeface="Arial"/>
                          <a:cs typeface="Arial"/>
                        </a:rPr>
                        <a:t>que</a:t>
                      </a:r>
                      <a:r>
                        <a:rPr sz="1200" spc="-55" dirty="0">
                          <a:latin typeface="Arial"/>
                          <a:cs typeface="Arial"/>
                        </a:rPr>
                        <a:t> </a:t>
                      </a:r>
                      <a:r>
                        <a:rPr sz="1200" spc="-105" dirty="0">
                          <a:latin typeface="Arial"/>
                          <a:cs typeface="Arial"/>
                        </a:rPr>
                        <a:t>se</a:t>
                      </a:r>
                      <a:r>
                        <a:rPr sz="1200" spc="-50" dirty="0">
                          <a:latin typeface="Arial"/>
                          <a:cs typeface="Arial"/>
                        </a:rPr>
                        <a:t> </a:t>
                      </a:r>
                      <a:r>
                        <a:rPr sz="1200" spc="-20" dirty="0">
                          <a:latin typeface="Arial"/>
                          <a:cs typeface="Arial"/>
                        </a:rPr>
                        <a:t>dijo.</a:t>
                      </a:r>
                      <a:endParaRPr sz="1200" dirty="0">
                        <a:latin typeface="Arial"/>
                        <a:cs typeface="Arial"/>
                      </a:endParaRPr>
                    </a:p>
                    <a:p>
                      <a:pPr marL="99695" marR="114300" indent="110489">
                        <a:lnSpc>
                          <a:spcPct val="120000"/>
                        </a:lnSpc>
                        <a:spcBef>
                          <a:spcPts val="25"/>
                        </a:spcBef>
                        <a:buChar char="•"/>
                        <a:tabLst>
                          <a:tab pos="210185" algn="l"/>
                        </a:tabLst>
                      </a:pPr>
                      <a:r>
                        <a:rPr sz="1200" spc="-80" dirty="0">
                          <a:latin typeface="Arial"/>
                          <a:cs typeface="Arial"/>
                        </a:rPr>
                        <a:t>Puede</a:t>
                      </a:r>
                      <a:r>
                        <a:rPr sz="1200" spc="-40" dirty="0">
                          <a:latin typeface="Arial"/>
                          <a:cs typeface="Arial"/>
                        </a:rPr>
                        <a:t> </a:t>
                      </a:r>
                      <a:r>
                        <a:rPr sz="1200" spc="-70" dirty="0">
                          <a:latin typeface="Arial"/>
                          <a:cs typeface="Arial"/>
                        </a:rPr>
                        <a:t>ser</a:t>
                      </a:r>
                      <a:r>
                        <a:rPr sz="1200" spc="-40" dirty="0">
                          <a:latin typeface="Arial"/>
                          <a:cs typeface="Arial"/>
                        </a:rPr>
                        <a:t> </a:t>
                      </a:r>
                      <a:r>
                        <a:rPr sz="1200" spc="-50" dirty="0">
                          <a:latin typeface="Arial"/>
                          <a:cs typeface="Arial"/>
                        </a:rPr>
                        <a:t>exigente,</a:t>
                      </a:r>
                      <a:r>
                        <a:rPr sz="1200" spc="-40" dirty="0">
                          <a:latin typeface="Arial"/>
                          <a:cs typeface="Arial"/>
                        </a:rPr>
                        <a:t> </a:t>
                      </a:r>
                      <a:r>
                        <a:rPr sz="1200" spc="-85" dirty="0">
                          <a:latin typeface="Arial"/>
                          <a:cs typeface="Arial"/>
                        </a:rPr>
                        <a:t>ya</a:t>
                      </a:r>
                      <a:r>
                        <a:rPr sz="1200" spc="-35" dirty="0">
                          <a:latin typeface="Arial"/>
                          <a:cs typeface="Arial"/>
                        </a:rPr>
                        <a:t> </a:t>
                      </a:r>
                      <a:r>
                        <a:rPr sz="1200" spc="-45" dirty="0">
                          <a:latin typeface="Arial"/>
                          <a:cs typeface="Arial"/>
                        </a:rPr>
                        <a:t>que</a:t>
                      </a:r>
                      <a:r>
                        <a:rPr sz="1200" spc="-40" dirty="0">
                          <a:latin typeface="Arial"/>
                          <a:cs typeface="Arial"/>
                        </a:rPr>
                        <a:t> </a:t>
                      </a:r>
                      <a:r>
                        <a:rPr sz="1200" spc="-50" dirty="0">
                          <a:latin typeface="Arial"/>
                          <a:cs typeface="Arial"/>
                        </a:rPr>
                        <a:t>debe</a:t>
                      </a:r>
                      <a:r>
                        <a:rPr sz="1200" spc="-40" dirty="0">
                          <a:latin typeface="Arial"/>
                          <a:cs typeface="Arial"/>
                        </a:rPr>
                        <a:t> </a:t>
                      </a:r>
                      <a:r>
                        <a:rPr sz="1200" spc="-70" dirty="0">
                          <a:latin typeface="Arial"/>
                          <a:cs typeface="Arial"/>
                        </a:rPr>
                        <a:t>escuchar,</a:t>
                      </a:r>
                      <a:r>
                        <a:rPr sz="1200" spc="-40" dirty="0">
                          <a:latin typeface="Arial"/>
                          <a:cs typeface="Arial"/>
                        </a:rPr>
                        <a:t> </a:t>
                      </a:r>
                      <a:r>
                        <a:rPr sz="1200" spc="-60" dirty="0">
                          <a:latin typeface="Arial"/>
                          <a:cs typeface="Arial"/>
                        </a:rPr>
                        <a:t>pensar</a:t>
                      </a:r>
                      <a:r>
                        <a:rPr sz="1200" spc="-35" dirty="0">
                          <a:latin typeface="Arial"/>
                          <a:cs typeface="Arial"/>
                        </a:rPr>
                        <a:t> </a:t>
                      </a:r>
                      <a:r>
                        <a:rPr sz="1200" spc="-60" dirty="0">
                          <a:latin typeface="Arial"/>
                          <a:cs typeface="Arial"/>
                        </a:rPr>
                        <a:t>y</a:t>
                      </a:r>
                      <a:r>
                        <a:rPr sz="1200" spc="-40" dirty="0">
                          <a:latin typeface="Arial"/>
                          <a:cs typeface="Arial"/>
                        </a:rPr>
                        <a:t> codificar </a:t>
                      </a:r>
                      <a:r>
                        <a:rPr sz="1200" spc="-50" dirty="0">
                          <a:latin typeface="Arial"/>
                          <a:cs typeface="Arial"/>
                        </a:rPr>
                        <a:t>al</a:t>
                      </a:r>
                      <a:r>
                        <a:rPr sz="1200" spc="-40" dirty="0">
                          <a:latin typeface="Arial"/>
                          <a:cs typeface="Arial"/>
                        </a:rPr>
                        <a:t> mismo </a:t>
                      </a:r>
                      <a:r>
                        <a:rPr sz="1200" spc="-10" dirty="0">
                          <a:latin typeface="Arial"/>
                          <a:cs typeface="Arial"/>
                        </a:rPr>
                        <a:t>tiempo.</a:t>
                      </a:r>
                      <a:endParaRPr sz="1200" dirty="0">
                        <a:latin typeface="Arial"/>
                        <a:cs typeface="Arial"/>
                      </a:endParaRPr>
                    </a:p>
                    <a:p>
                      <a:pPr marL="99695" marR="615315" indent="110489">
                        <a:lnSpc>
                          <a:spcPct val="120000"/>
                        </a:lnSpc>
                        <a:spcBef>
                          <a:spcPts val="25"/>
                        </a:spcBef>
                        <a:buChar char="•"/>
                        <a:tabLst>
                          <a:tab pos="210185" algn="l"/>
                        </a:tabLst>
                      </a:pPr>
                      <a:r>
                        <a:rPr sz="1200" spc="-150" dirty="0">
                          <a:latin typeface="Arial"/>
                          <a:cs typeface="Arial"/>
                        </a:rPr>
                        <a:t>Su</a:t>
                      </a:r>
                      <a:r>
                        <a:rPr sz="1200" spc="-65" dirty="0">
                          <a:latin typeface="Arial"/>
                          <a:cs typeface="Arial"/>
                        </a:rPr>
                        <a:t> </a:t>
                      </a:r>
                      <a:r>
                        <a:rPr sz="1200" spc="-40" dirty="0">
                          <a:latin typeface="Arial"/>
                          <a:cs typeface="Arial"/>
                        </a:rPr>
                        <a:t>enfoque</a:t>
                      </a:r>
                      <a:r>
                        <a:rPr sz="1200" spc="-55" dirty="0">
                          <a:latin typeface="Arial"/>
                          <a:cs typeface="Arial"/>
                        </a:rPr>
                        <a:t> </a:t>
                      </a:r>
                      <a:r>
                        <a:rPr sz="1200" spc="-50" dirty="0">
                          <a:latin typeface="Arial"/>
                          <a:cs typeface="Arial"/>
                        </a:rPr>
                        <a:t>debe </a:t>
                      </a:r>
                      <a:r>
                        <a:rPr sz="1200" spc="-45" dirty="0">
                          <a:latin typeface="Arial"/>
                          <a:cs typeface="Arial"/>
                        </a:rPr>
                        <a:t>estar</a:t>
                      </a:r>
                      <a:r>
                        <a:rPr sz="1200" spc="-55" dirty="0">
                          <a:latin typeface="Arial"/>
                          <a:cs typeface="Arial"/>
                        </a:rPr>
                        <a:t> </a:t>
                      </a:r>
                      <a:r>
                        <a:rPr sz="1200" spc="-50" dirty="0">
                          <a:latin typeface="Arial"/>
                          <a:cs typeface="Arial"/>
                        </a:rPr>
                        <a:t>en</a:t>
                      </a:r>
                      <a:r>
                        <a:rPr sz="1200" spc="-55" dirty="0">
                          <a:latin typeface="Arial"/>
                          <a:cs typeface="Arial"/>
                        </a:rPr>
                        <a:t> </a:t>
                      </a:r>
                      <a:r>
                        <a:rPr sz="1200" spc="-50" dirty="0">
                          <a:latin typeface="Arial"/>
                          <a:cs typeface="Arial"/>
                        </a:rPr>
                        <a:t>solo </a:t>
                      </a:r>
                      <a:r>
                        <a:rPr sz="1200" spc="-35" dirty="0">
                          <a:latin typeface="Arial"/>
                          <a:cs typeface="Arial"/>
                        </a:rPr>
                        <a:t>uno</a:t>
                      </a:r>
                      <a:r>
                        <a:rPr sz="1200" spc="-55" dirty="0">
                          <a:latin typeface="Arial"/>
                          <a:cs typeface="Arial"/>
                        </a:rPr>
                        <a:t> </a:t>
                      </a:r>
                      <a:r>
                        <a:rPr sz="1200" spc="-40" dirty="0">
                          <a:latin typeface="Arial"/>
                          <a:cs typeface="Arial"/>
                        </a:rPr>
                        <a:t>o</a:t>
                      </a:r>
                      <a:r>
                        <a:rPr sz="1200" spc="-55" dirty="0">
                          <a:latin typeface="Arial"/>
                          <a:cs typeface="Arial"/>
                        </a:rPr>
                        <a:t> </a:t>
                      </a:r>
                      <a:r>
                        <a:rPr sz="1200" spc="-70" dirty="0">
                          <a:latin typeface="Arial"/>
                          <a:cs typeface="Arial"/>
                        </a:rPr>
                        <a:t>dos</a:t>
                      </a:r>
                      <a:r>
                        <a:rPr sz="1200" spc="-50" dirty="0">
                          <a:latin typeface="Arial"/>
                          <a:cs typeface="Arial"/>
                        </a:rPr>
                        <a:t> </a:t>
                      </a:r>
                      <a:r>
                        <a:rPr sz="1200" spc="-65" dirty="0">
                          <a:latin typeface="Arial"/>
                          <a:cs typeface="Arial"/>
                        </a:rPr>
                        <a:t>códigos</a:t>
                      </a:r>
                      <a:r>
                        <a:rPr sz="1200" spc="-55" dirty="0">
                          <a:latin typeface="Arial"/>
                          <a:cs typeface="Arial"/>
                        </a:rPr>
                        <a:t> para </a:t>
                      </a:r>
                      <a:r>
                        <a:rPr sz="1200" spc="-45" dirty="0">
                          <a:latin typeface="Arial"/>
                          <a:cs typeface="Arial"/>
                        </a:rPr>
                        <a:t>que</a:t>
                      </a:r>
                      <a:r>
                        <a:rPr sz="1200" spc="-50" dirty="0">
                          <a:latin typeface="Arial"/>
                          <a:cs typeface="Arial"/>
                        </a:rPr>
                        <a:t> </a:t>
                      </a:r>
                      <a:r>
                        <a:rPr sz="1200" spc="-80" dirty="0">
                          <a:latin typeface="Arial"/>
                          <a:cs typeface="Arial"/>
                        </a:rPr>
                        <a:t>sea </a:t>
                      </a:r>
                      <a:r>
                        <a:rPr sz="1200" spc="-10" dirty="0">
                          <a:latin typeface="Arial"/>
                          <a:cs typeface="Arial"/>
                        </a:rPr>
                        <a:t>manejable.</a:t>
                      </a:r>
                      <a:endParaRPr sz="1200" dirty="0">
                        <a:latin typeface="Arial"/>
                        <a:cs typeface="Arial"/>
                      </a:endParaRPr>
                    </a:p>
                    <a:p>
                      <a:pPr>
                        <a:lnSpc>
                          <a:spcPct val="100000"/>
                        </a:lnSpc>
                        <a:spcBef>
                          <a:spcPts val="360"/>
                        </a:spcBef>
                      </a:pPr>
                      <a:endParaRPr sz="1200" dirty="0">
                        <a:latin typeface="Times New Roman"/>
                        <a:cs typeface="Times New Roman"/>
                      </a:endParaRPr>
                    </a:p>
                    <a:p>
                      <a:pPr marL="99695" marR="359410">
                        <a:lnSpc>
                          <a:spcPct val="120800"/>
                        </a:lnSpc>
                      </a:pPr>
                      <a:r>
                        <a:rPr sz="1200" b="1" spc="-170" dirty="0">
                          <a:latin typeface="Arial"/>
                          <a:cs typeface="Arial"/>
                        </a:rPr>
                        <a:t>Lo</a:t>
                      </a:r>
                      <a:r>
                        <a:rPr sz="1200" b="1" spc="-40" dirty="0">
                          <a:latin typeface="Arial"/>
                          <a:cs typeface="Arial"/>
                        </a:rPr>
                        <a:t> </a:t>
                      </a:r>
                      <a:r>
                        <a:rPr sz="1200" b="1" spc="-70" dirty="0">
                          <a:latin typeface="Arial"/>
                          <a:cs typeface="Arial"/>
                        </a:rPr>
                        <a:t>mejor</a:t>
                      </a:r>
                      <a:r>
                        <a:rPr sz="1200" b="1" spc="-40" dirty="0">
                          <a:latin typeface="Arial"/>
                          <a:cs typeface="Arial"/>
                        </a:rPr>
                        <a:t> </a:t>
                      </a:r>
                      <a:r>
                        <a:rPr sz="1200" b="1" spc="-65" dirty="0">
                          <a:latin typeface="Arial"/>
                          <a:cs typeface="Arial"/>
                        </a:rPr>
                        <a:t>para</a:t>
                      </a:r>
                      <a:r>
                        <a:rPr sz="1200" spc="-65" dirty="0">
                          <a:latin typeface="Arial"/>
                          <a:cs typeface="Arial"/>
                        </a:rPr>
                        <a:t>:</a:t>
                      </a:r>
                      <a:r>
                        <a:rPr sz="1200" spc="-40" dirty="0">
                          <a:latin typeface="Arial"/>
                          <a:cs typeface="Arial"/>
                        </a:rPr>
                        <a:t> capturar </a:t>
                      </a:r>
                      <a:r>
                        <a:rPr sz="1200" spc="-35" dirty="0">
                          <a:latin typeface="Arial"/>
                          <a:cs typeface="Arial"/>
                        </a:rPr>
                        <a:t>el</a:t>
                      </a:r>
                      <a:r>
                        <a:rPr sz="1200" spc="-40" dirty="0">
                          <a:latin typeface="Arial"/>
                          <a:cs typeface="Arial"/>
                        </a:rPr>
                        <a:t> </a:t>
                      </a:r>
                      <a:r>
                        <a:rPr sz="1200" spc="-45" dirty="0">
                          <a:latin typeface="Arial"/>
                          <a:cs typeface="Arial"/>
                        </a:rPr>
                        <a:t>diálogo</a:t>
                      </a:r>
                      <a:r>
                        <a:rPr sz="1200" spc="-35" dirty="0">
                          <a:latin typeface="Arial"/>
                          <a:cs typeface="Arial"/>
                        </a:rPr>
                        <a:t> </a:t>
                      </a:r>
                      <a:r>
                        <a:rPr sz="1200" spc="-50" dirty="0">
                          <a:latin typeface="Arial"/>
                          <a:cs typeface="Arial"/>
                        </a:rPr>
                        <a:t>en</a:t>
                      </a:r>
                      <a:r>
                        <a:rPr sz="1200" spc="-40" dirty="0">
                          <a:latin typeface="Arial"/>
                          <a:cs typeface="Arial"/>
                        </a:rPr>
                        <a:t> </a:t>
                      </a:r>
                      <a:r>
                        <a:rPr sz="1200" spc="-35" dirty="0">
                          <a:latin typeface="Arial"/>
                          <a:cs typeface="Arial"/>
                        </a:rPr>
                        <a:t>el</a:t>
                      </a:r>
                      <a:r>
                        <a:rPr sz="1200" spc="-40" dirty="0">
                          <a:latin typeface="Arial"/>
                          <a:cs typeface="Arial"/>
                        </a:rPr>
                        <a:t> </a:t>
                      </a:r>
                      <a:r>
                        <a:rPr sz="1200" spc="-30" dirty="0">
                          <a:latin typeface="Arial"/>
                          <a:cs typeface="Arial"/>
                        </a:rPr>
                        <a:t>trabajo</a:t>
                      </a:r>
                      <a:r>
                        <a:rPr sz="1200" spc="-40" dirty="0">
                          <a:latin typeface="Arial"/>
                          <a:cs typeface="Arial"/>
                        </a:rPr>
                        <a:t> </a:t>
                      </a:r>
                      <a:r>
                        <a:rPr sz="1200" spc="-50" dirty="0">
                          <a:latin typeface="Arial"/>
                          <a:cs typeface="Arial"/>
                        </a:rPr>
                        <a:t>en</a:t>
                      </a:r>
                      <a:r>
                        <a:rPr sz="1200" spc="-40" dirty="0">
                          <a:latin typeface="Arial"/>
                          <a:cs typeface="Arial"/>
                        </a:rPr>
                        <a:t> grupo; calificar</a:t>
                      </a:r>
                      <a:r>
                        <a:rPr sz="1200" spc="-35" dirty="0">
                          <a:latin typeface="Arial"/>
                          <a:cs typeface="Arial"/>
                        </a:rPr>
                        <a:t> </a:t>
                      </a:r>
                      <a:r>
                        <a:rPr sz="1200" spc="-25" dirty="0">
                          <a:latin typeface="Arial"/>
                          <a:cs typeface="Arial"/>
                        </a:rPr>
                        <a:t>la </a:t>
                      </a:r>
                      <a:r>
                        <a:rPr sz="1200" spc="-40" dirty="0">
                          <a:latin typeface="Arial"/>
                          <a:cs typeface="Arial"/>
                        </a:rPr>
                        <a:t>participación o </a:t>
                      </a:r>
                      <a:r>
                        <a:rPr sz="1200" spc="-35" dirty="0">
                          <a:latin typeface="Arial"/>
                          <a:cs typeface="Arial"/>
                        </a:rPr>
                        <a:t>el </a:t>
                      </a:r>
                      <a:r>
                        <a:rPr sz="1200" spc="-45" dirty="0">
                          <a:latin typeface="Arial"/>
                          <a:cs typeface="Arial"/>
                        </a:rPr>
                        <a:t>diálogo</a:t>
                      </a:r>
                      <a:r>
                        <a:rPr sz="1200" spc="-40" dirty="0">
                          <a:latin typeface="Arial"/>
                          <a:cs typeface="Arial"/>
                        </a:rPr>
                        <a:t> </a:t>
                      </a:r>
                      <a:r>
                        <a:rPr sz="1200" spc="-50" dirty="0">
                          <a:latin typeface="Arial"/>
                          <a:cs typeface="Arial"/>
                        </a:rPr>
                        <a:t>de</a:t>
                      </a:r>
                      <a:r>
                        <a:rPr sz="1200" spc="-35" dirty="0">
                          <a:latin typeface="Arial"/>
                          <a:cs typeface="Arial"/>
                        </a:rPr>
                        <a:t> </a:t>
                      </a:r>
                      <a:r>
                        <a:rPr sz="1200" spc="-55" dirty="0">
                          <a:latin typeface="Arial"/>
                          <a:cs typeface="Arial"/>
                        </a:rPr>
                        <a:t>los</a:t>
                      </a:r>
                      <a:r>
                        <a:rPr sz="1200" spc="-40" dirty="0">
                          <a:latin typeface="Arial"/>
                          <a:cs typeface="Arial"/>
                        </a:rPr>
                        <a:t> </a:t>
                      </a:r>
                      <a:r>
                        <a:rPr sz="1200" spc="-60" dirty="0">
                          <a:latin typeface="Arial"/>
                          <a:cs typeface="Arial"/>
                        </a:rPr>
                        <a:t>y</a:t>
                      </a:r>
                      <a:r>
                        <a:rPr sz="1200" spc="-35" dirty="0">
                          <a:latin typeface="Arial"/>
                          <a:cs typeface="Arial"/>
                        </a:rPr>
                        <a:t> </a:t>
                      </a:r>
                      <a:r>
                        <a:rPr sz="1200" spc="-75" dirty="0">
                          <a:latin typeface="Arial"/>
                          <a:cs typeface="Arial"/>
                        </a:rPr>
                        <a:t>las</a:t>
                      </a:r>
                      <a:r>
                        <a:rPr sz="1200" spc="-40" dirty="0">
                          <a:latin typeface="Arial"/>
                          <a:cs typeface="Arial"/>
                        </a:rPr>
                        <a:t> </a:t>
                      </a:r>
                      <a:r>
                        <a:rPr sz="1200" spc="-45" dirty="0">
                          <a:latin typeface="Arial"/>
                          <a:cs typeface="Arial"/>
                        </a:rPr>
                        <a:t>estudiantes;</a:t>
                      </a:r>
                      <a:r>
                        <a:rPr sz="1200" spc="-35" dirty="0">
                          <a:latin typeface="Arial"/>
                          <a:cs typeface="Arial"/>
                        </a:rPr>
                        <a:t> </a:t>
                      </a:r>
                      <a:r>
                        <a:rPr sz="1200" spc="-55" dirty="0">
                          <a:latin typeface="Arial"/>
                          <a:cs typeface="Arial"/>
                        </a:rPr>
                        <a:t>períodos</a:t>
                      </a:r>
                      <a:r>
                        <a:rPr sz="1200" spc="-40" dirty="0">
                          <a:latin typeface="Arial"/>
                          <a:cs typeface="Arial"/>
                        </a:rPr>
                        <a:t> </a:t>
                      </a:r>
                      <a:r>
                        <a:rPr sz="1200" spc="-25" dirty="0">
                          <a:latin typeface="Arial"/>
                          <a:cs typeface="Arial"/>
                        </a:rPr>
                        <a:t>de </a:t>
                      </a:r>
                      <a:r>
                        <a:rPr sz="1200" spc="-55" dirty="0">
                          <a:latin typeface="Arial"/>
                          <a:cs typeface="Arial"/>
                        </a:rPr>
                        <a:t>observación</a:t>
                      </a:r>
                      <a:r>
                        <a:rPr sz="1200" spc="-50" dirty="0">
                          <a:latin typeface="Arial"/>
                          <a:cs typeface="Arial"/>
                        </a:rPr>
                        <a:t> </a:t>
                      </a:r>
                      <a:r>
                        <a:rPr sz="1200" spc="-45" dirty="0">
                          <a:latin typeface="Arial"/>
                          <a:cs typeface="Arial"/>
                        </a:rPr>
                        <a:t>cortos </a:t>
                      </a:r>
                      <a:r>
                        <a:rPr sz="1200" spc="-60" dirty="0">
                          <a:latin typeface="Arial"/>
                          <a:cs typeface="Arial"/>
                        </a:rPr>
                        <a:t>y</a:t>
                      </a:r>
                      <a:r>
                        <a:rPr sz="1200" spc="-45" dirty="0">
                          <a:latin typeface="Arial"/>
                          <a:cs typeface="Arial"/>
                        </a:rPr>
                        <a:t> </a:t>
                      </a:r>
                      <a:r>
                        <a:rPr sz="1200" spc="120" dirty="0">
                          <a:latin typeface="Arial"/>
                          <a:cs typeface="Arial"/>
                        </a:rPr>
                        <a:t>/</a:t>
                      </a:r>
                      <a:r>
                        <a:rPr sz="1200" spc="-50" dirty="0">
                          <a:latin typeface="Arial"/>
                          <a:cs typeface="Arial"/>
                        </a:rPr>
                        <a:t> </a:t>
                      </a:r>
                      <a:r>
                        <a:rPr sz="1200" spc="-40" dirty="0">
                          <a:latin typeface="Arial"/>
                          <a:cs typeface="Arial"/>
                        </a:rPr>
                        <a:t>o</a:t>
                      </a:r>
                      <a:r>
                        <a:rPr sz="1200" spc="-45" dirty="0">
                          <a:latin typeface="Arial"/>
                          <a:cs typeface="Arial"/>
                        </a:rPr>
                        <a:t> </a:t>
                      </a:r>
                      <a:r>
                        <a:rPr sz="1200" spc="-10" dirty="0">
                          <a:latin typeface="Arial"/>
                          <a:cs typeface="Arial"/>
                        </a:rPr>
                        <a:t>múltiples,</a:t>
                      </a:r>
                      <a:endParaRPr sz="1200" dirty="0">
                        <a:latin typeface="Arial"/>
                        <a:cs typeface="Arial"/>
                      </a:endParaRPr>
                    </a:p>
                    <a:p>
                      <a:pPr>
                        <a:lnSpc>
                          <a:spcPct val="100000"/>
                        </a:lnSpc>
                        <a:spcBef>
                          <a:spcPts val="660"/>
                        </a:spcBef>
                      </a:pPr>
                      <a:endParaRPr sz="1200" dirty="0">
                        <a:latin typeface="Times New Roman"/>
                        <a:cs typeface="Times New Roman"/>
                      </a:endParaRPr>
                    </a:p>
                    <a:p>
                      <a:pPr marL="99695">
                        <a:lnSpc>
                          <a:spcPct val="100000"/>
                        </a:lnSpc>
                      </a:pPr>
                      <a:r>
                        <a:rPr sz="1200" b="1" spc="-100" dirty="0">
                          <a:latin typeface="Arial"/>
                          <a:cs typeface="Arial"/>
                        </a:rPr>
                        <a:t>Puede</a:t>
                      </a:r>
                      <a:r>
                        <a:rPr sz="1200" b="1" spc="-45" dirty="0">
                          <a:latin typeface="Arial"/>
                          <a:cs typeface="Arial"/>
                        </a:rPr>
                        <a:t> </a:t>
                      </a:r>
                      <a:r>
                        <a:rPr sz="1200" b="1" spc="-114" dirty="0">
                          <a:latin typeface="Arial"/>
                          <a:cs typeface="Arial"/>
                        </a:rPr>
                        <a:t>usarse</a:t>
                      </a:r>
                      <a:r>
                        <a:rPr sz="1200" b="1" spc="-40" dirty="0">
                          <a:latin typeface="Arial"/>
                          <a:cs typeface="Arial"/>
                        </a:rPr>
                        <a:t> </a:t>
                      </a:r>
                      <a:r>
                        <a:rPr sz="1200" b="1" spc="-125" dirty="0">
                          <a:latin typeface="Arial"/>
                          <a:cs typeface="Arial"/>
                        </a:rPr>
                        <a:t>con</a:t>
                      </a:r>
                      <a:r>
                        <a:rPr sz="1200" b="1" spc="-45" dirty="0">
                          <a:latin typeface="Arial"/>
                          <a:cs typeface="Arial"/>
                        </a:rPr>
                        <a:t> </a:t>
                      </a:r>
                      <a:r>
                        <a:rPr sz="1200" b="1" spc="-80" dirty="0">
                          <a:latin typeface="Arial"/>
                          <a:cs typeface="Arial"/>
                        </a:rPr>
                        <a:t>plantillas:</a:t>
                      </a:r>
                      <a:r>
                        <a:rPr sz="1200" b="1" spc="-35" dirty="0">
                          <a:latin typeface="Arial"/>
                          <a:cs typeface="Arial"/>
                        </a:rPr>
                        <a:t> </a:t>
                      </a:r>
                      <a:r>
                        <a:rPr sz="1200" spc="-80" dirty="0">
                          <a:latin typeface="Arial"/>
                          <a:cs typeface="Arial"/>
                        </a:rPr>
                        <a:t>2B;</a:t>
                      </a:r>
                      <a:r>
                        <a:rPr sz="1200" spc="-45" dirty="0">
                          <a:latin typeface="Arial"/>
                          <a:cs typeface="Arial"/>
                        </a:rPr>
                        <a:t> </a:t>
                      </a:r>
                      <a:r>
                        <a:rPr sz="1200" spc="-100" dirty="0">
                          <a:latin typeface="Arial"/>
                          <a:cs typeface="Arial"/>
                        </a:rPr>
                        <a:t>2C;</a:t>
                      </a:r>
                      <a:r>
                        <a:rPr sz="1200" spc="-40" dirty="0">
                          <a:latin typeface="Arial"/>
                          <a:cs typeface="Arial"/>
                        </a:rPr>
                        <a:t> </a:t>
                      </a:r>
                      <a:r>
                        <a:rPr sz="1200" spc="-25" dirty="0">
                          <a:latin typeface="Arial"/>
                          <a:cs typeface="Arial"/>
                        </a:rPr>
                        <a:t>2D</a:t>
                      </a:r>
                      <a:endParaRPr sz="1200" dirty="0">
                        <a:latin typeface="Arial"/>
                        <a:cs typeface="Arial"/>
                      </a:endParaRPr>
                    </a:p>
                  </a:txBody>
                  <a:tcPr marL="0" marR="0" marT="96520" marB="0">
                    <a:lnL w="38100">
                      <a:solidFill>
                        <a:srgbClr val="2791A6"/>
                      </a:solidFill>
                      <a:prstDash val="solid"/>
                    </a:lnL>
                    <a:lnR w="38100">
                      <a:solidFill>
                        <a:srgbClr val="2791A6"/>
                      </a:solidFill>
                      <a:prstDash val="solid"/>
                    </a:lnR>
                    <a:lnT w="57150">
                      <a:solidFill>
                        <a:srgbClr val="2791A6"/>
                      </a:solidFill>
                      <a:prstDash val="solid"/>
                    </a:lnT>
                    <a:lnB w="38100">
                      <a:solidFill>
                        <a:srgbClr val="2791A6"/>
                      </a:solidFill>
                      <a:prstDash val="solid"/>
                    </a:lnB>
                  </a:tcPr>
                </a:tc>
                <a:tc>
                  <a:txBody>
                    <a:bodyPr/>
                    <a:lstStyle/>
                    <a:p>
                      <a:pPr>
                        <a:lnSpc>
                          <a:spcPct val="100000"/>
                        </a:lnSpc>
                      </a:pPr>
                      <a:endParaRPr sz="1200">
                        <a:latin typeface="Times New Roman"/>
                        <a:cs typeface="Times New Roman"/>
                      </a:endParaRPr>
                    </a:p>
                  </a:txBody>
                  <a:tcPr marL="0" marR="0" marT="0" marB="0">
                    <a:lnL w="38100">
                      <a:solidFill>
                        <a:srgbClr val="2791A6"/>
                      </a:solidFill>
                      <a:prstDash val="solid"/>
                    </a:lnL>
                    <a:lnR w="38100">
                      <a:solidFill>
                        <a:srgbClr val="2791A6"/>
                      </a:solidFill>
                      <a:prstDash val="solid"/>
                    </a:lnR>
                    <a:lnT w="38100">
                      <a:solidFill>
                        <a:srgbClr val="2791A6"/>
                      </a:solidFill>
                      <a:prstDash val="solid"/>
                    </a:lnT>
                  </a:tcPr>
                </a:tc>
                <a:tc>
                  <a:txBody>
                    <a:bodyPr/>
                    <a:lstStyle/>
                    <a:p>
                      <a:pPr marL="97790">
                        <a:lnSpc>
                          <a:spcPct val="100000"/>
                        </a:lnSpc>
                        <a:spcBef>
                          <a:spcPts val="715"/>
                        </a:spcBef>
                      </a:pPr>
                      <a:r>
                        <a:rPr sz="1200" b="1" spc="-100" dirty="0">
                          <a:latin typeface="Arial"/>
                          <a:cs typeface="Arial"/>
                        </a:rPr>
                        <a:t>Tipo</a:t>
                      </a:r>
                      <a:r>
                        <a:rPr sz="1200" b="1" spc="-45" dirty="0">
                          <a:latin typeface="Arial"/>
                          <a:cs typeface="Arial"/>
                        </a:rPr>
                        <a:t> </a:t>
                      </a:r>
                      <a:r>
                        <a:rPr sz="1200" b="1" spc="-90" dirty="0">
                          <a:latin typeface="Arial"/>
                          <a:cs typeface="Arial"/>
                        </a:rPr>
                        <a:t>de</a:t>
                      </a:r>
                      <a:r>
                        <a:rPr sz="1200" b="1" spc="-40" dirty="0">
                          <a:latin typeface="Arial"/>
                          <a:cs typeface="Arial"/>
                        </a:rPr>
                        <a:t> </a:t>
                      </a:r>
                      <a:r>
                        <a:rPr sz="1200" b="1" spc="-105" dirty="0">
                          <a:latin typeface="Arial"/>
                          <a:cs typeface="Arial"/>
                        </a:rPr>
                        <a:t>observación:</a:t>
                      </a:r>
                      <a:r>
                        <a:rPr sz="1200" b="1" spc="-40" dirty="0">
                          <a:latin typeface="Arial"/>
                          <a:cs typeface="Arial"/>
                        </a:rPr>
                        <a:t> </a:t>
                      </a:r>
                      <a:r>
                        <a:rPr sz="1200" b="1" spc="-100" dirty="0">
                          <a:latin typeface="Arial"/>
                          <a:cs typeface="Arial"/>
                        </a:rPr>
                        <a:t>grabación</a:t>
                      </a:r>
                      <a:r>
                        <a:rPr sz="1200" b="1" spc="-40" dirty="0">
                          <a:latin typeface="Arial"/>
                          <a:cs typeface="Arial"/>
                        </a:rPr>
                        <a:t> </a:t>
                      </a:r>
                      <a:r>
                        <a:rPr sz="1200" b="1" spc="-85" dirty="0">
                          <a:latin typeface="Arial"/>
                          <a:cs typeface="Arial"/>
                        </a:rPr>
                        <a:t>de</a:t>
                      </a:r>
                      <a:r>
                        <a:rPr sz="1200" b="1" spc="-40" dirty="0">
                          <a:latin typeface="Arial"/>
                          <a:cs typeface="Arial"/>
                        </a:rPr>
                        <a:t> </a:t>
                      </a:r>
                      <a:r>
                        <a:rPr sz="1200" b="1" spc="-85" dirty="0">
                          <a:latin typeface="Arial"/>
                          <a:cs typeface="Arial"/>
                        </a:rPr>
                        <a:t>audio</a:t>
                      </a:r>
                      <a:r>
                        <a:rPr sz="1200" b="1" spc="-40" dirty="0">
                          <a:latin typeface="Arial"/>
                          <a:cs typeface="Arial"/>
                        </a:rPr>
                        <a:t> </a:t>
                      </a:r>
                      <a:r>
                        <a:rPr sz="1200" b="1" spc="-120" dirty="0">
                          <a:latin typeface="Arial"/>
                          <a:cs typeface="Arial"/>
                        </a:rPr>
                        <a:t>con</a:t>
                      </a:r>
                      <a:r>
                        <a:rPr sz="1200" b="1" spc="-40" dirty="0">
                          <a:latin typeface="Arial"/>
                          <a:cs typeface="Arial"/>
                        </a:rPr>
                        <a:t> </a:t>
                      </a:r>
                      <a:r>
                        <a:rPr sz="1200" b="1" spc="-10" dirty="0">
                          <a:latin typeface="Arial"/>
                          <a:cs typeface="Arial"/>
                        </a:rPr>
                        <a:t>transcripción</a:t>
                      </a:r>
                      <a:endParaRPr sz="1200" dirty="0">
                        <a:latin typeface="Arial"/>
                        <a:cs typeface="Arial"/>
                      </a:endParaRPr>
                    </a:p>
                    <a:p>
                      <a:pPr marL="97790" marR="236854">
                        <a:lnSpc>
                          <a:spcPct val="120800"/>
                        </a:lnSpc>
                        <a:spcBef>
                          <a:spcPts val="585"/>
                        </a:spcBef>
                      </a:pPr>
                      <a:r>
                        <a:rPr sz="1200" b="1" spc="-120" dirty="0">
                          <a:latin typeface="Arial"/>
                          <a:cs typeface="Arial"/>
                        </a:rPr>
                        <a:t>¿Qué</a:t>
                      </a:r>
                      <a:r>
                        <a:rPr sz="1200" b="1" spc="-50" dirty="0">
                          <a:latin typeface="Arial"/>
                          <a:cs typeface="Arial"/>
                        </a:rPr>
                        <a:t> </a:t>
                      </a:r>
                      <a:r>
                        <a:rPr sz="1200" b="1" spc="-145" dirty="0">
                          <a:latin typeface="Arial"/>
                          <a:cs typeface="Arial"/>
                        </a:rPr>
                        <a:t>es?</a:t>
                      </a:r>
                      <a:r>
                        <a:rPr sz="1200" b="1" spc="-45" dirty="0">
                          <a:latin typeface="Arial"/>
                          <a:cs typeface="Arial"/>
                        </a:rPr>
                        <a:t> </a:t>
                      </a:r>
                      <a:r>
                        <a:rPr sz="1200" spc="-85" dirty="0">
                          <a:latin typeface="Arial"/>
                          <a:cs typeface="Arial"/>
                        </a:rPr>
                        <a:t>Graba</a:t>
                      </a:r>
                      <a:r>
                        <a:rPr sz="1200" spc="-45" dirty="0">
                          <a:latin typeface="Arial"/>
                          <a:cs typeface="Arial"/>
                        </a:rPr>
                        <a:t> </a:t>
                      </a:r>
                      <a:r>
                        <a:rPr sz="1200" spc="-10" dirty="0">
                          <a:latin typeface="Arial"/>
                          <a:cs typeface="Arial"/>
                        </a:rPr>
                        <a:t>lo</a:t>
                      </a:r>
                      <a:r>
                        <a:rPr sz="1200" spc="-45" dirty="0">
                          <a:latin typeface="Arial"/>
                          <a:cs typeface="Arial"/>
                        </a:rPr>
                        <a:t> que </a:t>
                      </a:r>
                      <a:r>
                        <a:rPr sz="1200" spc="-105" dirty="0">
                          <a:latin typeface="Arial"/>
                          <a:cs typeface="Arial"/>
                        </a:rPr>
                        <a:t>se</a:t>
                      </a:r>
                      <a:r>
                        <a:rPr sz="1200" spc="-45" dirty="0">
                          <a:latin typeface="Arial"/>
                          <a:cs typeface="Arial"/>
                        </a:rPr>
                        <a:t> </a:t>
                      </a:r>
                      <a:r>
                        <a:rPr sz="1200" spc="-50" dirty="0">
                          <a:latin typeface="Arial"/>
                          <a:cs typeface="Arial"/>
                        </a:rPr>
                        <a:t>dice</a:t>
                      </a:r>
                      <a:r>
                        <a:rPr sz="1200" spc="-45" dirty="0">
                          <a:latin typeface="Arial"/>
                          <a:cs typeface="Arial"/>
                        </a:rPr>
                        <a:t> </a:t>
                      </a:r>
                      <a:r>
                        <a:rPr sz="1200" spc="-50" dirty="0">
                          <a:latin typeface="Arial"/>
                          <a:cs typeface="Arial"/>
                        </a:rPr>
                        <a:t>en</a:t>
                      </a:r>
                      <a:r>
                        <a:rPr sz="1200" spc="-45" dirty="0">
                          <a:latin typeface="Arial"/>
                          <a:cs typeface="Arial"/>
                        </a:rPr>
                        <a:t> </a:t>
                      </a:r>
                      <a:r>
                        <a:rPr sz="1200" spc="-90" dirty="0">
                          <a:latin typeface="Arial"/>
                          <a:cs typeface="Arial"/>
                        </a:rPr>
                        <a:t>su</a:t>
                      </a:r>
                      <a:r>
                        <a:rPr sz="1200" spc="-50" dirty="0">
                          <a:latin typeface="Arial"/>
                          <a:cs typeface="Arial"/>
                        </a:rPr>
                        <a:t> </a:t>
                      </a:r>
                      <a:r>
                        <a:rPr sz="1200" spc="-25" dirty="0">
                          <a:latin typeface="Arial"/>
                          <a:cs typeface="Arial"/>
                        </a:rPr>
                        <a:t>entorno</a:t>
                      </a:r>
                      <a:r>
                        <a:rPr sz="1200" spc="-45" dirty="0">
                          <a:latin typeface="Arial"/>
                          <a:cs typeface="Arial"/>
                        </a:rPr>
                        <a:t> </a:t>
                      </a:r>
                      <a:r>
                        <a:rPr sz="1200" spc="-50" dirty="0">
                          <a:latin typeface="Arial"/>
                          <a:cs typeface="Arial"/>
                        </a:rPr>
                        <a:t>de</a:t>
                      </a:r>
                      <a:r>
                        <a:rPr sz="1200" spc="-45" dirty="0">
                          <a:latin typeface="Arial"/>
                          <a:cs typeface="Arial"/>
                        </a:rPr>
                        <a:t> </a:t>
                      </a:r>
                      <a:r>
                        <a:rPr sz="1200" spc="-55" dirty="0">
                          <a:latin typeface="Arial"/>
                          <a:cs typeface="Arial"/>
                        </a:rPr>
                        <a:t>aprendizaje</a:t>
                      </a:r>
                      <a:r>
                        <a:rPr sz="1200" spc="-45" dirty="0">
                          <a:latin typeface="Arial"/>
                          <a:cs typeface="Arial"/>
                        </a:rPr>
                        <a:t> </a:t>
                      </a:r>
                      <a:r>
                        <a:rPr sz="1200" spc="-50" dirty="0">
                          <a:latin typeface="Arial"/>
                          <a:cs typeface="Arial"/>
                        </a:rPr>
                        <a:t>(solo</a:t>
                      </a:r>
                      <a:r>
                        <a:rPr sz="1200" spc="-45" dirty="0">
                          <a:latin typeface="Arial"/>
                          <a:cs typeface="Arial"/>
                        </a:rPr>
                        <a:t> audio) </a:t>
                      </a:r>
                      <a:r>
                        <a:rPr sz="1200" spc="-50" dirty="0">
                          <a:latin typeface="Arial"/>
                          <a:cs typeface="Arial"/>
                        </a:rPr>
                        <a:t>y luego</a:t>
                      </a:r>
                      <a:r>
                        <a:rPr sz="1200" spc="-35" dirty="0">
                          <a:latin typeface="Arial"/>
                          <a:cs typeface="Arial"/>
                        </a:rPr>
                        <a:t> </a:t>
                      </a:r>
                      <a:r>
                        <a:rPr sz="1200" spc="-10" dirty="0">
                          <a:latin typeface="Arial"/>
                          <a:cs typeface="Arial"/>
                        </a:rPr>
                        <a:t>lo</a:t>
                      </a:r>
                      <a:r>
                        <a:rPr sz="1200" spc="-30" dirty="0">
                          <a:latin typeface="Arial"/>
                          <a:cs typeface="Arial"/>
                        </a:rPr>
                        <a:t> </a:t>
                      </a:r>
                      <a:r>
                        <a:rPr sz="1200" spc="-40" dirty="0">
                          <a:latin typeface="Arial"/>
                          <a:cs typeface="Arial"/>
                        </a:rPr>
                        <a:t>transcribe</a:t>
                      </a:r>
                      <a:r>
                        <a:rPr sz="1200" spc="-35" dirty="0">
                          <a:latin typeface="Arial"/>
                          <a:cs typeface="Arial"/>
                        </a:rPr>
                        <a:t> </a:t>
                      </a:r>
                      <a:r>
                        <a:rPr sz="1200" spc="-55" dirty="0">
                          <a:latin typeface="Arial"/>
                          <a:cs typeface="Arial"/>
                        </a:rPr>
                        <a:t>para</a:t>
                      </a:r>
                      <a:r>
                        <a:rPr sz="1200" spc="-30" dirty="0">
                          <a:latin typeface="Arial"/>
                          <a:cs typeface="Arial"/>
                        </a:rPr>
                        <a:t> </a:t>
                      </a:r>
                      <a:r>
                        <a:rPr sz="1200" spc="-45" dirty="0">
                          <a:latin typeface="Arial"/>
                          <a:cs typeface="Arial"/>
                        </a:rPr>
                        <a:t>que</a:t>
                      </a:r>
                      <a:r>
                        <a:rPr sz="1200" spc="-30" dirty="0">
                          <a:latin typeface="Arial"/>
                          <a:cs typeface="Arial"/>
                        </a:rPr>
                        <a:t> </a:t>
                      </a:r>
                      <a:r>
                        <a:rPr sz="1200" spc="-55" dirty="0">
                          <a:latin typeface="Arial"/>
                          <a:cs typeface="Arial"/>
                        </a:rPr>
                        <a:t>pueda</a:t>
                      </a:r>
                      <a:r>
                        <a:rPr sz="1200" spc="-35" dirty="0">
                          <a:latin typeface="Arial"/>
                          <a:cs typeface="Arial"/>
                        </a:rPr>
                        <a:t> </a:t>
                      </a:r>
                      <a:r>
                        <a:rPr sz="1200" spc="-40" dirty="0">
                          <a:latin typeface="Arial"/>
                          <a:cs typeface="Arial"/>
                        </a:rPr>
                        <a:t>codificar</a:t>
                      </a:r>
                      <a:r>
                        <a:rPr sz="1200" spc="-30" dirty="0">
                          <a:latin typeface="Arial"/>
                          <a:cs typeface="Arial"/>
                        </a:rPr>
                        <a:t> </a:t>
                      </a:r>
                      <a:r>
                        <a:rPr sz="1200" spc="-50" dirty="0">
                          <a:latin typeface="Arial"/>
                          <a:cs typeface="Arial"/>
                        </a:rPr>
                        <a:t>la</a:t>
                      </a:r>
                      <a:r>
                        <a:rPr sz="1200" spc="-35" dirty="0">
                          <a:latin typeface="Arial"/>
                          <a:cs typeface="Arial"/>
                        </a:rPr>
                        <a:t> </a:t>
                      </a:r>
                      <a:r>
                        <a:rPr sz="1200" spc="-40" dirty="0">
                          <a:latin typeface="Arial"/>
                          <a:cs typeface="Arial"/>
                        </a:rPr>
                        <a:t>transcripción.</a:t>
                      </a:r>
                      <a:r>
                        <a:rPr sz="1200" spc="-30" dirty="0">
                          <a:latin typeface="Arial"/>
                          <a:cs typeface="Arial"/>
                        </a:rPr>
                        <a:t> </a:t>
                      </a:r>
                      <a:r>
                        <a:rPr sz="1200" spc="-65" dirty="0">
                          <a:latin typeface="Arial"/>
                          <a:cs typeface="Arial"/>
                        </a:rPr>
                        <a:t>Consulte</a:t>
                      </a:r>
                      <a:r>
                        <a:rPr sz="1200" spc="-30" dirty="0">
                          <a:latin typeface="Arial"/>
                          <a:cs typeface="Arial"/>
                        </a:rPr>
                        <a:t> </a:t>
                      </a:r>
                      <a:r>
                        <a:rPr sz="1200" spc="-25" dirty="0">
                          <a:latin typeface="Arial"/>
                          <a:cs typeface="Arial"/>
                        </a:rPr>
                        <a:t>la </a:t>
                      </a:r>
                      <a:r>
                        <a:rPr sz="1200" spc="-55" dirty="0">
                          <a:latin typeface="Arial"/>
                          <a:cs typeface="Arial"/>
                        </a:rPr>
                        <a:t>Parte</a:t>
                      </a:r>
                      <a:r>
                        <a:rPr sz="1200" spc="-50" dirty="0">
                          <a:latin typeface="Arial"/>
                          <a:cs typeface="Arial"/>
                        </a:rPr>
                        <a:t> </a:t>
                      </a:r>
                      <a:r>
                        <a:rPr sz="1200" spc="-130" dirty="0">
                          <a:latin typeface="Arial"/>
                          <a:cs typeface="Arial"/>
                        </a:rPr>
                        <a:t>H</a:t>
                      </a:r>
                      <a:r>
                        <a:rPr sz="1200" spc="-50" dirty="0">
                          <a:latin typeface="Arial"/>
                          <a:cs typeface="Arial"/>
                        </a:rPr>
                        <a:t> </a:t>
                      </a:r>
                      <a:r>
                        <a:rPr sz="1200" spc="-55" dirty="0">
                          <a:latin typeface="Arial"/>
                          <a:cs typeface="Arial"/>
                        </a:rPr>
                        <a:t>para</a:t>
                      </a:r>
                      <a:r>
                        <a:rPr sz="1200" spc="-45" dirty="0">
                          <a:latin typeface="Arial"/>
                          <a:cs typeface="Arial"/>
                        </a:rPr>
                        <a:t> </a:t>
                      </a:r>
                      <a:r>
                        <a:rPr sz="1200" spc="-40" dirty="0">
                          <a:latin typeface="Arial"/>
                          <a:cs typeface="Arial"/>
                        </a:rPr>
                        <a:t>ver</a:t>
                      </a:r>
                      <a:r>
                        <a:rPr sz="1200" spc="-50" dirty="0">
                          <a:latin typeface="Arial"/>
                          <a:cs typeface="Arial"/>
                        </a:rPr>
                        <a:t> </a:t>
                      </a:r>
                      <a:r>
                        <a:rPr sz="1200" spc="-40" dirty="0">
                          <a:latin typeface="Arial"/>
                          <a:cs typeface="Arial"/>
                        </a:rPr>
                        <a:t>un</a:t>
                      </a:r>
                      <a:r>
                        <a:rPr sz="1200" spc="-50" dirty="0">
                          <a:latin typeface="Arial"/>
                          <a:cs typeface="Arial"/>
                        </a:rPr>
                        <a:t> </a:t>
                      </a:r>
                      <a:r>
                        <a:rPr sz="1200" spc="-35" dirty="0">
                          <a:latin typeface="Arial"/>
                          <a:cs typeface="Arial"/>
                        </a:rPr>
                        <a:t>ejemplo</a:t>
                      </a:r>
                      <a:r>
                        <a:rPr sz="1200" spc="-45" dirty="0">
                          <a:latin typeface="Arial"/>
                          <a:cs typeface="Arial"/>
                        </a:rPr>
                        <a:t> </a:t>
                      </a:r>
                      <a:r>
                        <a:rPr sz="1200" spc="-50" dirty="0">
                          <a:latin typeface="Arial"/>
                          <a:cs typeface="Arial"/>
                        </a:rPr>
                        <a:t>de </a:t>
                      </a:r>
                      <a:r>
                        <a:rPr sz="1200" spc="-55" dirty="0">
                          <a:latin typeface="Arial"/>
                          <a:cs typeface="Arial"/>
                        </a:rPr>
                        <a:t>una</a:t>
                      </a:r>
                      <a:r>
                        <a:rPr sz="1200" spc="-45" dirty="0">
                          <a:latin typeface="Arial"/>
                          <a:cs typeface="Arial"/>
                        </a:rPr>
                        <a:t> </a:t>
                      </a:r>
                      <a:r>
                        <a:rPr sz="1200" spc="-40" dirty="0">
                          <a:latin typeface="Arial"/>
                          <a:cs typeface="Arial"/>
                        </a:rPr>
                        <a:t>transcripción</a:t>
                      </a:r>
                      <a:r>
                        <a:rPr sz="1200" spc="-50" dirty="0">
                          <a:latin typeface="Arial"/>
                          <a:cs typeface="Arial"/>
                        </a:rPr>
                        <a:t> de </a:t>
                      </a:r>
                      <a:r>
                        <a:rPr sz="1200" spc="-10" dirty="0">
                          <a:latin typeface="Arial"/>
                          <a:cs typeface="Arial"/>
                        </a:rPr>
                        <a:t>codificación.</a:t>
                      </a:r>
                      <a:endParaRPr sz="1200" dirty="0">
                        <a:latin typeface="Arial"/>
                        <a:cs typeface="Arial"/>
                      </a:endParaRPr>
                    </a:p>
                    <a:p>
                      <a:pPr marL="97790">
                        <a:lnSpc>
                          <a:spcPct val="100000"/>
                        </a:lnSpc>
                        <a:spcBef>
                          <a:spcPts val="915"/>
                        </a:spcBef>
                      </a:pPr>
                      <a:r>
                        <a:rPr sz="1200" b="1" spc="-135" dirty="0">
                          <a:latin typeface="Arial"/>
                          <a:cs typeface="Arial"/>
                        </a:rPr>
                        <a:t>¿Cuáles</a:t>
                      </a:r>
                      <a:r>
                        <a:rPr sz="1200" b="1" spc="-50" dirty="0">
                          <a:latin typeface="Arial"/>
                          <a:cs typeface="Arial"/>
                        </a:rPr>
                        <a:t> </a:t>
                      </a:r>
                      <a:r>
                        <a:rPr sz="1200" b="1" spc="-130" dirty="0">
                          <a:latin typeface="Arial"/>
                          <a:cs typeface="Arial"/>
                        </a:rPr>
                        <a:t>son</a:t>
                      </a:r>
                      <a:r>
                        <a:rPr sz="1200" b="1" spc="-45" dirty="0">
                          <a:latin typeface="Arial"/>
                          <a:cs typeface="Arial"/>
                        </a:rPr>
                        <a:t> </a:t>
                      </a:r>
                      <a:r>
                        <a:rPr sz="1200" b="1" spc="-105" dirty="0">
                          <a:latin typeface="Arial"/>
                          <a:cs typeface="Arial"/>
                        </a:rPr>
                        <a:t>las</a:t>
                      </a:r>
                      <a:r>
                        <a:rPr sz="1200" b="1" spc="-50" dirty="0">
                          <a:latin typeface="Arial"/>
                          <a:cs typeface="Arial"/>
                        </a:rPr>
                        <a:t> </a:t>
                      </a:r>
                      <a:r>
                        <a:rPr sz="1200" b="1" spc="-10" dirty="0">
                          <a:latin typeface="Arial"/>
                          <a:cs typeface="Arial"/>
                        </a:rPr>
                        <a:t>ventajas?</a:t>
                      </a:r>
                      <a:endParaRPr sz="1200" dirty="0">
                        <a:latin typeface="Arial"/>
                        <a:cs typeface="Arial"/>
                      </a:endParaRPr>
                    </a:p>
                    <a:p>
                      <a:pPr marL="208279" indent="-110489">
                        <a:lnSpc>
                          <a:spcPct val="100000"/>
                        </a:lnSpc>
                        <a:spcBef>
                          <a:spcPts val="885"/>
                        </a:spcBef>
                        <a:buFont typeface="Arial"/>
                        <a:buChar char="•"/>
                        <a:tabLst>
                          <a:tab pos="208279" algn="l"/>
                        </a:tabLst>
                      </a:pPr>
                      <a:r>
                        <a:rPr sz="1200" spc="-80" dirty="0">
                          <a:latin typeface="Arial"/>
                          <a:cs typeface="Arial"/>
                        </a:rPr>
                        <a:t>Puede</a:t>
                      </a:r>
                      <a:r>
                        <a:rPr sz="1200" spc="-40" dirty="0">
                          <a:latin typeface="Arial"/>
                          <a:cs typeface="Arial"/>
                        </a:rPr>
                        <a:t> codificar </a:t>
                      </a:r>
                      <a:r>
                        <a:rPr sz="1200" spc="-65" dirty="0">
                          <a:latin typeface="Arial"/>
                          <a:cs typeface="Arial"/>
                        </a:rPr>
                        <a:t>con</a:t>
                      </a:r>
                      <a:r>
                        <a:rPr sz="1200" spc="-40" dirty="0">
                          <a:latin typeface="Arial"/>
                          <a:cs typeface="Arial"/>
                        </a:rPr>
                        <a:t> </a:t>
                      </a:r>
                      <a:r>
                        <a:rPr sz="1200" spc="-95" dirty="0">
                          <a:latin typeface="Arial"/>
                          <a:cs typeface="Arial"/>
                        </a:rPr>
                        <a:t>más</a:t>
                      </a:r>
                      <a:r>
                        <a:rPr sz="1200" spc="-40" dirty="0">
                          <a:latin typeface="Arial"/>
                          <a:cs typeface="Arial"/>
                        </a:rPr>
                        <a:t> </a:t>
                      </a:r>
                      <a:r>
                        <a:rPr sz="1200" spc="-30" dirty="0">
                          <a:latin typeface="Arial"/>
                          <a:cs typeface="Arial"/>
                        </a:rPr>
                        <a:t>detalle</a:t>
                      </a:r>
                      <a:r>
                        <a:rPr sz="1200" spc="-40" dirty="0">
                          <a:latin typeface="Arial"/>
                          <a:cs typeface="Arial"/>
                        </a:rPr>
                        <a:t> </a:t>
                      </a:r>
                      <a:r>
                        <a:rPr sz="1200" spc="-60" dirty="0">
                          <a:latin typeface="Arial"/>
                          <a:cs typeface="Arial"/>
                        </a:rPr>
                        <a:t>y</a:t>
                      </a:r>
                      <a:r>
                        <a:rPr sz="1200" spc="-40" dirty="0">
                          <a:latin typeface="Arial"/>
                          <a:cs typeface="Arial"/>
                        </a:rPr>
                        <a:t> </a:t>
                      </a:r>
                      <a:r>
                        <a:rPr sz="1200" spc="-10" dirty="0">
                          <a:latin typeface="Arial"/>
                          <a:cs typeface="Arial"/>
                        </a:rPr>
                        <a:t>precisión</a:t>
                      </a:r>
                      <a:endParaRPr sz="1200" dirty="0">
                        <a:latin typeface="Arial"/>
                        <a:cs typeface="Arial"/>
                      </a:endParaRPr>
                    </a:p>
                    <a:p>
                      <a:pPr marL="97790" marR="184785" indent="110489">
                        <a:lnSpc>
                          <a:spcPct val="120000"/>
                        </a:lnSpc>
                        <a:spcBef>
                          <a:spcPts val="625"/>
                        </a:spcBef>
                        <a:buChar char="•"/>
                        <a:tabLst>
                          <a:tab pos="208279" algn="l"/>
                        </a:tabLst>
                      </a:pPr>
                      <a:r>
                        <a:rPr sz="1200" spc="-80" dirty="0">
                          <a:latin typeface="Arial"/>
                          <a:cs typeface="Arial"/>
                        </a:rPr>
                        <a:t>Puede</a:t>
                      </a:r>
                      <a:r>
                        <a:rPr sz="1200" spc="-45" dirty="0">
                          <a:latin typeface="Arial"/>
                          <a:cs typeface="Arial"/>
                        </a:rPr>
                        <a:t> </a:t>
                      </a:r>
                      <a:r>
                        <a:rPr sz="1200" spc="-60" dirty="0">
                          <a:latin typeface="Arial"/>
                          <a:cs typeface="Arial"/>
                        </a:rPr>
                        <a:t>hacer</a:t>
                      </a:r>
                      <a:r>
                        <a:rPr sz="1200" spc="-40" dirty="0">
                          <a:latin typeface="Arial"/>
                          <a:cs typeface="Arial"/>
                        </a:rPr>
                        <a:t> </a:t>
                      </a:r>
                      <a:r>
                        <a:rPr sz="1200" spc="-95" dirty="0">
                          <a:latin typeface="Arial"/>
                          <a:cs typeface="Arial"/>
                        </a:rPr>
                        <a:t>más</a:t>
                      </a:r>
                      <a:r>
                        <a:rPr sz="1200" spc="-45" dirty="0">
                          <a:latin typeface="Arial"/>
                          <a:cs typeface="Arial"/>
                        </a:rPr>
                        <a:t> </a:t>
                      </a:r>
                      <a:r>
                        <a:rPr sz="1200" spc="-65" dirty="0">
                          <a:latin typeface="Arial"/>
                          <a:cs typeface="Arial"/>
                        </a:rPr>
                        <a:t>conexiones</a:t>
                      </a:r>
                      <a:r>
                        <a:rPr sz="1200" spc="-40" dirty="0">
                          <a:latin typeface="Arial"/>
                          <a:cs typeface="Arial"/>
                        </a:rPr>
                        <a:t> </a:t>
                      </a:r>
                      <a:r>
                        <a:rPr sz="1200" spc="-20" dirty="0">
                          <a:latin typeface="Arial"/>
                          <a:cs typeface="Arial"/>
                        </a:rPr>
                        <a:t>entre</a:t>
                      </a:r>
                      <a:r>
                        <a:rPr sz="1200" spc="-45" dirty="0">
                          <a:latin typeface="Arial"/>
                          <a:cs typeface="Arial"/>
                        </a:rPr>
                        <a:t> </a:t>
                      </a:r>
                      <a:r>
                        <a:rPr sz="1200" spc="-55" dirty="0">
                          <a:latin typeface="Arial"/>
                          <a:cs typeface="Arial"/>
                        </a:rPr>
                        <a:t>los</a:t>
                      </a:r>
                      <a:r>
                        <a:rPr sz="1200" spc="-40" dirty="0">
                          <a:latin typeface="Arial"/>
                          <a:cs typeface="Arial"/>
                        </a:rPr>
                        <a:t> </a:t>
                      </a:r>
                      <a:r>
                        <a:rPr sz="1200" spc="-10" dirty="0">
                          <a:latin typeface="Arial"/>
                          <a:cs typeface="Arial"/>
                        </a:rPr>
                        <a:t>"turnos"</a:t>
                      </a:r>
                      <a:r>
                        <a:rPr sz="1200" spc="-45" dirty="0">
                          <a:latin typeface="Arial"/>
                          <a:cs typeface="Arial"/>
                        </a:rPr>
                        <a:t> </a:t>
                      </a:r>
                      <a:r>
                        <a:rPr sz="1200" spc="-50" dirty="0">
                          <a:latin typeface="Arial"/>
                          <a:cs typeface="Arial"/>
                        </a:rPr>
                        <a:t>de</a:t>
                      </a:r>
                      <a:r>
                        <a:rPr sz="1200" spc="-40" dirty="0">
                          <a:latin typeface="Arial"/>
                          <a:cs typeface="Arial"/>
                        </a:rPr>
                        <a:t> </a:t>
                      </a:r>
                      <a:r>
                        <a:rPr sz="1200" spc="-45" dirty="0">
                          <a:latin typeface="Arial"/>
                          <a:cs typeface="Arial"/>
                        </a:rPr>
                        <a:t>diálogo </a:t>
                      </a:r>
                      <a:r>
                        <a:rPr sz="1200" spc="-35" dirty="0">
                          <a:latin typeface="Arial"/>
                          <a:cs typeface="Arial"/>
                        </a:rPr>
                        <a:t>porque</a:t>
                      </a:r>
                      <a:r>
                        <a:rPr sz="1200" spc="-40" dirty="0">
                          <a:latin typeface="Arial"/>
                          <a:cs typeface="Arial"/>
                        </a:rPr>
                        <a:t> </a:t>
                      </a:r>
                      <a:r>
                        <a:rPr sz="1200" spc="-30" dirty="0">
                          <a:latin typeface="Arial"/>
                          <a:cs typeface="Arial"/>
                        </a:rPr>
                        <a:t>puede </a:t>
                      </a:r>
                      <a:r>
                        <a:rPr sz="1200" spc="-35" dirty="0">
                          <a:latin typeface="Arial"/>
                          <a:cs typeface="Arial"/>
                        </a:rPr>
                        <a:t>volver</a:t>
                      </a:r>
                      <a:r>
                        <a:rPr sz="1200" spc="-45" dirty="0">
                          <a:latin typeface="Arial"/>
                          <a:cs typeface="Arial"/>
                        </a:rPr>
                        <a:t> </a:t>
                      </a:r>
                      <a:r>
                        <a:rPr sz="1200" spc="-100" dirty="0">
                          <a:latin typeface="Arial"/>
                          <a:cs typeface="Arial"/>
                        </a:rPr>
                        <a:t>a</a:t>
                      </a:r>
                      <a:r>
                        <a:rPr sz="1200" spc="-40" dirty="0">
                          <a:latin typeface="Arial"/>
                          <a:cs typeface="Arial"/>
                        </a:rPr>
                        <a:t> </a:t>
                      </a:r>
                      <a:r>
                        <a:rPr sz="1200" spc="-50" dirty="0">
                          <a:latin typeface="Arial"/>
                          <a:cs typeface="Arial"/>
                        </a:rPr>
                        <a:t>revisar</a:t>
                      </a:r>
                      <a:r>
                        <a:rPr sz="1200" spc="-40" dirty="0">
                          <a:latin typeface="Arial"/>
                          <a:cs typeface="Arial"/>
                        </a:rPr>
                        <a:t> </a:t>
                      </a:r>
                      <a:r>
                        <a:rPr sz="1200" spc="-50" dirty="0">
                          <a:latin typeface="Arial"/>
                          <a:cs typeface="Arial"/>
                        </a:rPr>
                        <a:t>la</a:t>
                      </a:r>
                      <a:r>
                        <a:rPr sz="1200" spc="-40" dirty="0">
                          <a:latin typeface="Arial"/>
                          <a:cs typeface="Arial"/>
                        </a:rPr>
                        <a:t> transcripción </a:t>
                      </a:r>
                      <a:r>
                        <a:rPr sz="1200" spc="-60" dirty="0">
                          <a:latin typeface="Arial"/>
                          <a:cs typeface="Arial"/>
                        </a:rPr>
                        <a:t>y</a:t>
                      </a:r>
                      <a:r>
                        <a:rPr sz="1200" spc="-40" dirty="0">
                          <a:latin typeface="Arial"/>
                          <a:cs typeface="Arial"/>
                        </a:rPr>
                        <a:t> </a:t>
                      </a:r>
                      <a:r>
                        <a:rPr sz="1200" spc="-50" dirty="0">
                          <a:latin typeface="Arial"/>
                          <a:cs typeface="Arial"/>
                        </a:rPr>
                        <a:t>la</a:t>
                      </a:r>
                      <a:r>
                        <a:rPr sz="1200" spc="-40" dirty="0">
                          <a:latin typeface="Arial"/>
                          <a:cs typeface="Arial"/>
                        </a:rPr>
                        <a:t> </a:t>
                      </a:r>
                      <a:r>
                        <a:rPr sz="1200" spc="-10" dirty="0">
                          <a:latin typeface="Arial"/>
                          <a:cs typeface="Arial"/>
                        </a:rPr>
                        <a:t>grabación</a:t>
                      </a:r>
                      <a:endParaRPr sz="1200" dirty="0">
                        <a:latin typeface="Arial"/>
                        <a:cs typeface="Arial"/>
                      </a:endParaRPr>
                    </a:p>
                    <a:p>
                      <a:pPr marL="208279" indent="-110489">
                        <a:lnSpc>
                          <a:spcPct val="100000"/>
                        </a:lnSpc>
                        <a:spcBef>
                          <a:spcPts val="915"/>
                        </a:spcBef>
                        <a:buChar char="•"/>
                        <a:tabLst>
                          <a:tab pos="208279" algn="l"/>
                        </a:tabLst>
                      </a:pPr>
                      <a:r>
                        <a:rPr sz="1200" spc="-120" dirty="0">
                          <a:latin typeface="Arial"/>
                          <a:cs typeface="Arial"/>
                        </a:rPr>
                        <a:t>Le</a:t>
                      </a:r>
                      <a:r>
                        <a:rPr sz="1200" spc="-50" dirty="0">
                          <a:latin typeface="Arial"/>
                          <a:cs typeface="Arial"/>
                        </a:rPr>
                        <a:t> </a:t>
                      </a:r>
                      <a:r>
                        <a:rPr sz="1200" spc="-70" dirty="0">
                          <a:latin typeface="Arial"/>
                          <a:cs typeface="Arial"/>
                        </a:rPr>
                        <a:t>da</a:t>
                      </a:r>
                      <a:r>
                        <a:rPr sz="1200" spc="-50" dirty="0">
                          <a:latin typeface="Arial"/>
                          <a:cs typeface="Arial"/>
                        </a:rPr>
                        <a:t> </a:t>
                      </a:r>
                      <a:r>
                        <a:rPr sz="1200" spc="-95" dirty="0">
                          <a:latin typeface="Arial"/>
                          <a:cs typeface="Arial"/>
                        </a:rPr>
                        <a:t>más</a:t>
                      </a:r>
                      <a:r>
                        <a:rPr sz="1200" spc="-45" dirty="0">
                          <a:latin typeface="Arial"/>
                          <a:cs typeface="Arial"/>
                        </a:rPr>
                        <a:t> </a:t>
                      </a:r>
                      <a:r>
                        <a:rPr sz="1200" spc="-25" dirty="0">
                          <a:latin typeface="Arial"/>
                          <a:cs typeface="Arial"/>
                        </a:rPr>
                        <a:t>tiempo</a:t>
                      </a:r>
                      <a:r>
                        <a:rPr sz="1200" spc="-50" dirty="0">
                          <a:latin typeface="Arial"/>
                          <a:cs typeface="Arial"/>
                        </a:rPr>
                        <a:t> </a:t>
                      </a:r>
                      <a:r>
                        <a:rPr sz="1200" spc="-55" dirty="0">
                          <a:latin typeface="Arial"/>
                          <a:cs typeface="Arial"/>
                        </a:rPr>
                        <a:t>para</a:t>
                      </a:r>
                      <a:r>
                        <a:rPr sz="1200" spc="-45" dirty="0">
                          <a:latin typeface="Arial"/>
                          <a:cs typeface="Arial"/>
                        </a:rPr>
                        <a:t> </a:t>
                      </a:r>
                      <a:r>
                        <a:rPr sz="1200" spc="-10" dirty="0">
                          <a:latin typeface="Arial"/>
                          <a:cs typeface="Arial"/>
                        </a:rPr>
                        <a:t>pensar</a:t>
                      </a:r>
                      <a:endParaRPr sz="1200" dirty="0">
                        <a:latin typeface="Arial"/>
                        <a:cs typeface="Arial"/>
                      </a:endParaRPr>
                    </a:p>
                    <a:p>
                      <a:pPr marL="208279" indent="-110489">
                        <a:lnSpc>
                          <a:spcPct val="100000"/>
                        </a:lnSpc>
                        <a:spcBef>
                          <a:spcPts val="885"/>
                        </a:spcBef>
                        <a:buChar char="•"/>
                        <a:tabLst>
                          <a:tab pos="208279" algn="l"/>
                        </a:tabLst>
                      </a:pPr>
                      <a:r>
                        <a:rPr sz="1200" spc="-180" dirty="0">
                          <a:latin typeface="Arial"/>
                          <a:cs typeface="Arial"/>
                        </a:rPr>
                        <a:t>Es</a:t>
                      </a:r>
                      <a:r>
                        <a:rPr sz="1200" spc="-55" dirty="0">
                          <a:latin typeface="Arial"/>
                          <a:cs typeface="Arial"/>
                        </a:rPr>
                        <a:t> una </a:t>
                      </a:r>
                      <a:r>
                        <a:rPr sz="1200" spc="-30" dirty="0">
                          <a:latin typeface="Arial"/>
                          <a:cs typeface="Arial"/>
                        </a:rPr>
                        <a:t>forma</a:t>
                      </a:r>
                      <a:r>
                        <a:rPr sz="1200" spc="-50" dirty="0">
                          <a:latin typeface="Arial"/>
                          <a:cs typeface="Arial"/>
                        </a:rPr>
                        <a:t> </a:t>
                      </a:r>
                      <a:r>
                        <a:rPr sz="1200" spc="-95" dirty="0">
                          <a:latin typeface="Arial"/>
                          <a:cs typeface="Arial"/>
                        </a:rPr>
                        <a:t>más</a:t>
                      </a:r>
                      <a:r>
                        <a:rPr sz="1200" spc="-55" dirty="0">
                          <a:latin typeface="Arial"/>
                          <a:cs typeface="Arial"/>
                        </a:rPr>
                        <a:t> </a:t>
                      </a:r>
                      <a:r>
                        <a:rPr sz="1200" spc="-20" dirty="0">
                          <a:latin typeface="Arial"/>
                          <a:cs typeface="Arial"/>
                        </a:rPr>
                        <a:t>sutil</a:t>
                      </a:r>
                      <a:r>
                        <a:rPr sz="1200" spc="-55" dirty="0">
                          <a:latin typeface="Arial"/>
                          <a:cs typeface="Arial"/>
                        </a:rPr>
                        <a:t> </a:t>
                      </a:r>
                      <a:r>
                        <a:rPr sz="1200" spc="-50" dirty="0">
                          <a:latin typeface="Arial"/>
                          <a:cs typeface="Arial"/>
                        </a:rPr>
                        <a:t>de </a:t>
                      </a:r>
                      <a:r>
                        <a:rPr sz="1200" spc="-55" dirty="0">
                          <a:latin typeface="Arial"/>
                          <a:cs typeface="Arial"/>
                        </a:rPr>
                        <a:t>grabar </a:t>
                      </a:r>
                      <a:r>
                        <a:rPr sz="1200" spc="-45" dirty="0">
                          <a:latin typeface="Arial"/>
                          <a:cs typeface="Arial"/>
                        </a:rPr>
                        <a:t>que</a:t>
                      </a:r>
                      <a:r>
                        <a:rPr sz="1200" spc="-55" dirty="0">
                          <a:latin typeface="Arial"/>
                          <a:cs typeface="Arial"/>
                        </a:rPr>
                        <a:t> </a:t>
                      </a:r>
                      <a:r>
                        <a:rPr sz="1200" spc="-65" dirty="0">
                          <a:latin typeface="Arial"/>
                          <a:cs typeface="Arial"/>
                        </a:rPr>
                        <a:t>con</a:t>
                      </a:r>
                      <a:r>
                        <a:rPr sz="1200" spc="-50" dirty="0">
                          <a:latin typeface="Arial"/>
                          <a:cs typeface="Arial"/>
                        </a:rPr>
                        <a:t> </a:t>
                      </a:r>
                      <a:r>
                        <a:rPr sz="1200" spc="-55" dirty="0">
                          <a:latin typeface="Arial"/>
                          <a:cs typeface="Arial"/>
                        </a:rPr>
                        <a:t>una </a:t>
                      </a:r>
                      <a:r>
                        <a:rPr sz="1200" spc="-70" dirty="0">
                          <a:latin typeface="Arial"/>
                          <a:cs typeface="Arial"/>
                        </a:rPr>
                        <a:t>cámara</a:t>
                      </a:r>
                      <a:r>
                        <a:rPr sz="1200" spc="-55" dirty="0">
                          <a:latin typeface="Arial"/>
                          <a:cs typeface="Arial"/>
                        </a:rPr>
                        <a:t> </a:t>
                      </a:r>
                      <a:r>
                        <a:rPr sz="1200" spc="-50" dirty="0">
                          <a:latin typeface="Arial"/>
                          <a:cs typeface="Arial"/>
                        </a:rPr>
                        <a:t>de </a:t>
                      </a:r>
                      <a:r>
                        <a:rPr sz="1200" spc="-10" dirty="0">
                          <a:latin typeface="Arial"/>
                          <a:cs typeface="Arial"/>
                        </a:rPr>
                        <a:t>video.</a:t>
                      </a:r>
                      <a:endParaRPr sz="1200" dirty="0">
                        <a:latin typeface="Arial"/>
                        <a:cs typeface="Arial"/>
                      </a:endParaRPr>
                    </a:p>
                    <a:p>
                      <a:pPr marL="97790">
                        <a:lnSpc>
                          <a:spcPct val="100000"/>
                        </a:lnSpc>
                        <a:spcBef>
                          <a:spcPts val="915"/>
                        </a:spcBef>
                      </a:pPr>
                      <a:r>
                        <a:rPr sz="1200" b="1" spc="-135" dirty="0">
                          <a:latin typeface="Arial"/>
                          <a:cs typeface="Arial"/>
                        </a:rPr>
                        <a:t>¿Cuales</a:t>
                      </a:r>
                      <a:r>
                        <a:rPr sz="1200" b="1" spc="-50" dirty="0">
                          <a:latin typeface="Arial"/>
                          <a:cs typeface="Arial"/>
                        </a:rPr>
                        <a:t> </a:t>
                      </a:r>
                      <a:r>
                        <a:rPr sz="1200" b="1" spc="-130" dirty="0">
                          <a:latin typeface="Arial"/>
                          <a:cs typeface="Arial"/>
                        </a:rPr>
                        <a:t>son</a:t>
                      </a:r>
                      <a:r>
                        <a:rPr sz="1200" b="1" spc="-45" dirty="0">
                          <a:latin typeface="Arial"/>
                          <a:cs typeface="Arial"/>
                        </a:rPr>
                        <a:t> </a:t>
                      </a:r>
                      <a:r>
                        <a:rPr sz="1200" b="1" spc="-105" dirty="0">
                          <a:latin typeface="Arial"/>
                          <a:cs typeface="Arial"/>
                        </a:rPr>
                        <a:t>las</a:t>
                      </a:r>
                      <a:r>
                        <a:rPr sz="1200" b="1" spc="-50" dirty="0">
                          <a:latin typeface="Arial"/>
                          <a:cs typeface="Arial"/>
                        </a:rPr>
                        <a:t> </a:t>
                      </a:r>
                      <a:r>
                        <a:rPr sz="1200" b="1" spc="-20" dirty="0">
                          <a:latin typeface="Arial"/>
                          <a:cs typeface="Arial"/>
                        </a:rPr>
                        <a:t>desventajas?</a:t>
                      </a:r>
                      <a:endParaRPr sz="1200" dirty="0">
                        <a:latin typeface="Arial"/>
                        <a:cs typeface="Arial"/>
                      </a:endParaRPr>
                    </a:p>
                    <a:p>
                      <a:pPr marL="208279" indent="-110489">
                        <a:lnSpc>
                          <a:spcPct val="100000"/>
                        </a:lnSpc>
                        <a:spcBef>
                          <a:spcPts val="885"/>
                        </a:spcBef>
                        <a:buFont typeface="Arial"/>
                        <a:buChar char="•"/>
                        <a:tabLst>
                          <a:tab pos="208279" algn="l"/>
                        </a:tabLst>
                      </a:pPr>
                      <a:r>
                        <a:rPr sz="1200" spc="-65" dirty="0">
                          <a:latin typeface="Arial"/>
                          <a:cs typeface="Arial"/>
                        </a:rPr>
                        <a:t>Requiere</a:t>
                      </a:r>
                      <a:r>
                        <a:rPr sz="1200" spc="-40" dirty="0">
                          <a:latin typeface="Arial"/>
                          <a:cs typeface="Arial"/>
                        </a:rPr>
                        <a:t> </a:t>
                      </a:r>
                      <a:r>
                        <a:rPr sz="1200" spc="-95" dirty="0">
                          <a:latin typeface="Arial"/>
                          <a:cs typeface="Arial"/>
                        </a:rPr>
                        <a:t>más</a:t>
                      </a:r>
                      <a:r>
                        <a:rPr sz="1200" spc="-40" dirty="0">
                          <a:latin typeface="Arial"/>
                          <a:cs typeface="Arial"/>
                        </a:rPr>
                        <a:t> </a:t>
                      </a:r>
                      <a:r>
                        <a:rPr sz="1200" spc="-30" dirty="0">
                          <a:latin typeface="Arial"/>
                          <a:cs typeface="Arial"/>
                        </a:rPr>
                        <a:t>tiempo,</a:t>
                      </a:r>
                      <a:r>
                        <a:rPr sz="1200" spc="-35" dirty="0">
                          <a:latin typeface="Arial"/>
                          <a:cs typeface="Arial"/>
                        </a:rPr>
                        <a:t> </a:t>
                      </a:r>
                      <a:r>
                        <a:rPr sz="1200" spc="-85" dirty="0">
                          <a:latin typeface="Arial"/>
                          <a:cs typeface="Arial"/>
                        </a:rPr>
                        <a:t>ya</a:t>
                      </a:r>
                      <a:r>
                        <a:rPr sz="1200" spc="-40" dirty="0">
                          <a:latin typeface="Arial"/>
                          <a:cs typeface="Arial"/>
                        </a:rPr>
                        <a:t> </a:t>
                      </a:r>
                      <a:r>
                        <a:rPr sz="1200" spc="-45" dirty="0">
                          <a:latin typeface="Arial"/>
                          <a:cs typeface="Arial"/>
                        </a:rPr>
                        <a:t>que</a:t>
                      </a:r>
                      <a:r>
                        <a:rPr sz="1200" spc="-40" dirty="0">
                          <a:latin typeface="Arial"/>
                          <a:cs typeface="Arial"/>
                        </a:rPr>
                        <a:t> </a:t>
                      </a:r>
                      <a:r>
                        <a:rPr sz="1200" spc="-50" dirty="0">
                          <a:latin typeface="Arial"/>
                          <a:cs typeface="Arial"/>
                        </a:rPr>
                        <a:t>debe</a:t>
                      </a:r>
                      <a:r>
                        <a:rPr sz="1200" spc="-35" dirty="0">
                          <a:latin typeface="Arial"/>
                          <a:cs typeface="Arial"/>
                        </a:rPr>
                        <a:t> </a:t>
                      </a:r>
                      <a:r>
                        <a:rPr sz="1200" spc="-30" dirty="0">
                          <a:latin typeface="Arial"/>
                          <a:cs typeface="Arial"/>
                        </a:rPr>
                        <a:t>transcribir</a:t>
                      </a:r>
                      <a:r>
                        <a:rPr sz="1200" spc="-40" dirty="0">
                          <a:latin typeface="Arial"/>
                          <a:cs typeface="Arial"/>
                        </a:rPr>
                        <a:t> </a:t>
                      </a:r>
                      <a:r>
                        <a:rPr sz="1200" spc="-50" dirty="0">
                          <a:latin typeface="Arial"/>
                          <a:cs typeface="Arial"/>
                        </a:rPr>
                        <a:t>la</a:t>
                      </a:r>
                      <a:r>
                        <a:rPr sz="1200" spc="-40" dirty="0">
                          <a:latin typeface="Arial"/>
                          <a:cs typeface="Arial"/>
                        </a:rPr>
                        <a:t> </a:t>
                      </a:r>
                      <a:r>
                        <a:rPr sz="1200" spc="-10" dirty="0">
                          <a:latin typeface="Arial"/>
                          <a:cs typeface="Arial"/>
                        </a:rPr>
                        <a:t>grabación.</a:t>
                      </a:r>
                      <a:endParaRPr sz="1200" dirty="0">
                        <a:latin typeface="Arial"/>
                        <a:cs typeface="Arial"/>
                      </a:endParaRPr>
                    </a:p>
                    <a:p>
                      <a:pPr marL="97790" marR="266700" indent="110489">
                        <a:lnSpc>
                          <a:spcPct val="121700"/>
                        </a:lnSpc>
                        <a:spcBef>
                          <a:spcPts val="575"/>
                        </a:spcBef>
                        <a:buChar char="•"/>
                        <a:tabLst>
                          <a:tab pos="208279" algn="l"/>
                        </a:tabLst>
                      </a:pPr>
                      <a:r>
                        <a:rPr sz="1200" spc="-70" dirty="0">
                          <a:latin typeface="Arial"/>
                          <a:cs typeface="Arial"/>
                        </a:rPr>
                        <a:t>No</a:t>
                      </a:r>
                      <a:r>
                        <a:rPr sz="1200" spc="-45" dirty="0">
                          <a:latin typeface="Arial"/>
                          <a:cs typeface="Arial"/>
                        </a:rPr>
                        <a:t> </a:t>
                      </a:r>
                      <a:r>
                        <a:rPr sz="1200" spc="-25" dirty="0">
                          <a:latin typeface="Arial"/>
                          <a:cs typeface="Arial"/>
                        </a:rPr>
                        <a:t>tiene</a:t>
                      </a:r>
                      <a:r>
                        <a:rPr sz="1200" spc="-45" dirty="0">
                          <a:latin typeface="Arial"/>
                          <a:cs typeface="Arial"/>
                        </a:rPr>
                        <a:t> </a:t>
                      </a:r>
                      <a:r>
                        <a:rPr sz="1200" spc="-55" dirty="0">
                          <a:latin typeface="Arial"/>
                          <a:cs typeface="Arial"/>
                        </a:rPr>
                        <a:t>observación</a:t>
                      </a:r>
                      <a:r>
                        <a:rPr sz="1200" spc="-45" dirty="0">
                          <a:latin typeface="Arial"/>
                          <a:cs typeface="Arial"/>
                        </a:rPr>
                        <a:t> </a:t>
                      </a:r>
                      <a:r>
                        <a:rPr sz="1200" spc="-55" dirty="0">
                          <a:latin typeface="Arial"/>
                          <a:cs typeface="Arial"/>
                        </a:rPr>
                        <a:t>visual,</a:t>
                      </a:r>
                      <a:r>
                        <a:rPr sz="1200" spc="-45" dirty="0">
                          <a:latin typeface="Arial"/>
                          <a:cs typeface="Arial"/>
                        </a:rPr>
                        <a:t> </a:t>
                      </a:r>
                      <a:r>
                        <a:rPr sz="1200" spc="-20" dirty="0">
                          <a:latin typeface="Arial"/>
                          <a:cs typeface="Arial"/>
                        </a:rPr>
                        <a:t>por</a:t>
                      </a:r>
                      <a:r>
                        <a:rPr sz="1200" spc="-45" dirty="0">
                          <a:latin typeface="Arial"/>
                          <a:cs typeface="Arial"/>
                        </a:rPr>
                        <a:t> </a:t>
                      </a:r>
                      <a:r>
                        <a:rPr sz="1200" spc="-10" dirty="0">
                          <a:latin typeface="Arial"/>
                          <a:cs typeface="Arial"/>
                        </a:rPr>
                        <a:t>lo</a:t>
                      </a:r>
                      <a:r>
                        <a:rPr sz="1200" spc="-45" dirty="0">
                          <a:latin typeface="Arial"/>
                          <a:cs typeface="Arial"/>
                        </a:rPr>
                        <a:t> que </a:t>
                      </a:r>
                      <a:r>
                        <a:rPr sz="1200" spc="-40" dirty="0">
                          <a:latin typeface="Arial"/>
                          <a:cs typeface="Arial"/>
                        </a:rPr>
                        <a:t>no</a:t>
                      </a:r>
                      <a:r>
                        <a:rPr sz="1200" spc="-45" dirty="0">
                          <a:latin typeface="Arial"/>
                          <a:cs typeface="Arial"/>
                        </a:rPr>
                        <a:t> </a:t>
                      </a:r>
                      <a:r>
                        <a:rPr sz="1200" spc="-50" dirty="0">
                          <a:latin typeface="Arial"/>
                          <a:cs typeface="Arial"/>
                        </a:rPr>
                        <a:t>puede</a:t>
                      </a:r>
                      <a:r>
                        <a:rPr sz="1200" spc="-45" dirty="0">
                          <a:latin typeface="Arial"/>
                          <a:cs typeface="Arial"/>
                        </a:rPr>
                        <a:t> captar</a:t>
                      </a:r>
                      <a:r>
                        <a:rPr sz="1200" spc="-40" dirty="0">
                          <a:latin typeface="Arial"/>
                          <a:cs typeface="Arial"/>
                        </a:rPr>
                        <a:t> </a:t>
                      </a:r>
                      <a:r>
                        <a:rPr sz="1200" spc="-55" dirty="0">
                          <a:latin typeface="Arial"/>
                          <a:cs typeface="Arial"/>
                        </a:rPr>
                        <a:t>los</a:t>
                      </a:r>
                      <a:r>
                        <a:rPr sz="1200" spc="-45" dirty="0">
                          <a:latin typeface="Arial"/>
                          <a:cs typeface="Arial"/>
                        </a:rPr>
                        <a:t> </a:t>
                      </a:r>
                      <a:r>
                        <a:rPr sz="1200" spc="-75" dirty="0">
                          <a:latin typeface="Arial"/>
                          <a:cs typeface="Arial"/>
                        </a:rPr>
                        <a:t>aspectos</a:t>
                      </a:r>
                      <a:r>
                        <a:rPr sz="1200" spc="-45" dirty="0">
                          <a:latin typeface="Arial"/>
                          <a:cs typeface="Arial"/>
                        </a:rPr>
                        <a:t> </a:t>
                      </a:r>
                      <a:r>
                        <a:rPr sz="1200" spc="-25" dirty="0">
                          <a:latin typeface="Arial"/>
                          <a:cs typeface="Arial"/>
                        </a:rPr>
                        <a:t>no </a:t>
                      </a:r>
                      <a:r>
                        <a:rPr sz="1200" spc="-60" dirty="0">
                          <a:latin typeface="Arial"/>
                          <a:cs typeface="Arial"/>
                        </a:rPr>
                        <a:t>verbales</a:t>
                      </a:r>
                      <a:r>
                        <a:rPr sz="1200" spc="-45" dirty="0">
                          <a:latin typeface="Arial"/>
                          <a:cs typeface="Arial"/>
                        </a:rPr>
                        <a:t> </a:t>
                      </a:r>
                      <a:r>
                        <a:rPr sz="1200" spc="-30" dirty="0">
                          <a:latin typeface="Arial"/>
                          <a:cs typeface="Arial"/>
                        </a:rPr>
                        <a:t>del</a:t>
                      </a:r>
                      <a:r>
                        <a:rPr sz="1200" spc="-45" dirty="0">
                          <a:latin typeface="Arial"/>
                          <a:cs typeface="Arial"/>
                        </a:rPr>
                        <a:t> diálogo </a:t>
                      </a:r>
                      <a:r>
                        <a:rPr sz="1200" spc="-60" dirty="0">
                          <a:latin typeface="Arial"/>
                          <a:cs typeface="Arial"/>
                        </a:rPr>
                        <a:t>y</a:t>
                      </a:r>
                      <a:r>
                        <a:rPr sz="1200" spc="-45" dirty="0">
                          <a:latin typeface="Arial"/>
                          <a:cs typeface="Arial"/>
                        </a:rPr>
                        <a:t> </a:t>
                      </a:r>
                      <a:r>
                        <a:rPr sz="1200" spc="-50" dirty="0">
                          <a:latin typeface="Arial"/>
                          <a:cs typeface="Arial"/>
                        </a:rPr>
                        <a:t>la</a:t>
                      </a:r>
                      <a:r>
                        <a:rPr sz="1200" spc="-45" dirty="0">
                          <a:latin typeface="Arial"/>
                          <a:cs typeface="Arial"/>
                        </a:rPr>
                        <a:t> </a:t>
                      </a:r>
                      <a:r>
                        <a:rPr sz="1200" spc="-10" dirty="0">
                          <a:latin typeface="Arial"/>
                          <a:cs typeface="Arial"/>
                        </a:rPr>
                        <a:t>interacción.</a:t>
                      </a:r>
                      <a:endParaRPr sz="1200" dirty="0">
                        <a:latin typeface="Arial"/>
                        <a:cs typeface="Arial"/>
                      </a:endParaRPr>
                    </a:p>
                    <a:p>
                      <a:pPr marL="97790" marR="397510" indent="110489">
                        <a:lnSpc>
                          <a:spcPct val="121700"/>
                        </a:lnSpc>
                        <a:spcBef>
                          <a:spcPts val="575"/>
                        </a:spcBef>
                        <a:buChar char="•"/>
                        <a:tabLst>
                          <a:tab pos="208279" algn="l"/>
                        </a:tabLst>
                      </a:pPr>
                      <a:r>
                        <a:rPr sz="1200" spc="-65" dirty="0">
                          <a:latin typeface="Arial"/>
                          <a:cs typeface="Arial"/>
                        </a:rPr>
                        <a:t>Necesita</a:t>
                      </a:r>
                      <a:r>
                        <a:rPr sz="1200" spc="-30" dirty="0">
                          <a:latin typeface="Arial"/>
                          <a:cs typeface="Arial"/>
                        </a:rPr>
                        <a:t> obtener</a:t>
                      </a:r>
                      <a:r>
                        <a:rPr sz="1200" spc="-25" dirty="0">
                          <a:latin typeface="Arial"/>
                          <a:cs typeface="Arial"/>
                        </a:rPr>
                        <a:t> </a:t>
                      </a:r>
                      <a:r>
                        <a:rPr sz="1200" spc="-35" dirty="0">
                          <a:latin typeface="Arial"/>
                          <a:cs typeface="Arial"/>
                        </a:rPr>
                        <a:t>el</a:t>
                      </a:r>
                      <a:r>
                        <a:rPr sz="1200" spc="-25" dirty="0">
                          <a:latin typeface="Arial"/>
                          <a:cs typeface="Arial"/>
                        </a:rPr>
                        <a:t> </a:t>
                      </a:r>
                      <a:r>
                        <a:rPr sz="1200" spc="-40" dirty="0">
                          <a:latin typeface="Arial"/>
                          <a:cs typeface="Arial"/>
                        </a:rPr>
                        <a:t>consentimiento</a:t>
                      </a:r>
                      <a:r>
                        <a:rPr sz="1200" spc="-30" dirty="0">
                          <a:latin typeface="Arial"/>
                          <a:cs typeface="Arial"/>
                        </a:rPr>
                        <a:t> </a:t>
                      </a:r>
                      <a:r>
                        <a:rPr sz="1200" spc="-50" dirty="0">
                          <a:latin typeface="Arial"/>
                          <a:cs typeface="Arial"/>
                        </a:rPr>
                        <a:t>de</a:t>
                      </a:r>
                      <a:r>
                        <a:rPr sz="1200" spc="-25" dirty="0">
                          <a:latin typeface="Arial"/>
                          <a:cs typeface="Arial"/>
                        </a:rPr>
                        <a:t> </a:t>
                      </a:r>
                      <a:r>
                        <a:rPr sz="1200" spc="-65" dirty="0">
                          <a:latin typeface="Arial"/>
                          <a:cs typeface="Arial"/>
                        </a:rPr>
                        <a:t>madres,</a:t>
                      </a:r>
                      <a:r>
                        <a:rPr sz="1200" spc="-25" dirty="0">
                          <a:latin typeface="Arial"/>
                          <a:cs typeface="Arial"/>
                        </a:rPr>
                        <a:t> </a:t>
                      </a:r>
                      <a:r>
                        <a:rPr sz="1200" spc="-65" dirty="0">
                          <a:latin typeface="Arial"/>
                          <a:cs typeface="Arial"/>
                        </a:rPr>
                        <a:t>padres</a:t>
                      </a:r>
                      <a:r>
                        <a:rPr sz="1200" spc="-30" dirty="0">
                          <a:latin typeface="Arial"/>
                          <a:cs typeface="Arial"/>
                        </a:rPr>
                        <a:t> </a:t>
                      </a:r>
                      <a:r>
                        <a:rPr sz="1200" spc="-40" dirty="0">
                          <a:latin typeface="Arial"/>
                          <a:cs typeface="Arial"/>
                        </a:rPr>
                        <a:t>o</a:t>
                      </a:r>
                      <a:r>
                        <a:rPr sz="1200" spc="-25" dirty="0">
                          <a:latin typeface="Arial"/>
                          <a:cs typeface="Arial"/>
                        </a:rPr>
                        <a:t> tutores </a:t>
                      </a:r>
                      <a:r>
                        <a:rPr sz="1200" spc="-20" dirty="0">
                          <a:latin typeface="Arial"/>
                          <a:cs typeface="Arial"/>
                        </a:rPr>
                        <a:t>para </a:t>
                      </a:r>
                      <a:r>
                        <a:rPr sz="1200" spc="-55" dirty="0">
                          <a:latin typeface="Arial"/>
                          <a:cs typeface="Arial"/>
                        </a:rPr>
                        <a:t>grabar,</a:t>
                      </a:r>
                      <a:r>
                        <a:rPr sz="1200" spc="-40" dirty="0">
                          <a:latin typeface="Arial"/>
                          <a:cs typeface="Arial"/>
                        </a:rPr>
                        <a:t> </a:t>
                      </a:r>
                      <a:r>
                        <a:rPr sz="1200" spc="-20" dirty="0">
                          <a:latin typeface="Arial"/>
                          <a:cs typeface="Arial"/>
                        </a:rPr>
                        <a:t>por</a:t>
                      </a:r>
                      <a:r>
                        <a:rPr sz="1200" spc="-40" dirty="0">
                          <a:latin typeface="Arial"/>
                          <a:cs typeface="Arial"/>
                        </a:rPr>
                        <a:t> </a:t>
                      </a:r>
                      <a:r>
                        <a:rPr sz="1200" spc="-10" dirty="0">
                          <a:latin typeface="Arial"/>
                          <a:cs typeface="Arial"/>
                        </a:rPr>
                        <a:t>lo</a:t>
                      </a:r>
                      <a:r>
                        <a:rPr sz="1200" spc="-40" dirty="0">
                          <a:latin typeface="Arial"/>
                          <a:cs typeface="Arial"/>
                        </a:rPr>
                        <a:t> </a:t>
                      </a:r>
                      <a:r>
                        <a:rPr sz="1200" spc="-45" dirty="0">
                          <a:latin typeface="Arial"/>
                          <a:cs typeface="Arial"/>
                        </a:rPr>
                        <a:t>que</a:t>
                      </a:r>
                      <a:r>
                        <a:rPr sz="1200" spc="-40" dirty="0">
                          <a:latin typeface="Arial"/>
                          <a:cs typeface="Arial"/>
                        </a:rPr>
                        <a:t> </a:t>
                      </a:r>
                      <a:r>
                        <a:rPr sz="1200" spc="-35" dirty="0">
                          <a:latin typeface="Arial"/>
                          <a:cs typeface="Arial"/>
                        </a:rPr>
                        <a:t>requiere</a:t>
                      </a:r>
                      <a:r>
                        <a:rPr sz="1200" spc="-40" dirty="0">
                          <a:latin typeface="Arial"/>
                          <a:cs typeface="Arial"/>
                        </a:rPr>
                        <a:t> </a:t>
                      </a:r>
                      <a:r>
                        <a:rPr sz="1200" spc="-55" dirty="0">
                          <a:latin typeface="Arial"/>
                          <a:cs typeface="Arial"/>
                        </a:rPr>
                        <a:t>una</a:t>
                      </a:r>
                      <a:r>
                        <a:rPr sz="1200" spc="-40" dirty="0">
                          <a:latin typeface="Arial"/>
                          <a:cs typeface="Arial"/>
                        </a:rPr>
                        <a:t> planificación </a:t>
                      </a:r>
                      <a:r>
                        <a:rPr sz="1200" spc="-10" dirty="0">
                          <a:latin typeface="Arial"/>
                          <a:cs typeface="Arial"/>
                        </a:rPr>
                        <a:t>previa.</a:t>
                      </a:r>
                      <a:endParaRPr sz="1200" dirty="0">
                        <a:latin typeface="Arial"/>
                        <a:cs typeface="Arial"/>
                      </a:endParaRPr>
                    </a:p>
                    <a:p>
                      <a:pPr marL="97790" marR="389890">
                        <a:lnSpc>
                          <a:spcPct val="121700"/>
                        </a:lnSpc>
                        <a:spcBef>
                          <a:spcPts val="575"/>
                        </a:spcBef>
                      </a:pPr>
                      <a:r>
                        <a:rPr sz="1200" b="1" spc="-65" dirty="0">
                          <a:latin typeface="Arial"/>
                          <a:cs typeface="Arial"/>
                        </a:rPr>
                        <a:t>Ideal</a:t>
                      </a:r>
                      <a:r>
                        <a:rPr sz="1200" b="1" spc="-45" dirty="0">
                          <a:latin typeface="Arial"/>
                          <a:cs typeface="Arial"/>
                        </a:rPr>
                        <a:t> </a:t>
                      </a:r>
                      <a:r>
                        <a:rPr sz="1200" b="1" spc="-75" dirty="0">
                          <a:latin typeface="Arial"/>
                          <a:cs typeface="Arial"/>
                        </a:rPr>
                        <a:t>para:</a:t>
                      </a:r>
                      <a:r>
                        <a:rPr sz="1200" b="1" spc="-35" dirty="0">
                          <a:latin typeface="Arial"/>
                          <a:cs typeface="Arial"/>
                        </a:rPr>
                        <a:t> </a:t>
                      </a:r>
                      <a:r>
                        <a:rPr sz="1200" spc="-70" dirty="0">
                          <a:latin typeface="Arial"/>
                          <a:cs typeface="Arial"/>
                        </a:rPr>
                        <a:t>si</a:t>
                      </a:r>
                      <a:r>
                        <a:rPr sz="1200" spc="-40" dirty="0">
                          <a:latin typeface="Arial"/>
                          <a:cs typeface="Arial"/>
                        </a:rPr>
                        <a:t> </a:t>
                      </a:r>
                      <a:r>
                        <a:rPr sz="1200" spc="-80" dirty="0">
                          <a:latin typeface="Arial"/>
                          <a:cs typeface="Arial"/>
                        </a:rPr>
                        <a:t>desea</a:t>
                      </a:r>
                      <a:r>
                        <a:rPr sz="1200" spc="-40" dirty="0">
                          <a:latin typeface="Arial"/>
                          <a:cs typeface="Arial"/>
                        </a:rPr>
                        <a:t> </a:t>
                      </a:r>
                      <a:r>
                        <a:rPr sz="1200" spc="-55" dirty="0">
                          <a:latin typeface="Arial"/>
                          <a:cs typeface="Arial"/>
                        </a:rPr>
                        <a:t>examinar</a:t>
                      </a:r>
                      <a:r>
                        <a:rPr sz="1200" spc="-45" dirty="0">
                          <a:latin typeface="Arial"/>
                          <a:cs typeface="Arial"/>
                        </a:rPr>
                        <a:t> </a:t>
                      </a:r>
                      <a:r>
                        <a:rPr sz="1200" spc="-40" dirty="0">
                          <a:latin typeface="Arial"/>
                          <a:cs typeface="Arial"/>
                        </a:rPr>
                        <a:t>un </a:t>
                      </a:r>
                      <a:r>
                        <a:rPr sz="1200" spc="-45" dirty="0">
                          <a:latin typeface="Arial"/>
                          <a:cs typeface="Arial"/>
                        </a:rPr>
                        <a:t>episodio</a:t>
                      </a:r>
                      <a:r>
                        <a:rPr sz="1200" spc="-40" dirty="0">
                          <a:latin typeface="Arial"/>
                          <a:cs typeface="Arial"/>
                        </a:rPr>
                        <a:t> </a:t>
                      </a:r>
                      <a:r>
                        <a:rPr sz="1200" spc="-50" dirty="0">
                          <a:latin typeface="Arial"/>
                          <a:cs typeface="Arial"/>
                        </a:rPr>
                        <a:t>de</a:t>
                      </a:r>
                      <a:r>
                        <a:rPr sz="1200" spc="-45" dirty="0">
                          <a:latin typeface="Arial"/>
                          <a:cs typeface="Arial"/>
                        </a:rPr>
                        <a:t> diálogo</a:t>
                      </a:r>
                      <a:r>
                        <a:rPr sz="1200" spc="-40" dirty="0">
                          <a:latin typeface="Arial"/>
                          <a:cs typeface="Arial"/>
                        </a:rPr>
                        <a:t> </a:t>
                      </a:r>
                      <a:r>
                        <a:rPr sz="1200" spc="-65" dirty="0">
                          <a:latin typeface="Arial"/>
                          <a:cs typeface="Arial"/>
                        </a:rPr>
                        <a:t>con</a:t>
                      </a:r>
                      <a:r>
                        <a:rPr sz="1200" spc="-40" dirty="0">
                          <a:latin typeface="Arial"/>
                          <a:cs typeface="Arial"/>
                        </a:rPr>
                        <a:t> </a:t>
                      </a:r>
                      <a:r>
                        <a:rPr sz="1200" spc="-95" dirty="0">
                          <a:latin typeface="Arial"/>
                          <a:cs typeface="Arial"/>
                        </a:rPr>
                        <a:t>más</a:t>
                      </a:r>
                      <a:r>
                        <a:rPr sz="1200" spc="-40" dirty="0">
                          <a:latin typeface="Arial"/>
                          <a:cs typeface="Arial"/>
                        </a:rPr>
                        <a:t> </a:t>
                      </a:r>
                      <a:r>
                        <a:rPr sz="1200" spc="-30" dirty="0">
                          <a:latin typeface="Arial"/>
                          <a:cs typeface="Arial"/>
                        </a:rPr>
                        <a:t>detalle;</a:t>
                      </a:r>
                      <a:r>
                        <a:rPr sz="1200" spc="-45" dirty="0">
                          <a:latin typeface="Arial"/>
                          <a:cs typeface="Arial"/>
                        </a:rPr>
                        <a:t> </a:t>
                      </a:r>
                      <a:r>
                        <a:rPr sz="1200" spc="-25" dirty="0">
                          <a:latin typeface="Arial"/>
                          <a:cs typeface="Arial"/>
                        </a:rPr>
                        <a:t>si </a:t>
                      </a:r>
                      <a:r>
                        <a:rPr sz="1200" spc="-35" dirty="0">
                          <a:latin typeface="Arial"/>
                          <a:cs typeface="Arial"/>
                        </a:rPr>
                        <a:t>quiere</a:t>
                      </a:r>
                      <a:r>
                        <a:rPr sz="1200" spc="-45" dirty="0">
                          <a:latin typeface="Arial"/>
                          <a:cs typeface="Arial"/>
                        </a:rPr>
                        <a:t> </a:t>
                      </a:r>
                      <a:r>
                        <a:rPr sz="1200" spc="-25" dirty="0">
                          <a:latin typeface="Arial"/>
                          <a:cs typeface="Arial"/>
                        </a:rPr>
                        <a:t>utiizar</a:t>
                      </a:r>
                      <a:r>
                        <a:rPr sz="1200" spc="-45" dirty="0">
                          <a:latin typeface="Arial"/>
                          <a:cs typeface="Arial"/>
                        </a:rPr>
                        <a:t> </a:t>
                      </a:r>
                      <a:r>
                        <a:rPr sz="1200" spc="-55" dirty="0">
                          <a:latin typeface="Arial"/>
                          <a:cs typeface="Arial"/>
                        </a:rPr>
                        <a:t>varios</a:t>
                      </a:r>
                      <a:r>
                        <a:rPr sz="1200" spc="-45" dirty="0">
                          <a:latin typeface="Arial"/>
                          <a:cs typeface="Arial"/>
                        </a:rPr>
                        <a:t> </a:t>
                      </a:r>
                      <a:r>
                        <a:rPr sz="1200" spc="-65" dirty="0">
                          <a:latin typeface="Arial"/>
                          <a:cs typeface="Arial"/>
                        </a:rPr>
                        <a:t>códigos</a:t>
                      </a:r>
                      <a:r>
                        <a:rPr sz="1200" spc="-45" dirty="0">
                          <a:latin typeface="Arial"/>
                          <a:cs typeface="Arial"/>
                        </a:rPr>
                        <a:t> </a:t>
                      </a:r>
                      <a:r>
                        <a:rPr sz="1200" spc="-100" dirty="0">
                          <a:latin typeface="Arial"/>
                          <a:cs typeface="Arial"/>
                        </a:rPr>
                        <a:t>a</a:t>
                      </a:r>
                      <a:r>
                        <a:rPr sz="1200" spc="-45" dirty="0">
                          <a:latin typeface="Arial"/>
                          <a:cs typeface="Arial"/>
                        </a:rPr>
                        <a:t> </a:t>
                      </a:r>
                      <a:r>
                        <a:rPr sz="1200" spc="-50" dirty="0">
                          <a:latin typeface="Arial"/>
                          <a:cs typeface="Arial"/>
                        </a:rPr>
                        <a:t>la</a:t>
                      </a:r>
                      <a:r>
                        <a:rPr sz="1200" spc="-45" dirty="0">
                          <a:latin typeface="Arial"/>
                          <a:cs typeface="Arial"/>
                        </a:rPr>
                        <a:t> </a:t>
                      </a:r>
                      <a:r>
                        <a:rPr sz="1200" spc="-25" dirty="0">
                          <a:latin typeface="Arial"/>
                          <a:cs typeface="Arial"/>
                        </a:rPr>
                        <a:t>vez</a:t>
                      </a:r>
                      <a:endParaRPr sz="1200" dirty="0">
                        <a:latin typeface="Arial"/>
                        <a:cs typeface="Arial"/>
                      </a:endParaRPr>
                    </a:p>
                    <a:p>
                      <a:pPr marL="97790">
                        <a:lnSpc>
                          <a:spcPct val="100000"/>
                        </a:lnSpc>
                        <a:spcBef>
                          <a:spcPts val="890"/>
                        </a:spcBef>
                      </a:pPr>
                      <a:r>
                        <a:rPr sz="1200" b="1" spc="-100" dirty="0">
                          <a:latin typeface="Arial"/>
                          <a:cs typeface="Arial"/>
                        </a:rPr>
                        <a:t>Puede</a:t>
                      </a:r>
                      <a:r>
                        <a:rPr sz="1200" b="1" spc="-50" dirty="0">
                          <a:latin typeface="Arial"/>
                          <a:cs typeface="Arial"/>
                        </a:rPr>
                        <a:t> </a:t>
                      </a:r>
                      <a:r>
                        <a:rPr sz="1200" b="1" spc="-80" dirty="0">
                          <a:latin typeface="Arial"/>
                          <a:cs typeface="Arial"/>
                        </a:rPr>
                        <a:t>utilizarse</a:t>
                      </a:r>
                      <a:r>
                        <a:rPr sz="1200" b="1" spc="-45" dirty="0">
                          <a:latin typeface="Arial"/>
                          <a:cs typeface="Arial"/>
                        </a:rPr>
                        <a:t> </a:t>
                      </a:r>
                      <a:r>
                        <a:rPr sz="1200" b="1" spc="-125" dirty="0">
                          <a:latin typeface="Arial"/>
                          <a:cs typeface="Arial"/>
                        </a:rPr>
                        <a:t>con</a:t>
                      </a:r>
                      <a:r>
                        <a:rPr sz="1200" b="1" spc="-45" dirty="0">
                          <a:latin typeface="Arial"/>
                          <a:cs typeface="Arial"/>
                        </a:rPr>
                        <a:t> </a:t>
                      </a:r>
                      <a:r>
                        <a:rPr sz="1200" b="1" spc="-75" dirty="0">
                          <a:latin typeface="Arial"/>
                          <a:cs typeface="Arial"/>
                        </a:rPr>
                        <a:t>plantillas:</a:t>
                      </a:r>
                      <a:r>
                        <a:rPr sz="1200" b="1" spc="-35" dirty="0">
                          <a:latin typeface="Arial"/>
                          <a:cs typeface="Arial"/>
                        </a:rPr>
                        <a:t> </a:t>
                      </a:r>
                      <a:r>
                        <a:rPr sz="1200" spc="-60" dirty="0">
                          <a:latin typeface="Arial"/>
                          <a:cs typeface="Arial"/>
                        </a:rPr>
                        <a:t>2A;</a:t>
                      </a:r>
                      <a:r>
                        <a:rPr sz="1200" spc="-50" dirty="0">
                          <a:latin typeface="Arial"/>
                          <a:cs typeface="Arial"/>
                        </a:rPr>
                        <a:t> </a:t>
                      </a:r>
                      <a:r>
                        <a:rPr sz="1200" spc="-100" dirty="0">
                          <a:latin typeface="Arial"/>
                          <a:cs typeface="Arial"/>
                        </a:rPr>
                        <a:t>2C;</a:t>
                      </a:r>
                      <a:r>
                        <a:rPr sz="1200" spc="-45" dirty="0">
                          <a:latin typeface="Arial"/>
                          <a:cs typeface="Arial"/>
                        </a:rPr>
                        <a:t> </a:t>
                      </a:r>
                      <a:r>
                        <a:rPr sz="1200" spc="-25" dirty="0">
                          <a:latin typeface="Arial"/>
                          <a:cs typeface="Arial"/>
                        </a:rPr>
                        <a:t>2E</a:t>
                      </a:r>
                      <a:endParaRPr sz="1200" dirty="0">
                        <a:latin typeface="Arial"/>
                        <a:cs typeface="Arial"/>
                      </a:endParaRPr>
                    </a:p>
                  </a:txBody>
                  <a:tcPr marL="0" marR="0" marT="90805" marB="0">
                    <a:lnL w="38100">
                      <a:solidFill>
                        <a:srgbClr val="2791A6"/>
                      </a:solidFill>
                      <a:prstDash val="solid"/>
                    </a:lnL>
                    <a:lnR w="38100">
                      <a:solidFill>
                        <a:srgbClr val="2791A6"/>
                      </a:solidFill>
                      <a:prstDash val="solid"/>
                    </a:lnR>
                    <a:lnT w="57150">
                      <a:solidFill>
                        <a:srgbClr val="2791A6"/>
                      </a:solidFill>
                      <a:prstDash val="solid"/>
                    </a:lnT>
                    <a:lnB w="38100">
                      <a:solidFill>
                        <a:srgbClr val="2791A6"/>
                      </a:solidFill>
                      <a:prstDash val="solid"/>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19133" y="516898"/>
            <a:ext cx="4729480" cy="6600190"/>
          </a:xfrm>
          <a:custGeom>
            <a:avLst/>
            <a:gdLst/>
            <a:ahLst/>
            <a:cxnLst/>
            <a:rect l="l" t="t" r="r" b="b"/>
            <a:pathLst>
              <a:path w="4729480" h="6600190">
                <a:moveTo>
                  <a:pt x="0" y="0"/>
                </a:moveTo>
                <a:lnTo>
                  <a:pt x="4729226" y="0"/>
                </a:lnTo>
                <a:lnTo>
                  <a:pt x="4729226" y="6599936"/>
                </a:lnTo>
                <a:lnTo>
                  <a:pt x="0" y="6599936"/>
                </a:lnTo>
                <a:lnTo>
                  <a:pt x="0" y="0"/>
                </a:lnTo>
                <a:close/>
              </a:path>
            </a:pathLst>
          </a:custGeom>
          <a:ln w="31750">
            <a:solidFill>
              <a:srgbClr val="2791A6"/>
            </a:solidFill>
          </a:ln>
        </p:spPr>
        <p:txBody>
          <a:bodyPr wrap="square" lIns="0" tIns="0" rIns="0" bIns="0" rtlCol="0"/>
          <a:lstStyle/>
          <a:p>
            <a:endParaRPr/>
          </a:p>
        </p:txBody>
      </p:sp>
      <p:sp>
        <p:nvSpPr>
          <p:cNvPr id="3" name="object 3"/>
          <p:cNvSpPr txBox="1"/>
          <p:nvPr/>
        </p:nvSpPr>
        <p:spPr>
          <a:xfrm>
            <a:off x="706508" y="596780"/>
            <a:ext cx="4486910" cy="5984240"/>
          </a:xfrm>
          <a:prstGeom prst="rect">
            <a:avLst/>
          </a:prstGeom>
        </p:spPr>
        <p:txBody>
          <a:bodyPr vert="horz" wrap="square" lIns="0" tIns="12700" rIns="0" bIns="0" rtlCol="0">
            <a:spAutoFit/>
          </a:bodyPr>
          <a:lstStyle/>
          <a:p>
            <a:pPr marL="12700">
              <a:lnSpc>
                <a:spcPct val="100000"/>
              </a:lnSpc>
              <a:spcBef>
                <a:spcPts val="100"/>
              </a:spcBef>
            </a:pPr>
            <a:r>
              <a:rPr sz="1200" b="1" spc="-100" dirty="0">
                <a:latin typeface="Arial"/>
                <a:cs typeface="Arial"/>
              </a:rPr>
              <a:t>Tipo</a:t>
            </a:r>
            <a:r>
              <a:rPr sz="1200" b="1" spc="-40" dirty="0">
                <a:latin typeface="Arial"/>
                <a:cs typeface="Arial"/>
              </a:rPr>
              <a:t> </a:t>
            </a:r>
            <a:r>
              <a:rPr sz="1200" b="1" spc="-90" dirty="0">
                <a:latin typeface="Arial"/>
                <a:cs typeface="Arial"/>
              </a:rPr>
              <a:t>de</a:t>
            </a:r>
            <a:r>
              <a:rPr sz="1200" b="1" spc="-35" dirty="0">
                <a:latin typeface="Arial"/>
                <a:cs typeface="Arial"/>
              </a:rPr>
              <a:t> </a:t>
            </a:r>
            <a:r>
              <a:rPr sz="1200" b="1" spc="-100" dirty="0">
                <a:latin typeface="Arial"/>
                <a:cs typeface="Arial"/>
              </a:rPr>
              <a:t>observación:</a:t>
            </a:r>
            <a:r>
              <a:rPr sz="1200" b="1" spc="-35" dirty="0">
                <a:latin typeface="Arial"/>
                <a:cs typeface="Arial"/>
              </a:rPr>
              <a:t> </a:t>
            </a:r>
            <a:r>
              <a:rPr sz="1200" b="1" spc="-105" dirty="0">
                <a:latin typeface="Arial"/>
                <a:cs typeface="Arial"/>
              </a:rPr>
              <a:t>Grabación</a:t>
            </a:r>
            <a:r>
              <a:rPr sz="1200" b="1" spc="-35" dirty="0">
                <a:latin typeface="Arial"/>
                <a:cs typeface="Arial"/>
              </a:rPr>
              <a:t> </a:t>
            </a:r>
            <a:r>
              <a:rPr sz="1200" b="1" spc="-90" dirty="0">
                <a:latin typeface="Arial"/>
                <a:cs typeface="Arial"/>
              </a:rPr>
              <a:t>de</a:t>
            </a:r>
            <a:r>
              <a:rPr sz="1200" b="1" spc="-40" dirty="0">
                <a:latin typeface="Arial"/>
                <a:cs typeface="Arial"/>
              </a:rPr>
              <a:t> </a:t>
            </a:r>
            <a:r>
              <a:rPr sz="1200" b="1" spc="-85" dirty="0">
                <a:latin typeface="Arial"/>
                <a:cs typeface="Arial"/>
              </a:rPr>
              <a:t>video</a:t>
            </a:r>
            <a:r>
              <a:rPr sz="1200" b="1" spc="-35" dirty="0">
                <a:latin typeface="Arial"/>
                <a:cs typeface="Arial"/>
              </a:rPr>
              <a:t> </a:t>
            </a:r>
            <a:r>
              <a:rPr sz="1200" b="1" spc="-125" dirty="0">
                <a:latin typeface="Arial"/>
                <a:cs typeface="Arial"/>
              </a:rPr>
              <a:t>con</a:t>
            </a:r>
            <a:r>
              <a:rPr sz="1200" b="1" spc="-35" dirty="0">
                <a:latin typeface="Arial"/>
                <a:cs typeface="Arial"/>
              </a:rPr>
              <a:t> </a:t>
            </a:r>
            <a:r>
              <a:rPr sz="1200" b="1" spc="-10" dirty="0">
                <a:latin typeface="Arial"/>
                <a:cs typeface="Arial"/>
              </a:rPr>
              <a:t>transcripción</a:t>
            </a:r>
            <a:endParaRPr sz="1200">
              <a:latin typeface="Arial"/>
              <a:cs typeface="Arial"/>
            </a:endParaRPr>
          </a:p>
          <a:p>
            <a:pPr marL="12700" marR="666115">
              <a:lnSpc>
                <a:spcPct val="121700"/>
              </a:lnSpc>
              <a:spcBef>
                <a:spcPts val="575"/>
              </a:spcBef>
            </a:pPr>
            <a:r>
              <a:rPr sz="1200" b="1" spc="-120" dirty="0">
                <a:latin typeface="Arial"/>
                <a:cs typeface="Arial"/>
              </a:rPr>
              <a:t>¿Qué</a:t>
            </a:r>
            <a:r>
              <a:rPr sz="1200" b="1" spc="-50" dirty="0">
                <a:latin typeface="Arial"/>
                <a:cs typeface="Arial"/>
              </a:rPr>
              <a:t> </a:t>
            </a:r>
            <a:r>
              <a:rPr sz="1200" b="1" spc="-145" dirty="0">
                <a:latin typeface="Arial"/>
                <a:cs typeface="Arial"/>
              </a:rPr>
              <a:t>es?</a:t>
            </a:r>
            <a:r>
              <a:rPr sz="1200" b="1" spc="-50" dirty="0">
                <a:latin typeface="Arial"/>
                <a:cs typeface="Arial"/>
              </a:rPr>
              <a:t> </a:t>
            </a:r>
            <a:r>
              <a:rPr sz="1200" spc="-175" dirty="0">
                <a:latin typeface="Arial"/>
                <a:cs typeface="Arial"/>
              </a:rPr>
              <a:t>Es</a:t>
            </a:r>
            <a:r>
              <a:rPr sz="1200" spc="-45" dirty="0">
                <a:latin typeface="Arial"/>
                <a:cs typeface="Arial"/>
              </a:rPr>
              <a:t> </a:t>
            </a:r>
            <a:r>
              <a:rPr sz="1200" spc="-55" dirty="0">
                <a:latin typeface="Arial"/>
                <a:cs typeface="Arial"/>
              </a:rPr>
              <a:t>una</a:t>
            </a:r>
            <a:r>
              <a:rPr sz="1200" spc="-50" dirty="0">
                <a:latin typeface="Arial"/>
                <a:cs typeface="Arial"/>
              </a:rPr>
              <a:t> </a:t>
            </a:r>
            <a:r>
              <a:rPr sz="1200" spc="-60" dirty="0">
                <a:latin typeface="Arial"/>
                <a:cs typeface="Arial"/>
              </a:rPr>
              <a:t>grabación</a:t>
            </a:r>
            <a:r>
              <a:rPr sz="1200" spc="-50" dirty="0">
                <a:latin typeface="Arial"/>
                <a:cs typeface="Arial"/>
              </a:rPr>
              <a:t> </a:t>
            </a:r>
            <a:r>
              <a:rPr sz="1200" spc="-60" dirty="0">
                <a:latin typeface="Arial"/>
                <a:cs typeface="Arial"/>
              </a:rPr>
              <a:t>de</a:t>
            </a:r>
            <a:r>
              <a:rPr sz="1200" spc="-45" dirty="0">
                <a:latin typeface="Arial"/>
                <a:cs typeface="Arial"/>
              </a:rPr>
              <a:t> </a:t>
            </a:r>
            <a:r>
              <a:rPr sz="1200" dirty="0">
                <a:latin typeface="Arial"/>
                <a:cs typeface="Arial"/>
              </a:rPr>
              <a:t>lo</a:t>
            </a:r>
            <a:r>
              <a:rPr sz="1200" spc="-50" dirty="0">
                <a:latin typeface="Arial"/>
                <a:cs typeface="Arial"/>
              </a:rPr>
              <a:t> que</a:t>
            </a:r>
            <a:r>
              <a:rPr sz="1200" spc="-55" dirty="0">
                <a:latin typeface="Arial"/>
                <a:cs typeface="Arial"/>
              </a:rPr>
              <a:t> </a:t>
            </a:r>
            <a:r>
              <a:rPr sz="1200" spc="-40" dirty="0">
                <a:latin typeface="Arial"/>
                <a:cs typeface="Arial"/>
              </a:rPr>
              <a:t>ocurre</a:t>
            </a:r>
            <a:r>
              <a:rPr sz="1200" spc="-45" dirty="0">
                <a:latin typeface="Arial"/>
                <a:cs typeface="Arial"/>
              </a:rPr>
              <a:t> </a:t>
            </a:r>
            <a:r>
              <a:rPr sz="1200" spc="-50" dirty="0">
                <a:latin typeface="Arial"/>
                <a:cs typeface="Arial"/>
              </a:rPr>
              <a:t>en </a:t>
            </a:r>
            <a:r>
              <a:rPr sz="1200" spc="-90" dirty="0">
                <a:latin typeface="Arial"/>
                <a:cs typeface="Arial"/>
              </a:rPr>
              <a:t>su</a:t>
            </a:r>
            <a:r>
              <a:rPr sz="1200" spc="-50" dirty="0">
                <a:latin typeface="Arial"/>
                <a:cs typeface="Arial"/>
              </a:rPr>
              <a:t> </a:t>
            </a:r>
            <a:r>
              <a:rPr sz="1200" spc="-25" dirty="0">
                <a:latin typeface="Arial"/>
                <a:cs typeface="Arial"/>
              </a:rPr>
              <a:t>entorno</a:t>
            </a:r>
            <a:r>
              <a:rPr sz="1200" spc="-45" dirty="0">
                <a:latin typeface="Arial"/>
                <a:cs typeface="Arial"/>
              </a:rPr>
              <a:t> </a:t>
            </a:r>
            <a:r>
              <a:rPr sz="1200" spc="-25" dirty="0">
                <a:latin typeface="Arial"/>
                <a:cs typeface="Arial"/>
              </a:rPr>
              <a:t>de </a:t>
            </a:r>
            <a:r>
              <a:rPr sz="1200" spc="-55" dirty="0">
                <a:latin typeface="Arial"/>
                <a:cs typeface="Arial"/>
              </a:rPr>
              <a:t>aprendizaje</a:t>
            </a:r>
            <a:r>
              <a:rPr sz="1200" spc="-30" dirty="0">
                <a:latin typeface="Arial"/>
                <a:cs typeface="Arial"/>
              </a:rPr>
              <a:t> </a:t>
            </a:r>
            <a:r>
              <a:rPr sz="1200" spc="-60" dirty="0">
                <a:latin typeface="Arial"/>
                <a:cs typeface="Arial"/>
              </a:rPr>
              <a:t>y</a:t>
            </a:r>
            <a:r>
              <a:rPr sz="1200" spc="-25" dirty="0">
                <a:latin typeface="Arial"/>
                <a:cs typeface="Arial"/>
              </a:rPr>
              <a:t> </a:t>
            </a:r>
            <a:r>
              <a:rPr sz="1200" spc="-90" dirty="0">
                <a:latin typeface="Arial"/>
                <a:cs typeface="Arial"/>
              </a:rPr>
              <a:t>su</a:t>
            </a:r>
            <a:r>
              <a:rPr sz="1200" spc="-25" dirty="0">
                <a:latin typeface="Arial"/>
                <a:cs typeface="Arial"/>
              </a:rPr>
              <a:t> </a:t>
            </a:r>
            <a:r>
              <a:rPr sz="1200" spc="-30" dirty="0">
                <a:latin typeface="Arial"/>
                <a:cs typeface="Arial"/>
              </a:rPr>
              <a:t>posterior</a:t>
            </a:r>
            <a:r>
              <a:rPr sz="1200" spc="-25" dirty="0">
                <a:latin typeface="Arial"/>
                <a:cs typeface="Arial"/>
              </a:rPr>
              <a:t> </a:t>
            </a:r>
            <a:r>
              <a:rPr sz="1200" spc="-10" dirty="0">
                <a:latin typeface="Arial"/>
                <a:cs typeface="Arial"/>
              </a:rPr>
              <a:t>transcripción.</a:t>
            </a:r>
            <a:endParaRPr sz="1200">
              <a:latin typeface="Arial"/>
              <a:cs typeface="Arial"/>
            </a:endParaRPr>
          </a:p>
          <a:p>
            <a:pPr marL="12700">
              <a:lnSpc>
                <a:spcPct val="100000"/>
              </a:lnSpc>
              <a:spcBef>
                <a:spcPts val="885"/>
              </a:spcBef>
            </a:pPr>
            <a:r>
              <a:rPr sz="1200" b="1" spc="-135" dirty="0">
                <a:latin typeface="Arial"/>
                <a:cs typeface="Arial"/>
              </a:rPr>
              <a:t>¿Cuáles</a:t>
            </a:r>
            <a:r>
              <a:rPr sz="1200" b="1" spc="-50" dirty="0">
                <a:latin typeface="Arial"/>
                <a:cs typeface="Arial"/>
              </a:rPr>
              <a:t> </a:t>
            </a:r>
            <a:r>
              <a:rPr sz="1200" b="1" spc="-130" dirty="0">
                <a:latin typeface="Arial"/>
                <a:cs typeface="Arial"/>
              </a:rPr>
              <a:t>son</a:t>
            </a:r>
            <a:r>
              <a:rPr sz="1200" b="1" spc="-45" dirty="0">
                <a:latin typeface="Arial"/>
                <a:cs typeface="Arial"/>
              </a:rPr>
              <a:t> </a:t>
            </a:r>
            <a:r>
              <a:rPr sz="1200" b="1" spc="-105" dirty="0">
                <a:latin typeface="Arial"/>
                <a:cs typeface="Arial"/>
              </a:rPr>
              <a:t>las</a:t>
            </a:r>
            <a:r>
              <a:rPr sz="1200" b="1" spc="-50" dirty="0">
                <a:latin typeface="Arial"/>
                <a:cs typeface="Arial"/>
              </a:rPr>
              <a:t> </a:t>
            </a:r>
            <a:r>
              <a:rPr sz="1200" b="1" spc="-10" dirty="0">
                <a:latin typeface="Arial"/>
                <a:cs typeface="Arial"/>
              </a:rPr>
              <a:t>ventajas?</a:t>
            </a:r>
            <a:endParaRPr sz="1200">
              <a:latin typeface="Arial"/>
              <a:cs typeface="Arial"/>
            </a:endParaRPr>
          </a:p>
          <a:p>
            <a:pPr marL="123189" indent="-110489">
              <a:lnSpc>
                <a:spcPct val="100000"/>
              </a:lnSpc>
              <a:spcBef>
                <a:spcPts val="915"/>
              </a:spcBef>
              <a:buFont typeface="Arial"/>
              <a:buChar char="•"/>
              <a:tabLst>
                <a:tab pos="123189" algn="l"/>
              </a:tabLst>
            </a:pPr>
            <a:r>
              <a:rPr sz="1200" spc="-80" dirty="0">
                <a:latin typeface="Arial"/>
                <a:cs typeface="Arial"/>
              </a:rPr>
              <a:t>Puede</a:t>
            </a:r>
            <a:r>
              <a:rPr sz="1200" spc="-45" dirty="0">
                <a:latin typeface="Arial"/>
                <a:cs typeface="Arial"/>
              </a:rPr>
              <a:t> </a:t>
            </a:r>
            <a:r>
              <a:rPr sz="1200" spc="-40" dirty="0">
                <a:latin typeface="Arial"/>
                <a:cs typeface="Arial"/>
              </a:rPr>
              <a:t>codificar</a:t>
            </a:r>
            <a:r>
              <a:rPr sz="1200" spc="-45" dirty="0">
                <a:latin typeface="Arial"/>
                <a:cs typeface="Arial"/>
              </a:rPr>
              <a:t> </a:t>
            </a:r>
            <a:r>
              <a:rPr sz="1200" spc="-65" dirty="0">
                <a:latin typeface="Arial"/>
                <a:cs typeface="Arial"/>
              </a:rPr>
              <a:t>con</a:t>
            </a:r>
            <a:r>
              <a:rPr sz="1200" spc="-45" dirty="0">
                <a:latin typeface="Arial"/>
                <a:cs typeface="Arial"/>
              </a:rPr>
              <a:t> </a:t>
            </a:r>
            <a:r>
              <a:rPr sz="1200" spc="-40" dirty="0">
                <a:latin typeface="Arial"/>
                <a:cs typeface="Arial"/>
              </a:rPr>
              <a:t>un</a:t>
            </a:r>
            <a:r>
              <a:rPr sz="1200" spc="-45" dirty="0">
                <a:latin typeface="Arial"/>
                <a:cs typeface="Arial"/>
              </a:rPr>
              <a:t> </a:t>
            </a:r>
            <a:r>
              <a:rPr sz="1200" spc="-50" dirty="0">
                <a:latin typeface="Arial"/>
                <a:cs typeface="Arial"/>
              </a:rPr>
              <a:t>mayor</a:t>
            </a:r>
            <a:r>
              <a:rPr sz="1200" spc="-45" dirty="0">
                <a:latin typeface="Arial"/>
                <a:cs typeface="Arial"/>
              </a:rPr>
              <a:t> </a:t>
            </a:r>
            <a:r>
              <a:rPr sz="1200" spc="-30" dirty="0">
                <a:latin typeface="Arial"/>
                <a:cs typeface="Arial"/>
              </a:rPr>
              <a:t>nivel</a:t>
            </a:r>
            <a:r>
              <a:rPr sz="1200" spc="-40" dirty="0">
                <a:latin typeface="Arial"/>
                <a:cs typeface="Arial"/>
              </a:rPr>
              <a:t> </a:t>
            </a:r>
            <a:r>
              <a:rPr sz="1200" spc="-50" dirty="0">
                <a:latin typeface="Arial"/>
                <a:cs typeface="Arial"/>
              </a:rPr>
              <a:t>de</a:t>
            </a:r>
            <a:r>
              <a:rPr sz="1200" spc="-45" dirty="0">
                <a:latin typeface="Arial"/>
                <a:cs typeface="Arial"/>
              </a:rPr>
              <a:t> </a:t>
            </a:r>
            <a:r>
              <a:rPr sz="1200" spc="-30" dirty="0">
                <a:latin typeface="Arial"/>
                <a:cs typeface="Arial"/>
              </a:rPr>
              <a:t>detalle</a:t>
            </a:r>
            <a:r>
              <a:rPr sz="1200" spc="-45" dirty="0">
                <a:latin typeface="Arial"/>
                <a:cs typeface="Arial"/>
              </a:rPr>
              <a:t> </a:t>
            </a:r>
            <a:r>
              <a:rPr sz="1200" spc="-60" dirty="0">
                <a:latin typeface="Arial"/>
                <a:cs typeface="Arial"/>
              </a:rPr>
              <a:t>y</a:t>
            </a:r>
            <a:r>
              <a:rPr sz="1200" spc="-45" dirty="0">
                <a:latin typeface="Arial"/>
                <a:cs typeface="Arial"/>
              </a:rPr>
              <a:t> </a:t>
            </a:r>
            <a:r>
              <a:rPr sz="1200" spc="-65" dirty="0">
                <a:latin typeface="Arial"/>
                <a:cs typeface="Arial"/>
              </a:rPr>
              <a:t>con</a:t>
            </a:r>
            <a:r>
              <a:rPr sz="1200" spc="-45" dirty="0">
                <a:latin typeface="Arial"/>
                <a:cs typeface="Arial"/>
              </a:rPr>
              <a:t> </a:t>
            </a:r>
            <a:r>
              <a:rPr sz="1200" spc="-95" dirty="0">
                <a:latin typeface="Arial"/>
                <a:cs typeface="Arial"/>
              </a:rPr>
              <a:t>más</a:t>
            </a:r>
            <a:r>
              <a:rPr sz="1200" spc="-40" dirty="0">
                <a:latin typeface="Arial"/>
                <a:cs typeface="Arial"/>
              </a:rPr>
              <a:t> </a:t>
            </a:r>
            <a:r>
              <a:rPr sz="1200" spc="-10" dirty="0">
                <a:latin typeface="Arial"/>
                <a:cs typeface="Arial"/>
              </a:rPr>
              <a:t>precisión.</a:t>
            </a:r>
            <a:endParaRPr sz="1200">
              <a:latin typeface="Arial"/>
              <a:cs typeface="Arial"/>
            </a:endParaRPr>
          </a:p>
          <a:p>
            <a:pPr marL="12700" marR="5080" indent="110489">
              <a:lnSpc>
                <a:spcPct val="121700"/>
              </a:lnSpc>
              <a:spcBef>
                <a:spcPts val="575"/>
              </a:spcBef>
              <a:buChar char="•"/>
              <a:tabLst>
                <a:tab pos="123189" algn="l"/>
              </a:tabLst>
            </a:pPr>
            <a:r>
              <a:rPr sz="1200" spc="-60" dirty="0">
                <a:latin typeface="Arial"/>
                <a:cs typeface="Arial"/>
              </a:rPr>
              <a:t>Ofrece</a:t>
            </a:r>
            <a:r>
              <a:rPr sz="1200" spc="-45" dirty="0">
                <a:latin typeface="Arial"/>
                <a:cs typeface="Arial"/>
              </a:rPr>
              <a:t> </a:t>
            </a:r>
            <a:r>
              <a:rPr sz="1200" spc="-55" dirty="0">
                <a:latin typeface="Arial"/>
                <a:cs typeface="Arial"/>
              </a:rPr>
              <a:t>una</a:t>
            </a:r>
            <a:r>
              <a:rPr sz="1200" spc="-45" dirty="0">
                <a:latin typeface="Arial"/>
                <a:cs typeface="Arial"/>
              </a:rPr>
              <a:t> representación </a:t>
            </a:r>
            <a:r>
              <a:rPr sz="1200" spc="-95" dirty="0">
                <a:latin typeface="Arial"/>
                <a:cs typeface="Arial"/>
              </a:rPr>
              <a:t>más</a:t>
            </a:r>
            <a:r>
              <a:rPr sz="1200" spc="-45" dirty="0">
                <a:latin typeface="Arial"/>
                <a:cs typeface="Arial"/>
              </a:rPr>
              <a:t> </a:t>
            </a:r>
            <a:r>
              <a:rPr sz="1200" spc="-60" dirty="0">
                <a:latin typeface="Arial"/>
                <a:cs typeface="Arial"/>
              </a:rPr>
              <a:t>precisa</a:t>
            </a:r>
            <a:r>
              <a:rPr sz="1200" spc="-40" dirty="0">
                <a:latin typeface="Arial"/>
                <a:cs typeface="Arial"/>
              </a:rPr>
              <a:t> </a:t>
            </a:r>
            <a:r>
              <a:rPr sz="1200" spc="-50" dirty="0">
                <a:latin typeface="Arial"/>
                <a:cs typeface="Arial"/>
              </a:rPr>
              <a:t>de</a:t>
            </a:r>
            <a:r>
              <a:rPr sz="1200" spc="-45" dirty="0">
                <a:latin typeface="Arial"/>
                <a:cs typeface="Arial"/>
              </a:rPr>
              <a:t> </a:t>
            </a:r>
            <a:r>
              <a:rPr sz="1200" spc="-55" dirty="0">
                <a:latin typeface="Arial"/>
                <a:cs typeface="Arial"/>
              </a:rPr>
              <a:t>los</a:t>
            </a:r>
            <a:r>
              <a:rPr sz="1200" spc="-45" dirty="0">
                <a:latin typeface="Arial"/>
                <a:cs typeface="Arial"/>
              </a:rPr>
              <a:t> </a:t>
            </a:r>
            <a:r>
              <a:rPr sz="1200" spc="-55" dirty="0">
                <a:latin typeface="Arial"/>
                <a:cs typeface="Arial"/>
              </a:rPr>
              <a:t>eventos</a:t>
            </a:r>
            <a:r>
              <a:rPr sz="1200" spc="-45" dirty="0">
                <a:latin typeface="Arial"/>
                <a:cs typeface="Arial"/>
              </a:rPr>
              <a:t> </a:t>
            </a:r>
            <a:r>
              <a:rPr sz="1200" spc="-30" dirty="0">
                <a:latin typeface="Arial"/>
                <a:cs typeface="Arial"/>
              </a:rPr>
              <a:t>del</a:t>
            </a:r>
            <a:r>
              <a:rPr sz="1200" spc="-45" dirty="0">
                <a:latin typeface="Arial"/>
                <a:cs typeface="Arial"/>
              </a:rPr>
              <a:t> </a:t>
            </a:r>
            <a:r>
              <a:rPr sz="1200" spc="-60" dirty="0">
                <a:latin typeface="Arial"/>
                <a:cs typeface="Arial"/>
              </a:rPr>
              <a:t>aula</a:t>
            </a:r>
            <a:r>
              <a:rPr sz="1200" spc="-40" dirty="0">
                <a:latin typeface="Arial"/>
                <a:cs typeface="Arial"/>
              </a:rPr>
              <a:t> </a:t>
            </a:r>
            <a:r>
              <a:rPr sz="1200" spc="-20" dirty="0">
                <a:latin typeface="Arial"/>
                <a:cs typeface="Arial"/>
              </a:rPr>
              <a:t>porque </a:t>
            </a:r>
            <a:r>
              <a:rPr sz="1200" spc="-25" dirty="0">
                <a:latin typeface="Arial"/>
                <a:cs typeface="Arial"/>
              </a:rPr>
              <a:t>tiene</a:t>
            </a:r>
            <a:r>
              <a:rPr sz="1200" spc="-55" dirty="0">
                <a:latin typeface="Arial"/>
                <a:cs typeface="Arial"/>
              </a:rPr>
              <a:t> datos </a:t>
            </a:r>
            <a:r>
              <a:rPr sz="1200" spc="-50" dirty="0">
                <a:latin typeface="Arial"/>
                <a:cs typeface="Arial"/>
              </a:rPr>
              <a:t>de </a:t>
            </a:r>
            <a:r>
              <a:rPr sz="1200" spc="-40" dirty="0">
                <a:latin typeface="Arial"/>
                <a:cs typeface="Arial"/>
              </a:rPr>
              <a:t>audio</a:t>
            </a:r>
            <a:r>
              <a:rPr sz="1200" spc="-55" dirty="0">
                <a:latin typeface="Arial"/>
                <a:cs typeface="Arial"/>
              </a:rPr>
              <a:t> </a:t>
            </a:r>
            <a:r>
              <a:rPr sz="1200" spc="-60" dirty="0">
                <a:latin typeface="Arial"/>
                <a:cs typeface="Arial"/>
              </a:rPr>
              <a:t>y</a:t>
            </a:r>
            <a:r>
              <a:rPr sz="1200" spc="-50" dirty="0">
                <a:latin typeface="Arial"/>
                <a:cs typeface="Arial"/>
              </a:rPr>
              <a:t> </a:t>
            </a:r>
            <a:r>
              <a:rPr sz="1200" spc="-10" dirty="0">
                <a:latin typeface="Arial"/>
                <a:cs typeface="Arial"/>
              </a:rPr>
              <a:t>video.</a:t>
            </a:r>
            <a:endParaRPr sz="1200">
              <a:latin typeface="Arial"/>
              <a:cs typeface="Arial"/>
            </a:endParaRPr>
          </a:p>
          <a:p>
            <a:pPr marL="12700" marR="33655" indent="110489">
              <a:lnSpc>
                <a:spcPct val="121700"/>
              </a:lnSpc>
              <a:spcBef>
                <a:spcPts val="575"/>
              </a:spcBef>
              <a:buChar char="•"/>
              <a:tabLst>
                <a:tab pos="123189" algn="l"/>
              </a:tabLst>
            </a:pPr>
            <a:r>
              <a:rPr sz="1200" spc="-80" dirty="0">
                <a:latin typeface="Arial"/>
                <a:cs typeface="Arial"/>
              </a:rPr>
              <a:t>Puede</a:t>
            </a:r>
            <a:r>
              <a:rPr sz="1200" spc="-45" dirty="0">
                <a:latin typeface="Arial"/>
                <a:cs typeface="Arial"/>
              </a:rPr>
              <a:t> </a:t>
            </a:r>
            <a:r>
              <a:rPr sz="1200" spc="-60" dirty="0">
                <a:latin typeface="Arial"/>
                <a:cs typeface="Arial"/>
              </a:rPr>
              <a:t>hacer</a:t>
            </a:r>
            <a:r>
              <a:rPr sz="1200" spc="-40" dirty="0">
                <a:latin typeface="Arial"/>
                <a:cs typeface="Arial"/>
              </a:rPr>
              <a:t> </a:t>
            </a:r>
            <a:r>
              <a:rPr sz="1200" spc="-65" dirty="0">
                <a:latin typeface="Arial"/>
                <a:cs typeface="Arial"/>
              </a:rPr>
              <a:t>conexiones</a:t>
            </a:r>
            <a:r>
              <a:rPr sz="1200" spc="-40" dirty="0">
                <a:latin typeface="Arial"/>
                <a:cs typeface="Arial"/>
              </a:rPr>
              <a:t> </a:t>
            </a:r>
            <a:r>
              <a:rPr sz="1200" spc="-20" dirty="0">
                <a:latin typeface="Arial"/>
                <a:cs typeface="Arial"/>
              </a:rPr>
              <a:t>entre</a:t>
            </a:r>
            <a:r>
              <a:rPr sz="1200" spc="-40" dirty="0">
                <a:latin typeface="Arial"/>
                <a:cs typeface="Arial"/>
              </a:rPr>
              <a:t> </a:t>
            </a:r>
            <a:r>
              <a:rPr sz="1200" spc="-10" dirty="0">
                <a:latin typeface="Arial"/>
                <a:cs typeface="Arial"/>
              </a:rPr>
              <a:t>"turnos"</a:t>
            </a:r>
            <a:r>
              <a:rPr sz="1200" spc="-40" dirty="0">
                <a:latin typeface="Arial"/>
                <a:cs typeface="Arial"/>
              </a:rPr>
              <a:t> </a:t>
            </a:r>
            <a:r>
              <a:rPr sz="1200" spc="-35" dirty="0">
                <a:latin typeface="Arial"/>
                <a:cs typeface="Arial"/>
              </a:rPr>
              <a:t>porque</a:t>
            </a:r>
            <a:r>
              <a:rPr sz="1200" spc="-40" dirty="0">
                <a:latin typeface="Arial"/>
                <a:cs typeface="Arial"/>
              </a:rPr>
              <a:t> </a:t>
            </a:r>
            <a:r>
              <a:rPr sz="1200" spc="-50" dirty="0">
                <a:latin typeface="Arial"/>
                <a:cs typeface="Arial"/>
              </a:rPr>
              <a:t>puede</a:t>
            </a:r>
            <a:r>
              <a:rPr sz="1200" spc="-40" dirty="0">
                <a:latin typeface="Arial"/>
                <a:cs typeface="Arial"/>
              </a:rPr>
              <a:t> </a:t>
            </a:r>
            <a:r>
              <a:rPr sz="1200" spc="-35" dirty="0">
                <a:latin typeface="Arial"/>
                <a:cs typeface="Arial"/>
              </a:rPr>
              <a:t>volver</a:t>
            </a:r>
            <a:r>
              <a:rPr sz="1200" spc="-40" dirty="0">
                <a:latin typeface="Arial"/>
                <a:cs typeface="Arial"/>
              </a:rPr>
              <a:t> </a:t>
            </a:r>
            <a:r>
              <a:rPr sz="1200" spc="-100" dirty="0">
                <a:latin typeface="Arial"/>
                <a:cs typeface="Arial"/>
              </a:rPr>
              <a:t>a</a:t>
            </a:r>
            <a:r>
              <a:rPr sz="1200" spc="-40" dirty="0">
                <a:latin typeface="Arial"/>
                <a:cs typeface="Arial"/>
              </a:rPr>
              <a:t> revisar </a:t>
            </a:r>
            <a:r>
              <a:rPr sz="1200" spc="-55" dirty="0">
                <a:latin typeface="Arial"/>
                <a:cs typeface="Arial"/>
              </a:rPr>
              <a:t>los</a:t>
            </a:r>
            <a:r>
              <a:rPr sz="1200" spc="-60" dirty="0">
                <a:latin typeface="Arial"/>
                <a:cs typeface="Arial"/>
              </a:rPr>
              <a:t> </a:t>
            </a:r>
            <a:r>
              <a:rPr sz="1200" spc="-10" dirty="0">
                <a:latin typeface="Arial"/>
                <a:cs typeface="Arial"/>
              </a:rPr>
              <a:t>datos.</a:t>
            </a:r>
            <a:endParaRPr sz="1200">
              <a:latin typeface="Arial"/>
              <a:cs typeface="Arial"/>
            </a:endParaRPr>
          </a:p>
          <a:p>
            <a:pPr marL="12700" marR="141605" indent="110489">
              <a:lnSpc>
                <a:spcPct val="121700"/>
              </a:lnSpc>
              <a:spcBef>
                <a:spcPts val="575"/>
              </a:spcBef>
              <a:buChar char="•"/>
              <a:tabLst>
                <a:tab pos="123189" algn="l"/>
              </a:tabLst>
            </a:pPr>
            <a:r>
              <a:rPr sz="1200" spc="-80" dirty="0">
                <a:latin typeface="Arial"/>
                <a:cs typeface="Arial"/>
              </a:rPr>
              <a:t>Puede</a:t>
            </a:r>
            <a:r>
              <a:rPr sz="1200" spc="-45" dirty="0">
                <a:latin typeface="Arial"/>
                <a:cs typeface="Arial"/>
              </a:rPr>
              <a:t> </a:t>
            </a:r>
            <a:r>
              <a:rPr sz="1200" spc="-35" dirty="0">
                <a:latin typeface="Arial"/>
                <a:cs typeface="Arial"/>
              </a:rPr>
              <a:t>registrar</a:t>
            </a:r>
            <a:r>
              <a:rPr sz="1200" spc="-40" dirty="0">
                <a:latin typeface="Arial"/>
                <a:cs typeface="Arial"/>
              </a:rPr>
              <a:t> </a:t>
            </a:r>
            <a:r>
              <a:rPr sz="1200" spc="-50" dirty="0">
                <a:latin typeface="Arial"/>
                <a:cs typeface="Arial"/>
              </a:rPr>
              <a:t>la</a:t>
            </a:r>
            <a:r>
              <a:rPr sz="1200" spc="-40" dirty="0">
                <a:latin typeface="Arial"/>
                <a:cs typeface="Arial"/>
              </a:rPr>
              <a:t> interacción </a:t>
            </a:r>
            <a:r>
              <a:rPr sz="1200" spc="-50" dirty="0">
                <a:latin typeface="Arial"/>
                <a:cs typeface="Arial"/>
              </a:rPr>
              <a:t>de</a:t>
            </a:r>
            <a:r>
              <a:rPr sz="1200" spc="-40" dirty="0">
                <a:latin typeface="Arial"/>
                <a:cs typeface="Arial"/>
              </a:rPr>
              <a:t> </a:t>
            </a:r>
            <a:r>
              <a:rPr sz="1200" spc="-55" dirty="0">
                <a:latin typeface="Arial"/>
                <a:cs typeface="Arial"/>
              </a:rPr>
              <a:t>los</a:t>
            </a:r>
            <a:r>
              <a:rPr sz="1200" spc="-40" dirty="0">
                <a:latin typeface="Arial"/>
                <a:cs typeface="Arial"/>
              </a:rPr>
              <a:t> </a:t>
            </a:r>
            <a:r>
              <a:rPr sz="1200" spc="-60" dirty="0">
                <a:latin typeface="Arial"/>
                <a:cs typeface="Arial"/>
              </a:rPr>
              <a:t>y</a:t>
            </a:r>
            <a:r>
              <a:rPr sz="1200" spc="-40" dirty="0">
                <a:latin typeface="Arial"/>
                <a:cs typeface="Arial"/>
              </a:rPr>
              <a:t> </a:t>
            </a:r>
            <a:r>
              <a:rPr sz="1200" spc="-75" dirty="0">
                <a:latin typeface="Arial"/>
                <a:cs typeface="Arial"/>
              </a:rPr>
              <a:t>las</a:t>
            </a:r>
            <a:r>
              <a:rPr sz="1200" spc="-40" dirty="0">
                <a:latin typeface="Arial"/>
                <a:cs typeface="Arial"/>
              </a:rPr>
              <a:t> </a:t>
            </a:r>
            <a:r>
              <a:rPr sz="1200" spc="-50" dirty="0">
                <a:latin typeface="Arial"/>
                <a:cs typeface="Arial"/>
              </a:rPr>
              <a:t>estudiantes</a:t>
            </a:r>
            <a:r>
              <a:rPr sz="1200" spc="-40" dirty="0">
                <a:latin typeface="Arial"/>
                <a:cs typeface="Arial"/>
              </a:rPr>
              <a:t> </a:t>
            </a:r>
            <a:r>
              <a:rPr sz="1200" spc="-60" dirty="0">
                <a:latin typeface="Arial"/>
                <a:cs typeface="Arial"/>
              </a:rPr>
              <a:t>y</a:t>
            </a:r>
            <a:r>
              <a:rPr sz="1200" spc="-40" dirty="0">
                <a:latin typeface="Arial"/>
                <a:cs typeface="Arial"/>
              </a:rPr>
              <a:t> </a:t>
            </a:r>
            <a:r>
              <a:rPr sz="1200" spc="-35" dirty="0">
                <a:latin typeface="Arial"/>
                <a:cs typeface="Arial"/>
              </a:rPr>
              <a:t>el</a:t>
            </a:r>
            <a:r>
              <a:rPr sz="1200" spc="-40" dirty="0">
                <a:latin typeface="Arial"/>
                <a:cs typeface="Arial"/>
              </a:rPr>
              <a:t> </a:t>
            </a:r>
            <a:r>
              <a:rPr sz="1200" spc="-45" dirty="0">
                <a:latin typeface="Arial"/>
                <a:cs typeface="Arial"/>
              </a:rPr>
              <a:t>diálogo </a:t>
            </a:r>
            <a:r>
              <a:rPr sz="1200" spc="-25" dirty="0">
                <a:latin typeface="Arial"/>
                <a:cs typeface="Arial"/>
              </a:rPr>
              <a:t>no </a:t>
            </a:r>
            <a:r>
              <a:rPr sz="1200" spc="-10" dirty="0">
                <a:latin typeface="Arial"/>
                <a:cs typeface="Arial"/>
              </a:rPr>
              <a:t>verbal.</a:t>
            </a:r>
            <a:endParaRPr sz="1200">
              <a:latin typeface="Arial"/>
              <a:cs typeface="Arial"/>
            </a:endParaRPr>
          </a:p>
          <a:p>
            <a:pPr marL="12700">
              <a:lnSpc>
                <a:spcPct val="100000"/>
              </a:lnSpc>
              <a:spcBef>
                <a:spcPts val="890"/>
              </a:spcBef>
            </a:pPr>
            <a:r>
              <a:rPr sz="1200" b="1" spc="-135" dirty="0">
                <a:latin typeface="Arial"/>
                <a:cs typeface="Arial"/>
              </a:rPr>
              <a:t>¿Cuales</a:t>
            </a:r>
            <a:r>
              <a:rPr sz="1200" b="1" spc="-50" dirty="0">
                <a:latin typeface="Arial"/>
                <a:cs typeface="Arial"/>
              </a:rPr>
              <a:t> </a:t>
            </a:r>
            <a:r>
              <a:rPr sz="1200" b="1" spc="-130" dirty="0">
                <a:latin typeface="Arial"/>
                <a:cs typeface="Arial"/>
              </a:rPr>
              <a:t>son</a:t>
            </a:r>
            <a:r>
              <a:rPr sz="1200" b="1" spc="-45" dirty="0">
                <a:latin typeface="Arial"/>
                <a:cs typeface="Arial"/>
              </a:rPr>
              <a:t> </a:t>
            </a:r>
            <a:r>
              <a:rPr sz="1200" b="1" spc="-105" dirty="0">
                <a:latin typeface="Arial"/>
                <a:cs typeface="Arial"/>
              </a:rPr>
              <a:t>las</a:t>
            </a:r>
            <a:r>
              <a:rPr sz="1200" b="1" spc="-50" dirty="0">
                <a:latin typeface="Arial"/>
                <a:cs typeface="Arial"/>
              </a:rPr>
              <a:t> </a:t>
            </a:r>
            <a:r>
              <a:rPr sz="1200" b="1" spc="-20" dirty="0">
                <a:latin typeface="Arial"/>
                <a:cs typeface="Arial"/>
              </a:rPr>
              <a:t>desventajas?</a:t>
            </a:r>
            <a:endParaRPr sz="1200">
              <a:latin typeface="Arial"/>
              <a:cs typeface="Arial"/>
            </a:endParaRPr>
          </a:p>
          <a:p>
            <a:pPr marL="12700" marR="30480" indent="110489">
              <a:lnSpc>
                <a:spcPct val="120800"/>
              </a:lnSpc>
              <a:spcBef>
                <a:spcPts val="610"/>
              </a:spcBef>
              <a:buFont typeface="Arial"/>
              <a:buChar char="•"/>
              <a:tabLst>
                <a:tab pos="123189" algn="l"/>
              </a:tabLst>
            </a:pPr>
            <a:r>
              <a:rPr sz="1200" spc="-175" dirty="0">
                <a:latin typeface="Arial"/>
                <a:cs typeface="Arial"/>
              </a:rPr>
              <a:t>Es</a:t>
            </a:r>
            <a:r>
              <a:rPr sz="1200" spc="-35" dirty="0">
                <a:latin typeface="Arial"/>
                <a:cs typeface="Arial"/>
              </a:rPr>
              <a:t> </a:t>
            </a:r>
            <a:r>
              <a:rPr sz="1200" spc="-45" dirty="0">
                <a:latin typeface="Arial"/>
                <a:cs typeface="Arial"/>
              </a:rPr>
              <a:t>posible</a:t>
            </a:r>
            <a:r>
              <a:rPr sz="1200" spc="-35" dirty="0">
                <a:latin typeface="Arial"/>
                <a:cs typeface="Arial"/>
              </a:rPr>
              <a:t> </a:t>
            </a:r>
            <a:r>
              <a:rPr sz="1200" spc="-55" dirty="0">
                <a:latin typeface="Arial"/>
                <a:cs typeface="Arial"/>
              </a:rPr>
              <a:t>que</a:t>
            </a:r>
            <a:r>
              <a:rPr sz="1200" spc="-35" dirty="0">
                <a:latin typeface="Arial"/>
                <a:cs typeface="Arial"/>
              </a:rPr>
              <a:t> </a:t>
            </a:r>
            <a:r>
              <a:rPr sz="1200" spc="-55" dirty="0">
                <a:latin typeface="Arial"/>
                <a:cs typeface="Arial"/>
              </a:rPr>
              <a:t>los</a:t>
            </a:r>
            <a:r>
              <a:rPr sz="1200" spc="-50" dirty="0">
                <a:latin typeface="Arial"/>
                <a:cs typeface="Arial"/>
              </a:rPr>
              <a:t> </a:t>
            </a:r>
            <a:r>
              <a:rPr sz="1200" spc="-60" dirty="0">
                <a:latin typeface="Arial"/>
                <a:cs typeface="Arial"/>
              </a:rPr>
              <a:t>y</a:t>
            </a:r>
            <a:r>
              <a:rPr sz="1200" spc="-35" dirty="0">
                <a:latin typeface="Arial"/>
                <a:cs typeface="Arial"/>
              </a:rPr>
              <a:t> </a:t>
            </a:r>
            <a:r>
              <a:rPr sz="1200" spc="-75" dirty="0">
                <a:latin typeface="Arial"/>
                <a:cs typeface="Arial"/>
              </a:rPr>
              <a:t>las</a:t>
            </a:r>
            <a:r>
              <a:rPr sz="1200" spc="-35" dirty="0">
                <a:latin typeface="Arial"/>
                <a:cs typeface="Arial"/>
              </a:rPr>
              <a:t> </a:t>
            </a:r>
            <a:r>
              <a:rPr sz="1200" spc="-50" dirty="0">
                <a:latin typeface="Arial"/>
                <a:cs typeface="Arial"/>
              </a:rPr>
              <a:t>estudiantes</a:t>
            </a:r>
            <a:r>
              <a:rPr sz="1200" spc="-35" dirty="0">
                <a:latin typeface="Arial"/>
                <a:cs typeface="Arial"/>
              </a:rPr>
              <a:t> </a:t>
            </a:r>
            <a:r>
              <a:rPr sz="1200" spc="-55" dirty="0">
                <a:latin typeface="Arial"/>
                <a:cs typeface="Arial"/>
              </a:rPr>
              <a:t>necesiten</a:t>
            </a:r>
            <a:r>
              <a:rPr sz="1200" spc="-30" dirty="0">
                <a:latin typeface="Arial"/>
                <a:cs typeface="Arial"/>
              </a:rPr>
              <a:t> </a:t>
            </a:r>
            <a:r>
              <a:rPr sz="1200" spc="-25" dirty="0">
                <a:latin typeface="Arial"/>
                <a:cs typeface="Arial"/>
              </a:rPr>
              <a:t>tiempo</a:t>
            </a:r>
            <a:r>
              <a:rPr sz="1200" spc="-35" dirty="0">
                <a:latin typeface="Arial"/>
                <a:cs typeface="Arial"/>
              </a:rPr>
              <a:t> </a:t>
            </a:r>
            <a:r>
              <a:rPr sz="1200" spc="-20" dirty="0">
                <a:latin typeface="Arial"/>
                <a:cs typeface="Arial"/>
              </a:rPr>
              <a:t>para </a:t>
            </a:r>
            <a:r>
              <a:rPr sz="1200" spc="-60" dirty="0">
                <a:latin typeface="Arial"/>
                <a:cs typeface="Arial"/>
              </a:rPr>
              <a:t>acostumbrarse</a:t>
            </a:r>
            <a:r>
              <a:rPr sz="1200" spc="-35" dirty="0">
                <a:latin typeface="Arial"/>
                <a:cs typeface="Arial"/>
              </a:rPr>
              <a:t> </a:t>
            </a:r>
            <a:r>
              <a:rPr sz="1200" spc="-100" dirty="0">
                <a:latin typeface="Arial"/>
                <a:cs typeface="Arial"/>
              </a:rPr>
              <a:t>a</a:t>
            </a:r>
            <a:r>
              <a:rPr sz="1200" spc="-35" dirty="0">
                <a:latin typeface="Arial"/>
                <a:cs typeface="Arial"/>
              </a:rPr>
              <a:t> </a:t>
            </a:r>
            <a:r>
              <a:rPr sz="1200" spc="-65" dirty="0">
                <a:latin typeface="Arial"/>
                <a:cs typeface="Arial"/>
              </a:rPr>
              <a:t>ser</a:t>
            </a:r>
            <a:r>
              <a:rPr sz="1200" spc="-35" dirty="0">
                <a:latin typeface="Arial"/>
                <a:cs typeface="Arial"/>
              </a:rPr>
              <a:t> </a:t>
            </a:r>
            <a:r>
              <a:rPr sz="1200" spc="-70" dirty="0">
                <a:latin typeface="Arial"/>
                <a:cs typeface="Arial"/>
              </a:rPr>
              <a:t>grabados</a:t>
            </a:r>
            <a:r>
              <a:rPr sz="1200" spc="-35" dirty="0">
                <a:latin typeface="Arial"/>
                <a:cs typeface="Arial"/>
              </a:rPr>
              <a:t> </a:t>
            </a:r>
            <a:r>
              <a:rPr sz="1200" spc="-50" dirty="0">
                <a:latin typeface="Arial"/>
                <a:cs typeface="Arial"/>
              </a:rPr>
              <a:t>en</a:t>
            </a:r>
            <a:r>
              <a:rPr sz="1200" spc="-35" dirty="0">
                <a:latin typeface="Arial"/>
                <a:cs typeface="Arial"/>
              </a:rPr>
              <a:t> </a:t>
            </a:r>
            <a:r>
              <a:rPr sz="1200" spc="-40" dirty="0">
                <a:latin typeface="Arial"/>
                <a:cs typeface="Arial"/>
              </a:rPr>
              <a:t>video</a:t>
            </a:r>
            <a:r>
              <a:rPr sz="1200" spc="-35" dirty="0">
                <a:latin typeface="Arial"/>
                <a:cs typeface="Arial"/>
              </a:rPr>
              <a:t> </a:t>
            </a:r>
            <a:r>
              <a:rPr sz="1200" spc="-60" dirty="0">
                <a:latin typeface="Arial"/>
                <a:cs typeface="Arial"/>
              </a:rPr>
              <a:t>y</a:t>
            </a:r>
            <a:r>
              <a:rPr sz="1200" spc="-35" dirty="0">
                <a:latin typeface="Arial"/>
                <a:cs typeface="Arial"/>
              </a:rPr>
              <a:t> </a:t>
            </a:r>
            <a:r>
              <a:rPr sz="1200" spc="-90" dirty="0">
                <a:latin typeface="Arial"/>
                <a:cs typeface="Arial"/>
              </a:rPr>
              <a:t>su</a:t>
            </a:r>
            <a:r>
              <a:rPr sz="1200" spc="-30" dirty="0">
                <a:latin typeface="Arial"/>
                <a:cs typeface="Arial"/>
              </a:rPr>
              <a:t> </a:t>
            </a:r>
            <a:r>
              <a:rPr sz="1200" spc="-35" dirty="0">
                <a:latin typeface="Arial"/>
                <a:cs typeface="Arial"/>
              </a:rPr>
              <a:t>comportamiento </a:t>
            </a:r>
            <a:r>
              <a:rPr sz="1200" spc="-50" dirty="0">
                <a:latin typeface="Arial"/>
                <a:cs typeface="Arial"/>
              </a:rPr>
              <a:t>puede</a:t>
            </a:r>
            <a:r>
              <a:rPr sz="1200" spc="-35" dirty="0">
                <a:latin typeface="Arial"/>
                <a:cs typeface="Arial"/>
              </a:rPr>
              <a:t> </a:t>
            </a:r>
            <a:r>
              <a:rPr sz="1200" spc="-25" dirty="0">
                <a:latin typeface="Arial"/>
                <a:cs typeface="Arial"/>
              </a:rPr>
              <a:t>ser diferente</a:t>
            </a:r>
            <a:r>
              <a:rPr sz="1200" spc="-45" dirty="0">
                <a:latin typeface="Arial"/>
                <a:cs typeface="Arial"/>
              </a:rPr>
              <a:t> </a:t>
            </a:r>
            <a:r>
              <a:rPr sz="1200" spc="-50" dirty="0">
                <a:latin typeface="Arial"/>
                <a:cs typeface="Arial"/>
              </a:rPr>
              <a:t>en</a:t>
            </a:r>
            <a:r>
              <a:rPr sz="1200" spc="-40" dirty="0">
                <a:latin typeface="Arial"/>
                <a:cs typeface="Arial"/>
              </a:rPr>
              <a:t> </a:t>
            </a:r>
            <a:r>
              <a:rPr sz="1200" spc="-60" dirty="0">
                <a:latin typeface="Arial"/>
                <a:cs typeface="Arial"/>
              </a:rPr>
              <a:t>presencia</a:t>
            </a:r>
            <a:r>
              <a:rPr sz="1200" spc="-40" dirty="0">
                <a:latin typeface="Arial"/>
                <a:cs typeface="Arial"/>
              </a:rPr>
              <a:t> </a:t>
            </a:r>
            <a:r>
              <a:rPr sz="1200" spc="-50" dirty="0">
                <a:latin typeface="Arial"/>
                <a:cs typeface="Arial"/>
              </a:rPr>
              <a:t>de</a:t>
            </a:r>
            <a:r>
              <a:rPr sz="1200" spc="-40" dirty="0">
                <a:latin typeface="Arial"/>
                <a:cs typeface="Arial"/>
              </a:rPr>
              <a:t> </a:t>
            </a:r>
            <a:r>
              <a:rPr sz="1200" spc="-55" dirty="0">
                <a:latin typeface="Arial"/>
                <a:cs typeface="Arial"/>
              </a:rPr>
              <a:t>una</a:t>
            </a:r>
            <a:r>
              <a:rPr sz="1200" spc="-40" dirty="0">
                <a:latin typeface="Arial"/>
                <a:cs typeface="Arial"/>
              </a:rPr>
              <a:t> </a:t>
            </a:r>
            <a:r>
              <a:rPr sz="1200" spc="-10" dirty="0">
                <a:latin typeface="Arial"/>
                <a:cs typeface="Arial"/>
              </a:rPr>
              <a:t>cámara.</a:t>
            </a:r>
            <a:endParaRPr sz="1200">
              <a:latin typeface="Arial"/>
              <a:cs typeface="Arial"/>
            </a:endParaRPr>
          </a:p>
          <a:p>
            <a:pPr marL="12700" marR="88900" indent="110489">
              <a:lnSpc>
                <a:spcPct val="121700"/>
              </a:lnSpc>
              <a:spcBef>
                <a:spcPts val="575"/>
              </a:spcBef>
              <a:buChar char="•"/>
              <a:tabLst>
                <a:tab pos="123189" algn="l"/>
              </a:tabLst>
            </a:pPr>
            <a:r>
              <a:rPr sz="1200" spc="-75" dirty="0">
                <a:latin typeface="Arial"/>
                <a:cs typeface="Arial"/>
              </a:rPr>
              <a:t>Debe</a:t>
            </a:r>
            <a:r>
              <a:rPr sz="1200" spc="-40" dirty="0">
                <a:latin typeface="Arial"/>
                <a:cs typeface="Arial"/>
              </a:rPr>
              <a:t> </a:t>
            </a:r>
            <a:r>
              <a:rPr sz="1200" spc="-30" dirty="0">
                <a:latin typeface="Arial"/>
                <a:cs typeface="Arial"/>
              </a:rPr>
              <a:t>obtener</a:t>
            </a:r>
            <a:r>
              <a:rPr sz="1200" spc="-35" dirty="0">
                <a:latin typeface="Arial"/>
                <a:cs typeface="Arial"/>
              </a:rPr>
              <a:t> el</a:t>
            </a:r>
            <a:r>
              <a:rPr sz="1200" spc="-40" dirty="0">
                <a:latin typeface="Arial"/>
                <a:cs typeface="Arial"/>
              </a:rPr>
              <a:t> consentimiento</a:t>
            </a:r>
            <a:r>
              <a:rPr sz="1200" spc="-35" dirty="0">
                <a:latin typeface="Arial"/>
                <a:cs typeface="Arial"/>
              </a:rPr>
              <a:t> </a:t>
            </a:r>
            <a:r>
              <a:rPr sz="1200" spc="-50" dirty="0">
                <a:latin typeface="Arial"/>
                <a:cs typeface="Arial"/>
              </a:rPr>
              <a:t>de</a:t>
            </a:r>
            <a:r>
              <a:rPr sz="1200" spc="-35" dirty="0">
                <a:latin typeface="Arial"/>
                <a:cs typeface="Arial"/>
              </a:rPr>
              <a:t> </a:t>
            </a:r>
            <a:r>
              <a:rPr sz="1200" spc="-65" dirty="0">
                <a:latin typeface="Arial"/>
                <a:cs typeface="Arial"/>
              </a:rPr>
              <a:t>madres,</a:t>
            </a:r>
            <a:r>
              <a:rPr sz="1200" spc="-40" dirty="0">
                <a:latin typeface="Arial"/>
                <a:cs typeface="Arial"/>
              </a:rPr>
              <a:t> </a:t>
            </a:r>
            <a:r>
              <a:rPr sz="1200" spc="-65" dirty="0">
                <a:latin typeface="Arial"/>
                <a:cs typeface="Arial"/>
              </a:rPr>
              <a:t>madres</a:t>
            </a:r>
            <a:r>
              <a:rPr sz="1200" spc="-35" dirty="0">
                <a:latin typeface="Arial"/>
                <a:cs typeface="Arial"/>
              </a:rPr>
              <a:t> </a:t>
            </a:r>
            <a:r>
              <a:rPr sz="1200" spc="-40" dirty="0">
                <a:latin typeface="Arial"/>
                <a:cs typeface="Arial"/>
              </a:rPr>
              <a:t>o</a:t>
            </a:r>
            <a:r>
              <a:rPr sz="1200" spc="-35" dirty="0">
                <a:latin typeface="Arial"/>
                <a:cs typeface="Arial"/>
              </a:rPr>
              <a:t> </a:t>
            </a:r>
            <a:r>
              <a:rPr sz="1200" spc="-25" dirty="0">
                <a:latin typeface="Arial"/>
                <a:cs typeface="Arial"/>
              </a:rPr>
              <a:t>tutores,</a:t>
            </a:r>
            <a:r>
              <a:rPr sz="1200" spc="-40" dirty="0">
                <a:latin typeface="Arial"/>
                <a:cs typeface="Arial"/>
              </a:rPr>
              <a:t> </a:t>
            </a:r>
            <a:r>
              <a:rPr sz="1200" spc="-20" dirty="0">
                <a:latin typeface="Arial"/>
                <a:cs typeface="Arial"/>
              </a:rPr>
              <a:t>por</a:t>
            </a:r>
            <a:r>
              <a:rPr sz="1200" spc="-35" dirty="0">
                <a:latin typeface="Arial"/>
                <a:cs typeface="Arial"/>
              </a:rPr>
              <a:t> </a:t>
            </a:r>
            <a:r>
              <a:rPr sz="1200" spc="-25" dirty="0">
                <a:latin typeface="Arial"/>
                <a:cs typeface="Arial"/>
              </a:rPr>
              <a:t>lo </a:t>
            </a:r>
            <a:r>
              <a:rPr sz="1200" spc="-45" dirty="0">
                <a:latin typeface="Arial"/>
                <a:cs typeface="Arial"/>
              </a:rPr>
              <a:t>que </a:t>
            </a:r>
            <a:r>
              <a:rPr sz="1200" spc="-50" dirty="0">
                <a:latin typeface="Arial"/>
                <a:cs typeface="Arial"/>
              </a:rPr>
              <a:t>debe</a:t>
            </a:r>
            <a:r>
              <a:rPr sz="1200" spc="-40" dirty="0">
                <a:latin typeface="Arial"/>
                <a:cs typeface="Arial"/>
              </a:rPr>
              <a:t> </a:t>
            </a:r>
            <a:r>
              <a:rPr sz="1200" spc="-35" dirty="0">
                <a:latin typeface="Arial"/>
                <a:cs typeface="Arial"/>
              </a:rPr>
              <a:t>planificar</a:t>
            </a:r>
            <a:r>
              <a:rPr sz="1200" spc="-40" dirty="0">
                <a:latin typeface="Arial"/>
                <a:cs typeface="Arial"/>
              </a:rPr>
              <a:t> </a:t>
            </a:r>
            <a:r>
              <a:rPr sz="1200" spc="-65" dirty="0">
                <a:latin typeface="Arial"/>
                <a:cs typeface="Arial"/>
              </a:rPr>
              <a:t>con</a:t>
            </a:r>
            <a:r>
              <a:rPr sz="1200" spc="-40" dirty="0">
                <a:latin typeface="Arial"/>
                <a:cs typeface="Arial"/>
              </a:rPr>
              <a:t> </a:t>
            </a:r>
            <a:r>
              <a:rPr sz="1200" spc="-10" dirty="0">
                <a:latin typeface="Arial"/>
                <a:cs typeface="Arial"/>
              </a:rPr>
              <a:t>antelación.</a:t>
            </a:r>
            <a:endParaRPr sz="1200">
              <a:latin typeface="Arial"/>
              <a:cs typeface="Arial"/>
            </a:endParaRPr>
          </a:p>
          <a:p>
            <a:pPr marL="12700" marR="160655" indent="110489">
              <a:lnSpc>
                <a:spcPct val="121700"/>
              </a:lnSpc>
              <a:spcBef>
                <a:spcPts val="575"/>
              </a:spcBef>
              <a:buChar char="•"/>
              <a:tabLst>
                <a:tab pos="123189" algn="l"/>
              </a:tabLst>
            </a:pPr>
            <a:r>
              <a:rPr sz="1200" spc="-135" dirty="0">
                <a:latin typeface="Arial"/>
                <a:cs typeface="Arial"/>
              </a:rPr>
              <a:t>La</a:t>
            </a:r>
            <a:r>
              <a:rPr sz="1200" spc="-40" dirty="0">
                <a:latin typeface="Arial"/>
                <a:cs typeface="Arial"/>
              </a:rPr>
              <a:t> transcripción </a:t>
            </a:r>
            <a:r>
              <a:rPr sz="1200" spc="-45" dirty="0">
                <a:latin typeface="Arial"/>
                <a:cs typeface="Arial"/>
              </a:rPr>
              <a:t>lleva</a:t>
            </a:r>
            <a:r>
              <a:rPr sz="1200" spc="-40" dirty="0">
                <a:latin typeface="Arial"/>
                <a:cs typeface="Arial"/>
              </a:rPr>
              <a:t> </a:t>
            </a:r>
            <a:r>
              <a:rPr sz="1200" spc="-55" dirty="0">
                <a:latin typeface="Arial"/>
                <a:cs typeface="Arial"/>
              </a:rPr>
              <a:t>mucho</a:t>
            </a:r>
            <a:r>
              <a:rPr sz="1200" spc="-35" dirty="0">
                <a:latin typeface="Arial"/>
                <a:cs typeface="Arial"/>
              </a:rPr>
              <a:t> </a:t>
            </a:r>
            <a:r>
              <a:rPr sz="1200" spc="-30" dirty="0">
                <a:latin typeface="Arial"/>
                <a:cs typeface="Arial"/>
              </a:rPr>
              <a:t>tiempo,</a:t>
            </a:r>
            <a:r>
              <a:rPr sz="1200" spc="-40" dirty="0">
                <a:latin typeface="Arial"/>
                <a:cs typeface="Arial"/>
              </a:rPr>
              <a:t> </a:t>
            </a:r>
            <a:r>
              <a:rPr sz="1200" spc="-20" dirty="0">
                <a:latin typeface="Arial"/>
                <a:cs typeface="Arial"/>
              </a:rPr>
              <a:t>por</a:t>
            </a:r>
            <a:r>
              <a:rPr sz="1200" spc="-40" dirty="0">
                <a:latin typeface="Arial"/>
                <a:cs typeface="Arial"/>
              </a:rPr>
              <a:t> </a:t>
            </a:r>
            <a:r>
              <a:rPr sz="1200" spc="-10" dirty="0">
                <a:latin typeface="Arial"/>
                <a:cs typeface="Arial"/>
              </a:rPr>
              <a:t>lo</a:t>
            </a:r>
            <a:r>
              <a:rPr sz="1200" spc="-35" dirty="0">
                <a:latin typeface="Arial"/>
                <a:cs typeface="Arial"/>
              </a:rPr>
              <a:t> </a:t>
            </a:r>
            <a:r>
              <a:rPr sz="1200" spc="-45" dirty="0">
                <a:latin typeface="Arial"/>
                <a:cs typeface="Arial"/>
              </a:rPr>
              <a:t>que</a:t>
            </a:r>
            <a:r>
              <a:rPr sz="1200" spc="-40" dirty="0">
                <a:latin typeface="Arial"/>
                <a:cs typeface="Arial"/>
              </a:rPr>
              <a:t> </a:t>
            </a:r>
            <a:r>
              <a:rPr sz="1200" spc="-50" dirty="0">
                <a:latin typeface="Arial"/>
                <a:cs typeface="Arial"/>
              </a:rPr>
              <a:t>debe</a:t>
            </a:r>
            <a:r>
              <a:rPr sz="1200" spc="-40" dirty="0">
                <a:latin typeface="Arial"/>
                <a:cs typeface="Arial"/>
              </a:rPr>
              <a:t> </a:t>
            </a:r>
            <a:r>
              <a:rPr sz="1200" spc="-75" dirty="0">
                <a:latin typeface="Arial"/>
                <a:cs typeface="Arial"/>
              </a:rPr>
              <a:t>asegurarse</a:t>
            </a:r>
            <a:r>
              <a:rPr sz="1200" spc="-40" dirty="0">
                <a:latin typeface="Arial"/>
                <a:cs typeface="Arial"/>
              </a:rPr>
              <a:t> </a:t>
            </a:r>
            <a:r>
              <a:rPr sz="1200" spc="-25" dirty="0">
                <a:latin typeface="Arial"/>
                <a:cs typeface="Arial"/>
              </a:rPr>
              <a:t>de </a:t>
            </a:r>
            <a:r>
              <a:rPr sz="1200" spc="-45" dirty="0">
                <a:latin typeface="Arial"/>
                <a:cs typeface="Arial"/>
              </a:rPr>
              <a:t>que </a:t>
            </a:r>
            <a:r>
              <a:rPr sz="1200" spc="-50" dirty="0">
                <a:latin typeface="Arial"/>
                <a:cs typeface="Arial"/>
              </a:rPr>
              <a:t>la</a:t>
            </a:r>
            <a:r>
              <a:rPr sz="1200" spc="-45" dirty="0">
                <a:latin typeface="Arial"/>
                <a:cs typeface="Arial"/>
              </a:rPr>
              <a:t> cantidad</a:t>
            </a:r>
            <a:r>
              <a:rPr sz="1200" spc="-40" dirty="0">
                <a:latin typeface="Arial"/>
                <a:cs typeface="Arial"/>
              </a:rPr>
              <a:t> </a:t>
            </a:r>
            <a:r>
              <a:rPr sz="1200" spc="-50" dirty="0">
                <a:latin typeface="Arial"/>
                <a:cs typeface="Arial"/>
              </a:rPr>
              <a:t>de</a:t>
            </a:r>
            <a:r>
              <a:rPr sz="1200" spc="-45" dirty="0">
                <a:latin typeface="Arial"/>
                <a:cs typeface="Arial"/>
              </a:rPr>
              <a:t> diálogo que</a:t>
            </a:r>
            <a:r>
              <a:rPr sz="1200" spc="-40" dirty="0">
                <a:latin typeface="Arial"/>
                <a:cs typeface="Arial"/>
              </a:rPr>
              <a:t> </a:t>
            </a:r>
            <a:r>
              <a:rPr sz="1200" spc="-60" dirty="0">
                <a:latin typeface="Arial"/>
                <a:cs typeface="Arial"/>
              </a:rPr>
              <a:t>planea</a:t>
            </a:r>
            <a:r>
              <a:rPr sz="1200" spc="-45" dirty="0">
                <a:latin typeface="Arial"/>
                <a:cs typeface="Arial"/>
              </a:rPr>
              <a:t> </a:t>
            </a:r>
            <a:r>
              <a:rPr sz="1200" spc="-30" dirty="0">
                <a:latin typeface="Arial"/>
                <a:cs typeface="Arial"/>
              </a:rPr>
              <a:t>transcribir</a:t>
            </a:r>
            <a:r>
              <a:rPr sz="1200" spc="-45" dirty="0">
                <a:latin typeface="Arial"/>
                <a:cs typeface="Arial"/>
              </a:rPr>
              <a:t> </a:t>
            </a:r>
            <a:r>
              <a:rPr sz="1200" spc="-100" dirty="0">
                <a:latin typeface="Arial"/>
                <a:cs typeface="Arial"/>
              </a:rPr>
              <a:t>sea</a:t>
            </a:r>
            <a:r>
              <a:rPr sz="1200" spc="-40" dirty="0">
                <a:latin typeface="Arial"/>
                <a:cs typeface="Arial"/>
              </a:rPr>
              <a:t> </a:t>
            </a:r>
            <a:r>
              <a:rPr sz="1200" spc="-10" dirty="0">
                <a:latin typeface="Arial"/>
                <a:cs typeface="Arial"/>
              </a:rPr>
              <a:t>manejable.</a:t>
            </a:r>
            <a:endParaRPr sz="1200">
              <a:latin typeface="Arial"/>
              <a:cs typeface="Arial"/>
            </a:endParaRPr>
          </a:p>
          <a:p>
            <a:pPr marL="12700" marR="111125">
              <a:lnSpc>
                <a:spcPct val="120800"/>
              </a:lnSpc>
              <a:spcBef>
                <a:spcPts val="590"/>
              </a:spcBef>
            </a:pPr>
            <a:r>
              <a:rPr sz="1200" b="1" spc="-65" dirty="0">
                <a:latin typeface="Arial"/>
                <a:cs typeface="Arial"/>
              </a:rPr>
              <a:t>Ideal</a:t>
            </a:r>
            <a:r>
              <a:rPr sz="1200" b="1" spc="-55" dirty="0">
                <a:latin typeface="Arial"/>
                <a:cs typeface="Arial"/>
              </a:rPr>
              <a:t> </a:t>
            </a:r>
            <a:r>
              <a:rPr sz="1200" b="1" spc="-75" dirty="0">
                <a:latin typeface="Arial"/>
                <a:cs typeface="Arial"/>
              </a:rPr>
              <a:t>para:</a:t>
            </a:r>
            <a:r>
              <a:rPr sz="1200" b="1" spc="-40" dirty="0">
                <a:latin typeface="Arial"/>
                <a:cs typeface="Arial"/>
              </a:rPr>
              <a:t> </a:t>
            </a:r>
            <a:r>
              <a:rPr sz="1200" spc="-70" dirty="0">
                <a:latin typeface="Arial"/>
                <a:cs typeface="Arial"/>
              </a:rPr>
              <a:t>si</a:t>
            </a:r>
            <a:r>
              <a:rPr sz="1200" spc="-40" dirty="0">
                <a:latin typeface="Arial"/>
                <a:cs typeface="Arial"/>
              </a:rPr>
              <a:t> </a:t>
            </a:r>
            <a:r>
              <a:rPr sz="1200" spc="-80" dirty="0">
                <a:latin typeface="Arial"/>
                <a:cs typeface="Arial"/>
              </a:rPr>
              <a:t>desea</a:t>
            </a:r>
            <a:r>
              <a:rPr sz="1200" spc="-45" dirty="0">
                <a:latin typeface="Arial"/>
                <a:cs typeface="Arial"/>
              </a:rPr>
              <a:t> </a:t>
            </a:r>
            <a:r>
              <a:rPr sz="1200" spc="-55" dirty="0">
                <a:latin typeface="Arial"/>
                <a:cs typeface="Arial"/>
              </a:rPr>
              <a:t>examinar</a:t>
            </a:r>
            <a:r>
              <a:rPr sz="1200" spc="-45" dirty="0">
                <a:latin typeface="Arial"/>
                <a:cs typeface="Arial"/>
              </a:rPr>
              <a:t> </a:t>
            </a:r>
            <a:r>
              <a:rPr sz="1200" spc="-40" dirty="0">
                <a:latin typeface="Arial"/>
                <a:cs typeface="Arial"/>
              </a:rPr>
              <a:t>un </a:t>
            </a:r>
            <a:r>
              <a:rPr sz="1200" spc="-45" dirty="0">
                <a:latin typeface="Arial"/>
                <a:cs typeface="Arial"/>
              </a:rPr>
              <a:t>episodio </a:t>
            </a:r>
            <a:r>
              <a:rPr sz="1200" spc="-95" dirty="0">
                <a:latin typeface="Arial"/>
                <a:cs typeface="Arial"/>
              </a:rPr>
              <a:t>más</a:t>
            </a:r>
            <a:r>
              <a:rPr sz="1200" spc="-45" dirty="0">
                <a:latin typeface="Arial"/>
                <a:cs typeface="Arial"/>
              </a:rPr>
              <a:t> largo</a:t>
            </a:r>
            <a:r>
              <a:rPr sz="1200" spc="-40" dirty="0">
                <a:latin typeface="Arial"/>
                <a:cs typeface="Arial"/>
              </a:rPr>
              <a:t> </a:t>
            </a:r>
            <a:r>
              <a:rPr sz="1200" spc="-50" dirty="0">
                <a:latin typeface="Arial"/>
                <a:cs typeface="Arial"/>
              </a:rPr>
              <a:t>de</a:t>
            </a:r>
            <a:r>
              <a:rPr sz="1200" spc="-45" dirty="0">
                <a:latin typeface="Arial"/>
                <a:cs typeface="Arial"/>
              </a:rPr>
              <a:t> diálogo</a:t>
            </a:r>
            <a:r>
              <a:rPr sz="1200" spc="-40" dirty="0">
                <a:latin typeface="Arial"/>
                <a:cs typeface="Arial"/>
              </a:rPr>
              <a:t> </a:t>
            </a:r>
            <a:r>
              <a:rPr sz="1200" spc="-25" dirty="0">
                <a:latin typeface="Arial"/>
                <a:cs typeface="Arial"/>
              </a:rPr>
              <a:t>con </a:t>
            </a:r>
            <a:r>
              <a:rPr sz="1200" spc="-55" dirty="0">
                <a:latin typeface="Arial"/>
                <a:cs typeface="Arial"/>
              </a:rPr>
              <a:t>mucho</a:t>
            </a:r>
            <a:r>
              <a:rPr sz="1200" spc="-35" dirty="0">
                <a:latin typeface="Arial"/>
                <a:cs typeface="Arial"/>
              </a:rPr>
              <a:t> </a:t>
            </a:r>
            <a:r>
              <a:rPr sz="1200" spc="-30" dirty="0">
                <a:latin typeface="Arial"/>
                <a:cs typeface="Arial"/>
              </a:rPr>
              <a:t>detalle;</a:t>
            </a:r>
            <a:r>
              <a:rPr sz="1200" spc="-35" dirty="0">
                <a:latin typeface="Arial"/>
                <a:cs typeface="Arial"/>
              </a:rPr>
              <a:t> </a:t>
            </a:r>
            <a:r>
              <a:rPr sz="1200" spc="-70" dirty="0">
                <a:latin typeface="Arial"/>
                <a:cs typeface="Arial"/>
              </a:rPr>
              <a:t>si</a:t>
            </a:r>
            <a:r>
              <a:rPr sz="1200" spc="-30" dirty="0">
                <a:latin typeface="Arial"/>
                <a:cs typeface="Arial"/>
              </a:rPr>
              <a:t> </a:t>
            </a:r>
            <a:r>
              <a:rPr sz="1200" spc="-80" dirty="0">
                <a:latin typeface="Arial"/>
                <a:cs typeface="Arial"/>
              </a:rPr>
              <a:t>desea</a:t>
            </a:r>
            <a:r>
              <a:rPr sz="1200" spc="-35" dirty="0">
                <a:latin typeface="Arial"/>
                <a:cs typeface="Arial"/>
              </a:rPr>
              <a:t> </a:t>
            </a:r>
            <a:r>
              <a:rPr sz="1200" spc="-55" dirty="0">
                <a:latin typeface="Arial"/>
                <a:cs typeface="Arial"/>
              </a:rPr>
              <a:t>observar</a:t>
            </a:r>
            <a:r>
              <a:rPr sz="1200" spc="-35" dirty="0">
                <a:latin typeface="Arial"/>
                <a:cs typeface="Arial"/>
              </a:rPr>
              <a:t> </a:t>
            </a:r>
            <a:r>
              <a:rPr sz="1200" spc="-50" dirty="0">
                <a:latin typeface="Arial"/>
                <a:cs typeface="Arial"/>
              </a:rPr>
              <a:t>la</a:t>
            </a:r>
            <a:r>
              <a:rPr sz="1200" spc="-30" dirty="0">
                <a:latin typeface="Arial"/>
                <a:cs typeface="Arial"/>
              </a:rPr>
              <a:t> </a:t>
            </a:r>
            <a:r>
              <a:rPr sz="1200" spc="-40" dirty="0">
                <a:latin typeface="Arial"/>
                <a:cs typeface="Arial"/>
              </a:rPr>
              <a:t>interacción</a:t>
            </a:r>
            <a:r>
              <a:rPr sz="1200" spc="-35" dirty="0">
                <a:latin typeface="Arial"/>
                <a:cs typeface="Arial"/>
              </a:rPr>
              <a:t> </a:t>
            </a:r>
            <a:r>
              <a:rPr sz="1200" spc="-40" dirty="0">
                <a:latin typeface="Arial"/>
                <a:cs typeface="Arial"/>
              </a:rPr>
              <a:t>no</a:t>
            </a:r>
            <a:r>
              <a:rPr sz="1200" spc="-30" dirty="0">
                <a:latin typeface="Arial"/>
                <a:cs typeface="Arial"/>
              </a:rPr>
              <a:t> </a:t>
            </a:r>
            <a:r>
              <a:rPr sz="1200" spc="-40" dirty="0">
                <a:latin typeface="Arial"/>
                <a:cs typeface="Arial"/>
              </a:rPr>
              <a:t>verbal;</a:t>
            </a:r>
            <a:r>
              <a:rPr sz="1200" spc="-35" dirty="0">
                <a:latin typeface="Arial"/>
                <a:cs typeface="Arial"/>
              </a:rPr>
              <a:t> </a:t>
            </a:r>
            <a:r>
              <a:rPr sz="1200" spc="-70" dirty="0">
                <a:latin typeface="Arial"/>
                <a:cs typeface="Arial"/>
              </a:rPr>
              <a:t>si</a:t>
            </a:r>
            <a:r>
              <a:rPr sz="1200" spc="-35" dirty="0">
                <a:latin typeface="Arial"/>
                <a:cs typeface="Arial"/>
              </a:rPr>
              <a:t> quiere</a:t>
            </a:r>
            <a:r>
              <a:rPr sz="1200" spc="-30" dirty="0">
                <a:latin typeface="Arial"/>
                <a:cs typeface="Arial"/>
              </a:rPr>
              <a:t> </a:t>
            </a:r>
            <a:r>
              <a:rPr sz="1200" spc="-25" dirty="0">
                <a:latin typeface="Arial"/>
                <a:cs typeface="Arial"/>
              </a:rPr>
              <a:t>ver </a:t>
            </a:r>
            <a:r>
              <a:rPr sz="1200" spc="-55" dirty="0">
                <a:latin typeface="Arial"/>
                <a:cs typeface="Arial"/>
              </a:rPr>
              <a:t>varios</a:t>
            </a:r>
            <a:r>
              <a:rPr sz="1200" spc="-45" dirty="0">
                <a:latin typeface="Arial"/>
                <a:cs typeface="Arial"/>
              </a:rPr>
              <a:t> </a:t>
            </a:r>
            <a:r>
              <a:rPr sz="1200" spc="-65" dirty="0">
                <a:latin typeface="Arial"/>
                <a:cs typeface="Arial"/>
              </a:rPr>
              <a:t>códigos</a:t>
            </a:r>
            <a:r>
              <a:rPr sz="1200" spc="-45" dirty="0">
                <a:latin typeface="Arial"/>
                <a:cs typeface="Arial"/>
              </a:rPr>
              <a:t> </a:t>
            </a:r>
            <a:r>
              <a:rPr sz="1200" spc="-100" dirty="0">
                <a:latin typeface="Arial"/>
                <a:cs typeface="Arial"/>
              </a:rPr>
              <a:t>a</a:t>
            </a:r>
            <a:r>
              <a:rPr sz="1200" spc="-40" dirty="0">
                <a:latin typeface="Arial"/>
                <a:cs typeface="Arial"/>
              </a:rPr>
              <a:t> </a:t>
            </a:r>
            <a:r>
              <a:rPr sz="1200" spc="-50" dirty="0">
                <a:latin typeface="Arial"/>
                <a:cs typeface="Arial"/>
              </a:rPr>
              <a:t>la</a:t>
            </a:r>
            <a:r>
              <a:rPr sz="1200" spc="-45" dirty="0">
                <a:latin typeface="Arial"/>
                <a:cs typeface="Arial"/>
              </a:rPr>
              <a:t> </a:t>
            </a:r>
            <a:r>
              <a:rPr sz="1200" spc="-20" dirty="0">
                <a:latin typeface="Arial"/>
                <a:cs typeface="Arial"/>
              </a:rPr>
              <a:t>vez.</a:t>
            </a:r>
            <a:endParaRPr sz="1200">
              <a:latin typeface="Arial"/>
              <a:cs typeface="Arial"/>
            </a:endParaRPr>
          </a:p>
          <a:p>
            <a:pPr marL="12700">
              <a:lnSpc>
                <a:spcPct val="100000"/>
              </a:lnSpc>
              <a:spcBef>
                <a:spcPts val="915"/>
              </a:spcBef>
            </a:pPr>
            <a:r>
              <a:rPr sz="1200" b="1" spc="-100" dirty="0">
                <a:latin typeface="Arial"/>
                <a:cs typeface="Arial"/>
              </a:rPr>
              <a:t>Puede</a:t>
            </a:r>
            <a:r>
              <a:rPr sz="1200" b="1" spc="-50" dirty="0">
                <a:latin typeface="Arial"/>
                <a:cs typeface="Arial"/>
              </a:rPr>
              <a:t> </a:t>
            </a:r>
            <a:r>
              <a:rPr sz="1200" b="1" spc="-80" dirty="0">
                <a:latin typeface="Arial"/>
                <a:cs typeface="Arial"/>
              </a:rPr>
              <a:t>utilizarse</a:t>
            </a:r>
            <a:r>
              <a:rPr sz="1200" b="1" spc="-45" dirty="0">
                <a:latin typeface="Arial"/>
                <a:cs typeface="Arial"/>
              </a:rPr>
              <a:t> </a:t>
            </a:r>
            <a:r>
              <a:rPr sz="1200" b="1" spc="-125" dirty="0">
                <a:latin typeface="Arial"/>
                <a:cs typeface="Arial"/>
              </a:rPr>
              <a:t>con</a:t>
            </a:r>
            <a:r>
              <a:rPr sz="1200" b="1" spc="-45" dirty="0">
                <a:latin typeface="Arial"/>
                <a:cs typeface="Arial"/>
              </a:rPr>
              <a:t> </a:t>
            </a:r>
            <a:r>
              <a:rPr sz="1200" b="1" spc="-75" dirty="0">
                <a:latin typeface="Arial"/>
                <a:cs typeface="Arial"/>
              </a:rPr>
              <a:t>plantillas:</a:t>
            </a:r>
            <a:r>
              <a:rPr sz="1200" b="1" spc="-35" dirty="0">
                <a:latin typeface="Arial"/>
                <a:cs typeface="Arial"/>
              </a:rPr>
              <a:t> </a:t>
            </a:r>
            <a:r>
              <a:rPr sz="1200" spc="-60" dirty="0">
                <a:latin typeface="Arial"/>
                <a:cs typeface="Arial"/>
              </a:rPr>
              <a:t>2A;</a:t>
            </a:r>
            <a:r>
              <a:rPr sz="1200" spc="-50" dirty="0">
                <a:latin typeface="Arial"/>
                <a:cs typeface="Arial"/>
              </a:rPr>
              <a:t> </a:t>
            </a:r>
            <a:r>
              <a:rPr sz="1200" spc="-100" dirty="0">
                <a:latin typeface="Arial"/>
                <a:cs typeface="Arial"/>
              </a:rPr>
              <a:t>2C;</a:t>
            </a:r>
            <a:r>
              <a:rPr sz="1200" spc="-45" dirty="0">
                <a:latin typeface="Arial"/>
                <a:cs typeface="Arial"/>
              </a:rPr>
              <a:t> </a:t>
            </a:r>
            <a:r>
              <a:rPr sz="1200" spc="-25" dirty="0">
                <a:latin typeface="Arial"/>
                <a:cs typeface="Arial"/>
              </a:rPr>
              <a:t>2E</a:t>
            </a:r>
            <a:endParaRPr sz="1200">
              <a:latin typeface="Arial"/>
              <a:cs typeface="Arial"/>
            </a:endParaRPr>
          </a:p>
        </p:txBody>
      </p:sp>
      <p:pic>
        <p:nvPicPr>
          <p:cNvPr id="4" name="object 4"/>
          <p:cNvPicPr/>
          <p:nvPr/>
        </p:nvPicPr>
        <p:blipFill>
          <a:blip r:embed="rId2" cstate="print"/>
          <a:stretch>
            <a:fillRect/>
          </a:stretch>
        </p:blipFill>
        <p:spPr>
          <a:xfrm>
            <a:off x="5572005" y="518039"/>
            <a:ext cx="4671695" cy="1857375"/>
          </a:xfrm>
          <a:prstGeom prst="rect">
            <a:avLst/>
          </a:prstGeom>
        </p:spPr>
      </p:pic>
      <p:pic>
        <p:nvPicPr>
          <p:cNvPr id="5" name="object 5"/>
          <p:cNvPicPr/>
          <p:nvPr/>
        </p:nvPicPr>
        <p:blipFill>
          <a:blip r:embed="rId3" cstate="print"/>
          <a:stretch>
            <a:fillRect/>
          </a:stretch>
        </p:blipFill>
        <p:spPr>
          <a:xfrm>
            <a:off x="5570099" y="2557291"/>
            <a:ext cx="4675503" cy="2192653"/>
          </a:xfrm>
          <a:prstGeom prst="rect">
            <a:avLst/>
          </a:prstGeom>
        </p:spPr>
      </p:pic>
      <p:pic>
        <p:nvPicPr>
          <p:cNvPr id="6" name="object 6"/>
          <p:cNvPicPr/>
          <p:nvPr/>
        </p:nvPicPr>
        <p:blipFill>
          <a:blip r:embed="rId4" cstate="print"/>
          <a:stretch>
            <a:fillRect/>
          </a:stretch>
        </p:blipFill>
        <p:spPr>
          <a:xfrm>
            <a:off x="5500249" y="4959603"/>
            <a:ext cx="4744720" cy="213804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316175" y="618116"/>
            <a:ext cx="2455545" cy="299720"/>
          </a:xfrm>
          <a:prstGeom prst="rect">
            <a:avLst/>
          </a:prstGeom>
        </p:spPr>
        <p:txBody>
          <a:bodyPr vert="horz" wrap="square" lIns="0" tIns="12700" rIns="0" bIns="0" rtlCol="0">
            <a:spAutoFit/>
          </a:bodyPr>
          <a:lstStyle/>
          <a:p>
            <a:pPr marL="12700">
              <a:lnSpc>
                <a:spcPct val="100000"/>
              </a:lnSpc>
              <a:spcBef>
                <a:spcPts val="100"/>
              </a:spcBef>
            </a:pPr>
            <a:r>
              <a:rPr sz="1800" spc="-160" dirty="0">
                <a:solidFill>
                  <a:srgbClr val="000000"/>
                </a:solidFill>
              </a:rPr>
              <a:t>Contenidos</a:t>
            </a:r>
            <a:r>
              <a:rPr sz="1800" spc="-55" dirty="0">
                <a:solidFill>
                  <a:srgbClr val="000000"/>
                </a:solidFill>
              </a:rPr>
              <a:t> </a:t>
            </a:r>
            <a:r>
              <a:rPr sz="1800" spc="-110" dirty="0">
                <a:solidFill>
                  <a:srgbClr val="000000"/>
                </a:solidFill>
              </a:rPr>
              <a:t>del</a:t>
            </a:r>
            <a:r>
              <a:rPr sz="1800" spc="-55" dirty="0">
                <a:solidFill>
                  <a:srgbClr val="000000"/>
                </a:solidFill>
              </a:rPr>
              <a:t> </a:t>
            </a:r>
            <a:r>
              <a:rPr sz="1800" spc="-65" dirty="0">
                <a:solidFill>
                  <a:srgbClr val="000000"/>
                </a:solidFill>
              </a:rPr>
              <a:t>kit</a:t>
            </a:r>
            <a:r>
              <a:rPr sz="1800" spc="-50" dirty="0">
                <a:solidFill>
                  <a:srgbClr val="000000"/>
                </a:solidFill>
              </a:rPr>
              <a:t> </a:t>
            </a:r>
            <a:r>
              <a:rPr sz="1800" spc="-200" dirty="0">
                <a:solidFill>
                  <a:srgbClr val="000000"/>
                </a:solidFill>
              </a:rPr>
              <a:t>T-</a:t>
            </a:r>
            <a:r>
              <a:rPr sz="1800" spc="-300" dirty="0">
                <a:solidFill>
                  <a:srgbClr val="000000"/>
                </a:solidFill>
              </a:rPr>
              <a:t>SEDA</a:t>
            </a:r>
            <a:endParaRPr sz="1800"/>
          </a:p>
        </p:txBody>
      </p:sp>
      <p:sp>
        <p:nvSpPr>
          <p:cNvPr id="3" name="object 3"/>
          <p:cNvSpPr txBox="1"/>
          <p:nvPr/>
        </p:nvSpPr>
        <p:spPr>
          <a:xfrm>
            <a:off x="608972" y="915601"/>
            <a:ext cx="9658350" cy="6458756"/>
          </a:xfrm>
          <a:prstGeom prst="rect">
            <a:avLst/>
          </a:prstGeom>
        </p:spPr>
        <p:txBody>
          <a:bodyPr vert="horz" wrap="square" lIns="0" tIns="12700" rIns="0" bIns="0" rtlCol="0">
            <a:spAutoFit/>
          </a:bodyPr>
          <a:lstStyle/>
          <a:p>
            <a:pPr marL="33655" marR="382270">
              <a:lnSpc>
                <a:spcPct val="121400"/>
              </a:lnSpc>
              <a:spcBef>
                <a:spcPts val="100"/>
              </a:spcBef>
            </a:pPr>
            <a:r>
              <a:rPr sz="1400" spc="-125" dirty="0">
                <a:latin typeface="Arial"/>
                <a:cs typeface="Arial"/>
              </a:rPr>
              <a:t>Este</a:t>
            </a:r>
            <a:r>
              <a:rPr sz="1400" spc="-45" dirty="0">
                <a:latin typeface="Arial"/>
                <a:cs typeface="Arial"/>
              </a:rPr>
              <a:t> </a:t>
            </a:r>
            <a:r>
              <a:rPr sz="1400" dirty="0">
                <a:latin typeface="Arial"/>
                <a:cs typeface="Arial"/>
              </a:rPr>
              <a:t>kit</a:t>
            </a:r>
            <a:r>
              <a:rPr sz="1400" spc="-50" dirty="0">
                <a:latin typeface="Arial"/>
                <a:cs typeface="Arial"/>
              </a:rPr>
              <a:t> contiene</a:t>
            </a:r>
            <a:r>
              <a:rPr sz="1400" spc="-40" dirty="0">
                <a:latin typeface="Arial"/>
                <a:cs typeface="Arial"/>
              </a:rPr>
              <a:t> </a:t>
            </a:r>
            <a:r>
              <a:rPr sz="1400" spc="-45" dirty="0">
                <a:latin typeface="Arial"/>
                <a:cs typeface="Arial"/>
              </a:rPr>
              <a:t>información </a:t>
            </a:r>
            <a:r>
              <a:rPr sz="1400" spc="-70" dirty="0">
                <a:latin typeface="Arial"/>
                <a:cs typeface="Arial"/>
              </a:rPr>
              <a:t>y</a:t>
            </a:r>
            <a:r>
              <a:rPr sz="1400" spc="-40" dirty="0">
                <a:latin typeface="Arial"/>
                <a:cs typeface="Arial"/>
              </a:rPr>
              <a:t> </a:t>
            </a:r>
            <a:r>
              <a:rPr sz="1400" spc="-80" dirty="0">
                <a:latin typeface="Arial"/>
                <a:cs typeface="Arial"/>
              </a:rPr>
              <a:t>recursos</a:t>
            </a:r>
            <a:r>
              <a:rPr sz="1400" spc="-45" dirty="0">
                <a:latin typeface="Arial"/>
                <a:cs typeface="Arial"/>
              </a:rPr>
              <a:t> </a:t>
            </a:r>
            <a:r>
              <a:rPr sz="1400" spc="-70" dirty="0">
                <a:latin typeface="Arial"/>
                <a:cs typeface="Arial"/>
              </a:rPr>
              <a:t>para</a:t>
            </a:r>
            <a:r>
              <a:rPr sz="1400" spc="-45" dirty="0">
                <a:latin typeface="Arial"/>
                <a:cs typeface="Arial"/>
              </a:rPr>
              <a:t> </a:t>
            </a:r>
            <a:r>
              <a:rPr sz="1400" spc="-60" dirty="0">
                <a:latin typeface="Arial"/>
                <a:cs typeface="Arial"/>
              </a:rPr>
              <a:t>que</a:t>
            </a:r>
            <a:r>
              <a:rPr sz="1400" spc="-40" dirty="0">
                <a:latin typeface="Arial"/>
                <a:cs typeface="Arial"/>
              </a:rPr>
              <a:t> </a:t>
            </a:r>
            <a:r>
              <a:rPr sz="1400" spc="-75" dirty="0">
                <a:latin typeface="Arial"/>
                <a:cs typeface="Arial"/>
              </a:rPr>
              <a:t>los</a:t>
            </a:r>
            <a:r>
              <a:rPr sz="1400" spc="-45" dirty="0">
                <a:latin typeface="Arial"/>
                <a:cs typeface="Arial"/>
              </a:rPr>
              <a:t> </a:t>
            </a:r>
            <a:r>
              <a:rPr sz="1400" spc="-80" dirty="0">
                <a:latin typeface="Arial"/>
                <a:cs typeface="Arial"/>
              </a:rPr>
              <a:t>educadores</a:t>
            </a:r>
            <a:r>
              <a:rPr sz="1400" spc="-40" dirty="0">
                <a:latin typeface="Arial"/>
                <a:cs typeface="Arial"/>
              </a:rPr>
              <a:t> </a:t>
            </a:r>
            <a:r>
              <a:rPr sz="1400" spc="-55" dirty="0">
                <a:latin typeface="Arial"/>
                <a:cs typeface="Arial"/>
              </a:rPr>
              <a:t>lleven</a:t>
            </a:r>
            <a:r>
              <a:rPr sz="1400" spc="-45" dirty="0">
                <a:latin typeface="Arial"/>
                <a:cs typeface="Arial"/>
              </a:rPr>
              <a:t> </a:t>
            </a:r>
            <a:r>
              <a:rPr sz="1400" spc="-114" dirty="0">
                <a:latin typeface="Arial"/>
                <a:cs typeface="Arial"/>
              </a:rPr>
              <a:t>a</a:t>
            </a:r>
            <a:r>
              <a:rPr sz="1400" spc="-40" dirty="0">
                <a:latin typeface="Arial"/>
                <a:cs typeface="Arial"/>
              </a:rPr>
              <a:t> </a:t>
            </a:r>
            <a:r>
              <a:rPr sz="1400" spc="-90" dirty="0">
                <a:latin typeface="Arial"/>
                <a:cs typeface="Arial"/>
              </a:rPr>
              <a:t>cabo</a:t>
            </a:r>
            <a:r>
              <a:rPr sz="1400" spc="-45" dirty="0">
                <a:latin typeface="Arial"/>
                <a:cs typeface="Arial"/>
              </a:rPr>
              <a:t> </a:t>
            </a:r>
            <a:r>
              <a:rPr sz="1400" spc="-75" dirty="0">
                <a:latin typeface="Arial"/>
                <a:cs typeface="Arial"/>
              </a:rPr>
              <a:t>una</a:t>
            </a:r>
            <a:r>
              <a:rPr sz="1400" spc="-40" dirty="0">
                <a:latin typeface="Arial"/>
                <a:cs typeface="Arial"/>
              </a:rPr>
              <a:t> </a:t>
            </a:r>
            <a:r>
              <a:rPr sz="1400" spc="-65" dirty="0">
                <a:latin typeface="Arial"/>
                <a:cs typeface="Arial"/>
              </a:rPr>
              <a:t>investigación</a:t>
            </a:r>
            <a:r>
              <a:rPr sz="1400" spc="-45" dirty="0">
                <a:latin typeface="Arial"/>
                <a:cs typeface="Arial"/>
              </a:rPr>
              <a:t> </a:t>
            </a:r>
            <a:r>
              <a:rPr sz="1400" spc="-60" dirty="0">
                <a:latin typeface="Arial"/>
                <a:cs typeface="Arial"/>
              </a:rPr>
              <a:t>centrada</a:t>
            </a:r>
            <a:r>
              <a:rPr sz="1400" spc="-45" dirty="0">
                <a:latin typeface="Arial"/>
                <a:cs typeface="Arial"/>
              </a:rPr>
              <a:t> </a:t>
            </a:r>
            <a:r>
              <a:rPr sz="1400" spc="-75" dirty="0">
                <a:latin typeface="Arial"/>
                <a:cs typeface="Arial"/>
              </a:rPr>
              <a:t>en</a:t>
            </a:r>
            <a:r>
              <a:rPr sz="1400" spc="-40" dirty="0">
                <a:latin typeface="Arial"/>
                <a:cs typeface="Arial"/>
              </a:rPr>
              <a:t> </a:t>
            </a:r>
            <a:r>
              <a:rPr sz="1400" spc="-45" dirty="0">
                <a:latin typeface="Arial"/>
                <a:cs typeface="Arial"/>
              </a:rPr>
              <a:t>el </a:t>
            </a:r>
            <a:r>
              <a:rPr sz="1400" spc="-55" dirty="0">
                <a:latin typeface="Arial"/>
                <a:cs typeface="Arial"/>
              </a:rPr>
              <a:t>diálogo</a:t>
            </a:r>
            <a:r>
              <a:rPr sz="1400" spc="-40" dirty="0">
                <a:latin typeface="Arial"/>
                <a:cs typeface="Arial"/>
              </a:rPr>
              <a:t> </a:t>
            </a:r>
            <a:r>
              <a:rPr sz="1400" spc="-70" dirty="0">
                <a:latin typeface="Arial"/>
                <a:cs typeface="Arial"/>
              </a:rPr>
              <a:t>sobre</a:t>
            </a:r>
            <a:r>
              <a:rPr sz="1400" spc="-45" dirty="0">
                <a:latin typeface="Arial"/>
                <a:cs typeface="Arial"/>
              </a:rPr>
              <a:t> </a:t>
            </a:r>
            <a:r>
              <a:rPr sz="1400" spc="-25" dirty="0">
                <a:latin typeface="Arial"/>
                <a:cs typeface="Arial"/>
              </a:rPr>
              <a:t>su </a:t>
            </a:r>
            <a:r>
              <a:rPr sz="1400" spc="-10" dirty="0">
                <a:latin typeface="Arial"/>
                <a:cs typeface="Arial"/>
              </a:rPr>
              <a:t>práctica.</a:t>
            </a:r>
            <a:endParaRPr sz="1400" dirty="0">
              <a:latin typeface="Arial"/>
              <a:cs typeface="Arial"/>
            </a:endParaRPr>
          </a:p>
          <a:p>
            <a:pPr marL="21590">
              <a:lnSpc>
                <a:spcPct val="100000"/>
              </a:lnSpc>
              <a:spcBef>
                <a:spcPts val="875"/>
              </a:spcBef>
            </a:pPr>
            <a:r>
              <a:rPr sz="1800" b="1" spc="-200" dirty="0">
                <a:latin typeface="Arial"/>
                <a:cs typeface="Arial"/>
              </a:rPr>
              <a:t>T-</a:t>
            </a:r>
            <a:r>
              <a:rPr sz="1800" b="1" spc="-245" dirty="0">
                <a:latin typeface="Arial"/>
                <a:cs typeface="Arial"/>
              </a:rPr>
              <a:t>SEDA:</a:t>
            </a:r>
            <a:r>
              <a:rPr sz="1800" b="1" spc="-75" dirty="0">
                <a:latin typeface="Arial"/>
                <a:cs typeface="Arial"/>
              </a:rPr>
              <a:t> </a:t>
            </a:r>
            <a:r>
              <a:rPr sz="1800" b="1" spc="-155" dirty="0">
                <a:latin typeface="Arial"/>
                <a:cs typeface="Arial"/>
              </a:rPr>
              <a:t>Guía</a:t>
            </a:r>
            <a:r>
              <a:rPr sz="1800" b="1" spc="-75" dirty="0">
                <a:latin typeface="Arial"/>
                <a:cs typeface="Arial"/>
              </a:rPr>
              <a:t> </a:t>
            </a:r>
            <a:r>
              <a:rPr sz="1800" b="1" spc="-130" dirty="0">
                <a:latin typeface="Arial"/>
                <a:cs typeface="Arial"/>
              </a:rPr>
              <a:t>para</a:t>
            </a:r>
            <a:r>
              <a:rPr sz="1800" b="1" spc="-75" dirty="0">
                <a:latin typeface="Arial"/>
                <a:cs typeface="Arial"/>
              </a:rPr>
              <a:t> </a:t>
            </a:r>
            <a:r>
              <a:rPr sz="1800" b="1" spc="-80" dirty="0">
                <a:latin typeface="Arial"/>
                <a:cs typeface="Arial"/>
              </a:rPr>
              <a:t>el</a:t>
            </a:r>
            <a:r>
              <a:rPr sz="1800" b="1" spc="-75" dirty="0">
                <a:latin typeface="Arial"/>
                <a:cs typeface="Arial"/>
              </a:rPr>
              <a:t> </a:t>
            </a:r>
            <a:r>
              <a:rPr sz="1800" b="1" spc="-10" dirty="0">
                <a:latin typeface="Arial"/>
                <a:cs typeface="Arial"/>
              </a:rPr>
              <a:t>usuario</a:t>
            </a:r>
            <a:endParaRPr sz="1800" dirty="0">
              <a:latin typeface="Arial"/>
              <a:cs typeface="Arial"/>
            </a:endParaRPr>
          </a:p>
          <a:p>
            <a:pPr marL="21590" marR="46990">
              <a:lnSpc>
                <a:spcPct val="102099"/>
              </a:lnSpc>
            </a:pPr>
            <a:r>
              <a:rPr sz="1400" spc="-45" dirty="0">
                <a:latin typeface="Arial"/>
                <a:cs typeface="Arial"/>
              </a:rPr>
              <a:t>Información</a:t>
            </a:r>
            <a:r>
              <a:rPr sz="1400" spc="-50" dirty="0">
                <a:latin typeface="Arial"/>
                <a:cs typeface="Arial"/>
              </a:rPr>
              <a:t> </a:t>
            </a:r>
            <a:r>
              <a:rPr sz="1400" spc="-70" dirty="0">
                <a:latin typeface="Arial"/>
                <a:cs typeface="Arial"/>
              </a:rPr>
              <a:t>sobre</a:t>
            </a:r>
            <a:r>
              <a:rPr sz="1400" spc="-50" dirty="0">
                <a:latin typeface="Arial"/>
                <a:cs typeface="Arial"/>
              </a:rPr>
              <a:t> </a:t>
            </a:r>
            <a:r>
              <a:rPr sz="1400" spc="-45" dirty="0">
                <a:latin typeface="Arial"/>
                <a:cs typeface="Arial"/>
              </a:rPr>
              <a:t>el</a:t>
            </a:r>
            <a:r>
              <a:rPr sz="1400" spc="-55" dirty="0">
                <a:latin typeface="Arial"/>
                <a:cs typeface="Arial"/>
              </a:rPr>
              <a:t> </a:t>
            </a:r>
            <a:r>
              <a:rPr sz="1400" spc="-60" dirty="0">
                <a:latin typeface="Arial"/>
                <a:cs typeface="Arial"/>
              </a:rPr>
              <a:t>diálogo</a:t>
            </a:r>
            <a:r>
              <a:rPr sz="1400" spc="-45" dirty="0">
                <a:latin typeface="Arial"/>
                <a:cs typeface="Arial"/>
              </a:rPr>
              <a:t> </a:t>
            </a:r>
            <a:r>
              <a:rPr sz="1400" spc="-55" dirty="0">
                <a:latin typeface="Arial"/>
                <a:cs typeface="Arial"/>
              </a:rPr>
              <a:t>educativo</a:t>
            </a:r>
            <a:r>
              <a:rPr sz="1400" spc="-50" dirty="0">
                <a:latin typeface="Arial"/>
                <a:cs typeface="Arial"/>
              </a:rPr>
              <a:t> </a:t>
            </a:r>
            <a:r>
              <a:rPr sz="1400" spc="-70" dirty="0">
                <a:latin typeface="Arial"/>
                <a:cs typeface="Arial"/>
              </a:rPr>
              <a:t>y</a:t>
            </a:r>
            <a:r>
              <a:rPr sz="1400" spc="-50" dirty="0">
                <a:latin typeface="Arial"/>
                <a:cs typeface="Arial"/>
              </a:rPr>
              <a:t> </a:t>
            </a:r>
            <a:r>
              <a:rPr sz="1400" spc="-75" dirty="0">
                <a:latin typeface="Arial"/>
                <a:cs typeface="Arial"/>
              </a:rPr>
              <a:t>una</a:t>
            </a:r>
            <a:r>
              <a:rPr sz="1400" spc="-45" dirty="0">
                <a:latin typeface="Arial"/>
                <a:cs typeface="Arial"/>
              </a:rPr>
              <a:t> </a:t>
            </a:r>
            <a:r>
              <a:rPr sz="1400" spc="-90" dirty="0">
                <a:latin typeface="Arial"/>
                <a:cs typeface="Arial"/>
              </a:rPr>
              <a:t>guía</a:t>
            </a:r>
            <a:r>
              <a:rPr sz="1400" spc="-50" dirty="0">
                <a:latin typeface="Arial"/>
                <a:cs typeface="Arial"/>
              </a:rPr>
              <a:t> </a:t>
            </a:r>
            <a:r>
              <a:rPr sz="1400" spc="-100" dirty="0">
                <a:latin typeface="Arial"/>
                <a:cs typeface="Arial"/>
              </a:rPr>
              <a:t>paso</a:t>
            </a:r>
            <a:r>
              <a:rPr sz="1400" spc="-50" dirty="0">
                <a:latin typeface="Arial"/>
                <a:cs typeface="Arial"/>
              </a:rPr>
              <a:t> </a:t>
            </a:r>
            <a:r>
              <a:rPr sz="1400" spc="-114" dirty="0">
                <a:latin typeface="Arial"/>
                <a:cs typeface="Arial"/>
              </a:rPr>
              <a:t>a</a:t>
            </a:r>
            <a:r>
              <a:rPr sz="1400" spc="-50" dirty="0">
                <a:latin typeface="Arial"/>
                <a:cs typeface="Arial"/>
              </a:rPr>
              <a:t> </a:t>
            </a:r>
            <a:r>
              <a:rPr sz="1400" spc="-100" dirty="0">
                <a:latin typeface="Arial"/>
                <a:cs typeface="Arial"/>
              </a:rPr>
              <a:t>paso</a:t>
            </a:r>
            <a:r>
              <a:rPr sz="1400" spc="-45" dirty="0">
                <a:latin typeface="Arial"/>
                <a:cs typeface="Arial"/>
              </a:rPr>
              <a:t> </a:t>
            </a:r>
            <a:r>
              <a:rPr sz="1400" spc="-114" dirty="0">
                <a:latin typeface="Arial"/>
                <a:cs typeface="Arial"/>
              </a:rPr>
              <a:t>a</a:t>
            </a:r>
            <a:r>
              <a:rPr sz="1400" spc="-45" dirty="0">
                <a:latin typeface="Arial"/>
                <a:cs typeface="Arial"/>
              </a:rPr>
              <a:t> </a:t>
            </a:r>
            <a:r>
              <a:rPr sz="1400" spc="-70" dirty="0">
                <a:latin typeface="Arial"/>
                <a:cs typeface="Arial"/>
              </a:rPr>
              <a:t>sobre</a:t>
            </a:r>
            <a:r>
              <a:rPr sz="1400" spc="-50" dirty="0">
                <a:latin typeface="Arial"/>
                <a:cs typeface="Arial"/>
              </a:rPr>
              <a:t> </a:t>
            </a:r>
            <a:r>
              <a:rPr sz="1400" spc="-40" dirty="0">
                <a:latin typeface="Arial"/>
                <a:cs typeface="Arial"/>
              </a:rPr>
              <a:t>el</a:t>
            </a:r>
            <a:r>
              <a:rPr sz="1400" spc="-45" dirty="0">
                <a:latin typeface="Arial"/>
                <a:cs typeface="Arial"/>
              </a:rPr>
              <a:t> </a:t>
            </a:r>
            <a:r>
              <a:rPr sz="1400" spc="-75" dirty="0">
                <a:latin typeface="Arial"/>
                <a:cs typeface="Arial"/>
              </a:rPr>
              <a:t>proceso</a:t>
            </a:r>
            <a:r>
              <a:rPr sz="1400" spc="-50" dirty="0">
                <a:latin typeface="Arial"/>
                <a:cs typeface="Arial"/>
              </a:rPr>
              <a:t> </a:t>
            </a:r>
            <a:r>
              <a:rPr sz="1400" spc="-75" dirty="0">
                <a:latin typeface="Arial"/>
                <a:cs typeface="Arial"/>
              </a:rPr>
              <a:t>de</a:t>
            </a:r>
            <a:r>
              <a:rPr sz="1400" spc="-55" dirty="0">
                <a:latin typeface="Arial"/>
                <a:cs typeface="Arial"/>
              </a:rPr>
              <a:t> </a:t>
            </a:r>
            <a:r>
              <a:rPr sz="1400" spc="-65" dirty="0">
                <a:latin typeface="Arial"/>
                <a:cs typeface="Arial"/>
              </a:rPr>
              <a:t>investigación.</a:t>
            </a:r>
            <a:r>
              <a:rPr sz="1400" spc="-55" dirty="0">
                <a:latin typeface="Arial"/>
                <a:cs typeface="Arial"/>
              </a:rPr>
              <a:t> </a:t>
            </a:r>
            <a:r>
              <a:rPr sz="1400" spc="-45" dirty="0">
                <a:latin typeface="Arial"/>
                <a:cs typeface="Arial"/>
              </a:rPr>
              <a:t>Introduce el</a:t>
            </a:r>
            <a:r>
              <a:rPr sz="1400" spc="-55" dirty="0">
                <a:latin typeface="Arial"/>
                <a:cs typeface="Arial"/>
              </a:rPr>
              <a:t> ciclo</a:t>
            </a:r>
            <a:r>
              <a:rPr sz="1400" spc="-50" dirty="0">
                <a:latin typeface="Arial"/>
                <a:cs typeface="Arial"/>
              </a:rPr>
              <a:t> </a:t>
            </a:r>
            <a:r>
              <a:rPr sz="1400" spc="-75" dirty="0">
                <a:latin typeface="Arial"/>
                <a:cs typeface="Arial"/>
              </a:rPr>
              <a:t>de</a:t>
            </a:r>
            <a:r>
              <a:rPr sz="1400" spc="-45" dirty="0">
                <a:latin typeface="Arial"/>
                <a:cs typeface="Arial"/>
              </a:rPr>
              <a:t> </a:t>
            </a:r>
            <a:r>
              <a:rPr sz="1400" spc="-20" dirty="0" err="1">
                <a:latin typeface="Arial"/>
                <a:cs typeface="Arial"/>
              </a:rPr>
              <a:t>investigación</a:t>
            </a:r>
            <a:r>
              <a:rPr lang="es-ES" sz="1400" spc="-20" dirty="0">
                <a:latin typeface="Arial"/>
                <a:cs typeface="Arial"/>
              </a:rPr>
              <a:t> reflexiva</a:t>
            </a:r>
            <a:r>
              <a:rPr sz="1400" spc="-20" dirty="0">
                <a:latin typeface="Arial"/>
                <a:cs typeface="Arial"/>
              </a:rPr>
              <a:t>, </a:t>
            </a:r>
            <a:r>
              <a:rPr sz="1400" spc="-65" dirty="0">
                <a:latin typeface="Arial"/>
                <a:cs typeface="Arial"/>
              </a:rPr>
              <a:t>que</a:t>
            </a:r>
            <a:r>
              <a:rPr sz="1400" spc="-50" dirty="0">
                <a:latin typeface="Arial"/>
                <a:cs typeface="Arial"/>
              </a:rPr>
              <a:t> </a:t>
            </a:r>
            <a:r>
              <a:rPr sz="1400" spc="-80" dirty="0">
                <a:latin typeface="Arial"/>
                <a:cs typeface="Arial"/>
              </a:rPr>
              <a:t>está</a:t>
            </a:r>
            <a:r>
              <a:rPr sz="1400" spc="-50" dirty="0">
                <a:latin typeface="Arial"/>
                <a:cs typeface="Arial"/>
              </a:rPr>
              <a:t> </a:t>
            </a:r>
            <a:r>
              <a:rPr sz="1400" spc="-75" dirty="0">
                <a:latin typeface="Arial"/>
                <a:cs typeface="Arial"/>
              </a:rPr>
              <a:t>en</a:t>
            </a:r>
            <a:r>
              <a:rPr sz="1400" spc="-50" dirty="0">
                <a:latin typeface="Arial"/>
                <a:cs typeface="Arial"/>
              </a:rPr>
              <a:t> </a:t>
            </a:r>
            <a:r>
              <a:rPr sz="1400" spc="-45" dirty="0">
                <a:latin typeface="Arial"/>
                <a:cs typeface="Arial"/>
              </a:rPr>
              <a:t>el</a:t>
            </a:r>
            <a:r>
              <a:rPr sz="1400" spc="-50" dirty="0">
                <a:latin typeface="Arial"/>
                <a:cs typeface="Arial"/>
              </a:rPr>
              <a:t> </a:t>
            </a:r>
            <a:r>
              <a:rPr sz="1400" spc="-40" dirty="0">
                <a:latin typeface="Arial"/>
                <a:cs typeface="Arial"/>
              </a:rPr>
              <a:t>centro</a:t>
            </a:r>
            <a:r>
              <a:rPr sz="1400" spc="-50" dirty="0">
                <a:latin typeface="Arial"/>
                <a:cs typeface="Arial"/>
              </a:rPr>
              <a:t> </a:t>
            </a:r>
            <a:r>
              <a:rPr sz="1400" spc="-75" dirty="0">
                <a:latin typeface="Arial"/>
                <a:cs typeface="Arial"/>
              </a:rPr>
              <a:t>de</a:t>
            </a:r>
            <a:r>
              <a:rPr sz="1400" spc="-50" dirty="0">
                <a:latin typeface="Arial"/>
                <a:cs typeface="Arial"/>
              </a:rPr>
              <a:t> </a:t>
            </a:r>
            <a:r>
              <a:rPr sz="1400" spc="-60" dirty="0">
                <a:latin typeface="Arial"/>
                <a:cs typeface="Arial"/>
              </a:rPr>
              <a:t>la</a:t>
            </a:r>
            <a:r>
              <a:rPr sz="1400" spc="-50" dirty="0">
                <a:latin typeface="Arial"/>
                <a:cs typeface="Arial"/>
              </a:rPr>
              <a:t> </a:t>
            </a:r>
            <a:r>
              <a:rPr sz="1400" spc="-65" dirty="0">
                <a:latin typeface="Arial"/>
                <a:cs typeface="Arial"/>
              </a:rPr>
              <a:t>investigación</a:t>
            </a:r>
            <a:r>
              <a:rPr sz="1400" spc="-55" dirty="0">
                <a:latin typeface="Arial"/>
                <a:cs typeface="Arial"/>
              </a:rPr>
              <a:t> </a:t>
            </a:r>
            <a:r>
              <a:rPr sz="1400" spc="-75" dirty="0">
                <a:latin typeface="Arial"/>
                <a:cs typeface="Arial"/>
              </a:rPr>
              <a:t>en</a:t>
            </a:r>
            <a:r>
              <a:rPr sz="1400" spc="-50" dirty="0">
                <a:latin typeface="Arial"/>
                <a:cs typeface="Arial"/>
              </a:rPr>
              <a:t> </a:t>
            </a:r>
            <a:r>
              <a:rPr sz="1400" spc="-45" dirty="0">
                <a:latin typeface="Arial"/>
                <a:cs typeface="Arial"/>
              </a:rPr>
              <a:t>el</a:t>
            </a:r>
            <a:r>
              <a:rPr sz="1400" spc="-55" dirty="0">
                <a:latin typeface="Arial"/>
                <a:cs typeface="Arial"/>
              </a:rPr>
              <a:t> </a:t>
            </a:r>
            <a:r>
              <a:rPr sz="1400" spc="-65" dirty="0">
                <a:latin typeface="Arial"/>
                <a:cs typeface="Arial"/>
              </a:rPr>
              <a:t>aula.</a:t>
            </a:r>
            <a:r>
              <a:rPr sz="1400" spc="-50" dirty="0">
                <a:latin typeface="Arial"/>
                <a:cs typeface="Arial"/>
              </a:rPr>
              <a:t> </a:t>
            </a:r>
            <a:r>
              <a:rPr sz="1400" spc="-95" dirty="0">
                <a:latin typeface="Arial"/>
                <a:cs typeface="Arial"/>
              </a:rPr>
              <a:t>También</a:t>
            </a:r>
            <a:r>
              <a:rPr sz="1400" spc="-50" dirty="0">
                <a:latin typeface="Arial"/>
                <a:cs typeface="Arial"/>
              </a:rPr>
              <a:t> contiene</a:t>
            </a:r>
            <a:r>
              <a:rPr sz="1400" spc="-40" dirty="0">
                <a:latin typeface="Arial"/>
                <a:cs typeface="Arial"/>
              </a:rPr>
              <a:t> </a:t>
            </a:r>
            <a:r>
              <a:rPr sz="1400" spc="-70" dirty="0">
                <a:latin typeface="Arial"/>
                <a:cs typeface="Arial"/>
              </a:rPr>
              <a:t>una</a:t>
            </a:r>
            <a:r>
              <a:rPr sz="1400" spc="-45" dirty="0">
                <a:latin typeface="Arial"/>
                <a:cs typeface="Arial"/>
              </a:rPr>
              <a:t> </a:t>
            </a:r>
            <a:r>
              <a:rPr sz="1400" spc="-40" dirty="0">
                <a:latin typeface="Arial"/>
                <a:cs typeface="Arial"/>
              </a:rPr>
              <a:t>auto-</a:t>
            </a:r>
            <a:r>
              <a:rPr sz="1400" spc="-70" dirty="0">
                <a:latin typeface="Arial"/>
                <a:cs typeface="Arial"/>
              </a:rPr>
              <a:t>evaluación</a:t>
            </a:r>
            <a:r>
              <a:rPr sz="1400" spc="-50" dirty="0">
                <a:latin typeface="Arial"/>
                <a:cs typeface="Arial"/>
              </a:rPr>
              <a:t> </a:t>
            </a:r>
            <a:r>
              <a:rPr sz="1400" spc="-70" dirty="0">
                <a:latin typeface="Arial"/>
                <a:cs typeface="Arial"/>
              </a:rPr>
              <a:t>para</a:t>
            </a:r>
            <a:r>
              <a:rPr sz="1400" spc="-50" dirty="0">
                <a:latin typeface="Arial"/>
                <a:cs typeface="Arial"/>
              </a:rPr>
              <a:t> </a:t>
            </a:r>
            <a:r>
              <a:rPr sz="1400" spc="-60" dirty="0">
                <a:latin typeface="Arial"/>
                <a:cs typeface="Arial"/>
              </a:rPr>
              <a:t>que</a:t>
            </a:r>
            <a:r>
              <a:rPr sz="1400" spc="-50" dirty="0">
                <a:latin typeface="Arial"/>
                <a:cs typeface="Arial"/>
              </a:rPr>
              <a:t> </a:t>
            </a:r>
            <a:r>
              <a:rPr sz="1400" spc="-45" dirty="0">
                <a:latin typeface="Arial"/>
                <a:cs typeface="Arial"/>
              </a:rPr>
              <a:t>el</a:t>
            </a:r>
            <a:r>
              <a:rPr sz="1400" spc="-55" dirty="0">
                <a:latin typeface="Arial"/>
                <a:cs typeface="Arial"/>
              </a:rPr>
              <a:t> </a:t>
            </a:r>
            <a:r>
              <a:rPr sz="1400" spc="-65" dirty="0">
                <a:latin typeface="Arial"/>
                <a:cs typeface="Arial"/>
              </a:rPr>
              <a:t>educador</a:t>
            </a:r>
            <a:r>
              <a:rPr sz="1400" spc="-45" dirty="0">
                <a:latin typeface="Arial"/>
                <a:cs typeface="Arial"/>
              </a:rPr>
              <a:t> reflexione </a:t>
            </a:r>
            <a:r>
              <a:rPr sz="1400" spc="-70" dirty="0">
                <a:latin typeface="Arial"/>
                <a:cs typeface="Arial"/>
              </a:rPr>
              <a:t>sobre</a:t>
            </a:r>
            <a:r>
              <a:rPr sz="1400" spc="-50" dirty="0">
                <a:latin typeface="Arial"/>
                <a:cs typeface="Arial"/>
              </a:rPr>
              <a:t> </a:t>
            </a:r>
            <a:r>
              <a:rPr sz="1400" spc="-25" dirty="0">
                <a:latin typeface="Arial"/>
                <a:cs typeface="Arial"/>
              </a:rPr>
              <a:t>su </a:t>
            </a:r>
            <a:r>
              <a:rPr sz="1400" spc="-10" dirty="0">
                <a:latin typeface="Arial"/>
                <a:cs typeface="Arial"/>
              </a:rPr>
              <a:t>práctica.</a:t>
            </a:r>
            <a:endParaRPr sz="1400" dirty="0">
              <a:latin typeface="Arial"/>
              <a:cs typeface="Arial"/>
            </a:endParaRPr>
          </a:p>
          <a:p>
            <a:pPr marL="21590">
              <a:lnSpc>
                <a:spcPct val="100000"/>
              </a:lnSpc>
              <a:spcBef>
                <a:spcPts val="1235"/>
              </a:spcBef>
            </a:pPr>
            <a:r>
              <a:rPr sz="1800" b="1" spc="-200" dirty="0">
                <a:solidFill>
                  <a:srgbClr val="1A616F"/>
                </a:solidFill>
                <a:latin typeface="Arial"/>
                <a:cs typeface="Arial"/>
              </a:rPr>
              <a:t>T-</a:t>
            </a:r>
            <a:r>
              <a:rPr sz="1800" b="1" spc="-245" dirty="0">
                <a:solidFill>
                  <a:srgbClr val="1A616F"/>
                </a:solidFill>
                <a:latin typeface="Arial"/>
                <a:cs typeface="Arial"/>
              </a:rPr>
              <a:t>SEDA:</a:t>
            </a:r>
            <a:r>
              <a:rPr sz="1800" b="1" spc="-65" dirty="0">
                <a:solidFill>
                  <a:srgbClr val="1A616F"/>
                </a:solidFill>
                <a:latin typeface="Arial"/>
                <a:cs typeface="Arial"/>
              </a:rPr>
              <a:t> </a:t>
            </a:r>
            <a:r>
              <a:rPr sz="1800" b="1" spc="-210" dirty="0">
                <a:solidFill>
                  <a:srgbClr val="1A616F"/>
                </a:solidFill>
                <a:latin typeface="Arial"/>
                <a:cs typeface="Arial"/>
              </a:rPr>
              <a:t>Recursos</a:t>
            </a:r>
            <a:r>
              <a:rPr sz="1800" b="1" spc="-65" dirty="0">
                <a:solidFill>
                  <a:srgbClr val="1A616F"/>
                </a:solidFill>
                <a:latin typeface="Arial"/>
                <a:cs typeface="Arial"/>
              </a:rPr>
              <a:t> </a:t>
            </a:r>
            <a:r>
              <a:rPr sz="1800" b="1" spc="-10" dirty="0">
                <a:solidFill>
                  <a:srgbClr val="1A616F"/>
                </a:solidFill>
                <a:latin typeface="Arial"/>
                <a:cs typeface="Arial"/>
              </a:rPr>
              <a:t>centrales</a:t>
            </a:r>
            <a:endParaRPr sz="1800" dirty="0">
              <a:latin typeface="Arial"/>
              <a:cs typeface="Arial"/>
            </a:endParaRPr>
          </a:p>
          <a:p>
            <a:pPr marL="21590" marR="5080">
              <a:lnSpc>
                <a:spcPct val="102899"/>
              </a:lnSpc>
              <a:spcBef>
                <a:spcPts val="495"/>
              </a:spcBef>
            </a:pPr>
            <a:r>
              <a:rPr sz="1400" b="1" u="sng" spc="-204" dirty="0">
                <a:uFill>
                  <a:solidFill>
                    <a:srgbClr val="000000"/>
                  </a:solidFill>
                </a:uFill>
                <a:latin typeface="Arial"/>
                <a:cs typeface="Arial"/>
              </a:rPr>
              <a:t>SECCIÓN</a:t>
            </a:r>
            <a:r>
              <a:rPr sz="1400" b="1" u="sng" spc="-45" dirty="0">
                <a:uFill>
                  <a:solidFill>
                    <a:srgbClr val="000000"/>
                  </a:solidFill>
                </a:uFill>
                <a:latin typeface="Arial"/>
                <a:cs typeface="Arial"/>
              </a:rPr>
              <a:t> </a:t>
            </a:r>
            <a:r>
              <a:rPr sz="1400" b="1" u="sng" spc="-80" dirty="0">
                <a:uFill>
                  <a:solidFill>
                    <a:srgbClr val="000000"/>
                  </a:solidFill>
                </a:uFill>
                <a:latin typeface="Arial"/>
                <a:cs typeface="Arial"/>
              </a:rPr>
              <a:t>1:</a:t>
            </a:r>
            <a:r>
              <a:rPr sz="1400" b="1" spc="-50" dirty="0">
                <a:latin typeface="Arial"/>
                <a:cs typeface="Arial"/>
              </a:rPr>
              <a:t> </a:t>
            </a:r>
            <a:r>
              <a:rPr sz="1400" b="1" spc="-150" dirty="0">
                <a:latin typeface="Arial"/>
                <a:cs typeface="Arial"/>
              </a:rPr>
              <a:t>Esquema</a:t>
            </a:r>
            <a:r>
              <a:rPr sz="1400" b="1" spc="-45" dirty="0">
                <a:latin typeface="Arial"/>
                <a:cs typeface="Arial"/>
              </a:rPr>
              <a:t> </a:t>
            </a:r>
            <a:r>
              <a:rPr sz="1400" b="1" spc="-95" dirty="0">
                <a:latin typeface="Arial"/>
                <a:cs typeface="Arial"/>
              </a:rPr>
              <a:t>de</a:t>
            </a:r>
            <a:r>
              <a:rPr sz="1400" b="1" spc="-45" dirty="0">
                <a:latin typeface="Arial"/>
                <a:cs typeface="Arial"/>
              </a:rPr>
              <a:t> </a:t>
            </a:r>
            <a:r>
              <a:rPr sz="1400" b="1" spc="-110" dirty="0">
                <a:latin typeface="Arial"/>
                <a:cs typeface="Arial"/>
              </a:rPr>
              <a:t>codificación:</a:t>
            </a:r>
            <a:r>
              <a:rPr sz="1400" b="1" spc="-45" dirty="0">
                <a:latin typeface="Arial"/>
                <a:cs typeface="Arial"/>
              </a:rPr>
              <a:t> </a:t>
            </a:r>
            <a:r>
              <a:rPr sz="1400" spc="-95" dirty="0">
                <a:latin typeface="Arial"/>
                <a:cs typeface="Arial"/>
              </a:rPr>
              <a:t>Una</a:t>
            </a:r>
            <a:r>
              <a:rPr sz="1400" spc="-40" dirty="0">
                <a:latin typeface="Arial"/>
                <a:cs typeface="Arial"/>
              </a:rPr>
              <a:t> </a:t>
            </a:r>
            <a:r>
              <a:rPr sz="1400" spc="-45" dirty="0">
                <a:latin typeface="Arial"/>
                <a:cs typeface="Arial"/>
              </a:rPr>
              <a:t>lista </a:t>
            </a:r>
            <a:r>
              <a:rPr sz="1400" spc="-75" dirty="0">
                <a:latin typeface="Arial"/>
                <a:cs typeface="Arial"/>
              </a:rPr>
              <a:t>de</a:t>
            </a:r>
            <a:r>
              <a:rPr sz="1400" spc="-45" dirty="0">
                <a:latin typeface="Arial"/>
                <a:cs typeface="Arial"/>
              </a:rPr>
              <a:t> </a:t>
            </a:r>
            <a:r>
              <a:rPr sz="1400" spc="-80" dirty="0">
                <a:latin typeface="Arial"/>
                <a:cs typeface="Arial"/>
              </a:rPr>
              <a:t>categorías</a:t>
            </a:r>
            <a:r>
              <a:rPr sz="1400" spc="-45" dirty="0">
                <a:latin typeface="Arial"/>
                <a:cs typeface="Arial"/>
              </a:rPr>
              <a:t> </a:t>
            </a:r>
            <a:r>
              <a:rPr sz="1400" spc="-70" dirty="0">
                <a:latin typeface="Arial"/>
                <a:cs typeface="Arial"/>
              </a:rPr>
              <a:t>y</a:t>
            </a:r>
            <a:r>
              <a:rPr sz="1400" spc="-40" dirty="0">
                <a:latin typeface="Arial"/>
                <a:cs typeface="Arial"/>
              </a:rPr>
              <a:t> </a:t>
            </a:r>
            <a:r>
              <a:rPr sz="1400" spc="-110" dirty="0">
                <a:latin typeface="Arial"/>
                <a:cs typeface="Arial"/>
              </a:rPr>
              <a:t>su</a:t>
            </a:r>
            <a:r>
              <a:rPr sz="1400" spc="-45" dirty="0">
                <a:latin typeface="Arial"/>
                <a:cs typeface="Arial"/>
              </a:rPr>
              <a:t> </a:t>
            </a:r>
            <a:r>
              <a:rPr sz="1400" spc="-65" dirty="0">
                <a:latin typeface="Arial"/>
                <a:cs typeface="Arial"/>
              </a:rPr>
              <a:t>explicación</a:t>
            </a:r>
            <a:r>
              <a:rPr sz="1400" spc="-45" dirty="0">
                <a:latin typeface="Arial"/>
                <a:cs typeface="Arial"/>
              </a:rPr>
              <a:t> </a:t>
            </a:r>
            <a:r>
              <a:rPr sz="1400" spc="-70" dirty="0">
                <a:latin typeface="Arial"/>
                <a:cs typeface="Arial"/>
              </a:rPr>
              <a:t>para</a:t>
            </a:r>
            <a:r>
              <a:rPr sz="1400" spc="-45" dirty="0">
                <a:latin typeface="Arial"/>
                <a:cs typeface="Arial"/>
              </a:rPr>
              <a:t> </a:t>
            </a:r>
            <a:r>
              <a:rPr sz="1400" spc="-70" dirty="0">
                <a:latin typeface="Arial"/>
                <a:cs typeface="Arial"/>
              </a:rPr>
              <a:t>analizar</a:t>
            </a:r>
            <a:r>
              <a:rPr sz="1400" spc="-50" dirty="0">
                <a:latin typeface="Arial"/>
                <a:cs typeface="Arial"/>
              </a:rPr>
              <a:t> </a:t>
            </a:r>
            <a:r>
              <a:rPr sz="1400" spc="-45" dirty="0">
                <a:latin typeface="Arial"/>
                <a:cs typeface="Arial"/>
              </a:rPr>
              <a:t>el</a:t>
            </a:r>
            <a:r>
              <a:rPr sz="1400" spc="-40" dirty="0">
                <a:latin typeface="Arial"/>
                <a:cs typeface="Arial"/>
              </a:rPr>
              <a:t> </a:t>
            </a:r>
            <a:r>
              <a:rPr sz="1400" spc="-55" dirty="0">
                <a:latin typeface="Arial"/>
                <a:cs typeface="Arial"/>
              </a:rPr>
              <a:t>diálogo.</a:t>
            </a:r>
            <a:r>
              <a:rPr sz="1400" spc="-45" dirty="0">
                <a:latin typeface="Arial"/>
                <a:cs typeface="Arial"/>
              </a:rPr>
              <a:t> </a:t>
            </a:r>
            <a:r>
              <a:rPr sz="1400" spc="-200" dirty="0">
                <a:latin typeface="Arial"/>
                <a:cs typeface="Arial"/>
              </a:rPr>
              <a:t>Se</a:t>
            </a:r>
            <a:r>
              <a:rPr sz="1400" spc="-45" dirty="0">
                <a:latin typeface="Arial"/>
                <a:cs typeface="Arial"/>
              </a:rPr>
              <a:t> </a:t>
            </a:r>
            <a:r>
              <a:rPr sz="1400" spc="-85" dirty="0">
                <a:latin typeface="Arial"/>
                <a:cs typeface="Arial"/>
              </a:rPr>
              <a:t>ha</a:t>
            </a:r>
            <a:r>
              <a:rPr sz="1400" spc="-45" dirty="0">
                <a:latin typeface="Arial"/>
                <a:cs typeface="Arial"/>
              </a:rPr>
              <a:t> ilustrado </a:t>
            </a:r>
            <a:r>
              <a:rPr sz="1400" spc="-80" dirty="0">
                <a:latin typeface="Arial"/>
                <a:cs typeface="Arial"/>
              </a:rPr>
              <a:t>con</a:t>
            </a:r>
            <a:r>
              <a:rPr sz="1400" spc="-40" dirty="0">
                <a:latin typeface="Arial"/>
                <a:cs typeface="Arial"/>
              </a:rPr>
              <a:t> </a:t>
            </a:r>
            <a:r>
              <a:rPr sz="1400" spc="-60" dirty="0">
                <a:latin typeface="Arial"/>
                <a:cs typeface="Arial"/>
              </a:rPr>
              <a:t>ejemplos</a:t>
            </a:r>
            <a:r>
              <a:rPr sz="1400" spc="-45" dirty="0">
                <a:latin typeface="Arial"/>
                <a:cs typeface="Arial"/>
              </a:rPr>
              <a:t> </a:t>
            </a:r>
            <a:r>
              <a:rPr sz="1400" spc="-25" dirty="0">
                <a:latin typeface="Arial"/>
                <a:cs typeface="Arial"/>
              </a:rPr>
              <a:t>de </a:t>
            </a:r>
            <a:r>
              <a:rPr sz="1400" spc="-90" dirty="0">
                <a:latin typeface="Arial"/>
                <a:cs typeface="Arial"/>
              </a:rPr>
              <a:t>sugerencias</a:t>
            </a:r>
            <a:r>
              <a:rPr sz="1400" spc="-40" dirty="0">
                <a:latin typeface="Arial"/>
                <a:cs typeface="Arial"/>
              </a:rPr>
              <a:t> </a:t>
            </a:r>
            <a:r>
              <a:rPr sz="1400" spc="-70" dirty="0">
                <a:latin typeface="Arial"/>
                <a:cs typeface="Arial"/>
              </a:rPr>
              <a:t>y</a:t>
            </a:r>
            <a:r>
              <a:rPr sz="1400" spc="-35" dirty="0">
                <a:latin typeface="Arial"/>
                <a:cs typeface="Arial"/>
              </a:rPr>
              <a:t> </a:t>
            </a:r>
            <a:r>
              <a:rPr sz="1400" spc="-70" dirty="0">
                <a:latin typeface="Arial"/>
                <a:cs typeface="Arial"/>
              </a:rPr>
              <a:t>prácticas</a:t>
            </a:r>
            <a:r>
              <a:rPr sz="1400" spc="-40" dirty="0">
                <a:latin typeface="Arial"/>
                <a:cs typeface="Arial"/>
              </a:rPr>
              <a:t> </a:t>
            </a:r>
            <a:r>
              <a:rPr sz="1400" spc="-75" dirty="0">
                <a:latin typeface="Arial"/>
                <a:cs typeface="Arial"/>
              </a:rPr>
              <a:t>dialógicas</a:t>
            </a:r>
            <a:r>
              <a:rPr sz="1400" spc="-35" dirty="0">
                <a:latin typeface="Arial"/>
                <a:cs typeface="Arial"/>
              </a:rPr>
              <a:t> </a:t>
            </a:r>
            <a:r>
              <a:rPr sz="1400" spc="-114" dirty="0">
                <a:latin typeface="Arial"/>
                <a:cs typeface="Arial"/>
              </a:rPr>
              <a:t>más</a:t>
            </a:r>
            <a:r>
              <a:rPr sz="1400" spc="-40" dirty="0">
                <a:latin typeface="Arial"/>
                <a:cs typeface="Arial"/>
              </a:rPr>
              <a:t> </a:t>
            </a:r>
            <a:r>
              <a:rPr sz="1400" spc="-85" dirty="0">
                <a:latin typeface="Arial"/>
                <a:cs typeface="Arial"/>
              </a:rPr>
              <a:t>generales</a:t>
            </a:r>
            <a:r>
              <a:rPr sz="1400" spc="-35" dirty="0">
                <a:latin typeface="Arial"/>
                <a:cs typeface="Arial"/>
              </a:rPr>
              <a:t> </a:t>
            </a:r>
            <a:r>
              <a:rPr sz="1400" spc="-75" dirty="0">
                <a:latin typeface="Arial"/>
                <a:cs typeface="Arial"/>
              </a:rPr>
              <a:t>en</a:t>
            </a:r>
            <a:r>
              <a:rPr sz="1400" spc="-40" dirty="0">
                <a:latin typeface="Arial"/>
                <a:cs typeface="Arial"/>
              </a:rPr>
              <a:t> </a:t>
            </a:r>
            <a:r>
              <a:rPr sz="1400" spc="-45" dirty="0">
                <a:latin typeface="Arial"/>
                <a:cs typeface="Arial"/>
              </a:rPr>
              <a:t>el </a:t>
            </a:r>
            <a:r>
              <a:rPr sz="1400" spc="-10" dirty="0">
                <a:latin typeface="Arial"/>
                <a:cs typeface="Arial"/>
              </a:rPr>
              <a:t>aula.</a:t>
            </a:r>
            <a:endParaRPr lang="es-ES" sz="1400" spc="-10" dirty="0">
              <a:latin typeface="Arial"/>
              <a:cs typeface="Arial"/>
            </a:endParaRPr>
          </a:p>
          <a:p>
            <a:pPr marL="21590" marR="5080">
              <a:lnSpc>
                <a:spcPct val="102899"/>
              </a:lnSpc>
              <a:spcBef>
                <a:spcPts val="495"/>
              </a:spcBef>
            </a:pPr>
            <a:r>
              <a:rPr lang="es-GB" sz="1400" spc="-10" dirty="0">
                <a:latin typeface="Arial"/>
                <a:cs typeface="Arial"/>
              </a:rPr>
              <a:t>Nota: ”Codificación” refiere a la acción de separar el diálogo de la clase en pedazos con cierto significado para luego categorizarlos.</a:t>
            </a:r>
            <a:endParaRPr sz="1400" dirty="0">
              <a:latin typeface="Arial"/>
              <a:cs typeface="Arial"/>
            </a:endParaRPr>
          </a:p>
          <a:p>
            <a:pPr marL="21590">
              <a:lnSpc>
                <a:spcPct val="100000"/>
              </a:lnSpc>
              <a:spcBef>
                <a:spcPts val="625"/>
              </a:spcBef>
            </a:pPr>
            <a:r>
              <a:rPr sz="1400" b="1" u="sng" spc="-204" dirty="0">
                <a:uFill>
                  <a:solidFill>
                    <a:srgbClr val="000000"/>
                  </a:solidFill>
                </a:uFill>
                <a:latin typeface="Arial"/>
                <a:cs typeface="Arial"/>
              </a:rPr>
              <a:t>SECCIÓN</a:t>
            </a:r>
            <a:r>
              <a:rPr sz="1400" b="1" u="sng" spc="-45" dirty="0">
                <a:uFill>
                  <a:solidFill>
                    <a:srgbClr val="000000"/>
                  </a:solidFill>
                </a:uFill>
                <a:latin typeface="Arial"/>
                <a:cs typeface="Arial"/>
              </a:rPr>
              <a:t> </a:t>
            </a:r>
            <a:r>
              <a:rPr sz="1400" b="1" u="sng" spc="-80" dirty="0">
                <a:uFill>
                  <a:solidFill>
                    <a:srgbClr val="000000"/>
                  </a:solidFill>
                </a:uFill>
                <a:latin typeface="Arial"/>
                <a:cs typeface="Arial"/>
              </a:rPr>
              <a:t>2:</a:t>
            </a:r>
            <a:r>
              <a:rPr sz="1400" b="1" spc="-50" dirty="0">
                <a:latin typeface="Arial"/>
                <a:cs typeface="Arial"/>
              </a:rPr>
              <a:t> </a:t>
            </a:r>
            <a:r>
              <a:rPr sz="1400" spc="-60" dirty="0">
                <a:latin typeface="Arial"/>
                <a:cs typeface="Arial"/>
              </a:rPr>
              <a:t>Plantillas</a:t>
            </a:r>
            <a:r>
              <a:rPr sz="1400" spc="-40" dirty="0">
                <a:latin typeface="Arial"/>
                <a:cs typeface="Arial"/>
              </a:rPr>
              <a:t> </a:t>
            </a:r>
            <a:r>
              <a:rPr sz="1400" spc="-75" dirty="0">
                <a:latin typeface="Arial"/>
                <a:cs typeface="Arial"/>
              </a:rPr>
              <a:t>de</a:t>
            </a:r>
            <a:r>
              <a:rPr sz="1400" spc="-45" dirty="0">
                <a:latin typeface="Arial"/>
                <a:cs typeface="Arial"/>
              </a:rPr>
              <a:t> </a:t>
            </a:r>
            <a:r>
              <a:rPr sz="1400" spc="-70" dirty="0">
                <a:latin typeface="Arial"/>
                <a:cs typeface="Arial"/>
              </a:rPr>
              <a:t>observación</a:t>
            </a:r>
            <a:r>
              <a:rPr sz="1400" spc="-45" dirty="0">
                <a:latin typeface="Arial"/>
                <a:cs typeface="Arial"/>
              </a:rPr>
              <a:t> </a:t>
            </a:r>
            <a:r>
              <a:rPr sz="1400" spc="-75" dirty="0">
                <a:latin typeface="Arial"/>
                <a:cs typeface="Arial"/>
              </a:rPr>
              <a:t>de</a:t>
            </a:r>
            <a:r>
              <a:rPr sz="1400" spc="-40" dirty="0">
                <a:latin typeface="Arial"/>
                <a:cs typeface="Arial"/>
              </a:rPr>
              <a:t> </a:t>
            </a:r>
            <a:r>
              <a:rPr sz="1400" spc="-110" dirty="0">
                <a:latin typeface="Arial"/>
                <a:cs typeface="Arial"/>
              </a:rPr>
              <a:t>clases</a:t>
            </a:r>
            <a:r>
              <a:rPr sz="1400" spc="-45" dirty="0">
                <a:latin typeface="Arial"/>
                <a:cs typeface="Arial"/>
              </a:rPr>
              <a:t> </a:t>
            </a:r>
            <a:r>
              <a:rPr sz="1400" spc="-55" dirty="0">
                <a:latin typeface="Arial"/>
                <a:cs typeface="Arial"/>
              </a:rPr>
              <a:t>(muestreo</a:t>
            </a:r>
            <a:r>
              <a:rPr sz="1400" spc="-40" dirty="0">
                <a:latin typeface="Arial"/>
                <a:cs typeface="Arial"/>
              </a:rPr>
              <a:t> </a:t>
            </a:r>
            <a:r>
              <a:rPr sz="1400" spc="-75" dirty="0">
                <a:latin typeface="Arial"/>
                <a:cs typeface="Arial"/>
              </a:rPr>
              <a:t>de</a:t>
            </a:r>
            <a:r>
              <a:rPr sz="1400" spc="-45" dirty="0">
                <a:latin typeface="Arial"/>
                <a:cs typeface="Arial"/>
              </a:rPr>
              <a:t> </a:t>
            </a:r>
            <a:r>
              <a:rPr sz="1400" spc="-35" dirty="0">
                <a:latin typeface="Arial"/>
                <a:cs typeface="Arial"/>
              </a:rPr>
              <a:t>tiempo,</a:t>
            </a:r>
            <a:r>
              <a:rPr sz="1400" spc="-50" dirty="0">
                <a:latin typeface="Arial"/>
                <a:cs typeface="Arial"/>
              </a:rPr>
              <a:t> </a:t>
            </a:r>
            <a:r>
              <a:rPr sz="1400" spc="-45" dirty="0">
                <a:latin typeface="Arial"/>
                <a:cs typeface="Arial"/>
              </a:rPr>
              <a:t>lista</a:t>
            </a:r>
            <a:r>
              <a:rPr sz="1400" spc="-40" dirty="0">
                <a:latin typeface="Arial"/>
                <a:cs typeface="Arial"/>
              </a:rPr>
              <a:t> </a:t>
            </a:r>
            <a:r>
              <a:rPr sz="1400" spc="-75" dirty="0">
                <a:latin typeface="Arial"/>
                <a:cs typeface="Arial"/>
              </a:rPr>
              <a:t>de</a:t>
            </a:r>
            <a:r>
              <a:rPr sz="1400" spc="-45" dirty="0">
                <a:latin typeface="Arial"/>
                <a:cs typeface="Arial"/>
              </a:rPr>
              <a:t> cotejo,</a:t>
            </a:r>
            <a:r>
              <a:rPr sz="1400" spc="-50" dirty="0">
                <a:latin typeface="Arial"/>
                <a:cs typeface="Arial"/>
              </a:rPr>
              <a:t> </a:t>
            </a:r>
            <a:r>
              <a:rPr sz="1400" spc="-110" dirty="0">
                <a:latin typeface="Arial"/>
                <a:cs typeface="Arial"/>
              </a:rPr>
              <a:t>escalas</a:t>
            </a:r>
            <a:r>
              <a:rPr sz="1400" spc="-40" dirty="0">
                <a:latin typeface="Arial"/>
                <a:cs typeface="Arial"/>
              </a:rPr>
              <a:t> </a:t>
            </a:r>
            <a:r>
              <a:rPr sz="1400" spc="-75" dirty="0">
                <a:latin typeface="Arial"/>
                <a:cs typeface="Arial"/>
              </a:rPr>
              <a:t>de</a:t>
            </a:r>
            <a:r>
              <a:rPr sz="1400" spc="-45" dirty="0">
                <a:latin typeface="Arial"/>
                <a:cs typeface="Arial"/>
              </a:rPr>
              <a:t> </a:t>
            </a:r>
            <a:r>
              <a:rPr sz="1400" spc="-70" dirty="0">
                <a:latin typeface="Arial"/>
                <a:cs typeface="Arial"/>
              </a:rPr>
              <a:t>evaluación</a:t>
            </a:r>
            <a:r>
              <a:rPr sz="1400" spc="-40" dirty="0">
                <a:latin typeface="Arial"/>
                <a:cs typeface="Arial"/>
              </a:rPr>
              <a:t> </a:t>
            </a:r>
            <a:r>
              <a:rPr sz="1400" spc="-55" dirty="0">
                <a:latin typeface="Arial"/>
                <a:cs typeface="Arial"/>
              </a:rPr>
              <a:t>o</a:t>
            </a:r>
            <a:r>
              <a:rPr sz="1400" spc="-45" dirty="0">
                <a:latin typeface="Arial"/>
                <a:cs typeface="Arial"/>
              </a:rPr>
              <a:t> </a:t>
            </a:r>
            <a:r>
              <a:rPr sz="1400" spc="-10" dirty="0">
                <a:latin typeface="Arial"/>
                <a:cs typeface="Arial"/>
              </a:rPr>
              <a:t>calificación).</a:t>
            </a:r>
            <a:endParaRPr sz="1400" dirty="0">
              <a:latin typeface="Arial"/>
              <a:cs typeface="Arial"/>
            </a:endParaRPr>
          </a:p>
          <a:p>
            <a:pPr>
              <a:lnSpc>
                <a:spcPct val="100000"/>
              </a:lnSpc>
              <a:spcBef>
                <a:spcPts val="484"/>
              </a:spcBef>
            </a:pPr>
            <a:endParaRPr sz="1400" dirty="0">
              <a:latin typeface="Arial"/>
              <a:cs typeface="Arial"/>
            </a:endParaRPr>
          </a:p>
          <a:p>
            <a:pPr marL="12700">
              <a:lnSpc>
                <a:spcPct val="100000"/>
              </a:lnSpc>
            </a:pPr>
            <a:r>
              <a:rPr sz="1800" b="1" spc="-200" dirty="0">
                <a:solidFill>
                  <a:srgbClr val="1A616F"/>
                </a:solidFill>
                <a:latin typeface="Arial"/>
                <a:cs typeface="Arial"/>
              </a:rPr>
              <a:t>T-</a:t>
            </a:r>
            <a:r>
              <a:rPr sz="1800" b="1" spc="-245" dirty="0">
                <a:solidFill>
                  <a:srgbClr val="1A616F"/>
                </a:solidFill>
                <a:latin typeface="Arial"/>
                <a:cs typeface="Arial"/>
              </a:rPr>
              <a:t>SEDA:</a:t>
            </a:r>
            <a:r>
              <a:rPr sz="1800" b="1" spc="-70" dirty="0">
                <a:solidFill>
                  <a:srgbClr val="1A616F"/>
                </a:solidFill>
                <a:latin typeface="Arial"/>
                <a:cs typeface="Arial"/>
              </a:rPr>
              <a:t> </a:t>
            </a:r>
            <a:r>
              <a:rPr sz="1800" b="1" spc="-210" dirty="0">
                <a:solidFill>
                  <a:srgbClr val="1A616F"/>
                </a:solidFill>
                <a:latin typeface="Arial"/>
                <a:cs typeface="Arial"/>
              </a:rPr>
              <a:t>Recursos</a:t>
            </a:r>
            <a:r>
              <a:rPr sz="1800" b="1" spc="-70" dirty="0">
                <a:solidFill>
                  <a:srgbClr val="1A616F"/>
                </a:solidFill>
                <a:latin typeface="Arial"/>
                <a:cs typeface="Arial"/>
              </a:rPr>
              <a:t> </a:t>
            </a:r>
            <a:r>
              <a:rPr sz="1800" b="1" spc="-130" dirty="0">
                <a:solidFill>
                  <a:srgbClr val="1A616F"/>
                </a:solidFill>
                <a:latin typeface="Arial"/>
                <a:cs typeface="Arial"/>
              </a:rPr>
              <a:t>de</a:t>
            </a:r>
            <a:r>
              <a:rPr sz="1800" b="1" spc="-65" dirty="0">
                <a:solidFill>
                  <a:srgbClr val="1A616F"/>
                </a:solidFill>
                <a:latin typeface="Arial"/>
                <a:cs typeface="Arial"/>
              </a:rPr>
              <a:t> </a:t>
            </a:r>
            <a:r>
              <a:rPr sz="1800" b="1" spc="-20" dirty="0">
                <a:solidFill>
                  <a:srgbClr val="1A616F"/>
                </a:solidFill>
                <a:latin typeface="Arial"/>
                <a:cs typeface="Arial"/>
              </a:rPr>
              <a:t>apoyo</a:t>
            </a:r>
            <a:endParaRPr sz="1800" dirty="0">
              <a:latin typeface="Arial"/>
              <a:cs typeface="Arial"/>
            </a:endParaRPr>
          </a:p>
          <a:p>
            <a:pPr marL="12700">
              <a:lnSpc>
                <a:spcPct val="100000"/>
              </a:lnSpc>
              <a:spcBef>
                <a:spcPts val="5"/>
              </a:spcBef>
            </a:pPr>
            <a:r>
              <a:rPr sz="1600" b="1" spc="-190" dirty="0">
                <a:latin typeface="Arial"/>
                <a:cs typeface="Arial"/>
              </a:rPr>
              <a:t>Estos</a:t>
            </a:r>
            <a:r>
              <a:rPr sz="1600" b="1" spc="-30" dirty="0">
                <a:latin typeface="Arial"/>
                <a:cs typeface="Arial"/>
              </a:rPr>
              <a:t> </a:t>
            </a:r>
            <a:r>
              <a:rPr sz="1600" b="1" spc="-160" dirty="0">
                <a:latin typeface="Arial"/>
                <a:cs typeface="Arial"/>
              </a:rPr>
              <a:t>recursos</a:t>
            </a:r>
            <a:r>
              <a:rPr sz="1600" b="1" spc="-25" dirty="0">
                <a:latin typeface="Arial"/>
                <a:cs typeface="Arial"/>
              </a:rPr>
              <a:t> </a:t>
            </a:r>
            <a:r>
              <a:rPr sz="1600" b="1" spc="-125" dirty="0">
                <a:latin typeface="Arial"/>
                <a:cs typeface="Arial"/>
              </a:rPr>
              <a:t>adicionales</a:t>
            </a:r>
            <a:r>
              <a:rPr sz="1600" b="1" spc="-30" dirty="0">
                <a:latin typeface="Arial"/>
                <a:cs typeface="Arial"/>
              </a:rPr>
              <a:t> </a:t>
            </a:r>
            <a:r>
              <a:rPr sz="1600" b="1" spc="-120" dirty="0">
                <a:latin typeface="Arial"/>
                <a:cs typeface="Arial"/>
              </a:rPr>
              <a:t>están</a:t>
            </a:r>
            <a:r>
              <a:rPr sz="1600" b="1" spc="-35" dirty="0">
                <a:latin typeface="Arial"/>
                <a:cs typeface="Arial"/>
              </a:rPr>
              <a:t> </a:t>
            </a:r>
            <a:r>
              <a:rPr sz="1600" b="1" spc="-130" dirty="0">
                <a:latin typeface="Arial"/>
                <a:cs typeface="Arial"/>
              </a:rPr>
              <a:t>disponibles</a:t>
            </a:r>
            <a:r>
              <a:rPr sz="1600" b="1" spc="-30" dirty="0">
                <a:latin typeface="Arial"/>
                <a:cs typeface="Arial"/>
              </a:rPr>
              <a:t> </a:t>
            </a:r>
            <a:r>
              <a:rPr sz="1600" b="1" spc="-110" dirty="0">
                <a:latin typeface="Arial"/>
                <a:cs typeface="Arial"/>
              </a:rPr>
              <a:t>en:</a:t>
            </a:r>
            <a:r>
              <a:rPr sz="1600" b="1" spc="-30" dirty="0">
                <a:latin typeface="Arial"/>
                <a:cs typeface="Arial"/>
              </a:rPr>
              <a:t> </a:t>
            </a:r>
            <a:r>
              <a:rPr lang="en-GB" sz="1600" b="1" u="sng" kern="0" dirty="0">
                <a:solidFill>
                  <a:srgbClr val="0000FF"/>
                </a:solidFill>
                <a:latin typeface="Arial"/>
                <a:cs typeface="Arial"/>
                <a:hlinkClick r:id="rId2"/>
              </a:rPr>
              <a:t>https://camtree.learnworlds.com/t-seda</a:t>
            </a:r>
            <a:endParaRPr lang="en-GB" sz="1600" b="1" u="sng" kern="0" dirty="0">
              <a:solidFill>
                <a:srgbClr val="0000FF"/>
              </a:solidFill>
              <a:latin typeface="Arial"/>
              <a:cs typeface="Arial"/>
            </a:endParaRPr>
          </a:p>
          <a:p>
            <a:pPr marL="12700">
              <a:lnSpc>
                <a:spcPct val="100000"/>
              </a:lnSpc>
              <a:spcBef>
                <a:spcPts val="1425"/>
              </a:spcBef>
              <a:spcAft>
                <a:spcPts val="800"/>
              </a:spcAft>
            </a:pPr>
            <a:r>
              <a:rPr sz="1400" b="1" u="sng" spc="-204" dirty="0">
                <a:uFill>
                  <a:solidFill>
                    <a:srgbClr val="000000"/>
                  </a:solidFill>
                </a:uFill>
                <a:latin typeface="Arial"/>
                <a:cs typeface="Arial"/>
              </a:rPr>
              <a:t>SECCIÓN</a:t>
            </a:r>
            <a:r>
              <a:rPr sz="1400" b="1" u="sng" spc="-55" dirty="0">
                <a:uFill>
                  <a:solidFill>
                    <a:srgbClr val="000000"/>
                  </a:solidFill>
                </a:uFill>
                <a:latin typeface="Arial"/>
                <a:cs typeface="Arial"/>
              </a:rPr>
              <a:t> </a:t>
            </a:r>
            <a:r>
              <a:rPr sz="1400" b="1" u="sng" spc="-80" dirty="0">
                <a:uFill>
                  <a:solidFill>
                    <a:srgbClr val="000000"/>
                  </a:solidFill>
                </a:uFill>
                <a:latin typeface="Arial"/>
                <a:cs typeface="Arial"/>
              </a:rPr>
              <a:t>3:</a:t>
            </a:r>
            <a:r>
              <a:rPr sz="1400" b="1" spc="-55" dirty="0">
                <a:latin typeface="Arial"/>
                <a:cs typeface="Arial"/>
              </a:rPr>
              <a:t> </a:t>
            </a:r>
            <a:r>
              <a:rPr sz="1400" spc="-120" dirty="0">
                <a:latin typeface="Arial"/>
                <a:cs typeface="Arial"/>
              </a:rPr>
              <a:t>Guía</a:t>
            </a:r>
            <a:r>
              <a:rPr sz="1400" spc="-50" dirty="0">
                <a:latin typeface="Arial"/>
                <a:cs typeface="Arial"/>
              </a:rPr>
              <a:t> </a:t>
            </a:r>
            <a:r>
              <a:rPr sz="1400" spc="-60" dirty="0">
                <a:latin typeface="Arial"/>
                <a:cs typeface="Arial"/>
              </a:rPr>
              <a:t>técnica</a:t>
            </a:r>
            <a:r>
              <a:rPr sz="1400" spc="-55" dirty="0">
                <a:latin typeface="Arial"/>
                <a:cs typeface="Arial"/>
              </a:rPr>
              <a:t> </a:t>
            </a:r>
            <a:r>
              <a:rPr sz="1400" spc="-70" dirty="0">
                <a:latin typeface="Arial"/>
                <a:cs typeface="Arial"/>
              </a:rPr>
              <a:t>para</a:t>
            </a:r>
            <a:r>
              <a:rPr sz="1400" spc="-50" dirty="0">
                <a:latin typeface="Arial"/>
                <a:cs typeface="Arial"/>
              </a:rPr>
              <a:t> </a:t>
            </a:r>
            <a:r>
              <a:rPr sz="1400" spc="-70" dirty="0">
                <a:latin typeface="Arial"/>
                <a:cs typeface="Arial"/>
              </a:rPr>
              <a:t>grabación</a:t>
            </a:r>
            <a:r>
              <a:rPr sz="1400" spc="-50" dirty="0">
                <a:latin typeface="Arial"/>
                <a:cs typeface="Arial"/>
              </a:rPr>
              <a:t> </a:t>
            </a:r>
            <a:r>
              <a:rPr sz="1400" spc="-70" dirty="0">
                <a:latin typeface="Arial"/>
                <a:cs typeface="Arial"/>
              </a:rPr>
              <a:t>y</a:t>
            </a:r>
            <a:r>
              <a:rPr sz="1400" spc="-50" dirty="0">
                <a:latin typeface="Arial"/>
                <a:cs typeface="Arial"/>
              </a:rPr>
              <a:t> </a:t>
            </a:r>
            <a:r>
              <a:rPr sz="1400" spc="-10" dirty="0">
                <a:latin typeface="Arial"/>
                <a:cs typeface="Arial"/>
              </a:rPr>
              <a:t>transcripción</a:t>
            </a:r>
            <a:endParaRPr sz="1400" dirty="0">
              <a:latin typeface="Arial"/>
              <a:cs typeface="Arial"/>
            </a:endParaRPr>
          </a:p>
          <a:p>
            <a:pPr marL="12700" marR="205104">
              <a:lnSpc>
                <a:spcPct val="101400"/>
              </a:lnSpc>
              <a:spcAft>
                <a:spcPts val="800"/>
              </a:spcAft>
            </a:pPr>
            <a:r>
              <a:rPr sz="1400" b="1" u="sng" spc="-204" dirty="0">
                <a:uFill>
                  <a:solidFill>
                    <a:srgbClr val="000000"/>
                  </a:solidFill>
                </a:uFill>
                <a:latin typeface="Arial"/>
                <a:cs typeface="Arial"/>
              </a:rPr>
              <a:t>SECCIÓN</a:t>
            </a:r>
            <a:r>
              <a:rPr sz="1400" b="1" u="sng" spc="-50" dirty="0">
                <a:uFill>
                  <a:solidFill>
                    <a:srgbClr val="000000"/>
                  </a:solidFill>
                </a:uFill>
                <a:latin typeface="Arial"/>
                <a:cs typeface="Arial"/>
              </a:rPr>
              <a:t> </a:t>
            </a:r>
            <a:r>
              <a:rPr sz="1400" b="1" u="sng" spc="-80" dirty="0">
                <a:uFill>
                  <a:solidFill>
                    <a:srgbClr val="000000"/>
                  </a:solidFill>
                </a:uFill>
                <a:latin typeface="Arial"/>
                <a:cs typeface="Arial"/>
              </a:rPr>
              <a:t>4:</a:t>
            </a:r>
            <a:r>
              <a:rPr sz="1400" b="1" spc="-50" dirty="0">
                <a:latin typeface="Arial"/>
                <a:cs typeface="Arial"/>
              </a:rPr>
              <a:t> </a:t>
            </a:r>
            <a:r>
              <a:rPr sz="1400" b="1" spc="-140" dirty="0">
                <a:latin typeface="Arial"/>
                <a:cs typeface="Arial"/>
              </a:rPr>
              <a:t>Estudios</a:t>
            </a:r>
            <a:r>
              <a:rPr sz="1400" b="1" spc="-45" dirty="0">
                <a:latin typeface="Arial"/>
                <a:cs typeface="Arial"/>
              </a:rPr>
              <a:t> </a:t>
            </a:r>
            <a:r>
              <a:rPr sz="1400" b="1" spc="-95" dirty="0">
                <a:latin typeface="Arial"/>
                <a:cs typeface="Arial"/>
              </a:rPr>
              <a:t>de</a:t>
            </a:r>
            <a:r>
              <a:rPr sz="1400" b="1" spc="-45" dirty="0">
                <a:latin typeface="Arial"/>
                <a:cs typeface="Arial"/>
              </a:rPr>
              <a:t> </a:t>
            </a:r>
            <a:r>
              <a:rPr sz="1400" b="1" spc="-130" dirty="0">
                <a:latin typeface="Arial"/>
                <a:cs typeface="Arial"/>
              </a:rPr>
              <a:t>caso.</a:t>
            </a:r>
            <a:r>
              <a:rPr sz="1400" b="1" spc="-45" dirty="0">
                <a:latin typeface="Arial"/>
                <a:cs typeface="Arial"/>
              </a:rPr>
              <a:t> </a:t>
            </a:r>
            <a:r>
              <a:rPr sz="1400" spc="-85" dirty="0">
                <a:latin typeface="Arial"/>
                <a:cs typeface="Arial"/>
              </a:rPr>
              <a:t>Ejemplos</a:t>
            </a:r>
            <a:r>
              <a:rPr sz="1400" spc="-50" dirty="0">
                <a:latin typeface="Arial"/>
                <a:cs typeface="Arial"/>
              </a:rPr>
              <a:t> </a:t>
            </a:r>
            <a:r>
              <a:rPr sz="1400" spc="-70" dirty="0">
                <a:latin typeface="Arial"/>
                <a:cs typeface="Arial"/>
              </a:rPr>
              <a:t>que</a:t>
            </a:r>
            <a:r>
              <a:rPr sz="1400" spc="-45" dirty="0">
                <a:latin typeface="Arial"/>
                <a:cs typeface="Arial"/>
              </a:rPr>
              <a:t> </a:t>
            </a:r>
            <a:r>
              <a:rPr sz="1400" spc="-40" dirty="0">
                <a:latin typeface="Arial"/>
                <a:cs typeface="Arial"/>
              </a:rPr>
              <a:t>ilustran</a:t>
            </a:r>
            <a:r>
              <a:rPr sz="1400" spc="-45" dirty="0">
                <a:latin typeface="Arial"/>
                <a:cs typeface="Arial"/>
              </a:rPr>
              <a:t> </a:t>
            </a:r>
            <a:r>
              <a:rPr sz="1400" spc="-60" dirty="0">
                <a:latin typeface="Arial"/>
                <a:cs typeface="Arial"/>
              </a:rPr>
              <a:t>la</a:t>
            </a:r>
            <a:r>
              <a:rPr sz="1400" spc="-45" dirty="0">
                <a:latin typeface="Arial"/>
                <a:cs typeface="Arial"/>
              </a:rPr>
              <a:t> </a:t>
            </a:r>
            <a:r>
              <a:rPr sz="1400" spc="-55" dirty="0">
                <a:latin typeface="Arial"/>
                <a:cs typeface="Arial"/>
              </a:rPr>
              <a:t>codificación</a:t>
            </a:r>
            <a:r>
              <a:rPr sz="1400" spc="-45" dirty="0">
                <a:latin typeface="Arial"/>
                <a:cs typeface="Arial"/>
              </a:rPr>
              <a:t> </a:t>
            </a:r>
            <a:r>
              <a:rPr sz="1400" spc="-95" dirty="0">
                <a:latin typeface="Arial"/>
                <a:cs typeface="Arial"/>
              </a:rPr>
              <a:t>e</a:t>
            </a:r>
            <a:r>
              <a:rPr sz="1400" spc="-45" dirty="0">
                <a:latin typeface="Arial"/>
                <a:cs typeface="Arial"/>
              </a:rPr>
              <a:t> </a:t>
            </a:r>
            <a:r>
              <a:rPr sz="1400" spc="-35" dirty="0">
                <a:latin typeface="Arial"/>
                <a:cs typeface="Arial"/>
              </a:rPr>
              <a:t>interpretación</a:t>
            </a:r>
            <a:r>
              <a:rPr sz="1400" spc="-45" dirty="0">
                <a:latin typeface="Arial"/>
                <a:cs typeface="Arial"/>
              </a:rPr>
              <a:t> del</a:t>
            </a:r>
            <a:r>
              <a:rPr sz="1400" spc="-50" dirty="0">
                <a:latin typeface="Arial"/>
                <a:cs typeface="Arial"/>
              </a:rPr>
              <a:t> </a:t>
            </a:r>
            <a:r>
              <a:rPr sz="1400" spc="-60" dirty="0">
                <a:latin typeface="Arial"/>
                <a:cs typeface="Arial"/>
              </a:rPr>
              <a:t>diálogo</a:t>
            </a:r>
            <a:r>
              <a:rPr sz="1400" spc="-45" dirty="0">
                <a:latin typeface="Arial"/>
                <a:cs typeface="Arial"/>
              </a:rPr>
              <a:t> </a:t>
            </a:r>
            <a:r>
              <a:rPr sz="1400" spc="-35" dirty="0">
                <a:latin typeface="Arial"/>
                <a:cs typeface="Arial"/>
              </a:rPr>
              <a:t>por</a:t>
            </a:r>
            <a:r>
              <a:rPr sz="1400" spc="-50" dirty="0">
                <a:latin typeface="Arial"/>
                <a:cs typeface="Arial"/>
              </a:rPr>
              <a:t> </a:t>
            </a:r>
            <a:r>
              <a:rPr sz="1400" spc="-35" dirty="0">
                <a:latin typeface="Arial"/>
                <a:cs typeface="Arial"/>
              </a:rPr>
              <a:t>parte</a:t>
            </a:r>
            <a:r>
              <a:rPr sz="1400" spc="-45" dirty="0">
                <a:latin typeface="Arial"/>
                <a:cs typeface="Arial"/>
              </a:rPr>
              <a:t> </a:t>
            </a:r>
            <a:r>
              <a:rPr sz="1400" spc="-75" dirty="0">
                <a:latin typeface="Arial"/>
                <a:cs typeface="Arial"/>
              </a:rPr>
              <a:t>de</a:t>
            </a:r>
            <a:r>
              <a:rPr sz="1400" spc="-45" dirty="0">
                <a:latin typeface="Arial"/>
                <a:cs typeface="Arial"/>
              </a:rPr>
              <a:t> </a:t>
            </a:r>
            <a:r>
              <a:rPr sz="1400" spc="-70" dirty="0">
                <a:latin typeface="Arial"/>
                <a:cs typeface="Arial"/>
              </a:rPr>
              <a:t>docentes</a:t>
            </a:r>
            <a:r>
              <a:rPr sz="1400" spc="-50" dirty="0">
                <a:latin typeface="Arial"/>
                <a:cs typeface="Arial"/>
              </a:rPr>
              <a:t> </a:t>
            </a:r>
            <a:r>
              <a:rPr sz="1400" spc="-75" dirty="0">
                <a:latin typeface="Arial"/>
                <a:cs typeface="Arial"/>
              </a:rPr>
              <a:t>en</a:t>
            </a:r>
            <a:r>
              <a:rPr sz="1400" spc="-45" dirty="0">
                <a:latin typeface="Arial"/>
                <a:cs typeface="Arial"/>
              </a:rPr>
              <a:t> </a:t>
            </a:r>
            <a:r>
              <a:rPr sz="1400" spc="-10" dirty="0">
                <a:latin typeface="Arial"/>
                <a:cs typeface="Arial"/>
              </a:rPr>
              <a:t>diferentes </a:t>
            </a:r>
            <a:r>
              <a:rPr sz="1400" spc="-60" dirty="0">
                <a:latin typeface="Arial"/>
                <a:cs typeface="Arial"/>
              </a:rPr>
              <a:t>contextos,</a:t>
            </a:r>
            <a:r>
              <a:rPr sz="1400" spc="-40" dirty="0">
                <a:latin typeface="Arial"/>
                <a:cs typeface="Arial"/>
              </a:rPr>
              <a:t> </a:t>
            </a:r>
            <a:r>
              <a:rPr sz="1400" spc="-55" dirty="0">
                <a:latin typeface="Arial"/>
                <a:cs typeface="Arial"/>
              </a:rPr>
              <a:t>incluyendo</a:t>
            </a:r>
            <a:r>
              <a:rPr sz="1400" spc="-40" dirty="0">
                <a:latin typeface="Arial"/>
                <a:cs typeface="Arial"/>
              </a:rPr>
              <a:t> </a:t>
            </a:r>
            <a:r>
              <a:rPr sz="1400" spc="-130" dirty="0">
                <a:latin typeface="Arial"/>
                <a:cs typeface="Arial"/>
              </a:rPr>
              <a:t>sus</a:t>
            </a:r>
            <a:r>
              <a:rPr sz="1400" spc="-40" dirty="0">
                <a:latin typeface="Arial"/>
                <a:cs typeface="Arial"/>
              </a:rPr>
              <a:t> </a:t>
            </a:r>
            <a:r>
              <a:rPr sz="1400" spc="-60" dirty="0">
                <a:latin typeface="Arial"/>
                <a:cs typeface="Arial"/>
              </a:rPr>
              <a:t>descubrimientos</a:t>
            </a:r>
            <a:r>
              <a:rPr sz="1400" spc="-35" dirty="0">
                <a:latin typeface="Arial"/>
                <a:cs typeface="Arial"/>
              </a:rPr>
              <a:t> </a:t>
            </a:r>
            <a:r>
              <a:rPr sz="1400" spc="-70" dirty="0">
                <a:latin typeface="Arial"/>
                <a:cs typeface="Arial"/>
              </a:rPr>
              <a:t>y</a:t>
            </a:r>
            <a:r>
              <a:rPr sz="1400" spc="-40" dirty="0">
                <a:latin typeface="Arial"/>
                <a:cs typeface="Arial"/>
              </a:rPr>
              <a:t> </a:t>
            </a:r>
            <a:r>
              <a:rPr sz="1400" spc="-75" dirty="0">
                <a:latin typeface="Arial"/>
                <a:cs typeface="Arial"/>
              </a:rPr>
              <a:t>los</a:t>
            </a:r>
            <a:r>
              <a:rPr sz="1400" spc="-35" dirty="0">
                <a:latin typeface="Arial"/>
                <a:cs typeface="Arial"/>
              </a:rPr>
              <a:t> </a:t>
            </a:r>
            <a:r>
              <a:rPr sz="1400" spc="-105" dirty="0">
                <a:latin typeface="Arial"/>
                <a:cs typeface="Arial"/>
              </a:rPr>
              <a:t>pasos</a:t>
            </a:r>
            <a:r>
              <a:rPr sz="1400" spc="-40" dirty="0">
                <a:latin typeface="Arial"/>
                <a:cs typeface="Arial"/>
              </a:rPr>
              <a:t> </a:t>
            </a:r>
            <a:r>
              <a:rPr sz="1400" spc="-114" dirty="0">
                <a:latin typeface="Arial"/>
                <a:cs typeface="Arial"/>
              </a:rPr>
              <a:t>a</a:t>
            </a:r>
            <a:r>
              <a:rPr sz="1400" spc="-35" dirty="0">
                <a:latin typeface="Arial"/>
                <a:cs typeface="Arial"/>
              </a:rPr>
              <a:t> </a:t>
            </a:r>
            <a:r>
              <a:rPr sz="1400" spc="-10" dirty="0">
                <a:latin typeface="Arial"/>
                <a:cs typeface="Arial"/>
              </a:rPr>
              <a:t>siguientes.</a:t>
            </a:r>
            <a:endParaRPr sz="1400" dirty="0">
              <a:latin typeface="Arial"/>
              <a:cs typeface="Arial"/>
            </a:endParaRPr>
          </a:p>
          <a:p>
            <a:pPr marL="12700" marR="483234">
              <a:lnSpc>
                <a:spcPct val="102899"/>
              </a:lnSpc>
            </a:pPr>
            <a:r>
              <a:rPr sz="1400" b="1" u="sng" spc="-204" dirty="0">
                <a:uFill>
                  <a:solidFill>
                    <a:srgbClr val="000000"/>
                  </a:solidFill>
                </a:uFill>
                <a:latin typeface="Arial"/>
                <a:cs typeface="Arial"/>
              </a:rPr>
              <a:t>SECCIÓN</a:t>
            </a:r>
            <a:r>
              <a:rPr sz="1400" b="1" u="sng" spc="-50" dirty="0">
                <a:uFill>
                  <a:solidFill>
                    <a:srgbClr val="000000"/>
                  </a:solidFill>
                </a:uFill>
                <a:latin typeface="Arial"/>
                <a:cs typeface="Arial"/>
              </a:rPr>
              <a:t> </a:t>
            </a:r>
            <a:r>
              <a:rPr sz="1400" b="1" u="sng" spc="-80" dirty="0">
                <a:uFill>
                  <a:solidFill>
                    <a:srgbClr val="000000"/>
                  </a:solidFill>
                </a:uFill>
                <a:latin typeface="Arial"/>
                <a:cs typeface="Arial"/>
              </a:rPr>
              <a:t>5:</a:t>
            </a:r>
            <a:r>
              <a:rPr sz="1400" b="1" spc="-50" dirty="0">
                <a:latin typeface="Arial"/>
                <a:cs typeface="Arial"/>
              </a:rPr>
              <a:t> </a:t>
            </a:r>
            <a:r>
              <a:rPr sz="1400" b="1" spc="-105" dirty="0">
                <a:latin typeface="Arial"/>
                <a:cs typeface="Arial"/>
              </a:rPr>
              <a:t>Ideas</a:t>
            </a:r>
            <a:r>
              <a:rPr sz="1400" b="1" spc="-45" dirty="0">
                <a:latin typeface="Arial"/>
                <a:cs typeface="Arial"/>
              </a:rPr>
              <a:t> </a:t>
            </a:r>
            <a:r>
              <a:rPr sz="1400" b="1" spc="-100" dirty="0">
                <a:latin typeface="Arial"/>
                <a:cs typeface="Arial"/>
              </a:rPr>
              <a:t>para</a:t>
            </a:r>
            <a:r>
              <a:rPr sz="1400" b="1" spc="-45" dirty="0">
                <a:latin typeface="Arial"/>
                <a:cs typeface="Arial"/>
              </a:rPr>
              <a:t> </a:t>
            </a:r>
            <a:r>
              <a:rPr sz="1400" b="1" spc="-85" dirty="0">
                <a:latin typeface="Arial"/>
                <a:cs typeface="Arial"/>
              </a:rPr>
              <a:t>implementar</a:t>
            </a:r>
            <a:r>
              <a:rPr sz="1400" b="1" spc="-55" dirty="0">
                <a:latin typeface="Arial"/>
                <a:cs typeface="Arial"/>
              </a:rPr>
              <a:t> </a:t>
            </a:r>
            <a:r>
              <a:rPr sz="1400" b="1" spc="-70" dirty="0">
                <a:latin typeface="Arial"/>
                <a:cs typeface="Arial"/>
              </a:rPr>
              <a:t>el</a:t>
            </a:r>
            <a:r>
              <a:rPr sz="1400" b="1" spc="-50" dirty="0">
                <a:latin typeface="Arial"/>
                <a:cs typeface="Arial"/>
              </a:rPr>
              <a:t> </a:t>
            </a:r>
            <a:r>
              <a:rPr sz="1400" b="1" spc="-105" dirty="0">
                <a:latin typeface="Arial"/>
                <a:cs typeface="Arial"/>
              </a:rPr>
              <a:t>diálogo</a:t>
            </a:r>
            <a:r>
              <a:rPr sz="1400" b="1" spc="-45" dirty="0">
                <a:latin typeface="Arial"/>
                <a:cs typeface="Arial"/>
              </a:rPr>
              <a:t> </a:t>
            </a:r>
            <a:r>
              <a:rPr sz="1400" b="1" spc="-100" dirty="0">
                <a:latin typeface="Arial"/>
                <a:cs typeface="Arial"/>
              </a:rPr>
              <a:t>en</a:t>
            </a:r>
            <a:r>
              <a:rPr sz="1400" b="1" spc="-50" dirty="0">
                <a:latin typeface="Arial"/>
                <a:cs typeface="Arial"/>
              </a:rPr>
              <a:t> </a:t>
            </a:r>
            <a:r>
              <a:rPr sz="1400" b="1" spc="-175" dirty="0">
                <a:latin typeface="Arial"/>
                <a:cs typeface="Arial"/>
              </a:rPr>
              <a:t>su</a:t>
            </a:r>
            <a:r>
              <a:rPr sz="1400" b="1" spc="-40" dirty="0">
                <a:latin typeface="Arial"/>
                <a:cs typeface="Arial"/>
              </a:rPr>
              <a:t> </a:t>
            </a:r>
            <a:r>
              <a:rPr sz="1400" b="1" spc="-75" dirty="0">
                <a:latin typeface="Arial"/>
                <a:cs typeface="Arial"/>
              </a:rPr>
              <a:t>aula.</a:t>
            </a:r>
            <a:r>
              <a:rPr sz="1400" b="1" spc="-50" dirty="0">
                <a:latin typeface="Arial"/>
                <a:cs typeface="Arial"/>
              </a:rPr>
              <a:t> </a:t>
            </a:r>
            <a:r>
              <a:rPr sz="1400" spc="-60" dirty="0">
                <a:latin typeface="Arial"/>
                <a:cs typeface="Arial"/>
              </a:rPr>
              <a:t>Incluye</a:t>
            </a:r>
            <a:r>
              <a:rPr sz="1400" spc="-45" dirty="0">
                <a:latin typeface="Arial"/>
                <a:cs typeface="Arial"/>
              </a:rPr>
              <a:t> </a:t>
            </a:r>
            <a:r>
              <a:rPr sz="1400" spc="-65" dirty="0">
                <a:latin typeface="Arial"/>
                <a:cs typeface="Arial"/>
              </a:rPr>
              <a:t>referencias</a:t>
            </a:r>
            <a:r>
              <a:rPr sz="1400" spc="-45" dirty="0">
                <a:latin typeface="Arial"/>
                <a:cs typeface="Arial"/>
              </a:rPr>
              <a:t> </a:t>
            </a:r>
            <a:r>
              <a:rPr sz="1400" spc="-114" dirty="0">
                <a:latin typeface="Arial"/>
                <a:cs typeface="Arial"/>
              </a:rPr>
              <a:t>a</a:t>
            </a:r>
            <a:r>
              <a:rPr sz="1400" spc="-50" dirty="0">
                <a:latin typeface="Arial"/>
                <a:cs typeface="Arial"/>
              </a:rPr>
              <a:t> otras</a:t>
            </a:r>
            <a:r>
              <a:rPr sz="1400" spc="-45" dirty="0">
                <a:latin typeface="Arial"/>
                <a:cs typeface="Arial"/>
              </a:rPr>
              <a:t> </a:t>
            </a:r>
            <a:r>
              <a:rPr sz="1400" spc="-75" dirty="0">
                <a:latin typeface="Arial"/>
                <a:cs typeface="Arial"/>
              </a:rPr>
              <a:t>investigaciones</a:t>
            </a:r>
            <a:r>
              <a:rPr sz="1400" spc="-45" dirty="0">
                <a:latin typeface="Arial"/>
                <a:cs typeface="Arial"/>
              </a:rPr>
              <a:t> </a:t>
            </a:r>
            <a:r>
              <a:rPr sz="1400" spc="-70" dirty="0">
                <a:latin typeface="Arial"/>
                <a:cs typeface="Arial"/>
              </a:rPr>
              <a:t>sobre</a:t>
            </a:r>
            <a:r>
              <a:rPr sz="1400" spc="-45" dirty="0">
                <a:latin typeface="Arial"/>
                <a:cs typeface="Arial"/>
              </a:rPr>
              <a:t> </a:t>
            </a:r>
            <a:r>
              <a:rPr sz="1400" spc="-55" dirty="0">
                <a:latin typeface="Arial"/>
                <a:cs typeface="Arial"/>
              </a:rPr>
              <a:t>diálogo</a:t>
            </a:r>
            <a:r>
              <a:rPr sz="1400" spc="-50" dirty="0">
                <a:latin typeface="Arial"/>
                <a:cs typeface="Arial"/>
              </a:rPr>
              <a:t> </a:t>
            </a:r>
            <a:r>
              <a:rPr sz="1400" spc="-70" dirty="0">
                <a:latin typeface="Arial"/>
                <a:cs typeface="Arial"/>
              </a:rPr>
              <a:t>y</a:t>
            </a:r>
            <a:r>
              <a:rPr sz="1400" spc="-45" dirty="0">
                <a:latin typeface="Arial"/>
                <a:cs typeface="Arial"/>
              </a:rPr>
              <a:t> </a:t>
            </a:r>
            <a:r>
              <a:rPr sz="1400" spc="-75" dirty="0">
                <a:latin typeface="Arial"/>
                <a:cs typeface="Arial"/>
              </a:rPr>
              <a:t>vínculos</a:t>
            </a:r>
            <a:r>
              <a:rPr sz="1400" spc="-45" dirty="0">
                <a:latin typeface="Arial"/>
                <a:cs typeface="Arial"/>
              </a:rPr>
              <a:t> </a:t>
            </a:r>
            <a:r>
              <a:rPr sz="1400" spc="-50" dirty="0">
                <a:latin typeface="Arial"/>
                <a:cs typeface="Arial"/>
              </a:rPr>
              <a:t>a </a:t>
            </a:r>
            <a:r>
              <a:rPr sz="1400" spc="-80" dirty="0">
                <a:latin typeface="Arial"/>
                <a:cs typeface="Arial"/>
              </a:rPr>
              <a:t>recursos</a:t>
            </a:r>
            <a:r>
              <a:rPr sz="1400" spc="-50" dirty="0">
                <a:latin typeface="Arial"/>
                <a:cs typeface="Arial"/>
              </a:rPr>
              <a:t> </a:t>
            </a:r>
            <a:r>
              <a:rPr sz="1400" spc="-10" dirty="0">
                <a:latin typeface="Arial"/>
                <a:cs typeface="Arial"/>
              </a:rPr>
              <a:t>relacionados</a:t>
            </a:r>
            <a:r>
              <a:rPr sz="1400" b="1" spc="-10" dirty="0">
                <a:latin typeface="Arial"/>
                <a:cs typeface="Arial"/>
              </a:rPr>
              <a:t>.</a:t>
            </a:r>
            <a:endParaRPr sz="1400" dirty="0">
              <a:latin typeface="Arial"/>
              <a:cs typeface="Arial"/>
            </a:endParaRPr>
          </a:p>
          <a:p>
            <a:pPr marL="12700" marR="451484">
              <a:lnSpc>
                <a:spcPct val="102899"/>
              </a:lnSpc>
              <a:spcBef>
                <a:spcPts val="455"/>
              </a:spcBef>
            </a:pPr>
            <a:r>
              <a:rPr sz="1400" b="1" u="sng" spc="-195" dirty="0">
                <a:uFill>
                  <a:solidFill>
                    <a:srgbClr val="000000"/>
                  </a:solidFill>
                </a:uFill>
                <a:latin typeface="Arial"/>
                <a:cs typeface="Arial"/>
              </a:rPr>
              <a:t>PLANTILLAS</a:t>
            </a:r>
            <a:r>
              <a:rPr sz="1400" b="1" u="sng" spc="-40" dirty="0">
                <a:uFill>
                  <a:solidFill>
                    <a:srgbClr val="000000"/>
                  </a:solidFill>
                </a:uFill>
                <a:latin typeface="Arial"/>
                <a:cs typeface="Arial"/>
              </a:rPr>
              <a:t> </a:t>
            </a:r>
            <a:r>
              <a:rPr sz="1400" b="1" u="sng" spc="-190" dirty="0">
                <a:uFill>
                  <a:solidFill>
                    <a:srgbClr val="000000"/>
                  </a:solidFill>
                </a:uFill>
                <a:latin typeface="Arial"/>
                <a:cs typeface="Arial"/>
              </a:rPr>
              <a:t>EN</a:t>
            </a:r>
            <a:r>
              <a:rPr sz="1400" b="1" u="sng" spc="-40" dirty="0">
                <a:uFill>
                  <a:solidFill>
                    <a:srgbClr val="000000"/>
                  </a:solidFill>
                </a:uFill>
                <a:latin typeface="Arial"/>
                <a:cs typeface="Arial"/>
              </a:rPr>
              <a:t> </a:t>
            </a:r>
            <a:r>
              <a:rPr sz="1400" b="1" u="sng" spc="-204" dirty="0">
                <a:uFill>
                  <a:solidFill>
                    <a:srgbClr val="000000"/>
                  </a:solidFill>
                </a:uFill>
                <a:latin typeface="Arial"/>
                <a:cs typeface="Arial"/>
              </a:rPr>
              <a:t>BLACO:</a:t>
            </a:r>
            <a:r>
              <a:rPr sz="1400" b="1" spc="-40" dirty="0">
                <a:latin typeface="Arial"/>
                <a:cs typeface="Arial"/>
              </a:rPr>
              <a:t> </a:t>
            </a:r>
            <a:r>
              <a:rPr sz="1400" b="1" spc="-135" dirty="0" err="1">
                <a:latin typeface="Arial"/>
                <a:cs typeface="Arial"/>
              </a:rPr>
              <a:t>Ciclo</a:t>
            </a:r>
            <a:r>
              <a:rPr sz="1400" b="1" spc="-40" dirty="0">
                <a:latin typeface="Arial"/>
                <a:cs typeface="Arial"/>
              </a:rPr>
              <a:t> </a:t>
            </a:r>
            <a:r>
              <a:rPr sz="1400" b="1" spc="-85" dirty="0" err="1">
                <a:latin typeface="Arial"/>
                <a:cs typeface="Arial"/>
              </a:rPr>
              <a:t>reflexivo</a:t>
            </a:r>
            <a:r>
              <a:rPr lang="es-ES" sz="1400" b="1" spc="-85" dirty="0">
                <a:latin typeface="Arial"/>
                <a:cs typeface="Arial"/>
              </a:rPr>
              <a:t> de indagación</a:t>
            </a:r>
            <a:r>
              <a:rPr sz="1400" b="1" spc="-85" dirty="0">
                <a:latin typeface="Arial"/>
                <a:cs typeface="Arial"/>
              </a:rPr>
              <a:t>,</a:t>
            </a:r>
            <a:r>
              <a:rPr sz="1400" b="1" spc="-40" dirty="0">
                <a:latin typeface="Arial"/>
                <a:cs typeface="Arial"/>
              </a:rPr>
              <a:t> </a:t>
            </a:r>
            <a:r>
              <a:rPr sz="1400" b="1" spc="-85" dirty="0">
                <a:latin typeface="Arial"/>
                <a:cs typeface="Arial"/>
              </a:rPr>
              <a:t>plantillas</a:t>
            </a:r>
            <a:r>
              <a:rPr sz="1400" b="1" spc="-40" dirty="0">
                <a:latin typeface="Arial"/>
                <a:cs typeface="Arial"/>
              </a:rPr>
              <a:t> </a:t>
            </a:r>
            <a:r>
              <a:rPr sz="1400" b="1" spc="-100" dirty="0">
                <a:latin typeface="Arial"/>
                <a:cs typeface="Arial"/>
              </a:rPr>
              <a:t>de</a:t>
            </a:r>
            <a:r>
              <a:rPr sz="1400" b="1" spc="-35" dirty="0">
                <a:latin typeface="Arial"/>
                <a:cs typeface="Arial"/>
              </a:rPr>
              <a:t> </a:t>
            </a:r>
            <a:r>
              <a:rPr sz="1400" b="1" spc="-110" dirty="0">
                <a:latin typeface="Arial"/>
                <a:cs typeface="Arial"/>
              </a:rPr>
              <a:t>observación,</a:t>
            </a:r>
            <a:r>
              <a:rPr sz="1400" b="1" spc="-45" dirty="0">
                <a:latin typeface="Arial"/>
                <a:cs typeface="Arial"/>
              </a:rPr>
              <a:t> </a:t>
            </a:r>
            <a:r>
              <a:rPr sz="1400" b="1" spc="-85" dirty="0">
                <a:latin typeface="Arial"/>
                <a:cs typeface="Arial"/>
              </a:rPr>
              <a:t>reflexión</a:t>
            </a:r>
            <a:r>
              <a:rPr sz="1400" b="1" spc="-35" dirty="0">
                <a:latin typeface="Arial"/>
                <a:cs typeface="Arial"/>
              </a:rPr>
              <a:t> </a:t>
            </a:r>
            <a:r>
              <a:rPr sz="1400" b="1" spc="-100" dirty="0">
                <a:latin typeface="Arial"/>
                <a:cs typeface="Arial"/>
              </a:rPr>
              <a:t>personal,</a:t>
            </a:r>
            <a:r>
              <a:rPr sz="1400" b="1" spc="-45" dirty="0">
                <a:latin typeface="Arial"/>
                <a:cs typeface="Arial"/>
              </a:rPr>
              <a:t> </a:t>
            </a:r>
            <a:r>
              <a:rPr sz="1400" b="1" spc="-70" dirty="0">
                <a:latin typeface="Arial"/>
                <a:cs typeface="Arial"/>
              </a:rPr>
              <a:t>plantilla</a:t>
            </a:r>
            <a:r>
              <a:rPr sz="1400" b="1" spc="-35" dirty="0">
                <a:latin typeface="Arial"/>
                <a:cs typeface="Arial"/>
              </a:rPr>
              <a:t> </a:t>
            </a:r>
            <a:r>
              <a:rPr sz="1400" b="1" spc="-100" dirty="0">
                <a:latin typeface="Arial"/>
                <a:cs typeface="Arial"/>
              </a:rPr>
              <a:t>para</a:t>
            </a:r>
            <a:r>
              <a:rPr sz="1400" b="1" spc="-40" dirty="0">
                <a:latin typeface="Arial"/>
                <a:cs typeface="Arial"/>
              </a:rPr>
              <a:t> </a:t>
            </a:r>
            <a:r>
              <a:rPr sz="1400" b="1" spc="-75" dirty="0">
                <a:latin typeface="Arial"/>
                <a:cs typeface="Arial"/>
              </a:rPr>
              <a:t>reporte</a:t>
            </a:r>
            <a:r>
              <a:rPr sz="1400" b="1" spc="-40" dirty="0">
                <a:latin typeface="Arial"/>
                <a:cs typeface="Arial"/>
              </a:rPr>
              <a:t> </a:t>
            </a:r>
            <a:r>
              <a:rPr sz="1400" b="1" spc="-100" dirty="0">
                <a:latin typeface="Arial"/>
                <a:cs typeface="Arial"/>
              </a:rPr>
              <a:t>de</a:t>
            </a:r>
            <a:r>
              <a:rPr sz="1400" b="1" spc="-35" dirty="0">
                <a:latin typeface="Arial"/>
                <a:cs typeface="Arial"/>
              </a:rPr>
              <a:t> </a:t>
            </a:r>
            <a:r>
              <a:rPr sz="1400" b="1" spc="-110" dirty="0">
                <a:latin typeface="Arial"/>
                <a:cs typeface="Arial"/>
              </a:rPr>
              <a:t>resultados</a:t>
            </a:r>
            <a:r>
              <a:rPr sz="1400" b="1" spc="-40" dirty="0">
                <a:latin typeface="Arial"/>
                <a:cs typeface="Arial"/>
              </a:rPr>
              <a:t> </a:t>
            </a:r>
            <a:r>
              <a:rPr sz="1400" b="1" spc="-100" dirty="0">
                <a:latin typeface="Arial"/>
                <a:cs typeface="Arial"/>
              </a:rPr>
              <a:t>de</a:t>
            </a:r>
            <a:r>
              <a:rPr sz="1400" b="1" spc="-35" dirty="0">
                <a:latin typeface="Arial"/>
                <a:cs typeface="Arial"/>
              </a:rPr>
              <a:t> </a:t>
            </a:r>
            <a:r>
              <a:rPr sz="1400" b="1" spc="-25" dirty="0">
                <a:latin typeface="Arial"/>
                <a:cs typeface="Arial"/>
              </a:rPr>
              <a:t>la </a:t>
            </a:r>
            <a:r>
              <a:rPr sz="1400" b="1" spc="-40" dirty="0">
                <a:latin typeface="Arial"/>
                <a:cs typeface="Arial"/>
              </a:rPr>
              <a:t>investigación.</a:t>
            </a:r>
            <a:endParaRPr sz="1400" dirty="0">
              <a:latin typeface="Arial"/>
              <a:cs typeface="Arial"/>
            </a:endParaRPr>
          </a:p>
          <a:p>
            <a:pPr marL="12700">
              <a:lnSpc>
                <a:spcPct val="100000"/>
              </a:lnSpc>
              <a:spcBef>
                <a:spcPts val="695"/>
              </a:spcBef>
              <a:tabLst>
                <a:tab pos="8538210" algn="l"/>
              </a:tabLst>
            </a:pPr>
            <a:r>
              <a:rPr sz="1400" b="1" spc="-160" dirty="0">
                <a:latin typeface="Arial"/>
                <a:cs typeface="Arial"/>
              </a:rPr>
              <a:t>El</a:t>
            </a:r>
            <a:r>
              <a:rPr sz="1400" b="1" spc="-50" dirty="0">
                <a:latin typeface="Arial"/>
                <a:cs typeface="Arial"/>
              </a:rPr>
              <a:t> </a:t>
            </a:r>
            <a:r>
              <a:rPr sz="1400" b="1" spc="-55" dirty="0">
                <a:latin typeface="Arial"/>
                <a:cs typeface="Arial"/>
              </a:rPr>
              <a:t>kit</a:t>
            </a:r>
            <a:r>
              <a:rPr sz="1400" b="1" spc="-35" dirty="0">
                <a:latin typeface="Arial"/>
                <a:cs typeface="Arial"/>
              </a:rPr>
              <a:t> </a:t>
            </a:r>
            <a:r>
              <a:rPr sz="1400" b="1" spc="-100" dirty="0">
                <a:latin typeface="Arial"/>
                <a:cs typeface="Arial"/>
              </a:rPr>
              <a:t>completo</a:t>
            </a:r>
            <a:r>
              <a:rPr sz="1400" b="1" spc="-40" dirty="0">
                <a:latin typeface="Arial"/>
                <a:cs typeface="Arial"/>
              </a:rPr>
              <a:t> </a:t>
            </a:r>
            <a:r>
              <a:rPr sz="1400" b="1" spc="-100" dirty="0">
                <a:latin typeface="Arial"/>
                <a:cs typeface="Arial"/>
              </a:rPr>
              <a:t>está</a:t>
            </a:r>
            <a:r>
              <a:rPr sz="1400" b="1" spc="-40" dirty="0">
                <a:latin typeface="Arial"/>
                <a:cs typeface="Arial"/>
              </a:rPr>
              <a:t> </a:t>
            </a:r>
            <a:r>
              <a:rPr sz="1400" b="1" spc="-105" dirty="0">
                <a:latin typeface="Arial"/>
                <a:cs typeface="Arial"/>
              </a:rPr>
              <a:t>disponible</a:t>
            </a:r>
            <a:r>
              <a:rPr sz="1400" b="1" spc="-40" dirty="0">
                <a:latin typeface="Arial"/>
                <a:cs typeface="Arial"/>
              </a:rPr>
              <a:t> </a:t>
            </a:r>
            <a:r>
              <a:rPr sz="1400" b="1" spc="-75" dirty="0">
                <a:latin typeface="Arial"/>
                <a:cs typeface="Arial"/>
              </a:rPr>
              <a:t>online,</a:t>
            </a:r>
            <a:r>
              <a:rPr sz="1400" b="1" spc="-40" dirty="0">
                <a:latin typeface="Arial"/>
                <a:cs typeface="Arial"/>
              </a:rPr>
              <a:t> </a:t>
            </a:r>
            <a:r>
              <a:rPr sz="1400" b="1" spc="-110" dirty="0">
                <a:latin typeface="Arial"/>
                <a:cs typeface="Arial"/>
              </a:rPr>
              <a:t>incluyendo</a:t>
            </a:r>
            <a:r>
              <a:rPr sz="1400" b="1" spc="-40" dirty="0">
                <a:latin typeface="Arial"/>
                <a:cs typeface="Arial"/>
              </a:rPr>
              <a:t> </a:t>
            </a:r>
            <a:r>
              <a:rPr sz="1400" b="1" spc="-85" dirty="0">
                <a:latin typeface="Arial"/>
                <a:cs typeface="Arial"/>
              </a:rPr>
              <a:t>plantillas</a:t>
            </a:r>
            <a:r>
              <a:rPr sz="1400" b="1" spc="-45" dirty="0">
                <a:latin typeface="Arial"/>
                <a:cs typeface="Arial"/>
              </a:rPr>
              <a:t> </a:t>
            </a:r>
            <a:r>
              <a:rPr sz="1400" b="1" spc="-135" dirty="0">
                <a:latin typeface="Arial"/>
                <a:cs typeface="Arial"/>
              </a:rPr>
              <a:t>descargables</a:t>
            </a:r>
            <a:r>
              <a:rPr sz="1400" b="1" spc="-45" dirty="0">
                <a:latin typeface="Arial"/>
                <a:cs typeface="Arial"/>
              </a:rPr>
              <a:t> </a:t>
            </a:r>
            <a:r>
              <a:rPr sz="1400" b="1" spc="-100" dirty="0">
                <a:latin typeface="Arial"/>
                <a:cs typeface="Arial"/>
              </a:rPr>
              <a:t>para</a:t>
            </a:r>
            <a:r>
              <a:rPr sz="1400" b="1" spc="-40" dirty="0">
                <a:latin typeface="Arial"/>
                <a:cs typeface="Arial"/>
              </a:rPr>
              <a:t> </a:t>
            </a:r>
            <a:r>
              <a:rPr sz="1400" b="1" spc="-80" dirty="0">
                <a:latin typeface="Arial"/>
                <a:cs typeface="Arial"/>
              </a:rPr>
              <a:t>imprimir</a:t>
            </a:r>
            <a:r>
              <a:rPr sz="1400" b="1" spc="-40" dirty="0">
                <a:latin typeface="Arial"/>
                <a:cs typeface="Arial"/>
              </a:rPr>
              <a:t> </a:t>
            </a:r>
            <a:r>
              <a:rPr sz="1400" b="1" spc="-110" dirty="0">
                <a:latin typeface="Arial"/>
                <a:cs typeface="Arial"/>
              </a:rPr>
              <a:t>o</a:t>
            </a:r>
            <a:r>
              <a:rPr sz="1400" b="1" spc="-40" dirty="0">
                <a:latin typeface="Arial"/>
                <a:cs typeface="Arial"/>
              </a:rPr>
              <a:t> </a:t>
            </a:r>
            <a:r>
              <a:rPr sz="1400" b="1" spc="-80" dirty="0">
                <a:latin typeface="Arial"/>
                <a:cs typeface="Arial"/>
              </a:rPr>
              <a:t>editar.</a:t>
            </a:r>
            <a:r>
              <a:rPr sz="1400" b="1" spc="-45" dirty="0">
                <a:latin typeface="Arial"/>
                <a:cs typeface="Arial"/>
              </a:rPr>
              <a:t> </a:t>
            </a:r>
            <a:r>
              <a:rPr sz="1400" b="1" spc="-145" dirty="0" err="1">
                <a:latin typeface="Arial"/>
                <a:cs typeface="Arial"/>
              </a:rPr>
              <a:t>Busque</a:t>
            </a:r>
            <a:r>
              <a:rPr sz="1400" b="1" spc="-40" dirty="0">
                <a:latin typeface="Arial"/>
                <a:cs typeface="Arial"/>
              </a:rPr>
              <a:t> </a:t>
            </a:r>
            <a:r>
              <a:rPr lang="es-ES" sz="1400" b="1" spc="-70" dirty="0">
                <a:latin typeface="Arial"/>
                <a:cs typeface="Arial"/>
              </a:rPr>
              <a:t>el </a:t>
            </a:r>
            <a:r>
              <a:rPr sz="1400" b="1" spc="-45" dirty="0">
                <a:latin typeface="Arial"/>
                <a:cs typeface="Arial"/>
              </a:rPr>
              <a:t> </a:t>
            </a:r>
            <a:r>
              <a:rPr sz="1400" b="1" spc="-10" dirty="0" err="1">
                <a:latin typeface="Arial"/>
                <a:cs typeface="Arial"/>
              </a:rPr>
              <a:t>ícono</a:t>
            </a:r>
            <a:r>
              <a:rPr lang="es-ES" sz="1400" b="1" spc="-10" dirty="0">
                <a:latin typeface="Arial"/>
                <a:cs typeface="Arial"/>
              </a:rPr>
              <a:t>      .</a:t>
            </a:r>
            <a:endParaRPr sz="1400" dirty="0">
              <a:latin typeface="Arial"/>
              <a:cs typeface="Arial"/>
            </a:endParaRPr>
          </a:p>
        </p:txBody>
      </p:sp>
      <p:pic>
        <p:nvPicPr>
          <p:cNvPr id="4" name="object 4"/>
          <p:cNvPicPr/>
          <p:nvPr/>
        </p:nvPicPr>
        <p:blipFill>
          <a:blip r:embed="rId3" cstate="print"/>
          <a:stretch>
            <a:fillRect/>
          </a:stretch>
        </p:blipFill>
        <p:spPr>
          <a:xfrm>
            <a:off x="9004300" y="7121430"/>
            <a:ext cx="190500" cy="190499"/>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10598" y="891495"/>
            <a:ext cx="2493010" cy="5000625"/>
          </a:xfrm>
          <a:prstGeom prst="rect">
            <a:avLst/>
          </a:prstGeom>
          <a:ln w="31750">
            <a:solidFill>
              <a:srgbClr val="2791A6"/>
            </a:solidFill>
          </a:ln>
        </p:spPr>
        <p:txBody>
          <a:bodyPr vert="horz" wrap="square" lIns="0" tIns="54610" rIns="0" bIns="0" rtlCol="0">
            <a:spAutoFit/>
          </a:bodyPr>
          <a:lstStyle/>
          <a:p>
            <a:pPr marL="97790" marR="708025" algn="just">
              <a:lnSpc>
                <a:spcPct val="120800"/>
              </a:lnSpc>
              <a:spcBef>
                <a:spcPts val="430"/>
              </a:spcBef>
            </a:pPr>
            <a:r>
              <a:rPr sz="1200" b="1" spc="-145" dirty="0">
                <a:latin typeface="Arial"/>
                <a:cs typeface="Arial"/>
              </a:rPr>
              <a:t>Cuándo</a:t>
            </a:r>
            <a:r>
              <a:rPr sz="1200" b="1" spc="75" dirty="0">
                <a:latin typeface="Arial"/>
                <a:cs typeface="Arial"/>
              </a:rPr>
              <a:t> </a:t>
            </a:r>
            <a:r>
              <a:rPr sz="1200" b="1" spc="-140" dirty="0">
                <a:latin typeface="Arial"/>
                <a:cs typeface="Arial"/>
              </a:rPr>
              <a:t>usar</a:t>
            </a:r>
            <a:r>
              <a:rPr sz="1200" b="1" spc="75" dirty="0">
                <a:latin typeface="Arial"/>
                <a:cs typeface="Arial"/>
              </a:rPr>
              <a:t> </a:t>
            </a:r>
            <a:r>
              <a:rPr sz="1200" b="1" spc="-145" dirty="0">
                <a:latin typeface="Arial"/>
                <a:cs typeface="Arial"/>
              </a:rPr>
              <a:t>las</a:t>
            </a:r>
            <a:r>
              <a:rPr sz="1200" b="1" spc="75" dirty="0">
                <a:latin typeface="Arial"/>
                <a:cs typeface="Arial"/>
              </a:rPr>
              <a:t> </a:t>
            </a:r>
            <a:r>
              <a:rPr sz="1200" b="1" spc="-65" dirty="0">
                <a:latin typeface="Arial"/>
                <a:cs typeface="Arial"/>
              </a:rPr>
              <a:t>diferentes </a:t>
            </a:r>
            <a:r>
              <a:rPr sz="1200" b="1" spc="-80" dirty="0">
                <a:latin typeface="Arial"/>
                <a:cs typeface="Arial"/>
              </a:rPr>
              <a:t>plantillas</a:t>
            </a:r>
            <a:r>
              <a:rPr sz="1200" b="1" spc="60" dirty="0">
                <a:latin typeface="Arial"/>
                <a:cs typeface="Arial"/>
              </a:rPr>
              <a:t> </a:t>
            </a:r>
            <a:r>
              <a:rPr sz="1200" b="1" spc="-145" dirty="0">
                <a:latin typeface="Arial"/>
                <a:cs typeface="Arial"/>
              </a:rPr>
              <a:t>de</a:t>
            </a:r>
            <a:r>
              <a:rPr sz="1200" b="1" spc="65" dirty="0">
                <a:latin typeface="Arial"/>
                <a:cs typeface="Arial"/>
              </a:rPr>
              <a:t> </a:t>
            </a:r>
            <a:r>
              <a:rPr sz="1200" b="1" spc="-110" dirty="0">
                <a:latin typeface="Arial"/>
                <a:cs typeface="Arial"/>
              </a:rPr>
              <a:t>codificación</a:t>
            </a:r>
            <a:r>
              <a:rPr sz="1200" b="1" spc="65" dirty="0">
                <a:latin typeface="Arial"/>
                <a:cs typeface="Arial"/>
              </a:rPr>
              <a:t> </a:t>
            </a:r>
            <a:r>
              <a:rPr sz="1200" b="1" spc="-50" dirty="0">
                <a:latin typeface="Arial"/>
                <a:cs typeface="Arial"/>
              </a:rPr>
              <a:t>y </a:t>
            </a:r>
            <a:r>
              <a:rPr sz="1200" b="1" spc="-10" dirty="0">
                <a:latin typeface="Arial"/>
                <a:cs typeface="Arial"/>
              </a:rPr>
              <a:t>calificación</a:t>
            </a:r>
            <a:endParaRPr sz="1200">
              <a:latin typeface="Arial"/>
              <a:cs typeface="Arial"/>
            </a:endParaRPr>
          </a:p>
          <a:p>
            <a:pPr marL="97790" marR="137160">
              <a:lnSpc>
                <a:spcPct val="121100"/>
              </a:lnSpc>
              <a:spcBef>
                <a:spcPts val="585"/>
              </a:spcBef>
            </a:pPr>
            <a:r>
              <a:rPr sz="1200" spc="-90" dirty="0">
                <a:latin typeface="Arial"/>
                <a:cs typeface="Arial"/>
              </a:rPr>
              <a:t>Este</a:t>
            </a:r>
            <a:r>
              <a:rPr sz="1200" spc="-50" dirty="0">
                <a:latin typeface="Arial"/>
                <a:cs typeface="Arial"/>
              </a:rPr>
              <a:t> </a:t>
            </a:r>
            <a:r>
              <a:rPr sz="1200" spc="-55" dirty="0">
                <a:latin typeface="Arial"/>
                <a:cs typeface="Arial"/>
              </a:rPr>
              <a:t>diagrama</a:t>
            </a:r>
            <a:r>
              <a:rPr sz="1200" spc="-45" dirty="0">
                <a:latin typeface="Arial"/>
                <a:cs typeface="Arial"/>
              </a:rPr>
              <a:t> muestra</a:t>
            </a:r>
            <a:r>
              <a:rPr sz="1200" spc="-50" dirty="0">
                <a:latin typeface="Arial"/>
                <a:cs typeface="Arial"/>
              </a:rPr>
              <a:t> </a:t>
            </a:r>
            <a:r>
              <a:rPr sz="1200" spc="-60" dirty="0">
                <a:latin typeface="Arial"/>
                <a:cs typeface="Arial"/>
              </a:rPr>
              <a:t>cuándo</a:t>
            </a:r>
            <a:r>
              <a:rPr sz="1200" spc="-45" dirty="0">
                <a:latin typeface="Arial"/>
                <a:cs typeface="Arial"/>
              </a:rPr>
              <a:t> </a:t>
            </a:r>
            <a:r>
              <a:rPr sz="1200" spc="-25" dirty="0">
                <a:latin typeface="Arial"/>
                <a:cs typeface="Arial"/>
              </a:rPr>
              <a:t>las </a:t>
            </a:r>
            <a:r>
              <a:rPr sz="1200" spc="-35" dirty="0">
                <a:latin typeface="Arial"/>
                <a:cs typeface="Arial"/>
              </a:rPr>
              <a:t>plantillas</a:t>
            </a:r>
            <a:r>
              <a:rPr sz="1200" spc="-25" dirty="0">
                <a:latin typeface="Arial"/>
                <a:cs typeface="Arial"/>
              </a:rPr>
              <a:t> </a:t>
            </a:r>
            <a:r>
              <a:rPr sz="1200" spc="-75" dirty="0">
                <a:latin typeface="Arial"/>
                <a:cs typeface="Arial"/>
              </a:rPr>
              <a:t>específicas</a:t>
            </a:r>
            <a:r>
              <a:rPr sz="1200" spc="-25" dirty="0">
                <a:latin typeface="Arial"/>
                <a:cs typeface="Arial"/>
              </a:rPr>
              <a:t> </a:t>
            </a:r>
            <a:r>
              <a:rPr sz="1200" spc="-45" dirty="0">
                <a:latin typeface="Arial"/>
                <a:cs typeface="Arial"/>
              </a:rPr>
              <a:t>que</a:t>
            </a:r>
            <a:r>
              <a:rPr sz="1200" spc="-25" dirty="0">
                <a:latin typeface="Arial"/>
                <a:cs typeface="Arial"/>
              </a:rPr>
              <a:t> </a:t>
            </a:r>
            <a:r>
              <a:rPr sz="1200" spc="-35" dirty="0">
                <a:latin typeface="Arial"/>
                <a:cs typeface="Arial"/>
              </a:rPr>
              <a:t>encontrará </a:t>
            </a:r>
            <a:r>
              <a:rPr sz="1200" spc="-50" dirty="0">
                <a:latin typeface="Arial"/>
                <a:cs typeface="Arial"/>
              </a:rPr>
              <a:t>en</a:t>
            </a:r>
            <a:r>
              <a:rPr sz="1200" spc="-45" dirty="0">
                <a:latin typeface="Arial"/>
                <a:cs typeface="Arial"/>
              </a:rPr>
              <a:t> </a:t>
            </a:r>
            <a:r>
              <a:rPr sz="1200" spc="-75" dirty="0">
                <a:latin typeface="Arial"/>
                <a:cs typeface="Arial"/>
              </a:rPr>
              <a:t>las</a:t>
            </a:r>
            <a:r>
              <a:rPr sz="1200" spc="-45" dirty="0">
                <a:latin typeface="Arial"/>
                <a:cs typeface="Arial"/>
              </a:rPr>
              <a:t> </a:t>
            </a:r>
            <a:r>
              <a:rPr sz="1200" spc="-70" dirty="0">
                <a:latin typeface="Arial"/>
                <a:cs typeface="Arial"/>
              </a:rPr>
              <a:t>páginas</a:t>
            </a:r>
            <a:r>
              <a:rPr sz="1200" spc="-45" dirty="0">
                <a:latin typeface="Arial"/>
                <a:cs typeface="Arial"/>
              </a:rPr>
              <a:t> </a:t>
            </a:r>
            <a:r>
              <a:rPr sz="1200" spc="-55" dirty="0">
                <a:latin typeface="Arial"/>
                <a:cs typeface="Arial"/>
              </a:rPr>
              <a:t>siguientes</a:t>
            </a:r>
            <a:r>
              <a:rPr sz="1200" spc="-40" dirty="0">
                <a:latin typeface="Arial"/>
                <a:cs typeface="Arial"/>
              </a:rPr>
              <a:t> </a:t>
            </a:r>
            <a:r>
              <a:rPr sz="1200" spc="-25" dirty="0">
                <a:latin typeface="Arial"/>
                <a:cs typeface="Arial"/>
              </a:rPr>
              <a:t>son </a:t>
            </a:r>
            <a:r>
              <a:rPr sz="1200" spc="-55" dirty="0">
                <a:latin typeface="Arial"/>
                <a:cs typeface="Arial"/>
              </a:rPr>
              <a:t>especialmente</a:t>
            </a:r>
            <a:r>
              <a:rPr sz="1200" spc="15" dirty="0">
                <a:latin typeface="Arial"/>
                <a:cs typeface="Arial"/>
              </a:rPr>
              <a:t> </a:t>
            </a:r>
            <a:r>
              <a:rPr sz="1200" spc="-10" dirty="0">
                <a:latin typeface="Arial"/>
                <a:cs typeface="Arial"/>
              </a:rPr>
              <a:t>útiles.</a:t>
            </a:r>
            <a:endParaRPr sz="1200">
              <a:latin typeface="Arial"/>
              <a:cs typeface="Arial"/>
            </a:endParaRPr>
          </a:p>
          <a:p>
            <a:pPr marL="97790" marR="222250">
              <a:lnSpc>
                <a:spcPct val="120900"/>
              </a:lnSpc>
              <a:spcBef>
                <a:spcPts val="585"/>
              </a:spcBef>
            </a:pPr>
            <a:r>
              <a:rPr sz="1200" spc="-75" dirty="0">
                <a:latin typeface="Arial"/>
                <a:cs typeface="Arial"/>
              </a:rPr>
              <a:t>Algunas</a:t>
            </a:r>
            <a:r>
              <a:rPr sz="1200" spc="-30" dirty="0">
                <a:latin typeface="Arial"/>
                <a:cs typeface="Arial"/>
              </a:rPr>
              <a:t> </a:t>
            </a:r>
            <a:r>
              <a:rPr sz="1200" spc="-45" dirty="0">
                <a:latin typeface="Arial"/>
                <a:cs typeface="Arial"/>
              </a:rPr>
              <a:t>herramientas</a:t>
            </a:r>
            <a:r>
              <a:rPr sz="1200" spc="-25" dirty="0">
                <a:latin typeface="Arial"/>
                <a:cs typeface="Arial"/>
              </a:rPr>
              <a:t> </a:t>
            </a:r>
            <a:r>
              <a:rPr sz="1200" spc="-70" dirty="0">
                <a:latin typeface="Arial"/>
                <a:cs typeface="Arial"/>
              </a:rPr>
              <a:t>son</a:t>
            </a:r>
            <a:r>
              <a:rPr sz="1200" spc="-30" dirty="0">
                <a:latin typeface="Arial"/>
                <a:cs typeface="Arial"/>
              </a:rPr>
              <a:t> </a:t>
            </a:r>
            <a:r>
              <a:rPr sz="1200" spc="-25" dirty="0">
                <a:latin typeface="Arial"/>
                <a:cs typeface="Arial"/>
              </a:rPr>
              <a:t>más </a:t>
            </a:r>
            <a:r>
              <a:rPr sz="1200" spc="-85" dirty="0">
                <a:latin typeface="Arial"/>
                <a:cs typeface="Arial"/>
              </a:rPr>
              <a:t>adecuadas</a:t>
            </a:r>
            <a:r>
              <a:rPr sz="1200" spc="-35" dirty="0">
                <a:latin typeface="Arial"/>
                <a:cs typeface="Arial"/>
              </a:rPr>
              <a:t> </a:t>
            </a:r>
            <a:r>
              <a:rPr sz="1200" spc="-55" dirty="0">
                <a:latin typeface="Arial"/>
                <a:cs typeface="Arial"/>
              </a:rPr>
              <a:t>para</a:t>
            </a:r>
            <a:r>
              <a:rPr sz="1200" spc="-30" dirty="0">
                <a:latin typeface="Arial"/>
                <a:cs typeface="Arial"/>
              </a:rPr>
              <a:t> </a:t>
            </a:r>
            <a:r>
              <a:rPr sz="1200" spc="-50" dirty="0">
                <a:latin typeface="Arial"/>
                <a:cs typeface="Arial"/>
              </a:rPr>
              <a:t>la</a:t>
            </a:r>
            <a:r>
              <a:rPr sz="1200" spc="-30" dirty="0">
                <a:latin typeface="Arial"/>
                <a:cs typeface="Arial"/>
              </a:rPr>
              <a:t> </a:t>
            </a:r>
            <a:r>
              <a:rPr sz="1200" spc="-80" dirty="0">
                <a:latin typeface="Arial"/>
                <a:cs typeface="Arial"/>
              </a:rPr>
              <a:t>enseñanza</a:t>
            </a:r>
            <a:r>
              <a:rPr sz="1200" spc="-30" dirty="0">
                <a:latin typeface="Arial"/>
                <a:cs typeface="Arial"/>
              </a:rPr>
              <a:t> </a:t>
            </a:r>
            <a:r>
              <a:rPr sz="1200" spc="-25" dirty="0">
                <a:latin typeface="Arial"/>
                <a:cs typeface="Arial"/>
              </a:rPr>
              <a:t>de </a:t>
            </a:r>
            <a:r>
              <a:rPr sz="1200" spc="-30" dirty="0">
                <a:latin typeface="Arial"/>
                <a:cs typeface="Arial"/>
              </a:rPr>
              <a:t>toda</a:t>
            </a:r>
            <a:r>
              <a:rPr sz="1200" spc="-55" dirty="0">
                <a:latin typeface="Arial"/>
                <a:cs typeface="Arial"/>
              </a:rPr>
              <a:t> </a:t>
            </a:r>
            <a:r>
              <a:rPr sz="1200" spc="-50" dirty="0">
                <a:latin typeface="Arial"/>
                <a:cs typeface="Arial"/>
              </a:rPr>
              <a:t>la </a:t>
            </a:r>
            <a:r>
              <a:rPr sz="1200" spc="-80" dirty="0">
                <a:latin typeface="Arial"/>
                <a:cs typeface="Arial"/>
              </a:rPr>
              <a:t>clase</a:t>
            </a:r>
            <a:r>
              <a:rPr sz="1200" spc="-55" dirty="0">
                <a:latin typeface="Arial"/>
                <a:cs typeface="Arial"/>
              </a:rPr>
              <a:t> </a:t>
            </a:r>
            <a:r>
              <a:rPr sz="1200" spc="-60" dirty="0">
                <a:latin typeface="Arial"/>
                <a:cs typeface="Arial"/>
              </a:rPr>
              <a:t>y</a:t>
            </a:r>
            <a:r>
              <a:rPr sz="1200" spc="-50" dirty="0">
                <a:latin typeface="Arial"/>
                <a:cs typeface="Arial"/>
              </a:rPr>
              <a:t> </a:t>
            </a:r>
            <a:r>
              <a:rPr sz="1200" spc="-40" dirty="0">
                <a:latin typeface="Arial"/>
                <a:cs typeface="Arial"/>
              </a:rPr>
              <a:t>otras</a:t>
            </a:r>
            <a:r>
              <a:rPr sz="1200" spc="-50" dirty="0">
                <a:latin typeface="Arial"/>
                <a:cs typeface="Arial"/>
              </a:rPr>
              <a:t> </a:t>
            </a:r>
            <a:r>
              <a:rPr sz="1200" spc="-55" dirty="0">
                <a:latin typeface="Arial"/>
                <a:cs typeface="Arial"/>
              </a:rPr>
              <a:t>para </a:t>
            </a:r>
            <a:r>
              <a:rPr sz="1200" spc="-35" dirty="0">
                <a:latin typeface="Arial"/>
                <a:cs typeface="Arial"/>
              </a:rPr>
              <a:t>el</a:t>
            </a:r>
            <a:r>
              <a:rPr sz="1200" spc="-50" dirty="0">
                <a:latin typeface="Arial"/>
                <a:cs typeface="Arial"/>
              </a:rPr>
              <a:t> </a:t>
            </a:r>
            <a:r>
              <a:rPr sz="1200" spc="-20" dirty="0">
                <a:latin typeface="Arial"/>
                <a:cs typeface="Arial"/>
              </a:rPr>
              <a:t>trabajo </a:t>
            </a:r>
            <a:r>
              <a:rPr sz="1200" spc="-50" dirty="0">
                <a:latin typeface="Arial"/>
                <a:cs typeface="Arial"/>
              </a:rPr>
              <a:t>en </a:t>
            </a:r>
            <a:r>
              <a:rPr sz="1200" spc="-40" dirty="0">
                <a:latin typeface="Arial"/>
                <a:cs typeface="Arial"/>
              </a:rPr>
              <a:t>grupo.</a:t>
            </a:r>
            <a:r>
              <a:rPr sz="1200" spc="-45" dirty="0">
                <a:latin typeface="Arial"/>
                <a:cs typeface="Arial"/>
              </a:rPr>
              <a:t> </a:t>
            </a:r>
            <a:r>
              <a:rPr sz="1200" spc="-65" dirty="0">
                <a:latin typeface="Arial"/>
                <a:cs typeface="Arial"/>
              </a:rPr>
              <a:t>También</a:t>
            </a:r>
            <a:r>
              <a:rPr sz="1200" spc="-45" dirty="0">
                <a:latin typeface="Arial"/>
                <a:cs typeface="Arial"/>
              </a:rPr>
              <a:t> </a:t>
            </a:r>
            <a:r>
              <a:rPr sz="1200" spc="-50" dirty="0">
                <a:latin typeface="Arial"/>
                <a:cs typeface="Arial"/>
              </a:rPr>
              <a:t>puede</a:t>
            </a:r>
            <a:r>
              <a:rPr sz="1200" spc="-45" dirty="0">
                <a:latin typeface="Arial"/>
                <a:cs typeface="Arial"/>
              </a:rPr>
              <a:t> </a:t>
            </a:r>
            <a:r>
              <a:rPr sz="1200" spc="-10" dirty="0">
                <a:latin typeface="Arial"/>
                <a:cs typeface="Arial"/>
              </a:rPr>
              <a:t>utilizar </a:t>
            </a:r>
            <a:r>
              <a:rPr sz="1200" spc="-35" dirty="0">
                <a:latin typeface="Arial"/>
                <a:cs typeface="Arial"/>
              </a:rPr>
              <a:t>diferentes</a:t>
            </a:r>
            <a:r>
              <a:rPr sz="1200" spc="-5" dirty="0">
                <a:latin typeface="Arial"/>
                <a:cs typeface="Arial"/>
              </a:rPr>
              <a:t> </a:t>
            </a:r>
            <a:r>
              <a:rPr sz="1200" spc="-10" dirty="0">
                <a:latin typeface="Arial"/>
                <a:cs typeface="Arial"/>
              </a:rPr>
              <a:t>herramientas </a:t>
            </a:r>
            <a:r>
              <a:rPr sz="1200" spc="-45" dirty="0">
                <a:latin typeface="Arial"/>
                <a:cs typeface="Arial"/>
              </a:rPr>
              <a:t>dependiendo</a:t>
            </a:r>
            <a:r>
              <a:rPr sz="1200" spc="-40" dirty="0">
                <a:latin typeface="Arial"/>
                <a:cs typeface="Arial"/>
              </a:rPr>
              <a:t> </a:t>
            </a:r>
            <a:r>
              <a:rPr sz="1200" spc="-50" dirty="0">
                <a:latin typeface="Arial"/>
                <a:cs typeface="Arial"/>
              </a:rPr>
              <a:t>de</a:t>
            </a:r>
            <a:r>
              <a:rPr sz="1200" spc="-40" dirty="0">
                <a:latin typeface="Arial"/>
                <a:cs typeface="Arial"/>
              </a:rPr>
              <a:t> </a:t>
            </a:r>
            <a:r>
              <a:rPr sz="1200" spc="-70" dirty="0">
                <a:latin typeface="Arial"/>
                <a:cs typeface="Arial"/>
              </a:rPr>
              <a:t>si</a:t>
            </a:r>
            <a:r>
              <a:rPr sz="1200" spc="-40" dirty="0">
                <a:latin typeface="Arial"/>
                <a:cs typeface="Arial"/>
              </a:rPr>
              <a:t> </a:t>
            </a:r>
            <a:r>
              <a:rPr sz="1200" spc="-80" dirty="0">
                <a:latin typeface="Arial"/>
                <a:cs typeface="Arial"/>
              </a:rPr>
              <a:t>desea</a:t>
            </a:r>
            <a:r>
              <a:rPr sz="1200" spc="-40" dirty="0">
                <a:latin typeface="Arial"/>
                <a:cs typeface="Arial"/>
              </a:rPr>
              <a:t> </a:t>
            </a:r>
            <a:r>
              <a:rPr sz="1200" spc="-50" dirty="0">
                <a:latin typeface="Arial"/>
                <a:cs typeface="Arial"/>
              </a:rPr>
              <a:t>centrarse en</a:t>
            </a:r>
            <a:r>
              <a:rPr sz="1200" spc="-55" dirty="0">
                <a:latin typeface="Arial"/>
                <a:cs typeface="Arial"/>
              </a:rPr>
              <a:t> </a:t>
            </a:r>
            <a:r>
              <a:rPr sz="1200" spc="-30" dirty="0">
                <a:latin typeface="Arial"/>
                <a:cs typeface="Arial"/>
              </a:rPr>
              <a:t>turnos</a:t>
            </a:r>
            <a:r>
              <a:rPr sz="1200" spc="-55" dirty="0">
                <a:latin typeface="Arial"/>
                <a:cs typeface="Arial"/>
              </a:rPr>
              <a:t> </a:t>
            </a:r>
            <a:r>
              <a:rPr sz="1200" spc="-50" dirty="0">
                <a:latin typeface="Arial"/>
                <a:cs typeface="Arial"/>
              </a:rPr>
              <a:t>en </a:t>
            </a:r>
            <a:r>
              <a:rPr sz="1200" spc="-35" dirty="0">
                <a:latin typeface="Arial"/>
                <a:cs typeface="Arial"/>
              </a:rPr>
              <a:t>el</a:t>
            </a:r>
            <a:r>
              <a:rPr sz="1200" spc="-55" dirty="0">
                <a:latin typeface="Arial"/>
                <a:cs typeface="Arial"/>
              </a:rPr>
              <a:t> </a:t>
            </a:r>
            <a:r>
              <a:rPr sz="1200" spc="-45" dirty="0">
                <a:latin typeface="Arial"/>
                <a:cs typeface="Arial"/>
              </a:rPr>
              <a:t>diálogo</a:t>
            </a:r>
            <a:r>
              <a:rPr sz="1200" spc="-50" dirty="0">
                <a:latin typeface="Arial"/>
                <a:cs typeface="Arial"/>
              </a:rPr>
              <a:t> </a:t>
            </a:r>
            <a:r>
              <a:rPr sz="1200" spc="-40" dirty="0">
                <a:latin typeface="Arial"/>
                <a:cs typeface="Arial"/>
              </a:rPr>
              <a:t>o</a:t>
            </a:r>
            <a:r>
              <a:rPr sz="1200" spc="-55" dirty="0">
                <a:latin typeface="Arial"/>
                <a:cs typeface="Arial"/>
              </a:rPr>
              <a:t> </a:t>
            </a:r>
            <a:r>
              <a:rPr sz="1200" spc="-25" dirty="0">
                <a:latin typeface="Arial"/>
                <a:cs typeface="Arial"/>
              </a:rPr>
              <a:t>en </a:t>
            </a:r>
            <a:r>
              <a:rPr sz="1200" spc="-55" dirty="0">
                <a:latin typeface="Arial"/>
                <a:cs typeface="Arial"/>
              </a:rPr>
              <a:t>prácticas</a:t>
            </a:r>
            <a:r>
              <a:rPr sz="1200" spc="-50" dirty="0">
                <a:latin typeface="Arial"/>
                <a:cs typeface="Arial"/>
              </a:rPr>
              <a:t> </a:t>
            </a:r>
            <a:r>
              <a:rPr sz="1200" spc="-95" dirty="0">
                <a:latin typeface="Arial"/>
                <a:cs typeface="Arial"/>
              </a:rPr>
              <a:t>más</a:t>
            </a:r>
            <a:r>
              <a:rPr sz="1200" spc="-45" dirty="0">
                <a:latin typeface="Arial"/>
                <a:cs typeface="Arial"/>
              </a:rPr>
              <a:t> </a:t>
            </a:r>
            <a:r>
              <a:rPr sz="1200" spc="-60" dirty="0">
                <a:latin typeface="Arial"/>
                <a:cs typeface="Arial"/>
              </a:rPr>
              <a:t>amplias</a:t>
            </a:r>
            <a:r>
              <a:rPr sz="1200" spc="-45" dirty="0">
                <a:latin typeface="Arial"/>
                <a:cs typeface="Arial"/>
              </a:rPr>
              <a:t> </a:t>
            </a:r>
            <a:r>
              <a:rPr sz="1200" spc="-55" dirty="0">
                <a:latin typeface="Arial"/>
                <a:cs typeface="Arial"/>
              </a:rPr>
              <a:t>como</a:t>
            </a:r>
            <a:r>
              <a:rPr sz="1200" spc="-45" dirty="0">
                <a:latin typeface="Arial"/>
                <a:cs typeface="Arial"/>
              </a:rPr>
              <a:t> </a:t>
            </a:r>
            <a:r>
              <a:rPr sz="1200" spc="-25" dirty="0">
                <a:latin typeface="Arial"/>
                <a:cs typeface="Arial"/>
              </a:rPr>
              <a:t>la </a:t>
            </a:r>
            <a:r>
              <a:rPr sz="1200" spc="-40" dirty="0">
                <a:latin typeface="Arial"/>
                <a:cs typeface="Arial"/>
              </a:rPr>
              <a:t>participación</a:t>
            </a:r>
            <a:r>
              <a:rPr sz="1200" spc="-25" dirty="0">
                <a:latin typeface="Arial"/>
                <a:cs typeface="Arial"/>
              </a:rPr>
              <a:t> </a:t>
            </a:r>
            <a:r>
              <a:rPr sz="1200" spc="-60" dirty="0">
                <a:latin typeface="Arial"/>
                <a:cs typeface="Arial"/>
              </a:rPr>
              <a:t>y</a:t>
            </a:r>
            <a:r>
              <a:rPr sz="1200" spc="-25" dirty="0">
                <a:latin typeface="Arial"/>
                <a:cs typeface="Arial"/>
              </a:rPr>
              <a:t> </a:t>
            </a:r>
            <a:r>
              <a:rPr sz="1200" spc="-75" dirty="0">
                <a:latin typeface="Arial"/>
                <a:cs typeface="Arial"/>
              </a:rPr>
              <a:t>las</a:t>
            </a:r>
            <a:r>
              <a:rPr sz="1200" spc="-25" dirty="0">
                <a:latin typeface="Arial"/>
                <a:cs typeface="Arial"/>
              </a:rPr>
              <a:t> </a:t>
            </a:r>
            <a:r>
              <a:rPr sz="1200" spc="-45" dirty="0">
                <a:latin typeface="Arial"/>
                <a:cs typeface="Arial"/>
              </a:rPr>
              <a:t>culturas</a:t>
            </a:r>
            <a:r>
              <a:rPr sz="1200" spc="-25" dirty="0">
                <a:latin typeface="Arial"/>
                <a:cs typeface="Arial"/>
              </a:rPr>
              <a:t> de </a:t>
            </a:r>
            <a:r>
              <a:rPr sz="1200" spc="-45" dirty="0">
                <a:latin typeface="Arial"/>
                <a:cs typeface="Arial"/>
              </a:rPr>
              <a:t>diálogo</a:t>
            </a:r>
            <a:r>
              <a:rPr sz="1200" spc="-50" dirty="0">
                <a:latin typeface="Arial"/>
                <a:cs typeface="Arial"/>
              </a:rPr>
              <a:t> en </a:t>
            </a:r>
            <a:r>
              <a:rPr sz="1200" spc="-35" dirty="0">
                <a:latin typeface="Arial"/>
                <a:cs typeface="Arial"/>
              </a:rPr>
              <a:t>el</a:t>
            </a:r>
            <a:r>
              <a:rPr sz="1200" spc="-50" dirty="0">
                <a:latin typeface="Arial"/>
                <a:cs typeface="Arial"/>
              </a:rPr>
              <a:t> </a:t>
            </a:r>
            <a:r>
              <a:rPr sz="1200" spc="-20" dirty="0">
                <a:latin typeface="Arial"/>
                <a:cs typeface="Arial"/>
              </a:rPr>
              <a:t>aula.</a:t>
            </a:r>
            <a:endParaRPr sz="1200">
              <a:latin typeface="Arial"/>
              <a:cs typeface="Arial"/>
            </a:endParaRPr>
          </a:p>
          <a:p>
            <a:pPr marL="97790" marR="340360">
              <a:lnSpc>
                <a:spcPct val="120800"/>
              </a:lnSpc>
              <a:spcBef>
                <a:spcPts val="590"/>
              </a:spcBef>
            </a:pPr>
            <a:r>
              <a:rPr sz="1200" spc="-10" dirty="0">
                <a:latin typeface="Arial"/>
                <a:cs typeface="Arial"/>
              </a:rPr>
              <a:t>Mirar</a:t>
            </a:r>
            <a:r>
              <a:rPr sz="1200" spc="-40" dirty="0">
                <a:latin typeface="Arial"/>
                <a:cs typeface="Arial"/>
              </a:rPr>
              <a:t> </a:t>
            </a:r>
            <a:r>
              <a:rPr sz="1200" spc="-75" dirty="0">
                <a:latin typeface="Arial"/>
                <a:cs typeface="Arial"/>
              </a:rPr>
              <a:t>estas</a:t>
            </a:r>
            <a:r>
              <a:rPr sz="1200" spc="-40" dirty="0">
                <a:latin typeface="Arial"/>
                <a:cs typeface="Arial"/>
              </a:rPr>
              <a:t> </a:t>
            </a:r>
            <a:r>
              <a:rPr sz="1200" spc="-35" dirty="0">
                <a:latin typeface="Arial"/>
                <a:cs typeface="Arial"/>
              </a:rPr>
              <a:t>plantillas</a:t>
            </a:r>
            <a:r>
              <a:rPr sz="1200" spc="-40" dirty="0">
                <a:latin typeface="Arial"/>
                <a:cs typeface="Arial"/>
              </a:rPr>
              <a:t> </a:t>
            </a:r>
            <a:r>
              <a:rPr sz="1200" spc="-20" dirty="0">
                <a:latin typeface="Arial"/>
                <a:cs typeface="Arial"/>
              </a:rPr>
              <a:t>puede </a:t>
            </a:r>
            <a:r>
              <a:rPr sz="1200" spc="-45" dirty="0">
                <a:latin typeface="Arial"/>
                <a:cs typeface="Arial"/>
              </a:rPr>
              <a:t>ayudarlo </a:t>
            </a:r>
            <a:r>
              <a:rPr sz="1200" spc="-100" dirty="0">
                <a:latin typeface="Arial"/>
                <a:cs typeface="Arial"/>
              </a:rPr>
              <a:t>a</a:t>
            </a:r>
            <a:r>
              <a:rPr sz="1200" spc="-40" dirty="0">
                <a:latin typeface="Arial"/>
                <a:cs typeface="Arial"/>
              </a:rPr>
              <a:t> </a:t>
            </a:r>
            <a:r>
              <a:rPr sz="1200" spc="-30" dirty="0">
                <a:latin typeface="Arial"/>
                <a:cs typeface="Arial"/>
              </a:rPr>
              <a:t>decidir</a:t>
            </a:r>
            <a:r>
              <a:rPr sz="1200" spc="-45" dirty="0">
                <a:latin typeface="Arial"/>
                <a:cs typeface="Arial"/>
              </a:rPr>
              <a:t> </a:t>
            </a:r>
            <a:r>
              <a:rPr sz="1200" spc="-55" dirty="0">
                <a:latin typeface="Arial"/>
                <a:cs typeface="Arial"/>
              </a:rPr>
              <a:t>cómo</a:t>
            </a:r>
            <a:r>
              <a:rPr sz="1200" spc="-40" dirty="0">
                <a:latin typeface="Arial"/>
                <a:cs typeface="Arial"/>
              </a:rPr>
              <a:t> </a:t>
            </a:r>
            <a:r>
              <a:rPr sz="1200" spc="-45" dirty="0">
                <a:latin typeface="Arial"/>
                <a:cs typeface="Arial"/>
              </a:rPr>
              <a:t>llevará</a:t>
            </a:r>
            <a:r>
              <a:rPr sz="1200" spc="-40" dirty="0">
                <a:latin typeface="Arial"/>
                <a:cs typeface="Arial"/>
              </a:rPr>
              <a:t> </a:t>
            </a:r>
            <a:r>
              <a:rPr sz="1200" spc="-50" dirty="0">
                <a:latin typeface="Arial"/>
                <a:cs typeface="Arial"/>
              </a:rPr>
              <a:t>a </a:t>
            </a:r>
            <a:r>
              <a:rPr sz="1200" spc="-70" dirty="0">
                <a:latin typeface="Arial"/>
                <a:cs typeface="Arial"/>
              </a:rPr>
              <a:t>cabo</a:t>
            </a:r>
            <a:r>
              <a:rPr sz="1200" spc="-55" dirty="0">
                <a:latin typeface="Arial"/>
                <a:cs typeface="Arial"/>
              </a:rPr>
              <a:t> </a:t>
            </a:r>
            <a:r>
              <a:rPr sz="1200" spc="-90" dirty="0">
                <a:latin typeface="Arial"/>
                <a:cs typeface="Arial"/>
              </a:rPr>
              <a:t>su</a:t>
            </a:r>
            <a:r>
              <a:rPr sz="1200" spc="-50" dirty="0">
                <a:latin typeface="Arial"/>
                <a:cs typeface="Arial"/>
              </a:rPr>
              <a:t> </a:t>
            </a:r>
            <a:r>
              <a:rPr sz="1200" spc="-10" dirty="0">
                <a:latin typeface="Arial"/>
                <a:cs typeface="Arial"/>
              </a:rPr>
              <a:t>investigación.</a:t>
            </a:r>
            <a:endParaRPr sz="1200">
              <a:latin typeface="Arial"/>
              <a:cs typeface="Arial"/>
            </a:endParaRPr>
          </a:p>
        </p:txBody>
      </p:sp>
      <p:pic>
        <p:nvPicPr>
          <p:cNvPr id="3" name="object 3"/>
          <p:cNvPicPr/>
          <p:nvPr/>
        </p:nvPicPr>
        <p:blipFill>
          <a:blip r:embed="rId2" cstate="print"/>
          <a:stretch>
            <a:fillRect/>
          </a:stretch>
        </p:blipFill>
        <p:spPr>
          <a:xfrm>
            <a:off x="3852204" y="1361408"/>
            <a:ext cx="6064271" cy="5163435"/>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42975575"/>
              </p:ext>
            </p:extLst>
          </p:nvPr>
        </p:nvGraphicFramePr>
        <p:xfrm>
          <a:off x="5026032" y="1264800"/>
          <a:ext cx="5208903" cy="3329305"/>
        </p:xfrm>
        <a:graphic>
          <a:graphicData uri="http://schemas.openxmlformats.org/drawingml/2006/table">
            <a:tbl>
              <a:tblPr firstRow="1" bandRow="1">
                <a:tableStyleId>{2D5ABB26-0587-4C30-8999-92F81FD0307C}</a:tableStyleId>
              </a:tblPr>
              <a:tblGrid>
                <a:gridCol w="591185">
                  <a:extLst>
                    <a:ext uri="{9D8B030D-6E8A-4147-A177-3AD203B41FA5}">
                      <a16:colId xmlns:a16="http://schemas.microsoft.com/office/drawing/2014/main" val="20000"/>
                    </a:ext>
                  </a:extLst>
                </a:gridCol>
                <a:gridCol w="1264919">
                  <a:extLst>
                    <a:ext uri="{9D8B030D-6E8A-4147-A177-3AD203B41FA5}">
                      <a16:colId xmlns:a16="http://schemas.microsoft.com/office/drawing/2014/main" val="20001"/>
                    </a:ext>
                  </a:extLst>
                </a:gridCol>
                <a:gridCol w="2426964">
                  <a:extLst>
                    <a:ext uri="{9D8B030D-6E8A-4147-A177-3AD203B41FA5}">
                      <a16:colId xmlns:a16="http://schemas.microsoft.com/office/drawing/2014/main" val="20002"/>
                    </a:ext>
                  </a:extLst>
                </a:gridCol>
                <a:gridCol w="925835">
                  <a:extLst>
                    <a:ext uri="{9D8B030D-6E8A-4147-A177-3AD203B41FA5}">
                      <a16:colId xmlns:a16="http://schemas.microsoft.com/office/drawing/2014/main" val="20003"/>
                    </a:ext>
                  </a:extLst>
                </a:gridCol>
              </a:tblGrid>
              <a:tr h="554355">
                <a:tc>
                  <a:txBody>
                    <a:bodyPr/>
                    <a:lstStyle/>
                    <a:p>
                      <a:pPr marL="78740">
                        <a:lnSpc>
                          <a:spcPct val="100000"/>
                        </a:lnSpc>
                        <a:spcBef>
                          <a:spcPts val="1110"/>
                        </a:spcBef>
                      </a:pPr>
                      <a:r>
                        <a:rPr sz="1000" b="1" spc="-90" dirty="0">
                          <a:latin typeface="Arial"/>
                          <a:cs typeface="Arial"/>
                        </a:rPr>
                        <a:t>Línea</a:t>
                      </a:r>
                      <a:r>
                        <a:rPr sz="1000" b="1" spc="-25" dirty="0">
                          <a:latin typeface="Arial"/>
                          <a:cs typeface="Arial"/>
                        </a:rPr>
                        <a:t> nº</a:t>
                      </a:r>
                      <a:endParaRPr sz="1000">
                        <a:latin typeface="Arial"/>
                        <a:cs typeface="Arial"/>
                      </a:endParaRPr>
                    </a:p>
                  </a:txBody>
                  <a:tcPr marL="0" marR="0" marT="14097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311150">
                        <a:lnSpc>
                          <a:spcPct val="100000"/>
                        </a:lnSpc>
                        <a:spcBef>
                          <a:spcPts val="1110"/>
                        </a:spcBef>
                      </a:pPr>
                      <a:r>
                        <a:rPr sz="1000" b="1" spc="-10" dirty="0">
                          <a:latin typeface="Arial"/>
                          <a:cs typeface="Arial"/>
                        </a:rPr>
                        <a:t>Participante</a:t>
                      </a:r>
                      <a:endParaRPr sz="1000">
                        <a:latin typeface="Arial"/>
                        <a:cs typeface="Arial"/>
                      </a:endParaRPr>
                    </a:p>
                  </a:txBody>
                  <a:tcPr marL="0" marR="0" marT="14097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35" algn="ctr">
                        <a:lnSpc>
                          <a:spcPct val="100000"/>
                        </a:lnSpc>
                        <a:spcBef>
                          <a:spcPts val="1110"/>
                        </a:spcBef>
                      </a:pPr>
                      <a:r>
                        <a:rPr sz="1000" b="1" spc="-10" dirty="0">
                          <a:latin typeface="Arial"/>
                          <a:cs typeface="Arial"/>
                        </a:rPr>
                        <a:t>Turno</a:t>
                      </a:r>
                      <a:endParaRPr sz="1000">
                        <a:latin typeface="Arial"/>
                        <a:cs typeface="Arial"/>
                      </a:endParaRPr>
                    </a:p>
                  </a:txBody>
                  <a:tcPr marL="0" marR="0" marT="14097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185420">
                        <a:lnSpc>
                          <a:spcPct val="100000"/>
                        </a:lnSpc>
                        <a:spcBef>
                          <a:spcPts val="1110"/>
                        </a:spcBef>
                      </a:pPr>
                      <a:r>
                        <a:rPr sz="1000" b="1" spc="-10" dirty="0">
                          <a:latin typeface="Arial"/>
                          <a:cs typeface="Arial"/>
                        </a:rPr>
                        <a:t>Código</a:t>
                      </a:r>
                      <a:r>
                        <a:rPr lang="es-ES" sz="1000" b="1" spc="-10" dirty="0">
                          <a:latin typeface="Arial"/>
                          <a:cs typeface="Arial"/>
                        </a:rPr>
                        <a:t>(s)</a:t>
                      </a:r>
                      <a:endParaRPr sz="1000" dirty="0">
                        <a:latin typeface="Arial"/>
                        <a:cs typeface="Arial"/>
                      </a:endParaRPr>
                    </a:p>
                  </a:txBody>
                  <a:tcPr marL="0" marR="0" marT="14097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0"/>
                  </a:ext>
                </a:extLst>
              </a:tr>
              <a:tr h="554355">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554355">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557530">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r h="554355">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4"/>
                  </a:ext>
                </a:extLst>
              </a:tr>
              <a:tr h="554355">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0" algn="l" rtl="0">
                        <a:lnSpc>
                          <a:spcPct val="100000"/>
                        </a:lnSpc>
                      </a:pPr>
                      <a:endParaRPr sz="11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5"/>
                  </a:ext>
                </a:extLst>
              </a:tr>
            </a:tbl>
          </a:graphicData>
        </a:graphic>
      </p:graphicFrame>
      <p:grpSp>
        <p:nvGrpSpPr>
          <p:cNvPr id="3" name="object 3"/>
          <p:cNvGrpSpPr/>
          <p:nvPr/>
        </p:nvGrpSpPr>
        <p:grpSpPr>
          <a:xfrm>
            <a:off x="478162" y="808308"/>
            <a:ext cx="4507865" cy="5452745"/>
            <a:chOff x="478162" y="808308"/>
            <a:chExt cx="4507865" cy="5452745"/>
          </a:xfrm>
        </p:grpSpPr>
        <p:pic>
          <p:nvPicPr>
            <p:cNvPr id="4" name="object 4"/>
            <p:cNvPicPr/>
            <p:nvPr/>
          </p:nvPicPr>
          <p:blipFill>
            <a:blip r:embed="rId2" cstate="print"/>
            <a:stretch>
              <a:fillRect/>
            </a:stretch>
          </p:blipFill>
          <p:spPr>
            <a:xfrm>
              <a:off x="571381" y="6028137"/>
              <a:ext cx="232409" cy="232409"/>
            </a:xfrm>
            <a:prstGeom prst="rect">
              <a:avLst/>
            </a:prstGeom>
          </p:spPr>
        </p:pic>
        <p:sp>
          <p:nvSpPr>
            <p:cNvPr id="5" name="object 5"/>
            <p:cNvSpPr/>
            <p:nvPr/>
          </p:nvSpPr>
          <p:spPr>
            <a:xfrm>
              <a:off x="481210" y="811356"/>
              <a:ext cx="4501515" cy="5445760"/>
            </a:xfrm>
            <a:custGeom>
              <a:avLst/>
              <a:gdLst/>
              <a:ahLst/>
              <a:cxnLst/>
              <a:rect l="l" t="t" r="r" b="b"/>
              <a:pathLst>
                <a:path w="4501515" h="5445760">
                  <a:moveTo>
                    <a:pt x="4501515" y="0"/>
                  </a:moveTo>
                  <a:lnTo>
                    <a:pt x="0" y="0"/>
                  </a:lnTo>
                  <a:lnTo>
                    <a:pt x="0" y="5445759"/>
                  </a:lnTo>
                  <a:lnTo>
                    <a:pt x="4501515" y="5445759"/>
                  </a:lnTo>
                  <a:lnTo>
                    <a:pt x="4501515" y="0"/>
                  </a:lnTo>
                  <a:close/>
                </a:path>
              </a:pathLst>
            </a:custGeom>
            <a:solidFill>
              <a:srgbClr val="FFFFFF"/>
            </a:solidFill>
          </p:spPr>
          <p:txBody>
            <a:bodyPr wrap="square" lIns="0" tIns="0" rIns="0" bIns="0" rtlCol="0"/>
            <a:lstStyle/>
            <a:p>
              <a:endParaRPr/>
            </a:p>
          </p:txBody>
        </p:sp>
        <p:sp>
          <p:nvSpPr>
            <p:cNvPr id="6" name="object 6"/>
            <p:cNvSpPr/>
            <p:nvPr/>
          </p:nvSpPr>
          <p:spPr>
            <a:xfrm>
              <a:off x="494037" y="824183"/>
              <a:ext cx="4476115" cy="5420360"/>
            </a:xfrm>
            <a:custGeom>
              <a:avLst/>
              <a:gdLst/>
              <a:ahLst/>
              <a:cxnLst/>
              <a:rect l="l" t="t" r="r" b="b"/>
              <a:pathLst>
                <a:path w="4476115" h="5420360">
                  <a:moveTo>
                    <a:pt x="0" y="0"/>
                  </a:moveTo>
                  <a:lnTo>
                    <a:pt x="4475861" y="0"/>
                  </a:lnTo>
                  <a:lnTo>
                    <a:pt x="4475861" y="5420106"/>
                  </a:lnTo>
                  <a:lnTo>
                    <a:pt x="0" y="5420106"/>
                  </a:lnTo>
                  <a:lnTo>
                    <a:pt x="0" y="0"/>
                  </a:lnTo>
                  <a:close/>
                </a:path>
              </a:pathLst>
            </a:custGeom>
            <a:ln w="31750">
              <a:solidFill>
                <a:srgbClr val="2791A6"/>
              </a:solidFill>
            </a:ln>
          </p:spPr>
          <p:txBody>
            <a:bodyPr wrap="square" lIns="0" tIns="0" rIns="0" bIns="0" rtlCol="0"/>
            <a:lstStyle/>
            <a:p>
              <a:endParaRPr/>
            </a:p>
          </p:txBody>
        </p:sp>
      </p:grpSp>
      <p:sp>
        <p:nvSpPr>
          <p:cNvPr id="7" name="object 7"/>
          <p:cNvSpPr txBox="1"/>
          <p:nvPr/>
        </p:nvSpPr>
        <p:spPr>
          <a:xfrm>
            <a:off x="578490" y="825379"/>
            <a:ext cx="4266565" cy="4923790"/>
          </a:xfrm>
          <a:prstGeom prst="rect">
            <a:avLst/>
          </a:prstGeom>
        </p:spPr>
        <p:txBody>
          <a:bodyPr vert="horz" wrap="square" lIns="0" tIns="92075" rIns="0" bIns="0" rtlCol="0">
            <a:spAutoFit/>
          </a:bodyPr>
          <a:lstStyle/>
          <a:p>
            <a:pPr marL="12700">
              <a:lnSpc>
                <a:spcPct val="100000"/>
              </a:lnSpc>
              <a:spcBef>
                <a:spcPts val="725"/>
              </a:spcBef>
            </a:pPr>
            <a:r>
              <a:rPr sz="1200" b="1" spc="-95" dirty="0">
                <a:latin typeface="Arial"/>
                <a:cs typeface="Arial"/>
              </a:rPr>
              <a:t>2A:</a:t>
            </a:r>
            <a:r>
              <a:rPr sz="1200" b="1" spc="-40" dirty="0">
                <a:latin typeface="Arial"/>
                <a:cs typeface="Arial"/>
              </a:rPr>
              <a:t> </a:t>
            </a:r>
            <a:r>
              <a:rPr sz="1200" b="1" spc="-70" dirty="0">
                <a:latin typeface="Arial"/>
                <a:cs typeface="Arial"/>
              </a:rPr>
              <a:t>Plantilla</a:t>
            </a:r>
            <a:r>
              <a:rPr sz="1200" b="1" spc="-40" dirty="0">
                <a:latin typeface="Arial"/>
                <a:cs typeface="Arial"/>
              </a:rPr>
              <a:t> </a:t>
            </a:r>
            <a:r>
              <a:rPr sz="1200" b="1" spc="-70" dirty="0">
                <a:latin typeface="Arial"/>
                <a:cs typeface="Arial"/>
              </a:rPr>
              <a:t>para</a:t>
            </a:r>
            <a:r>
              <a:rPr sz="1200" b="1" spc="-40" dirty="0">
                <a:latin typeface="Arial"/>
                <a:cs typeface="Arial"/>
              </a:rPr>
              <a:t> </a:t>
            </a:r>
            <a:r>
              <a:rPr sz="1200" b="1" spc="-90" dirty="0">
                <a:latin typeface="Arial"/>
                <a:cs typeface="Arial"/>
              </a:rPr>
              <a:t>codificar</a:t>
            </a:r>
            <a:r>
              <a:rPr sz="1200" b="1" spc="-40" dirty="0">
                <a:latin typeface="Arial"/>
                <a:cs typeface="Arial"/>
              </a:rPr>
              <a:t> </a:t>
            </a:r>
            <a:r>
              <a:rPr sz="1200" b="1" spc="-90" dirty="0">
                <a:latin typeface="Arial"/>
                <a:cs typeface="Arial"/>
              </a:rPr>
              <a:t>una</a:t>
            </a:r>
            <a:r>
              <a:rPr sz="1200" b="1" spc="-40" dirty="0">
                <a:latin typeface="Arial"/>
                <a:cs typeface="Arial"/>
              </a:rPr>
              <a:t> </a:t>
            </a:r>
            <a:r>
              <a:rPr sz="1200" b="1" spc="-90" dirty="0">
                <a:latin typeface="Arial"/>
                <a:cs typeface="Arial"/>
              </a:rPr>
              <a:t>transcripción</a:t>
            </a:r>
            <a:r>
              <a:rPr sz="1200" b="1" spc="-40" dirty="0">
                <a:latin typeface="Arial"/>
                <a:cs typeface="Arial"/>
              </a:rPr>
              <a:t> </a:t>
            </a:r>
            <a:r>
              <a:rPr sz="1200" b="1" spc="-85" dirty="0">
                <a:latin typeface="Arial"/>
                <a:cs typeface="Arial"/>
              </a:rPr>
              <a:t>de</a:t>
            </a:r>
            <a:r>
              <a:rPr sz="1200" b="1" spc="-40" dirty="0">
                <a:latin typeface="Arial"/>
                <a:cs typeface="Arial"/>
              </a:rPr>
              <a:t> </a:t>
            </a:r>
            <a:r>
              <a:rPr sz="1200" b="1" spc="-85" dirty="0">
                <a:latin typeface="Arial"/>
                <a:cs typeface="Arial"/>
              </a:rPr>
              <a:t>audio</a:t>
            </a:r>
            <a:r>
              <a:rPr sz="1200" b="1" spc="-40" dirty="0">
                <a:latin typeface="Arial"/>
                <a:cs typeface="Arial"/>
              </a:rPr>
              <a:t> </a:t>
            </a:r>
            <a:r>
              <a:rPr sz="1200" b="1" spc="175" dirty="0">
                <a:latin typeface="Arial"/>
                <a:cs typeface="Arial"/>
              </a:rPr>
              <a:t>/</a:t>
            </a:r>
            <a:r>
              <a:rPr sz="1200" b="1" spc="-35" dirty="0">
                <a:latin typeface="Arial"/>
                <a:cs typeface="Arial"/>
              </a:rPr>
              <a:t> </a:t>
            </a:r>
            <a:r>
              <a:rPr sz="1200" b="1" spc="-10" dirty="0">
                <a:latin typeface="Arial"/>
                <a:cs typeface="Arial"/>
              </a:rPr>
              <a:t>video</a:t>
            </a:r>
            <a:endParaRPr sz="1200" dirty="0">
              <a:latin typeface="Arial"/>
              <a:cs typeface="Arial"/>
            </a:endParaRPr>
          </a:p>
          <a:p>
            <a:pPr marL="12700" marR="33655">
              <a:lnSpc>
                <a:spcPct val="101699"/>
              </a:lnSpc>
              <a:spcBef>
                <a:spcPts val="595"/>
              </a:spcBef>
            </a:pPr>
            <a:r>
              <a:rPr sz="1200" spc="-80" dirty="0">
                <a:latin typeface="Arial"/>
                <a:cs typeface="Arial"/>
              </a:rPr>
              <a:t>Puede</a:t>
            </a:r>
            <a:r>
              <a:rPr sz="1200" spc="-45" dirty="0">
                <a:latin typeface="Arial"/>
                <a:cs typeface="Arial"/>
              </a:rPr>
              <a:t> </a:t>
            </a:r>
            <a:r>
              <a:rPr sz="1200" spc="-65" dirty="0">
                <a:latin typeface="Arial"/>
                <a:cs typeface="Arial"/>
              </a:rPr>
              <a:t>usar</a:t>
            </a:r>
            <a:r>
              <a:rPr sz="1200" spc="-45" dirty="0">
                <a:latin typeface="Arial"/>
                <a:cs typeface="Arial"/>
              </a:rPr>
              <a:t> </a:t>
            </a:r>
            <a:r>
              <a:rPr sz="1200" spc="-60" dirty="0">
                <a:latin typeface="Arial"/>
                <a:cs typeface="Arial"/>
              </a:rPr>
              <a:t>esta</a:t>
            </a:r>
            <a:r>
              <a:rPr sz="1200" spc="-45" dirty="0">
                <a:latin typeface="Arial"/>
                <a:cs typeface="Arial"/>
              </a:rPr>
              <a:t> </a:t>
            </a:r>
            <a:r>
              <a:rPr sz="1200" spc="-25" dirty="0">
                <a:latin typeface="Arial"/>
                <a:cs typeface="Arial"/>
              </a:rPr>
              <a:t>plantilla</a:t>
            </a:r>
            <a:r>
              <a:rPr sz="1200" spc="-40" dirty="0">
                <a:latin typeface="Arial"/>
                <a:cs typeface="Arial"/>
              </a:rPr>
              <a:t> </a:t>
            </a:r>
            <a:r>
              <a:rPr sz="1200" spc="-55" dirty="0">
                <a:latin typeface="Arial"/>
                <a:cs typeface="Arial"/>
              </a:rPr>
              <a:t>para</a:t>
            </a:r>
            <a:r>
              <a:rPr sz="1200" spc="-45" dirty="0">
                <a:latin typeface="Arial"/>
                <a:cs typeface="Arial"/>
              </a:rPr>
              <a:t> aplicar </a:t>
            </a:r>
            <a:r>
              <a:rPr sz="1200" spc="-65" dirty="0">
                <a:latin typeface="Arial"/>
                <a:cs typeface="Arial"/>
              </a:rPr>
              <a:t>códigos</a:t>
            </a:r>
            <a:r>
              <a:rPr sz="1200" spc="-40" dirty="0">
                <a:latin typeface="Arial"/>
                <a:cs typeface="Arial"/>
              </a:rPr>
              <a:t> </a:t>
            </a:r>
            <a:r>
              <a:rPr sz="1200" spc="-105" dirty="0">
                <a:latin typeface="Arial"/>
                <a:cs typeface="Arial"/>
              </a:rPr>
              <a:t>T-</a:t>
            </a:r>
            <a:r>
              <a:rPr sz="1200" spc="-180" dirty="0">
                <a:latin typeface="Arial"/>
                <a:cs typeface="Arial"/>
              </a:rPr>
              <a:t>SEDA</a:t>
            </a:r>
            <a:r>
              <a:rPr sz="1200" spc="-45" dirty="0">
                <a:latin typeface="Arial"/>
                <a:cs typeface="Arial"/>
              </a:rPr>
              <a:t> </a:t>
            </a:r>
            <a:r>
              <a:rPr sz="1200" spc="-100" dirty="0">
                <a:latin typeface="Arial"/>
                <a:cs typeface="Arial"/>
              </a:rPr>
              <a:t>a</a:t>
            </a:r>
            <a:r>
              <a:rPr sz="1200" spc="-45" dirty="0">
                <a:latin typeface="Arial"/>
                <a:cs typeface="Arial"/>
              </a:rPr>
              <a:t> </a:t>
            </a:r>
            <a:r>
              <a:rPr sz="1200" spc="-55" dirty="0">
                <a:latin typeface="Arial"/>
                <a:cs typeface="Arial"/>
              </a:rPr>
              <a:t>los</a:t>
            </a:r>
            <a:r>
              <a:rPr sz="1200" spc="-40" dirty="0">
                <a:latin typeface="Arial"/>
                <a:cs typeface="Arial"/>
              </a:rPr>
              <a:t> </a:t>
            </a:r>
            <a:r>
              <a:rPr sz="1200" spc="-30" dirty="0">
                <a:latin typeface="Arial"/>
                <a:cs typeface="Arial"/>
              </a:rPr>
              <a:t>turnos</a:t>
            </a:r>
            <a:r>
              <a:rPr sz="1200" spc="-45" dirty="0">
                <a:latin typeface="Arial"/>
                <a:cs typeface="Arial"/>
              </a:rPr>
              <a:t> </a:t>
            </a:r>
            <a:r>
              <a:rPr sz="1200" spc="-25" dirty="0">
                <a:latin typeface="Arial"/>
                <a:cs typeface="Arial"/>
              </a:rPr>
              <a:t>de </a:t>
            </a:r>
            <a:r>
              <a:rPr sz="1200" spc="-55" dirty="0">
                <a:latin typeface="Arial"/>
                <a:cs typeface="Arial"/>
              </a:rPr>
              <a:t>los</a:t>
            </a:r>
            <a:r>
              <a:rPr sz="1200" spc="-25" dirty="0">
                <a:latin typeface="Arial"/>
                <a:cs typeface="Arial"/>
              </a:rPr>
              <a:t> </a:t>
            </a:r>
            <a:r>
              <a:rPr sz="1200" spc="-40" dirty="0">
                <a:latin typeface="Arial"/>
                <a:cs typeface="Arial"/>
              </a:rPr>
              <a:t>participantes</a:t>
            </a:r>
            <a:r>
              <a:rPr sz="1200" spc="-20" dirty="0">
                <a:latin typeface="Arial"/>
                <a:cs typeface="Arial"/>
              </a:rPr>
              <a:t> </a:t>
            </a:r>
            <a:r>
              <a:rPr sz="1200" spc="-10" dirty="0">
                <a:latin typeface="Arial"/>
                <a:cs typeface="Arial"/>
              </a:rPr>
              <a:t>individuales.</a:t>
            </a:r>
            <a:endParaRPr sz="1200" dirty="0">
              <a:latin typeface="Arial"/>
              <a:cs typeface="Arial"/>
            </a:endParaRPr>
          </a:p>
          <a:p>
            <a:pPr marL="12700">
              <a:lnSpc>
                <a:spcPct val="100000"/>
              </a:lnSpc>
              <a:spcBef>
                <a:spcPts val="625"/>
              </a:spcBef>
            </a:pPr>
            <a:r>
              <a:rPr sz="1200" spc="-65" dirty="0">
                <a:latin typeface="Arial"/>
                <a:cs typeface="Arial"/>
              </a:rPr>
              <a:t>Notas</a:t>
            </a:r>
            <a:r>
              <a:rPr sz="1200" spc="-55" dirty="0">
                <a:latin typeface="Arial"/>
                <a:cs typeface="Arial"/>
              </a:rPr>
              <a:t> </a:t>
            </a:r>
            <a:r>
              <a:rPr sz="1200" spc="-50" dirty="0">
                <a:latin typeface="Arial"/>
                <a:cs typeface="Arial"/>
              </a:rPr>
              <a:t>de</a:t>
            </a:r>
            <a:r>
              <a:rPr sz="1200" spc="-55" dirty="0">
                <a:latin typeface="Arial"/>
                <a:cs typeface="Arial"/>
              </a:rPr>
              <a:t> </a:t>
            </a:r>
            <a:r>
              <a:rPr sz="1200" spc="-10" dirty="0">
                <a:latin typeface="Arial"/>
                <a:cs typeface="Arial"/>
              </a:rPr>
              <a:t>orientación:</a:t>
            </a:r>
            <a:endParaRPr sz="1200" dirty="0">
              <a:latin typeface="Arial"/>
              <a:cs typeface="Arial"/>
            </a:endParaRPr>
          </a:p>
          <a:p>
            <a:pPr marL="12700" marR="198120" indent="110489">
              <a:lnSpc>
                <a:spcPct val="101699"/>
              </a:lnSpc>
              <a:spcBef>
                <a:spcPts val="600"/>
              </a:spcBef>
              <a:buChar char="•"/>
              <a:tabLst>
                <a:tab pos="123189" algn="l"/>
              </a:tabLst>
            </a:pPr>
            <a:r>
              <a:rPr sz="1200" spc="-90" dirty="0">
                <a:latin typeface="Arial"/>
                <a:cs typeface="Arial"/>
              </a:rPr>
              <a:t>Cree</a:t>
            </a:r>
            <a:r>
              <a:rPr sz="1200" spc="-45" dirty="0">
                <a:latin typeface="Arial"/>
                <a:cs typeface="Arial"/>
              </a:rPr>
              <a:t> </a:t>
            </a:r>
            <a:r>
              <a:rPr sz="1200" spc="-90" dirty="0">
                <a:latin typeface="Arial"/>
                <a:cs typeface="Arial"/>
              </a:rPr>
              <a:t>su</a:t>
            </a:r>
            <a:r>
              <a:rPr sz="1200" spc="-45" dirty="0">
                <a:latin typeface="Arial"/>
                <a:cs typeface="Arial"/>
              </a:rPr>
              <a:t> </a:t>
            </a:r>
            <a:r>
              <a:rPr sz="1200" spc="-40" dirty="0">
                <a:latin typeface="Arial"/>
                <a:cs typeface="Arial"/>
              </a:rPr>
              <a:t>transcripción</a:t>
            </a:r>
            <a:r>
              <a:rPr sz="1200" spc="-45" dirty="0">
                <a:latin typeface="Arial"/>
                <a:cs typeface="Arial"/>
              </a:rPr>
              <a:t> </a:t>
            </a:r>
            <a:r>
              <a:rPr sz="1200" spc="-50" dirty="0">
                <a:latin typeface="Arial"/>
                <a:cs typeface="Arial"/>
              </a:rPr>
              <a:t>en</a:t>
            </a:r>
            <a:r>
              <a:rPr sz="1200" spc="-45" dirty="0">
                <a:latin typeface="Arial"/>
                <a:cs typeface="Arial"/>
              </a:rPr>
              <a:t> </a:t>
            </a:r>
            <a:r>
              <a:rPr sz="1200" spc="-55" dirty="0">
                <a:latin typeface="Arial"/>
                <a:cs typeface="Arial"/>
              </a:rPr>
              <a:t>una</a:t>
            </a:r>
            <a:r>
              <a:rPr sz="1200" spc="-45" dirty="0">
                <a:latin typeface="Arial"/>
                <a:cs typeface="Arial"/>
              </a:rPr>
              <a:t> </a:t>
            </a:r>
            <a:r>
              <a:rPr sz="1200" spc="-35" dirty="0">
                <a:latin typeface="Arial"/>
                <a:cs typeface="Arial"/>
              </a:rPr>
              <a:t>tabla</a:t>
            </a:r>
            <a:r>
              <a:rPr sz="1200" spc="-40" dirty="0">
                <a:latin typeface="Arial"/>
                <a:cs typeface="Arial"/>
              </a:rPr>
              <a:t> </a:t>
            </a:r>
            <a:r>
              <a:rPr sz="1200" spc="-55" dirty="0">
                <a:latin typeface="Arial"/>
                <a:cs typeface="Arial"/>
              </a:rPr>
              <a:t>como</a:t>
            </a:r>
            <a:r>
              <a:rPr sz="1200" spc="-45" dirty="0">
                <a:latin typeface="Arial"/>
                <a:cs typeface="Arial"/>
              </a:rPr>
              <a:t> </a:t>
            </a:r>
            <a:r>
              <a:rPr sz="1200" spc="-55" dirty="0">
                <a:latin typeface="Arial"/>
                <a:cs typeface="Arial"/>
              </a:rPr>
              <a:t>esta,</a:t>
            </a:r>
            <a:r>
              <a:rPr sz="1200" spc="-45" dirty="0">
                <a:latin typeface="Arial"/>
                <a:cs typeface="Arial"/>
              </a:rPr>
              <a:t> </a:t>
            </a:r>
            <a:r>
              <a:rPr sz="1200" spc="-65" dirty="0">
                <a:latin typeface="Arial"/>
                <a:cs typeface="Arial"/>
              </a:rPr>
              <a:t>agregando</a:t>
            </a:r>
            <a:r>
              <a:rPr sz="1200" spc="-45" dirty="0">
                <a:latin typeface="Arial"/>
                <a:cs typeface="Arial"/>
              </a:rPr>
              <a:t> </a:t>
            </a:r>
            <a:r>
              <a:rPr sz="1200" spc="-25" dirty="0">
                <a:latin typeface="Arial"/>
                <a:cs typeface="Arial"/>
              </a:rPr>
              <a:t>tantas </a:t>
            </a:r>
            <a:r>
              <a:rPr sz="1200" spc="-40" dirty="0">
                <a:latin typeface="Arial"/>
                <a:cs typeface="Arial"/>
              </a:rPr>
              <a:t>filas</a:t>
            </a:r>
            <a:r>
              <a:rPr sz="1200" spc="-60" dirty="0">
                <a:latin typeface="Arial"/>
                <a:cs typeface="Arial"/>
              </a:rPr>
              <a:t> </a:t>
            </a:r>
            <a:r>
              <a:rPr sz="1200" spc="-55" dirty="0">
                <a:latin typeface="Arial"/>
                <a:cs typeface="Arial"/>
              </a:rPr>
              <a:t>como </a:t>
            </a:r>
            <a:r>
              <a:rPr sz="1200" spc="-10" dirty="0">
                <a:latin typeface="Arial"/>
                <a:cs typeface="Arial"/>
              </a:rPr>
              <a:t>necesite</a:t>
            </a:r>
            <a:endParaRPr sz="1200" dirty="0">
              <a:latin typeface="Arial"/>
              <a:cs typeface="Arial"/>
            </a:endParaRPr>
          </a:p>
          <a:p>
            <a:pPr marL="123189" indent="-110489">
              <a:lnSpc>
                <a:spcPct val="100000"/>
              </a:lnSpc>
              <a:spcBef>
                <a:spcPts val="625"/>
              </a:spcBef>
              <a:buChar char="•"/>
              <a:tabLst>
                <a:tab pos="123189" algn="l"/>
              </a:tabLst>
            </a:pPr>
            <a:r>
              <a:rPr sz="1200" spc="-135" dirty="0">
                <a:latin typeface="Arial"/>
                <a:cs typeface="Arial"/>
              </a:rPr>
              <a:t>La</a:t>
            </a:r>
            <a:r>
              <a:rPr sz="1200" spc="-50" dirty="0">
                <a:latin typeface="Arial"/>
                <a:cs typeface="Arial"/>
              </a:rPr>
              <a:t> </a:t>
            </a:r>
            <a:r>
              <a:rPr sz="1200" spc="-45" dirty="0">
                <a:latin typeface="Arial"/>
                <a:cs typeface="Arial"/>
              </a:rPr>
              <a:t>numeración </a:t>
            </a:r>
            <a:r>
              <a:rPr sz="1200" spc="-50" dirty="0">
                <a:latin typeface="Arial"/>
                <a:cs typeface="Arial"/>
              </a:rPr>
              <a:t>de </a:t>
            </a:r>
            <a:r>
              <a:rPr sz="1200" spc="-55" dirty="0">
                <a:latin typeface="Arial"/>
                <a:cs typeface="Arial"/>
              </a:rPr>
              <a:t>los</a:t>
            </a:r>
            <a:r>
              <a:rPr sz="1200" spc="-45" dirty="0">
                <a:latin typeface="Arial"/>
                <a:cs typeface="Arial"/>
              </a:rPr>
              <a:t> </a:t>
            </a:r>
            <a:r>
              <a:rPr sz="1200" spc="-30" dirty="0">
                <a:latin typeface="Arial"/>
                <a:cs typeface="Arial"/>
              </a:rPr>
              <a:t>turnos</a:t>
            </a:r>
            <a:r>
              <a:rPr sz="1200" spc="-50" dirty="0">
                <a:latin typeface="Arial"/>
                <a:cs typeface="Arial"/>
              </a:rPr>
              <a:t> </a:t>
            </a:r>
            <a:r>
              <a:rPr sz="1200" spc="-55" dirty="0">
                <a:latin typeface="Arial"/>
                <a:cs typeface="Arial"/>
              </a:rPr>
              <a:t>los</a:t>
            </a:r>
            <a:r>
              <a:rPr sz="1200" spc="-45" dirty="0">
                <a:latin typeface="Arial"/>
                <a:cs typeface="Arial"/>
              </a:rPr>
              <a:t> </a:t>
            </a:r>
            <a:r>
              <a:rPr sz="1200" spc="-75" dirty="0">
                <a:latin typeface="Arial"/>
                <a:cs typeface="Arial"/>
              </a:rPr>
              <a:t>hace</a:t>
            </a:r>
            <a:r>
              <a:rPr sz="1200" spc="-50" dirty="0">
                <a:latin typeface="Arial"/>
                <a:cs typeface="Arial"/>
              </a:rPr>
              <a:t> </a:t>
            </a:r>
            <a:r>
              <a:rPr sz="1200" spc="-35" dirty="0">
                <a:latin typeface="Arial"/>
                <a:cs typeface="Arial"/>
              </a:rPr>
              <a:t>fácilmente</a:t>
            </a:r>
            <a:r>
              <a:rPr sz="1200" spc="-45" dirty="0">
                <a:latin typeface="Arial"/>
                <a:cs typeface="Arial"/>
              </a:rPr>
              <a:t> </a:t>
            </a:r>
            <a:r>
              <a:rPr sz="1200" spc="-10" dirty="0">
                <a:latin typeface="Arial"/>
                <a:cs typeface="Arial"/>
              </a:rPr>
              <a:t>identificables.</a:t>
            </a:r>
            <a:endParaRPr sz="1200" dirty="0">
              <a:latin typeface="Arial"/>
              <a:cs typeface="Arial"/>
            </a:endParaRPr>
          </a:p>
          <a:p>
            <a:pPr marL="12700" marR="46355" indent="110489">
              <a:lnSpc>
                <a:spcPct val="101699"/>
              </a:lnSpc>
              <a:spcBef>
                <a:spcPts val="600"/>
              </a:spcBef>
              <a:buChar char="•"/>
              <a:tabLst>
                <a:tab pos="123189" algn="l"/>
              </a:tabLst>
            </a:pPr>
            <a:r>
              <a:rPr sz="1200" spc="-80" dirty="0">
                <a:latin typeface="Arial"/>
                <a:cs typeface="Arial"/>
              </a:rPr>
              <a:t>Puede</a:t>
            </a:r>
            <a:r>
              <a:rPr sz="1200" spc="-50" dirty="0">
                <a:latin typeface="Arial"/>
                <a:cs typeface="Arial"/>
              </a:rPr>
              <a:t> </a:t>
            </a:r>
            <a:r>
              <a:rPr sz="1200" spc="-35" dirty="0">
                <a:latin typeface="Arial"/>
                <a:cs typeface="Arial"/>
              </a:rPr>
              <a:t>elegir</a:t>
            </a:r>
            <a:r>
              <a:rPr sz="1200" spc="-50" dirty="0">
                <a:latin typeface="Arial"/>
                <a:cs typeface="Arial"/>
              </a:rPr>
              <a:t> </a:t>
            </a:r>
            <a:r>
              <a:rPr sz="1200" spc="-35" dirty="0">
                <a:latin typeface="Arial"/>
                <a:cs typeface="Arial"/>
              </a:rPr>
              <a:t>uno</a:t>
            </a:r>
            <a:r>
              <a:rPr sz="1200" spc="-45" dirty="0">
                <a:latin typeface="Arial"/>
                <a:cs typeface="Arial"/>
              </a:rPr>
              <a:t> </a:t>
            </a:r>
            <a:r>
              <a:rPr sz="1200" spc="-40" dirty="0">
                <a:latin typeface="Arial"/>
                <a:cs typeface="Arial"/>
              </a:rPr>
              <a:t>o</a:t>
            </a:r>
            <a:r>
              <a:rPr sz="1200" spc="-50" dirty="0">
                <a:latin typeface="Arial"/>
                <a:cs typeface="Arial"/>
              </a:rPr>
              <a:t> </a:t>
            </a:r>
            <a:r>
              <a:rPr sz="1200" spc="-70" dirty="0">
                <a:latin typeface="Arial"/>
                <a:cs typeface="Arial"/>
              </a:rPr>
              <a:t>dos</a:t>
            </a:r>
            <a:r>
              <a:rPr sz="1200" spc="-45" dirty="0">
                <a:latin typeface="Arial"/>
                <a:cs typeface="Arial"/>
              </a:rPr>
              <a:t> </a:t>
            </a:r>
            <a:r>
              <a:rPr sz="1200" spc="-65" dirty="0">
                <a:latin typeface="Arial"/>
                <a:cs typeface="Arial"/>
              </a:rPr>
              <a:t>códigos</a:t>
            </a:r>
            <a:r>
              <a:rPr sz="1200" spc="-50" dirty="0">
                <a:latin typeface="Arial"/>
                <a:cs typeface="Arial"/>
              </a:rPr>
              <a:t> </a:t>
            </a:r>
            <a:r>
              <a:rPr sz="1200" spc="-55" dirty="0">
                <a:latin typeface="Arial"/>
                <a:cs typeface="Arial"/>
              </a:rPr>
              <a:t>para</a:t>
            </a:r>
            <a:r>
              <a:rPr sz="1200" spc="-45" dirty="0">
                <a:latin typeface="Arial"/>
                <a:cs typeface="Arial"/>
              </a:rPr>
              <a:t> </a:t>
            </a:r>
            <a:r>
              <a:rPr sz="1200" spc="-65" dirty="0">
                <a:latin typeface="Arial"/>
                <a:cs typeface="Arial"/>
              </a:rPr>
              <a:t>buscar,</a:t>
            </a:r>
            <a:r>
              <a:rPr sz="1200" spc="-50" dirty="0">
                <a:latin typeface="Arial"/>
                <a:cs typeface="Arial"/>
              </a:rPr>
              <a:t> </a:t>
            </a:r>
            <a:r>
              <a:rPr sz="1200" spc="-40" dirty="0">
                <a:latin typeface="Arial"/>
                <a:cs typeface="Arial"/>
              </a:rPr>
              <a:t>o</a:t>
            </a:r>
            <a:r>
              <a:rPr sz="1200" spc="-45" dirty="0">
                <a:latin typeface="Arial"/>
                <a:cs typeface="Arial"/>
              </a:rPr>
              <a:t> </a:t>
            </a:r>
            <a:r>
              <a:rPr sz="1200" spc="-65" dirty="0">
                <a:latin typeface="Arial"/>
                <a:cs typeface="Arial"/>
              </a:rPr>
              <a:t>usar</a:t>
            </a:r>
            <a:r>
              <a:rPr sz="1200" spc="-50" dirty="0">
                <a:latin typeface="Arial"/>
                <a:cs typeface="Arial"/>
              </a:rPr>
              <a:t> </a:t>
            </a:r>
            <a:r>
              <a:rPr sz="1200" spc="-10" dirty="0">
                <a:latin typeface="Arial"/>
                <a:cs typeface="Arial"/>
              </a:rPr>
              <a:t>muchas </a:t>
            </a:r>
            <a:r>
              <a:rPr sz="1200" spc="-65" dirty="0">
                <a:latin typeface="Arial"/>
                <a:cs typeface="Arial"/>
              </a:rPr>
              <a:t>categorías,</a:t>
            </a:r>
            <a:r>
              <a:rPr sz="1200" spc="-45" dirty="0">
                <a:latin typeface="Arial"/>
                <a:cs typeface="Arial"/>
              </a:rPr>
              <a:t> dependiendo</a:t>
            </a:r>
            <a:r>
              <a:rPr sz="1200" spc="-40" dirty="0">
                <a:latin typeface="Arial"/>
                <a:cs typeface="Arial"/>
              </a:rPr>
              <a:t> </a:t>
            </a:r>
            <a:r>
              <a:rPr sz="1200" spc="-50" dirty="0">
                <a:latin typeface="Arial"/>
                <a:cs typeface="Arial"/>
              </a:rPr>
              <a:t>de</a:t>
            </a:r>
            <a:r>
              <a:rPr sz="1200" spc="-40" dirty="0">
                <a:latin typeface="Arial"/>
                <a:cs typeface="Arial"/>
              </a:rPr>
              <a:t> </a:t>
            </a:r>
            <a:r>
              <a:rPr sz="1200" spc="-55" dirty="0">
                <a:latin typeface="Arial"/>
                <a:cs typeface="Arial"/>
              </a:rPr>
              <a:t>cuál</a:t>
            </a:r>
            <a:r>
              <a:rPr sz="1200" spc="-40" dirty="0">
                <a:latin typeface="Arial"/>
                <a:cs typeface="Arial"/>
              </a:rPr>
              <a:t> </a:t>
            </a:r>
            <a:r>
              <a:rPr sz="1200" spc="-100" dirty="0">
                <a:latin typeface="Arial"/>
                <a:cs typeface="Arial"/>
              </a:rPr>
              <a:t>sea</a:t>
            </a:r>
            <a:r>
              <a:rPr sz="1200" spc="-45" dirty="0">
                <a:latin typeface="Arial"/>
                <a:cs typeface="Arial"/>
              </a:rPr>
              <a:t> </a:t>
            </a:r>
            <a:r>
              <a:rPr sz="1200" spc="-35" dirty="0">
                <a:latin typeface="Arial"/>
                <a:cs typeface="Arial"/>
              </a:rPr>
              <a:t>el</a:t>
            </a:r>
            <a:r>
              <a:rPr sz="1200" spc="-40" dirty="0">
                <a:latin typeface="Arial"/>
                <a:cs typeface="Arial"/>
              </a:rPr>
              <a:t> enfoque </a:t>
            </a:r>
            <a:r>
              <a:rPr sz="1200" spc="-50" dirty="0">
                <a:latin typeface="Arial"/>
                <a:cs typeface="Arial"/>
              </a:rPr>
              <a:t>de</a:t>
            </a:r>
            <a:r>
              <a:rPr sz="1200" spc="-40" dirty="0">
                <a:latin typeface="Arial"/>
                <a:cs typeface="Arial"/>
              </a:rPr>
              <a:t> </a:t>
            </a:r>
            <a:r>
              <a:rPr sz="1200" spc="-90" dirty="0">
                <a:latin typeface="Arial"/>
                <a:cs typeface="Arial"/>
              </a:rPr>
              <a:t>su</a:t>
            </a:r>
            <a:r>
              <a:rPr sz="1200" spc="-45" dirty="0">
                <a:latin typeface="Arial"/>
                <a:cs typeface="Arial"/>
              </a:rPr>
              <a:t> </a:t>
            </a:r>
            <a:r>
              <a:rPr sz="1200" spc="-35" dirty="0">
                <a:latin typeface="Arial"/>
                <a:cs typeface="Arial"/>
              </a:rPr>
              <a:t>investigación.</a:t>
            </a:r>
            <a:endParaRPr sz="1200" dirty="0">
              <a:latin typeface="Arial"/>
              <a:cs typeface="Arial"/>
            </a:endParaRPr>
          </a:p>
          <a:p>
            <a:pPr marL="12700" marR="167640" indent="110489">
              <a:lnSpc>
                <a:spcPct val="101699"/>
              </a:lnSpc>
              <a:spcBef>
                <a:spcPts val="600"/>
              </a:spcBef>
              <a:buChar char="•"/>
              <a:tabLst>
                <a:tab pos="123189" algn="l"/>
              </a:tabLst>
            </a:pPr>
            <a:r>
              <a:rPr sz="1200" spc="-180" dirty="0">
                <a:latin typeface="Arial"/>
                <a:cs typeface="Arial"/>
              </a:rPr>
              <a:t>Es</a:t>
            </a:r>
            <a:r>
              <a:rPr sz="1200" spc="-45" dirty="0">
                <a:latin typeface="Arial"/>
                <a:cs typeface="Arial"/>
              </a:rPr>
              <a:t> posible</a:t>
            </a:r>
            <a:r>
              <a:rPr sz="1200" spc="-40" dirty="0">
                <a:latin typeface="Arial"/>
                <a:cs typeface="Arial"/>
              </a:rPr>
              <a:t> </a:t>
            </a:r>
            <a:r>
              <a:rPr sz="1200" spc="-45" dirty="0">
                <a:latin typeface="Arial"/>
                <a:cs typeface="Arial"/>
              </a:rPr>
              <a:t>que</a:t>
            </a:r>
            <a:r>
              <a:rPr sz="1200" spc="-40" dirty="0">
                <a:latin typeface="Arial"/>
                <a:cs typeface="Arial"/>
              </a:rPr>
              <a:t> </a:t>
            </a:r>
            <a:r>
              <a:rPr sz="1200" spc="-65" dirty="0">
                <a:latin typeface="Arial"/>
                <a:cs typeface="Arial"/>
              </a:rPr>
              <a:t>algunos</a:t>
            </a:r>
            <a:r>
              <a:rPr sz="1200" spc="-40" dirty="0">
                <a:latin typeface="Arial"/>
                <a:cs typeface="Arial"/>
              </a:rPr>
              <a:t> </a:t>
            </a:r>
            <a:r>
              <a:rPr sz="1200" spc="-30" dirty="0">
                <a:latin typeface="Arial"/>
                <a:cs typeface="Arial"/>
              </a:rPr>
              <a:t>turnos</a:t>
            </a:r>
            <a:r>
              <a:rPr sz="1200" spc="-40" dirty="0">
                <a:latin typeface="Arial"/>
                <a:cs typeface="Arial"/>
              </a:rPr>
              <a:t> </a:t>
            </a:r>
            <a:r>
              <a:rPr sz="1200" spc="-50" dirty="0">
                <a:latin typeface="Arial"/>
                <a:cs typeface="Arial"/>
              </a:rPr>
              <a:t>queden</a:t>
            </a:r>
            <a:r>
              <a:rPr sz="1200" spc="-40" dirty="0">
                <a:latin typeface="Arial"/>
                <a:cs typeface="Arial"/>
              </a:rPr>
              <a:t> </a:t>
            </a:r>
            <a:r>
              <a:rPr sz="1200" spc="-55" dirty="0">
                <a:latin typeface="Arial"/>
                <a:cs typeface="Arial"/>
              </a:rPr>
              <a:t>sin</a:t>
            </a:r>
            <a:r>
              <a:rPr sz="1200" spc="-40" dirty="0">
                <a:latin typeface="Arial"/>
                <a:cs typeface="Arial"/>
              </a:rPr>
              <a:t> codificar </a:t>
            </a:r>
            <a:r>
              <a:rPr sz="1200" spc="-35" dirty="0">
                <a:latin typeface="Arial"/>
                <a:cs typeface="Arial"/>
              </a:rPr>
              <a:t>porque</a:t>
            </a:r>
            <a:r>
              <a:rPr sz="1200" spc="-40" dirty="0">
                <a:latin typeface="Arial"/>
                <a:cs typeface="Arial"/>
              </a:rPr>
              <a:t> no </a:t>
            </a:r>
            <a:r>
              <a:rPr sz="1200" spc="-70" dirty="0">
                <a:latin typeface="Arial"/>
                <a:cs typeface="Arial"/>
              </a:rPr>
              <a:t>se </a:t>
            </a:r>
            <a:r>
              <a:rPr sz="1200" spc="-55" dirty="0">
                <a:latin typeface="Arial"/>
                <a:cs typeface="Arial"/>
              </a:rPr>
              <a:t>aplica</a:t>
            </a:r>
            <a:r>
              <a:rPr sz="1200" spc="-50" dirty="0">
                <a:latin typeface="Arial"/>
                <a:cs typeface="Arial"/>
              </a:rPr>
              <a:t> ninguna de </a:t>
            </a:r>
            <a:r>
              <a:rPr sz="1200" spc="-75" dirty="0">
                <a:latin typeface="Arial"/>
                <a:cs typeface="Arial"/>
              </a:rPr>
              <a:t>las</a:t>
            </a:r>
            <a:r>
              <a:rPr sz="1200" spc="-50" dirty="0">
                <a:latin typeface="Arial"/>
                <a:cs typeface="Arial"/>
              </a:rPr>
              <a:t> </a:t>
            </a:r>
            <a:r>
              <a:rPr sz="1200" spc="-10" dirty="0">
                <a:latin typeface="Arial"/>
                <a:cs typeface="Arial"/>
              </a:rPr>
              <a:t>categorías.</a:t>
            </a:r>
            <a:endParaRPr sz="1200" dirty="0">
              <a:latin typeface="Arial"/>
              <a:cs typeface="Arial"/>
            </a:endParaRPr>
          </a:p>
          <a:p>
            <a:pPr marL="12700" marR="303530" indent="110489">
              <a:lnSpc>
                <a:spcPct val="101699"/>
              </a:lnSpc>
              <a:spcBef>
                <a:spcPts val="600"/>
              </a:spcBef>
              <a:buChar char="•"/>
              <a:tabLst>
                <a:tab pos="123189" algn="l"/>
              </a:tabLst>
            </a:pPr>
            <a:r>
              <a:rPr sz="1200" spc="-35" dirty="0">
                <a:latin typeface="Arial"/>
                <a:cs typeface="Arial"/>
              </a:rPr>
              <a:t>Alternativamente,</a:t>
            </a:r>
            <a:r>
              <a:rPr sz="1200" spc="-30" dirty="0">
                <a:latin typeface="Arial"/>
                <a:cs typeface="Arial"/>
              </a:rPr>
              <a:t> </a:t>
            </a:r>
            <a:r>
              <a:rPr sz="1200" spc="-55" dirty="0">
                <a:latin typeface="Arial"/>
                <a:cs typeface="Arial"/>
              </a:rPr>
              <a:t>los</a:t>
            </a:r>
            <a:r>
              <a:rPr sz="1200" spc="-25" dirty="0">
                <a:latin typeface="Arial"/>
                <a:cs typeface="Arial"/>
              </a:rPr>
              <a:t> </a:t>
            </a:r>
            <a:r>
              <a:rPr sz="1200" spc="-30" dirty="0">
                <a:latin typeface="Arial"/>
                <a:cs typeface="Arial"/>
              </a:rPr>
              <a:t>turnos</a:t>
            </a:r>
            <a:r>
              <a:rPr sz="1200" spc="-25" dirty="0">
                <a:latin typeface="Arial"/>
                <a:cs typeface="Arial"/>
              </a:rPr>
              <a:t> </a:t>
            </a:r>
            <a:r>
              <a:rPr sz="1200" spc="-50" dirty="0">
                <a:latin typeface="Arial"/>
                <a:cs typeface="Arial"/>
              </a:rPr>
              <a:t>de</a:t>
            </a:r>
            <a:r>
              <a:rPr sz="1200" spc="-25" dirty="0">
                <a:latin typeface="Arial"/>
                <a:cs typeface="Arial"/>
              </a:rPr>
              <a:t> </a:t>
            </a:r>
            <a:r>
              <a:rPr sz="1200" spc="-65" dirty="0">
                <a:latin typeface="Arial"/>
                <a:cs typeface="Arial"/>
              </a:rPr>
              <a:t>algunos</a:t>
            </a:r>
            <a:r>
              <a:rPr sz="1200" spc="-25" dirty="0">
                <a:latin typeface="Arial"/>
                <a:cs typeface="Arial"/>
              </a:rPr>
              <a:t> </a:t>
            </a:r>
            <a:r>
              <a:rPr sz="1200" spc="-40" dirty="0">
                <a:latin typeface="Arial"/>
                <a:cs typeface="Arial"/>
              </a:rPr>
              <a:t>participantes</a:t>
            </a:r>
            <a:r>
              <a:rPr sz="1200" spc="-25" dirty="0">
                <a:latin typeface="Arial"/>
                <a:cs typeface="Arial"/>
              </a:rPr>
              <a:t> </a:t>
            </a:r>
            <a:r>
              <a:rPr sz="1200" spc="-30" dirty="0">
                <a:latin typeface="Arial"/>
                <a:cs typeface="Arial"/>
              </a:rPr>
              <a:t>pueden </a:t>
            </a:r>
            <a:r>
              <a:rPr sz="1200" spc="-20" dirty="0">
                <a:latin typeface="Arial"/>
                <a:cs typeface="Arial"/>
              </a:rPr>
              <a:t>tener</a:t>
            </a:r>
            <a:r>
              <a:rPr sz="1200" spc="-55" dirty="0">
                <a:latin typeface="Arial"/>
                <a:cs typeface="Arial"/>
              </a:rPr>
              <a:t> </a:t>
            </a:r>
            <a:r>
              <a:rPr sz="1200" spc="-95" dirty="0">
                <a:latin typeface="Arial"/>
                <a:cs typeface="Arial"/>
              </a:rPr>
              <a:t>más</a:t>
            </a:r>
            <a:r>
              <a:rPr sz="1200" spc="-50" dirty="0">
                <a:latin typeface="Arial"/>
                <a:cs typeface="Arial"/>
              </a:rPr>
              <a:t> de</a:t>
            </a:r>
            <a:r>
              <a:rPr sz="1200" spc="-55" dirty="0">
                <a:latin typeface="Arial"/>
                <a:cs typeface="Arial"/>
              </a:rPr>
              <a:t> </a:t>
            </a:r>
            <a:r>
              <a:rPr sz="1200" spc="-40" dirty="0">
                <a:latin typeface="Arial"/>
                <a:cs typeface="Arial"/>
              </a:rPr>
              <a:t>un</a:t>
            </a:r>
            <a:r>
              <a:rPr sz="1200" spc="-50" dirty="0">
                <a:latin typeface="Arial"/>
                <a:cs typeface="Arial"/>
              </a:rPr>
              <a:t> </a:t>
            </a:r>
            <a:r>
              <a:rPr sz="1200" spc="-55" dirty="0">
                <a:latin typeface="Arial"/>
                <a:cs typeface="Arial"/>
              </a:rPr>
              <a:t>código </a:t>
            </a:r>
            <a:r>
              <a:rPr sz="1200" spc="-10" dirty="0">
                <a:latin typeface="Arial"/>
                <a:cs typeface="Arial"/>
              </a:rPr>
              <a:t>aplicado.</a:t>
            </a:r>
            <a:endParaRPr sz="1200" dirty="0">
              <a:latin typeface="Arial"/>
              <a:cs typeface="Arial"/>
            </a:endParaRPr>
          </a:p>
          <a:p>
            <a:pPr marL="12700" marR="5080" indent="110489">
              <a:lnSpc>
                <a:spcPct val="101699"/>
              </a:lnSpc>
              <a:spcBef>
                <a:spcPts val="600"/>
              </a:spcBef>
              <a:buChar char="•"/>
              <a:tabLst>
                <a:tab pos="123189" algn="l"/>
              </a:tabLst>
            </a:pPr>
            <a:r>
              <a:rPr sz="1200" spc="-65" dirty="0">
                <a:latin typeface="Arial"/>
                <a:cs typeface="Arial"/>
              </a:rPr>
              <a:t>También</a:t>
            </a:r>
            <a:r>
              <a:rPr sz="1200" spc="-40" dirty="0">
                <a:latin typeface="Arial"/>
                <a:cs typeface="Arial"/>
              </a:rPr>
              <a:t> </a:t>
            </a:r>
            <a:r>
              <a:rPr sz="1200" spc="-50" dirty="0">
                <a:latin typeface="Arial"/>
                <a:cs typeface="Arial"/>
              </a:rPr>
              <a:t>puede</a:t>
            </a:r>
            <a:r>
              <a:rPr sz="1200" spc="-40" dirty="0">
                <a:latin typeface="Arial"/>
                <a:cs typeface="Arial"/>
              </a:rPr>
              <a:t> </a:t>
            </a:r>
            <a:r>
              <a:rPr sz="1200" spc="-65" dirty="0">
                <a:latin typeface="Arial"/>
                <a:cs typeface="Arial"/>
              </a:rPr>
              <a:t>agregar</a:t>
            </a:r>
            <a:r>
              <a:rPr sz="1200" spc="-35" dirty="0">
                <a:latin typeface="Arial"/>
                <a:cs typeface="Arial"/>
              </a:rPr>
              <a:t> </a:t>
            </a:r>
            <a:r>
              <a:rPr sz="1200" spc="-55" dirty="0">
                <a:latin typeface="Arial"/>
                <a:cs typeface="Arial"/>
              </a:rPr>
              <a:t>una</a:t>
            </a:r>
            <a:r>
              <a:rPr sz="1200" spc="-40" dirty="0">
                <a:latin typeface="Arial"/>
                <a:cs typeface="Arial"/>
              </a:rPr>
              <a:t> </a:t>
            </a:r>
            <a:r>
              <a:rPr sz="1200" spc="-60" dirty="0">
                <a:latin typeface="Arial"/>
                <a:cs typeface="Arial"/>
              </a:rPr>
              <a:t>categoría</a:t>
            </a:r>
            <a:r>
              <a:rPr sz="1200" spc="-40" dirty="0">
                <a:latin typeface="Arial"/>
                <a:cs typeface="Arial"/>
              </a:rPr>
              <a:t> </a:t>
            </a:r>
            <a:r>
              <a:rPr sz="1200" spc="-50" dirty="0">
                <a:latin typeface="Arial"/>
                <a:cs typeface="Arial"/>
              </a:rPr>
              <a:t>de</a:t>
            </a:r>
            <a:r>
              <a:rPr sz="1200" spc="-35" dirty="0">
                <a:latin typeface="Arial"/>
                <a:cs typeface="Arial"/>
              </a:rPr>
              <a:t> </a:t>
            </a:r>
            <a:r>
              <a:rPr sz="1200" spc="-45" dirty="0">
                <a:latin typeface="Arial"/>
                <a:cs typeface="Arial"/>
              </a:rPr>
              <a:t>comentarios</a:t>
            </a:r>
            <a:r>
              <a:rPr sz="1200" spc="-40" dirty="0">
                <a:latin typeface="Arial"/>
                <a:cs typeface="Arial"/>
              </a:rPr>
              <a:t> </a:t>
            </a:r>
            <a:r>
              <a:rPr sz="1200" spc="-100" dirty="0">
                <a:latin typeface="Arial"/>
                <a:cs typeface="Arial"/>
              </a:rPr>
              <a:t>a</a:t>
            </a:r>
            <a:r>
              <a:rPr sz="1200" spc="-40" dirty="0">
                <a:latin typeface="Arial"/>
                <a:cs typeface="Arial"/>
              </a:rPr>
              <a:t> </a:t>
            </a:r>
            <a:r>
              <a:rPr sz="1200" spc="-85" dirty="0">
                <a:latin typeface="Arial"/>
                <a:cs typeface="Arial"/>
              </a:rPr>
              <a:t>cada</a:t>
            </a:r>
            <a:r>
              <a:rPr sz="1200" spc="-35" dirty="0">
                <a:latin typeface="Arial"/>
                <a:cs typeface="Arial"/>
              </a:rPr>
              <a:t> </a:t>
            </a:r>
            <a:r>
              <a:rPr sz="1200" spc="-20" dirty="0">
                <a:latin typeface="Arial"/>
                <a:cs typeface="Arial"/>
              </a:rPr>
              <a:t>fila </a:t>
            </a:r>
            <a:r>
              <a:rPr sz="1200" spc="-55" dirty="0">
                <a:latin typeface="Arial"/>
                <a:cs typeface="Arial"/>
              </a:rPr>
              <a:t>para</a:t>
            </a:r>
            <a:r>
              <a:rPr sz="1200" spc="-40" dirty="0">
                <a:latin typeface="Arial"/>
                <a:cs typeface="Arial"/>
              </a:rPr>
              <a:t> </a:t>
            </a:r>
            <a:r>
              <a:rPr sz="1200" spc="-35" dirty="0">
                <a:latin typeface="Arial"/>
                <a:cs typeface="Arial"/>
              </a:rPr>
              <a:t>registrar</a:t>
            </a:r>
            <a:r>
              <a:rPr sz="1200" spc="-40" dirty="0">
                <a:latin typeface="Arial"/>
                <a:cs typeface="Arial"/>
              </a:rPr>
              <a:t> </a:t>
            </a:r>
            <a:r>
              <a:rPr sz="1200" spc="-100" dirty="0">
                <a:latin typeface="Arial"/>
                <a:cs typeface="Arial"/>
              </a:rPr>
              <a:t>sus</a:t>
            </a:r>
            <a:r>
              <a:rPr sz="1200" spc="-40" dirty="0">
                <a:latin typeface="Arial"/>
                <a:cs typeface="Arial"/>
              </a:rPr>
              <a:t> </a:t>
            </a:r>
            <a:r>
              <a:rPr sz="1200" spc="-55" dirty="0">
                <a:latin typeface="Arial"/>
                <a:cs typeface="Arial"/>
              </a:rPr>
              <a:t>pensamientos</a:t>
            </a:r>
            <a:r>
              <a:rPr sz="1200" spc="-40" dirty="0">
                <a:latin typeface="Arial"/>
                <a:cs typeface="Arial"/>
              </a:rPr>
              <a:t> </a:t>
            </a:r>
            <a:r>
              <a:rPr sz="1200" spc="-55" dirty="0">
                <a:latin typeface="Arial"/>
                <a:cs typeface="Arial"/>
              </a:rPr>
              <a:t>sobre</a:t>
            </a:r>
            <a:r>
              <a:rPr sz="1200" spc="-35" dirty="0">
                <a:latin typeface="Arial"/>
                <a:cs typeface="Arial"/>
              </a:rPr>
              <a:t> </a:t>
            </a:r>
            <a:r>
              <a:rPr sz="1200" spc="-55" dirty="0">
                <a:latin typeface="Arial"/>
                <a:cs typeface="Arial"/>
              </a:rPr>
              <a:t>cómo</a:t>
            </a:r>
            <a:r>
              <a:rPr sz="1200" spc="-40" dirty="0">
                <a:latin typeface="Arial"/>
                <a:cs typeface="Arial"/>
              </a:rPr>
              <a:t> </a:t>
            </a:r>
            <a:r>
              <a:rPr sz="1200" spc="-105" dirty="0">
                <a:latin typeface="Arial"/>
                <a:cs typeface="Arial"/>
              </a:rPr>
              <a:t>se</a:t>
            </a:r>
            <a:r>
              <a:rPr sz="1200" spc="-40" dirty="0">
                <a:latin typeface="Arial"/>
                <a:cs typeface="Arial"/>
              </a:rPr>
              <a:t> </a:t>
            </a:r>
            <a:r>
              <a:rPr sz="1200" spc="-45" dirty="0">
                <a:latin typeface="Arial"/>
                <a:cs typeface="Arial"/>
              </a:rPr>
              <a:t>desarrolla</a:t>
            </a:r>
            <a:r>
              <a:rPr sz="1200" spc="-40" dirty="0">
                <a:latin typeface="Arial"/>
                <a:cs typeface="Arial"/>
              </a:rPr>
              <a:t> </a:t>
            </a:r>
            <a:r>
              <a:rPr sz="1200" spc="-35" dirty="0">
                <a:latin typeface="Arial"/>
                <a:cs typeface="Arial"/>
              </a:rPr>
              <a:t>el diálogo.</a:t>
            </a:r>
            <a:endParaRPr sz="1200" dirty="0">
              <a:latin typeface="Arial"/>
              <a:cs typeface="Arial"/>
            </a:endParaRPr>
          </a:p>
          <a:p>
            <a:pPr>
              <a:lnSpc>
                <a:spcPct val="100000"/>
              </a:lnSpc>
              <a:spcBef>
                <a:spcPts val="1280"/>
              </a:spcBef>
            </a:pPr>
            <a:endParaRPr sz="1200" dirty="0">
              <a:latin typeface="Arial"/>
              <a:cs typeface="Arial"/>
            </a:endParaRPr>
          </a:p>
          <a:p>
            <a:pPr marL="12700" marR="276225" indent="413384">
              <a:lnSpc>
                <a:spcPct val="101699"/>
              </a:lnSpc>
            </a:pPr>
            <a:r>
              <a:rPr sz="1200" spc="-75" dirty="0">
                <a:latin typeface="Arial"/>
                <a:cs typeface="Arial"/>
              </a:rPr>
              <a:t>Una</a:t>
            </a:r>
            <a:r>
              <a:rPr sz="1200" spc="-30" dirty="0">
                <a:latin typeface="Arial"/>
                <a:cs typeface="Arial"/>
              </a:rPr>
              <a:t> </a:t>
            </a:r>
            <a:r>
              <a:rPr sz="1200" spc="-25" dirty="0">
                <a:latin typeface="Arial"/>
                <a:cs typeface="Arial"/>
              </a:rPr>
              <a:t>plantilla</a:t>
            </a:r>
            <a:r>
              <a:rPr sz="1200" spc="-30" dirty="0">
                <a:latin typeface="Arial"/>
                <a:cs typeface="Arial"/>
              </a:rPr>
              <a:t> </a:t>
            </a:r>
            <a:r>
              <a:rPr sz="1200" spc="-50" dirty="0">
                <a:latin typeface="Arial"/>
                <a:cs typeface="Arial"/>
              </a:rPr>
              <a:t>de</a:t>
            </a:r>
            <a:r>
              <a:rPr sz="1200" spc="-30" dirty="0">
                <a:latin typeface="Arial"/>
                <a:cs typeface="Arial"/>
              </a:rPr>
              <a:t> </a:t>
            </a:r>
            <a:r>
              <a:rPr sz="1200" spc="-45" dirty="0">
                <a:latin typeface="Arial"/>
                <a:cs typeface="Arial"/>
              </a:rPr>
              <a:t>codificación</a:t>
            </a:r>
            <a:r>
              <a:rPr sz="1200" spc="-30" dirty="0">
                <a:latin typeface="Arial"/>
                <a:cs typeface="Arial"/>
              </a:rPr>
              <a:t> </a:t>
            </a:r>
            <a:r>
              <a:rPr sz="1200" spc="-50" dirty="0">
                <a:latin typeface="Arial"/>
                <a:cs typeface="Arial"/>
              </a:rPr>
              <a:t>de</a:t>
            </a:r>
            <a:r>
              <a:rPr sz="1200" spc="-30" dirty="0">
                <a:latin typeface="Arial"/>
                <a:cs typeface="Arial"/>
              </a:rPr>
              <a:t> </a:t>
            </a:r>
            <a:r>
              <a:rPr sz="1200" spc="-40" dirty="0">
                <a:latin typeface="Arial"/>
                <a:cs typeface="Arial"/>
              </a:rPr>
              <a:t>transcripción</a:t>
            </a:r>
            <a:r>
              <a:rPr sz="1200" spc="-30" dirty="0">
                <a:latin typeface="Arial"/>
                <a:cs typeface="Arial"/>
              </a:rPr>
              <a:t> </a:t>
            </a:r>
            <a:r>
              <a:rPr sz="1200" spc="-60" dirty="0">
                <a:latin typeface="Arial"/>
                <a:cs typeface="Arial"/>
              </a:rPr>
              <a:t>descargable está</a:t>
            </a:r>
            <a:r>
              <a:rPr sz="1200" spc="-45" dirty="0">
                <a:latin typeface="Arial"/>
                <a:cs typeface="Arial"/>
              </a:rPr>
              <a:t> </a:t>
            </a:r>
            <a:r>
              <a:rPr sz="1200" spc="-40" dirty="0">
                <a:latin typeface="Arial"/>
                <a:cs typeface="Arial"/>
              </a:rPr>
              <a:t>disponible </a:t>
            </a:r>
            <a:r>
              <a:rPr sz="1200" spc="-50" dirty="0">
                <a:latin typeface="Arial"/>
                <a:cs typeface="Arial"/>
              </a:rPr>
              <a:t>en</a:t>
            </a:r>
            <a:r>
              <a:rPr sz="1200" spc="-45" dirty="0">
                <a:latin typeface="Arial"/>
                <a:cs typeface="Arial"/>
              </a:rPr>
              <a:t> </a:t>
            </a:r>
            <a:r>
              <a:rPr sz="1200" spc="-35" dirty="0">
                <a:latin typeface="Arial"/>
                <a:cs typeface="Arial"/>
              </a:rPr>
              <a:t>nuestro</a:t>
            </a:r>
            <a:r>
              <a:rPr sz="1200" spc="-40" dirty="0">
                <a:latin typeface="Arial"/>
                <a:cs typeface="Arial"/>
              </a:rPr>
              <a:t> </a:t>
            </a:r>
            <a:r>
              <a:rPr sz="1200" spc="-20" dirty="0">
                <a:latin typeface="Arial"/>
                <a:cs typeface="Arial"/>
              </a:rPr>
              <a:t>sitio</a:t>
            </a:r>
            <a:r>
              <a:rPr sz="1200" spc="-40" dirty="0">
                <a:latin typeface="Arial"/>
                <a:cs typeface="Arial"/>
              </a:rPr>
              <a:t> </a:t>
            </a:r>
            <a:r>
              <a:rPr sz="1200" spc="-20" dirty="0">
                <a:latin typeface="Arial"/>
                <a:cs typeface="Arial"/>
              </a:rPr>
              <a:t>web.</a:t>
            </a:r>
            <a:endParaRPr sz="1200" dirty="0">
              <a:latin typeface="Arial"/>
              <a:cs typeface="Arial"/>
            </a:endParaRPr>
          </a:p>
          <a:p>
            <a:pPr>
              <a:lnSpc>
                <a:spcPct val="100000"/>
              </a:lnSpc>
              <a:spcBef>
                <a:spcPts val="1310"/>
              </a:spcBef>
            </a:pPr>
            <a:endParaRPr sz="1200" dirty="0">
              <a:latin typeface="Arial"/>
              <a:cs typeface="Arial"/>
            </a:endParaRPr>
          </a:p>
          <a:p>
            <a:pPr marL="12700" marR="520065">
              <a:lnSpc>
                <a:spcPct val="101699"/>
              </a:lnSpc>
            </a:pPr>
            <a:r>
              <a:rPr sz="1200" spc="-130" dirty="0">
                <a:latin typeface="Arial"/>
                <a:cs typeface="Arial"/>
              </a:rPr>
              <a:t>En</a:t>
            </a:r>
            <a:r>
              <a:rPr sz="1200" spc="-50" dirty="0">
                <a:latin typeface="Arial"/>
                <a:cs typeface="Arial"/>
              </a:rPr>
              <a:t> la</a:t>
            </a:r>
            <a:r>
              <a:rPr sz="1200" spc="-45" dirty="0">
                <a:latin typeface="Arial"/>
                <a:cs typeface="Arial"/>
              </a:rPr>
              <a:t> </a:t>
            </a:r>
            <a:r>
              <a:rPr sz="1200" spc="-60" dirty="0">
                <a:latin typeface="Arial"/>
                <a:cs typeface="Arial"/>
              </a:rPr>
              <a:t>página</a:t>
            </a:r>
            <a:r>
              <a:rPr sz="1200" spc="-45" dirty="0">
                <a:latin typeface="Arial"/>
                <a:cs typeface="Arial"/>
              </a:rPr>
              <a:t> siguiente</a:t>
            </a:r>
            <a:r>
              <a:rPr sz="1200" spc="-50" dirty="0">
                <a:latin typeface="Arial"/>
                <a:cs typeface="Arial"/>
              </a:rPr>
              <a:t> puede</a:t>
            </a:r>
            <a:r>
              <a:rPr sz="1200" spc="-45" dirty="0">
                <a:latin typeface="Arial"/>
                <a:cs typeface="Arial"/>
              </a:rPr>
              <a:t> </a:t>
            </a:r>
            <a:r>
              <a:rPr sz="1200" spc="-40" dirty="0">
                <a:latin typeface="Arial"/>
                <a:cs typeface="Arial"/>
              </a:rPr>
              <a:t>ver</a:t>
            </a:r>
            <a:r>
              <a:rPr sz="1200" spc="-45" dirty="0">
                <a:latin typeface="Arial"/>
                <a:cs typeface="Arial"/>
              </a:rPr>
              <a:t> </a:t>
            </a:r>
            <a:r>
              <a:rPr sz="1200" spc="-40" dirty="0">
                <a:latin typeface="Arial"/>
                <a:cs typeface="Arial"/>
              </a:rPr>
              <a:t>un</a:t>
            </a:r>
            <a:r>
              <a:rPr sz="1200" spc="-50" dirty="0">
                <a:latin typeface="Arial"/>
                <a:cs typeface="Arial"/>
              </a:rPr>
              <a:t> </a:t>
            </a:r>
            <a:r>
              <a:rPr sz="1200" spc="-35" dirty="0">
                <a:latin typeface="Arial"/>
                <a:cs typeface="Arial"/>
              </a:rPr>
              <a:t>ejemplo</a:t>
            </a:r>
            <a:r>
              <a:rPr sz="1200" spc="-45" dirty="0">
                <a:latin typeface="Arial"/>
                <a:cs typeface="Arial"/>
              </a:rPr>
              <a:t> </a:t>
            </a:r>
            <a:r>
              <a:rPr sz="1200" spc="-50" dirty="0">
                <a:latin typeface="Arial"/>
                <a:cs typeface="Arial"/>
              </a:rPr>
              <a:t>de</a:t>
            </a:r>
            <a:r>
              <a:rPr sz="1200" spc="-45" dirty="0">
                <a:latin typeface="Arial"/>
                <a:cs typeface="Arial"/>
              </a:rPr>
              <a:t> </a:t>
            </a:r>
            <a:r>
              <a:rPr sz="1200" spc="-55" dirty="0">
                <a:latin typeface="Arial"/>
                <a:cs typeface="Arial"/>
              </a:rPr>
              <a:t>una</a:t>
            </a:r>
            <a:r>
              <a:rPr sz="1200" spc="-45" dirty="0">
                <a:latin typeface="Arial"/>
                <a:cs typeface="Arial"/>
              </a:rPr>
              <a:t> </a:t>
            </a:r>
            <a:r>
              <a:rPr sz="1200" spc="-10" dirty="0">
                <a:latin typeface="Arial"/>
                <a:cs typeface="Arial"/>
              </a:rPr>
              <a:t>plantilla completa.</a:t>
            </a:r>
            <a:endParaRPr sz="1200" dirty="0">
              <a:latin typeface="Arial"/>
              <a:cs typeface="Arial"/>
            </a:endParaRPr>
          </a:p>
        </p:txBody>
      </p:sp>
      <p:sp>
        <p:nvSpPr>
          <p:cNvPr id="8" name="object 4">
            <a:extLst>
              <a:ext uri="{FF2B5EF4-FFF2-40B4-BE49-F238E27FC236}">
                <a16:creationId xmlns:a16="http://schemas.microsoft.com/office/drawing/2014/main" id="{37B0F002-B475-48CF-3791-4F6AA56C0F3B}"/>
              </a:ext>
            </a:extLst>
          </p:cNvPr>
          <p:cNvSpPr/>
          <p:nvPr/>
        </p:nvSpPr>
        <p:spPr>
          <a:xfrm rot="10800000" flipV="1">
            <a:off x="535183" y="4594105"/>
            <a:ext cx="268607" cy="279460"/>
          </a:xfrm>
          <a:prstGeom prst="rect">
            <a:avLst/>
          </a:prstGeom>
          <a:blipFill>
            <a:blip r:embed="rId3" cstate="print"/>
            <a:stretch>
              <a:fillRect/>
            </a:stretch>
          </a:blipFill>
        </p:spPr>
        <p:txBody>
          <a:bodyPr wrap="square" lIns="0" tIns="0" rIns="0" bIns="0" rtlCol="0"/>
          <a:lstStyle/>
          <a:p>
            <a:pPr algn="l" rtl="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26448" y="1150521"/>
            <a:ext cx="2785745" cy="3422650"/>
          </a:xfrm>
          <a:prstGeom prst="rect">
            <a:avLst/>
          </a:prstGeom>
          <a:ln w="31750">
            <a:solidFill>
              <a:srgbClr val="2791A6"/>
            </a:solidFill>
          </a:ln>
        </p:spPr>
        <p:txBody>
          <a:bodyPr vert="horz" wrap="square" lIns="0" tIns="55244" rIns="0" bIns="0" rtlCol="0">
            <a:spAutoFit/>
          </a:bodyPr>
          <a:lstStyle/>
          <a:p>
            <a:pPr marL="99060" marR="219075" algn="just">
              <a:lnSpc>
                <a:spcPct val="120600"/>
              </a:lnSpc>
              <a:spcBef>
                <a:spcPts val="434"/>
              </a:spcBef>
            </a:pPr>
            <a:r>
              <a:rPr sz="1200" spc="-114" dirty="0">
                <a:latin typeface="Arial"/>
                <a:cs typeface="Arial"/>
              </a:rPr>
              <a:t>A</a:t>
            </a:r>
            <a:r>
              <a:rPr sz="1200" spc="-65" dirty="0">
                <a:latin typeface="Arial"/>
                <a:cs typeface="Arial"/>
              </a:rPr>
              <a:t> </a:t>
            </a:r>
            <a:r>
              <a:rPr sz="1200" spc="-40" dirty="0">
                <a:latin typeface="Arial"/>
                <a:cs typeface="Arial"/>
              </a:rPr>
              <a:t>continuación,</a:t>
            </a:r>
            <a:r>
              <a:rPr sz="1200" spc="-65" dirty="0">
                <a:latin typeface="Arial"/>
                <a:cs typeface="Arial"/>
              </a:rPr>
              <a:t> </a:t>
            </a:r>
            <a:r>
              <a:rPr sz="1200" spc="-100" dirty="0">
                <a:latin typeface="Arial"/>
                <a:cs typeface="Arial"/>
              </a:rPr>
              <a:t>se</a:t>
            </a:r>
            <a:r>
              <a:rPr sz="1200" spc="-65" dirty="0">
                <a:latin typeface="Arial"/>
                <a:cs typeface="Arial"/>
              </a:rPr>
              <a:t> </a:t>
            </a:r>
            <a:r>
              <a:rPr sz="1200" spc="-45" dirty="0">
                <a:latin typeface="Arial"/>
                <a:cs typeface="Arial"/>
              </a:rPr>
              <a:t>muestra</a:t>
            </a:r>
            <a:r>
              <a:rPr sz="1200" spc="-65" dirty="0">
                <a:latin typeface="Arial"/>
                <a:cs typeface="Arial"/>
              </a:rPr>
              <a:t> </a:t>
            </a:r>
            <a:r>
              <a:rPr sz="1200" spc="-35" dirty="0">
                <a:latin typeface="Arial"/>
                <a:cs typeface="Arial"/>
              </a:rPr>
              <a:t>un</a:t>
            </a:r>
            <a:r>
              <a:rPr sz="1200" spc="-65" dirty="0">
                <a:latin typeface="Arial"/>
                <a:cs typeface="Arial"/>
              </a:rPr>
              <a:t> </a:t>
            </a:r>
            <a:r>
              <a:rPr sz="1200" spc="-35" dirty="0">
                <a:latin typeface="Arial"/>
                <a:cs typeface="Arial"/>
              </a:rPr>
              <a:t>ejemplo</a:t>
            </a:r>
            <a:r>
              <a:rPr sz="1200" spc="-20" dirty="0">
                <a:latin typeface="Arial"/>
                <a:cs typeface="Arial"/>
              </a:rPr>
              <a:t> </a:t>
            </a:r>
            <a:r>
              <a:rPr sz="1200" spc="-50" dirty="0">
                <a:latin typeface="Arial"/>
                <a:cs typeface="Arial"/>
              </a:rPr>
              <a:t>de</a:t>
            </a:r>
            <a:r>
              <a:rPr sz="1200" spc="-65" dirty="0">
                <a:latin typeface="Arial"/>
                <a:cs typeface="Arial"/>
              </a:rPr>
              <a:t> </a:t>
            </a:r>
            <a:r>
              <a:rPr sz="1200" spc="-55" dirty="0">
                <a:latin typeface="Arial"/>
                <a:cs typeface="Arial"/>
              </a:rPr>
              <a:t>una</a:t>
            </a:r>
            <a:r>
              <a:rPr sz="1200" spc="-65" dirty="0">
                <a:latin typeface="Arial"/>
                <a:cs typeface="Arial"/>
              </a:rPr>
              <a:t> sección </a:t>
            </a:r>
            <a:r>
              <a:rPr sz="1200" spc="-50" dirty="0">
                <a:latin typeface="Arial"/>
                <a:cs typeface="Arial"/>
              </a:rPr>
              <a:t>de</a:t>
            </a:r>
            <a:r>
              <a:rPr sz="1200" spc="-65" dirty="0">
                <a:latin typeface="Arial"/>
                <a:cs typeface="Arial"/>
              </a:rPr>
              <a:t> </a:t>
            </a:r>
            <a:r>
              <a:rPr sz="1200" spc="-45" dirty="0">
                <a:latin typeface="Arial"/>
                <a:cs typeface="Arial"/>
              </a:rPr>
              <a:t>la</a:t>
            </a:r>
            <a:r>
              <a:rPr sz="1200" spc="-65" dirty="0">
                <a:latin typeface="Arial"/>
                <a:cs typeface="Arial"/>
              </a:rPr>
              <a:t> </a:t>
            </a:r>
            <a:r>
              <a:rPr sz="1200" spc="-35" dirty="0">
                <a:latin typeface="Arial"/>
                <a:cs typeface="Arial"/>
              </a:rPr>
              <a:t>transcripción</a:t>
            </a:r>
            <a:r>
              <a:rPr sz="1200" spc="-65" dirty="0">
                <a:latin typeface="Arial"/>
                <a:cs typeface="Arial"/>
              </a:rPr>
              <a:t> </a:t>
            </a:r>
            <a:r>
              <a:rPr sz="1200" spc="-50" dirty="0">
                <a:latin typeface="Arial"/>
                <a:cs typeface="Arial"/>
              </a:rPr>
              <a:t>de</a:t>
            </a:r>
            <a:r>
              <a:rPr sz="1200" spc="-65" dirty="0">
                <a:latin typeface="Arial"/>
                <a:cs typeface="Arial"/>
              </a:rPr>
              <a:t> </a:t>
            </a:r>
            <a:r>
              <a:rPr sz="1200" spc="-45" dirty="0">
                <a:latin typeface="Arial"/>
                <a:cs typeface="Arial"/>
              </a:rPr>
              <a:t>la</a:t>
            </a:r>
            <a:r>
              <a:rPr sz="1200" spc="-50" dirty="0">
                <a:latin typeface="Arial"/>
                <a:cs typeface="Arial"/>
              </a:rPr>
              <a:t> </a:t>
            </a:r>
            <a:r>
              <a:rPr sz="1200" spc="-45" dirty="0">
                <a:latin typeface="Arial"/>
                <a:cs typeface="Arial"/>
              </a:rPr>
              <a:t>investigación</a:t>
            </a:r>
            <a:r>
              <a:rPr sz="1200" spc="-65" dirty="0">
                <a:latin typeface="Arial"/>
                <a:cs typeface="Arial"/>
              </a:rPr>
              <a:t> </a:t>
            </a:r>
            <a:r>
              <a:rPr sz="1200" spc="-50" dirty="0">
                <a:latin typeface="Arial"/>
                <a:cs typeface="Arial"/>
              </a:rPr>
              <a:t>de</a:t>
            </a:r>
            <a:r>
              <a:rPr sz="1200" spc="-65" dirty="0">
                <a:latin typeface="Arial"/>
                <a:cs typeface="Arial"/>
              </a:rPr>
              <a:t> </a:t>
            </a:r>
            <a:r>
              <a:rPr sz="1200" spc="-90" dirty="0">
                <a:latin typeface="Arial"/>
                <a:cs typeface="Arial"/>
              </a:rPr>
              <a:t>Lucy</a:t>
            </a:r>
            <a:r>
              <a:rPr sz="1200" spc="-65" dirty="0">
                <a:latin typeface="Arial"/>
                <a:cs typeface="Arial"/>
              </a:rPr>
              <a:t> </a:t>
            </a:r>
            <a:r>
              <a:rPr sz="1200" spc="-50" dirty="0">
                <a:latin typeface="Arial"/>
                <a:cs typeface="Arial"/>
              </a:rPr>
              <a:t>en</a:t>
            </a:r>
            <a:r>
              <a:rPr sz="1200" spc="-65" dirty="0">
                <a:latin typeface="Arial"/>
                <a:cs typeface="Arial"/>
              </a:rPr>
              <a:t> </a:t>
            </a:r>
            <a:r>
              <a:rPr sz="1200" spc="-55" dirty="0">
                <a:latin typeface="Arial"/>
                <a:cs typeface="Arial"/>
              </a:rPr>
              <a:t>una</a:t>
            </a:r>
            <a:r>
              <a:rPr sz="1200" spc="-65" dirty="0">
                <a:latin typeface="Arial"/>
                <a:cs typeface="Arial"/>
              </a:rPr>
              <a:t> </a:t>
            </a:r>
            <a:r>
              <a:rPr sz="1200" spc="-70" dirty="0">
                <a:latin typeface="Arial"/>
                <a:cs typeface="Arial"/>
              </a:rPr>
              <a:t>escuela</a:t>
            </a:r>
            <a:r>
              <a:rPr sz="1200" spc="-65" dirty="0">
                <a:latin typeface="Arial"/>
                <a:cs typeface="Arial"/>
              </a:rPr>
              <a:t> </a:t>
            </a:r>
            <a:r>
              <a:rPr sz="1200" spc="-55" dirty="0">
                <a:latin typeface="Arial"/>
                <a:cs typeface="Arial"/>
              </a:rPr>
              <a:t>de</a:t>
            </a:r>
            <a:r>
              <a:rPr sz="1200" spc="-30" dirty="0">
                <a:latin typeface="Arial"/>
                <a:cs typeface="Arial"/>
              </a:rPr>
              <a:t> </a:t>
            </a:r>
            <a:r>
              <a:rPr sz="1200" spc="-55" dirty="0">
                <a:latin typeface="Arial"/>
                <a:cs typeface="Arial"/>
              </a:rPr>
              <a:t>educación</a:t>
            </a:r>
            <a:r>
              <a:rPr sz="1200" spc="-65" dirty="0">
                <a:latin typeface="Arial"/>
                <a:cs typeface="Arial"/>
              </a:rPr>
              <a:t> </a:t>
            </a:r>
            <a:r>
              <a:rPr sz="1200" spc="-30" dirty="0">
                <a:latin typeface="Arial"/>
                <a:cs typeface="Arial"/>
              </a:rPr>
              <a:t>primaria.</a:t>
            </a:r>
            <a:endParaRPr sz="1200" dirty="0">
              <a:latin typeface="Arial"/>
              <a:cs typeface="Arial"/>
            </a:endParaRPr>
          </a:p>
          <a:p>
            <a:pPr marL="99060" marR="361315">
              <a:lnSpc>
                <a:spcPct val="120600"/>
              </a:lnSpc>
              <a:spcBef>
                <a:spcPts val="615"/>
              </a:spcBef>
            </a:pPr>
            <a:r>
              <a:rPr sz="1200" spc="-95" dirty="0">
                <a:latin typeface="Arial"/>
                <a:cs typeface="Arial"/>
              </a:rPr>
              <a:t>Como</a:t>
            </a:r>
            <a:r>
              <a:rPr sz="1200" spc="-55" dirty="0">
                <a:latin typeface="Arial"/>
                <a:cs typeface="Arial"/>
              </a:rPr>
              <a:t> puede</a:t>
            </a:r>
            <a:r>
              <a:rPr sz="1200" spc="-50" dirty="0">
                <a:latin typeface="Arial"/>
                <a:cs typeface="Arial"/>
              </a:rPr>
              <a:t> </a:t>
            </a:r>
            <a:r>
              <a:rPr sz="1200" spc="-45" dirty="0">
                <a:latin typeface="Arial"/>
                <a:cs typeface="Arial"/>
              </a:rPr>
              <a:t>ver,</a:t>
            </a:r>
            <a:r>
              <a:rPr sz="1200" spc="-50" dirty="0">
                <a:latin typeface="Arial"/>
                <a:cs typeface="Arial"/>
              </a:rPr>
              <a:t> </a:t>
            </a:r>
            <a:r>
              <a:rPr sz="1200" spc="-35" dirty="0">
                <a:latin typeface="Arial"/>
                <a:cs typeface="Arial"/>
              </a:rPr>
              <a:t>ella</a:t>
            </a:r>
            <a:r>
              <a:rPr sz="1200" spc="-50" dirty="0">
                <a:latin typeface="Arial"/>
                <a:cs typeface="Arial"/>
              </a:rPr>
              <a:t> </a:t>
            </a:r>
            <a:r>
              <a:rPr sz="1200" spc="-70" dirty="0">
                <a:latin typeface="Arial"/>
                <a:cs typeface="Arial"/>
              </a:rPr>
              <a:t>ha</a:t>
            </a:r>
            <a:r>
              <a:rPr sz="1200" spc="-55" dirty="0">
                <a:latin typeface="Arial"/>
                <a:cs typeface="Arial"/>
              </a:rPr>
              <a:t> </a:t>
            </a:r>
            <a:r>
              <a:rPr sz="1200" spc="-10" dirty="0">
                <a:latin typeface="Arial"/>
                <a:cs typeface="Arial"/>
              </a:rPr>
              <a:t>decidido </a:t>
            </a:r>
            <a:r>
              <a:rPr sz="1200" spc="-50" dirty="0">
                <a:latin typeface="Arial"/>
                <a:cs typeface="Arial"/>
              </a:rPr>
              <a:t>centrarse</a:t>
            </a:r>
            <a:r>
              <a:rPr sz="1200" spc="-40" dirty="0">
                <a:latin typeface="Arial"/>
                <a:cs typeface="Arial"/>
              </a:rPr>
              <a:t> </a:t>
            </a:r>
            <a:r>
              <a:rPr sz="1200" spc="-50" dirty="0">
                <a:latin typeface="Arial"/>
                <a:cs typeface="Arial"/>
              </a:rPr>
              <a:t>en</a:t>
            </a:r>
            <a:r>
              <a:rPr sz="1200" spc="-40" dirty="0">
                <a:latin typeface="Arial"/>
                <a:cs typeface="Arial"/>
              </a:rPr>
              <a:t> </a:t>
            </a:r>
            <a:r>
              <a:rPr sz="1200" spc="-30" dirty="0">
                <a:latin typeface="Arial"/>
                <a:cs typeface="Arial"/>
              </a:rPr>
              <a:t>tres</a:t>
            </a:r>
            <a:r>
              <a:rPr sz="1200" spc="-40" dirty="0">
                <a:latin typeface="Arial"/>
                <a:cs typeface="Arial"/>
              </a:rPr>
              <a:t> </a:t>
            </a:r>
            <a:r>
              <a:rPr sz="1200" spc="-60" dirty="0">
                <a:latin typeface="Arial"/>
                <a:cs typeface="Arial"/>
              </a:rPr>
              <a:t>códigos:</a:t>
            </a:r>
            <a:r>
              <a:rPr sz="1200" spc="-40" dirty="0">
                <a:latin typeface="Arial"/>
                <a:cs typeface="Arial"/>
              </a:rPr>
              <a:t> </a:t>
            </a:r>
            <a:r>
              <a:rPr sz="1200" spc="-45" dirty="0">
                <a:latin typeface="Arial"/>
                <a:cs typeface="Arial"/>
              </a:rPr>
              <a:t>Desarrollar </a:t>
            </a:r>
            <a:r>
              <a:rPr sz="1200" spc="-70" dirty="0">
                <a:latin typeface="Arial"/>
                <a:cs typeface="Arial"/>
              </a:rPr>
              <a:t>ideas</a:t>
            </a:r>
            <a:r>
              <a:rPr sz="1200" spc="-50" dirty="0">
                <a:latin typeface="Arial"/>
                <a:cs typeface="Arial"/>
              </a:rPr>
              <a:t> </a:t>
            </a:r>
            <a:r>
              <a:rPr sz="1200" spc="-65" dirty="0">
                <a:latin typeface="Arial"/>
                <a:cs typeface="Arial"/>
              </a:rPr>
              <a:t>(D),</a:t>
            </a:r>
            <a:r>
              <a:rPr sz="1200" spc="-45" dirty="0">
                <a:latin typeface="Arial"/>
                <a:cs typeface="Arial"/>
              </a:rPr>
              <a:t> </a:t>
            </a:r>
            <a:r>
              <a:rPr sz="1200" spc="-50" dirty="0">
                <a:latin typeface="Arial"/>
                <a:cs typeface="Arial"/>
              </a:rPr>
              <a:t>Rebatir </a:t>
            </a:r>
            <a:r>
              <a:rPr sz="1200" spc="-100" dirty="0">
                <a:latin typeface="Arial"/>
                <a:cs typeface="Arial"/>
              </a:rPr>
              <a:t>(R)</a:t>
            </a:r>
            <a:r>
              <a:rPr sz="1200" spc="-45" dirty="0">
                <a:latin typeface="Arial"/>
                <a:cs typeface="Arial"/>
              </a:rPr>
              <a:t> </a:t>
            </a:r>
            <a:r>
              <a:rPr sz="1200" spc="-75" dirty="0">
                <a:latin typeface="Arial"/>
                <a:cs typeface="Arial"/>
              </a:rPr>
              <a:t>e</a:t>
            </a:r>
            <a:r>
              <a:rPr sz="1200" spc="-45" dirty="0">
                <a:latin typeface="Arial"/>
                <a:cs typeface="Arial"/>
              </a:rPr>
              <a:t> </a:t>
            </a:r>
            <a:r>
              <a:rPr sz="1200" spc="-25" dirty="0">
                <a:latin typeface="Arial"/>
                <a:cs typeface="Arial"/>
              </a:rPr>
              <a:t>Invitar</a:t>
            </a:r>
            <a:r>
              <a:rPr sz="1200" spc="-50" dirty="0">
                <a:latin typeface="Arial"/>
                <a:cs typeface="Arial"/>
              </a:rPr>
              <a:t> a </a:t>
            </a:r>
            <a:r>
              <a:rPr sz="1200" spc="-40" dirty="0">
                <a:latin typeface="Arial"/>
                <a:cs typeface="Arial"/>
              </a:rPr>
              <a:t>desarrollar</a:t>
            </a:r>
            <a:r>
              <a:rPr sz="1200" spc="-25" dirty="0">
                <a:latin typeface="Arial"/>
                <a:cs typeface="Arial"/>
              </a:rPr>
              <a:t> </a:t>
            </a:r>
            <a:r>
              <a:rPr sz="1200" spc="-70" dirty="0">
                <a:latin typeface="Arial"/>
                <a:cs typeface="Arial"/>
              </a:rPr>
              <a:t>ideas</a:t>
            </a:r>
            <a:r>
              <a:rPr sz="1200" spc="-20" dirty="0">
                <a:latin typeface="Arial"/>
                <a:cs typeface="Arial"/>
              </a:rPr>
              <a:t> (ID).</a:t>
            </a:r>
            <a:endParaRPr sz="1200" dirty="0">
              <a:latin typeface="Arial"/>
              <a:cs typeface="Arial"/>
            </a:endParaRPr>
          </a:p>
          <a:p>
            <a:pPr marL="99060" marR="369570">
              <a:lnSpc>
                <a:spcPct val="120800"/>
              </a:lnSpc>
              <a:spcBef>
                <a:spcPts val="610"/>
              </a:spcBef>
            </a:pPr>
            <a:r>
              <a:rPr sz="1200" spc="-65" dirty="0">
                <a:latin typeface="Arial"/>
                <a:cs typeface="Arial"/>
              </a:rPr>
              <a:t>También</a:t>
            </a:r>
            <a:r>
              <a:rPr sz="1200" spc="-40" dirty="0">
                <a:latin typeface="Arial"/>
                <a:cs typeface="Arial"/>
              </a:rPr>
              <a:t> </a:t>
            </a:r>
            <a:r>
              <a:rPr sz="1200" spc="-65" dirty="0">
                <a:latin typeface="Arial"/>
                <a:cs typeface="Arial"/>
              </a:rPr>
              <a:t>agregó</a:t>
            </a:r>
            <a:r>
              <a:rPr sz="1200" spc="-35" dirty="0">
                <a:latin typeface="Arial"/>
                <a:cs typeface="Arial"/>
              </a:rPr>
              <a:t> </a:t>
            </a:r>
            <a:r>
              <a:rPr sz="1200" spc="-55" dirty="0">
                <a:latin typeface="Arial"/>
                <a:cs typeface="Arial"/>
              </a:rPr>
              <a:t>una</a:t>
            </a:r>
            <a:r>
              <a:rPr sz="1200" spc="-40" dirty="0">
                <a:latin typeface="Arial"/>
                <a:cs typeface="Arial"/>
              </a:rPr>
              <a:t> </a:t>
            </a:r>
            <a:r>
              <a:rPr sz="1200" spc="-70" dirty="0">
                <a:latin typeface="Arial"/>
                <a:cs typeface="Arial"/>
              </a:rPr>
              <a:t>sección</a:t>
            </a:r>
            <a:r>
              <a:rPr sz="1200" spc="-35" dirty="0">
                <a:latin typeface="Arial"/>
                <a:cs typeface="Arial"/>
              </a:rPr>
              <a:t> </a:t>
            </a:r>
            <a:r>
              <a:rPr sz="1200" spc="-25" dirty="0">
                <a:latin typeface="Arial"/>
                <a:cs typeface="Arial"/>
              </a:rPr>
              <a:t>de </a:t>
            </a:r>
            <a:r>
              <a:rPr sz="1200" spc="-45" dirty="0">
                <a:latin typeface="Arial"/>
                <a:cs typeface="Arial"/>
              </a:rPr>
              <a:t>comentarios</a:t>
            </a:r>
            <a:r>
              <a:rPr sz="1200" spc="-30" dirty="0">
                <a:latin typeface="Arial"/>
                <a:cs typeface="Arial"/>
              </a:rPr>
              <a:t> </a:t>
            </a:r>
            <a:r>
              <a:rPr sz="1200" spc="-55" dirty="0">
                <a:latin typeface="Arial"/>
                <a:cs typeface="Arial"/>
              </a:rPr>
              <a:t>para</a:t>
            </a:r>
            <a:r>
              <a:rPr sz="1200" spc="-30" dirty="0">
                <a:latin typeface="Arial"/>
                <a:cs typeface="Arial"/>
              </a:rPr>
              <a:t> </a:t>
            </a:r>
            <a:r>
              <a:rPr sz="1200" spc="-35" dirty="0">
                <a:latin typeface="Arial"/>
                <a:cs typeface="Arial"/>
              </a:rPr>
              <a:t>registrar</a:t>
            </a:r>
            <a:r>
              <a:rPr sz="1200" spc="-30" dirty="0">
                <a:latin typeface="Arial"/>
                <a:cs typeface="Arial"/>
              </a:rPr>
              <a:t> </a:t>
            </a:r>
            <a:r>
              <a:rPr sz="1200" spc="-10" dirty="0">
                <a:latin typeface="Arial"/>
                <a:cs typeface="Arial"/>
              </a:rPr>
              <a:t>cualquier </a:t>
            </a:r>
            <a:r>
              <a:rPr sz="1200" spc="-20" dirty="0">
                <a:latin typeface="Arial"/>
                <a:cs typeface="Arial"/>
              </a:rPr>
              <a:t>punto</a:t>
            </a:r>
            <a:r>
              <a:rPr sz="1200" spc="-30" dirty="0">
                <a:latin typeface="Arial"/>
                <a:cs typeface="Arial"/>
              </a:rPr>
              <a:t> </a:t>
            </a:r>
            <a:r>
              <a:rPr sz="1200" spc="-25" dirty="0">
                <a:latin typeface="Arial"/>
                <a:cs typeface="Arial"/>
              </a:rPr>
              <a:t>importante </a:t>
            </a:r>
            <a:r>
              <a:rPr sz="1200" spc="-35" dirty="0">
                <a:latin typeface="Arial"/>
                <a:cs typeface="Arial"/>
              </a:rPr>
              <a:t>durante</a:t>
            </a:r>
            <a:r>
              <a:rPr sz="1200" spc="-25" dirty="0">
                <a:latin typeface="Arial"/>
                <a:cs typeface="Arial"/>
              </a:rPr>
              <a:t> </a:t>
            </a:r>
            <a:r>
              <a:rPr sz="1200" spc="-35" dirty="0">
                <a:latin typeface="Arial"/>
                <a:cs typeface="Arial"/>
              </a:rPr>
              <a:t>el</a:t>
            </a:r>
            <a:r>
              <a:rPr sz="1200" spc="-25" dirty="0">
                <a:latin typeface="Arial"/>
                <a:cs typeface="Arial"/>
              </a:rPr>
              <a:t> </a:t>
            </a:r>
            <a:r>
              <a:rPr sz="1200" spc="-35" dirty="0">
                <a:latin typeface="Arial"/>
                <a:cs typeface="Arial"/>
              </a:rPr>
              <a:t>diálogo.</a:t>
            </a:r>
            <a:endParaRPr sz="1200" dirty="0">
              <a:latin typeface="Arial"/>
              <a:cs typeface="Arial"/>
            </a:endParaRPr>
          </a:p>
        </p:txBody>
      </p:sp>
      <p:graphicFrame>
        <p:nvGraphicFramePr>
          <p:cNvPr id="4" name="Tabla 3">
            <a:extLst>
              <a:ext uri="{FF2B5EF4-FFF2-40B4-BE49-F238E27FC236}">
                <a16:creationId xmlns:a16="http://schemas.microsoft.com/office/drawing/2014/main" id="{451083D4-6C86-3DF2-4D73-335AB122E99D}"/>
              </a:ext>
            </a:extLst>
          </p:cNvPr>
          <p:cNvGraphicFramePr>
            <a:graphicFrameLocks noGrp="1"/>
          </p:cNvGraphicFramePr>
          <p:nvPr>
            <p:extLst>
              <p:ext uri="{D42A27DB-BD31-4B8C-83A1-F6EECF244321}">
                <p14:modId xmlns:p14="http://schemas.microsoft.com/office/powerpoint/2010/main" val="1345044669"/>
              </p:ext>
            </p:extLst>
          </p:nvPr>
        </p:nvGraphicFramePr>
        <p:xfrm>
          <a:off x="4279900" y="428625"/>
          <a:ext cx="5562600" cy="6824010"/>
        </p:xfrm>
        <a:graphic>
          <a:graphicData uri="http://schemas.openxmlformats.org/drawingml/2006/table">
            <a:tbl>
              <a:tblPr firstRow="1" firstCol="1" lastRow="1" lastCol="1" bandRow="1" bandCol="1">
                <a:tableStyleId>{5C22544A-7EE6-4342-B048-85BDC9FD1C3A}</a:tableStyleId>
              </a:tblPr>
              <a:tblGrid>
                <a:gridCol w="369890">
                  <a:extLst>
                    <a:ext uri="{9D8B030D-6E8A-4147-A177-3AD203B41FA5}">
                      <a16:colId xmlns:a16="http://schemas.microsoft.com/office/drawing/2014/main" val="856640980"/>
                    </a:ext>
                  </a:extLst>
                </a:gridCol>
                <a:gridCol w="648196">
                  <a:extLst>
                    <a:ext uri="{9D8B030D-6E8A-4147-A177-3AD203B41FA5}">
                      <a16:colId xmlns:a16="http://schemas.microsoft.com/office/drawing/2014/main" val="39314371"/>
                    </a:ext>
                  </a:extLst>
                </a:gridCol>
                <a:gridCol w="2187219">
                  <a:extLst>
                    <a:ext uri="{9D8B030D-6E8A-4147-A177-3AD203B41FA5}">
                      <a16:colId xmlns:a16="http://schemas.microsoft.com/office/drawing/2014/main" val="3531556079"/>
                    </a:ext>
                  </a:extLst>
                </a:gridCol>
                <a:gridCol w="341344">
                  <a:extLst>
                    <a:ext uri="{9D8B030D-6E8A-4147-A177-3AD203B41FA5}">
                      <a16:colId xmlns:a16="http://schemas.microsoft.com/office/drawing/2014/main" val="2193325616"/>
                    </a:ext>
                  </a:extLst>
                </a:gridCol>
                <a:gridCol w="384161">
                  <a:extLst>
                    <a:ext uri="{9D8B030D-6E8A-4147-A177-3AD203B41FA5}">
                      <a16:colId xmlns:a16="http://schemas.microsoft.com/office/drawing/2014/main" val="3877585226"/>
                    </a:ext>
                  </a:extLst>
                </a:gridCol>
                <a:gridCol w="355615">
                  <a:extLst>
                    <a:ext uri="{9D8B030D-6E8A-4147-A177-3AD203B41FA5}">
                      <a16:colId xmlns:a16="http://schemas.microsoft.com/office/drawing/2014/main" val="1377411675"/>
                    </a:ext>
                  </a:extLst>
                </a:gridCol>
                <a:gridCol w="1276175">
                  <a:extLst>
                    <a:ext uri="{9D8B030D-6E8A-4147-A177-3AD203B41FA5}">
                      <a16:colId xmlns:a16="http://schemas.microsoft.com/office/drawing/2014/main" val="712349556"/>
                    </a:ext>
                  </a:extLst>
                </a:gridCol>
              </a:tblGrid>
              <a:tr h="157506">
                <a:tc>
                  <a:txBody>
                    <a:bodyPr/>
                    <a:lstStyle/>
                    <a:p>
                      <a:pPr marL="65405">
                        <a:spcBef>
                          <a:spcPts val="20"/>
                        </a:spcBef>
                        <a:buNone/>
                      </a:pPr>
                      <a:r>
                        <a:rPr lang="en-US" sz="1050">
                          <a:solidFill>
                            <a:schemeClr val="tx1"/>
                          </a:solidFill>
                          <a:effectLst/>
                        </a:rPr>
                        <a:t>Nº</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Hablante</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Turno</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lgn="ctr">
                        <a:spcBef>
                          <a:spcPts val="20"/>
                        </a:spcBef>
                        <a:buNone/>
                      </a:pPr>
                      <a:r>
                        <a:rPr lang="en-US" sz="1050">
                          <a:solidFill>
                            <a:schemeClr val="tx1"/>
                          </a:solidFill>
                          <a:effectLst/>
                        </a:rPr>
                        <a:t>D</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R</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ID</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Comentarios</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887705"/>
                  </a:ext>
                </a:extLst>
              </a:tr>
              <a:tr h="456629">
                <a:tc>
                  <a:txBody>
                    <a:bodyPr/>
                    <a:lstStyle/>
                    <a:p>
                      <a:pPr marL="65405">
                        <a:spcBef>
                          <a:spcPts val="20"/>
                        </a:spcBef>
                        <a:buNone/>
                      </a:pPr>
                      <a:r>
                        <a:rPr lang="en-US" sz="1050">
                          <a:solidFill>
                            <a:schemeClr val="tx1"/>
                          </a:solidFill>
                          <a:effectLst/>
                        </a:rPr>
                        <a:t>1</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Profesor</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marR="189230">
                        <a:lnSpc>
                          <a:spcPct val="105000"/>
                        </a:lnSpc>
                        <a:spcBef>
                          <a:spcPts val="20"/>
                        </a:spcBef>
                        <a:buNone/>
                      </a:pPr>
                      <a:r>
                        <a:rPr lang="es-ES" sz="1050" spc="10">
                          <a:solidFill>
                            <a:schemeClr val="tx1"/>
                          </a:solidFill>
                          <a:effectLst/>
                        </a:rPr>
                        <a:t>¿Está bien tener animales en zoológicos? Convérsalo con tu compañero</a:t>
                      </a:r>
                      <a:r>
                        <a:rPr lang="en-US" sz="1050" spc="10">
                          <a:solidFill>
                            <a:schemeClr val="tx1"/>
                          </a:solidFill>
                          <a:effectLst/>
                        </a:rPr>
                        <a:t>.</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07677647"/>
                  </a:ext>
                </a:extLst>
              </a:tr>
              <a:tr h="193146">
                <a:tc>
                  <a:txBody>
                    <a:bodyPr/>
                    <a:lstStyle/>
                    <a:p>
                      <a:pPr marL="65405">
                        <a:spcBef>
                          <a:spcPts val="20"/>
                        </a:spcBef>
                        <a:buNone/>
                      </a:pPr>
                      <a:r>
                        <a:rPr lang="en-US" sz="1050">
                          <a:solidFill>
                            <a:schemeClr val="tx1"/>
                          </a:solidFill>
                          <a:effectLst/>
                        </a:rPr>
                        <a:t>2</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Niño 14</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s-ES" sz="1050" spc="10">
                          <a:solidFill>
                            <a:schemeClr val="tx1"/>
                          </a:solidFill>
                          <a:effectLst/>
                        </a:rPr>
                        <a:t>Diriía que no, en el medio.</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s-E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s-E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s-E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s-E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1403452"/>
                  </a:ext>
                </a:extLst>
              </a:tr>
              <a:tr h="193146">
                <a:tc>
                  <a:txBody>
                    <a:bodyPr/>
                    <a:lstStyle/>
                    <a:p>
                      <a:pPr marL="65405">
                        <a:spcBef>
                          <a:spcPts val="20"/>
                        </a:spcBef>
                        <a:buNone/>
                      </a:pPr>
                      <a:r>
                        <a:rPr lang="en-US" sz="1050">
                          <a:solidFill>
                            <a:schemeClr val="tx1"/>
                          </a:solidFill>
                          <a:effectLst/>
                        </a:rPr>
                        <a:t>3</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Niña 29</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spc="10">
                          <a:solidFill>
                            <a:schemeClr val="tx1"/>
                          </a:solidFill>
                          <a:effectLst/>
                        </a:rPr>
                        <a:t>En el medio.</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2079199"/>
                  </a:ext>
                </a:extLst>
              </a:tr>
              <a:tr h="193146">
                <a:tc>
                  <a:txBody>
                    <a:bodyPr/>
                    <a:lstStyle/>
                    <a:p>
                      <a:pPr marL="65405">
                        <a:spcBef>
                          <a:spcPts val="20"/>
                        </a:spcBef>
                        <a:buNone/>
                      </a:pPr>
                      <a:r>
                        <a:rPr lang="en-US" sz="1050">
                          <a:solidFill>
                            <a:schemeClr val="tx1"/>
                          </a:solidFill>
                          <a:effectLst/>
                        </a:rPr>
                        <a:t>4</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Niño 14</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spc="10">
                          <a:solidFill>
                            <a:schemeClr val="tx1"/>
                          </a:solidFill>
                          <a:effectLst/>
                        </a:rPr>
                        <a:t>En el medio.</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1227670"/>
                  </a:ext>
                </a:extLst>
              </a:tr>
              <a:tr h="193146">
                <a:tc>
                  <a:txBody>
                    <a:bodyPr/>
                    <a:lstStyle/>
                    <a:p>
                      <a:pPr marL="65405">
                        <a:spcBef>
                          <a:spcPts val="20"/>
                        </a:spcBef>
                        <a:buNone/>
                      </a:pPr>
                      <a:r>
                        <a:rPr lang="en-US" sz="1050">
                          <a:solidFill>
                            <a:schemeClr val="tx1"/>
                          </a:solidFill>
                          <a:effectLst/>
                        </a:rPr>
                        <a:t>5</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Profesor</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spc="10">
                          <a:solidFill>
                            <a:schemeClr val="tx1"/>
                          </a:solidFill>
                          <a:effectLst/>
                        </a:rPr>
                        <a:t>Dime ¿por qué?</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ID</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76245736"/>
                  </a:ext>
                </a:extLst>
              </a:tr>
              <a:tr h="456629">
                <a:tc>
                  <a:txBody>
                    <a:bodyPr/>
                    <a:lstStyle/>
                    <a:p>
                      <a:pPr marL="65405">
                        <a:spcBef>
                          <a:spcPts val="20"/>
                        </a:spcBef>
                        <a:buNone/>
                      </a:pPr>
                      <a:r>
                        <a:rPr lang="en-US" sz="1050">
                          <a:solidFill>
                            <a:schemeClr val="tx1"/>
                          </a:solidFill>
                          <a:effectLst/>
                        </a:rPr>
                        <a:t>6</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Niño 14</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marR="290195">
                        <a:lnSpc>
                          <a:spcPct val="105000"/>
                        </a:lnSpc>
                        <a:spcBef>
                          <a:spcPts val="20"/>
                        </a:spcBef>
                        <a:buNone/>
                      </a:pPr>
                      <a:r>
                        <a:rPr lang="es-ES" sz="1050" spc="10">
                          <a:solidFill>
                            <a:schemeClr val="tx1"/>
                          </a:solidFill>
                          <a:effectLst/>
                        </a:rPr>
                        <a:t>Emm porque no pueden atacar a las personas, pueden asustar a las personas así.</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s-E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s-E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s-E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s-E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26037786"/>
                  </a:ext>
                </a:extLst>
              </a:tr>
              <a:tr h="193146">
                <a:tc>
                  <a:txBody>
                    <a:bodyPr/>
                    <a:lstStyle/>
                    <a:p>
                      <a:pPr marL="65405">
                        <a:spcBef>
                          <a:spcPts val="20"/>
                        </a:spcBef>
                        <a:buNone/>
                      </a:pPr>
                      <a:r>
                        <a:rPr lang="en-US" sz="1050">
                          <a:solidFill>
                            <a:schemeClr val="tx1"/>
                          </a:solidFill>
                          <a:effectLst/>
                        </a:rPr>
                        <a:t>7</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Profesor</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spc="10">
                          <a:solidFill>
                            <a:schemeClr val="tx1"/>
                          </a:solidFill>
                          <a:effectLst/>
                        </a:rPr>
                        <a:t>Dime más.</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ID</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25705420"/>
                  </a:ext>
                </a:extLst>
              </a:tr>
              <a:tr h="920416">
                <a:tc>
                  <a:txBody>
                    <a:bodyPr/>
                    <a:lstStyle/>
                    <a:p>
                      <a:pPr marL="65405">
                        <a:spcBef>
                          <a:spcPts val="20"/>
                        </a:spcBef>
                        <a:buNone/>
                      </a:pPr>
                      <a:r>
                        <a:rPr lang="en-US" sz="1050">
                          <a:solidFill>
                            <a:schemeClr val="tx1"/>
                          </a:solidFill>
                          <a:effectLst/>
                        </a:rPr>
                        <a:t>8</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dirty="0">
                          <a:solidFill>
                            <a:schemeClr val="tx1"/>
                          </a:solidFill>
                          <a:effectLst/>
                        </a:rPr>
                        <a:t>Niño 14</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marR="120015">
                        <a:lnSpc>
                          <a:spcPct val="105000"/>
                        </a:lnSpc>
                        <a:spcBef>
                          <a:spcPts val="20"/>
                        </a:spcBef>
                        <a:buNone/>
                      </a:pPr>
                      <a:r>
                        <a:rPr lang="es-ES" sz="1050" spc="10" dirty="0">
                          <a:solidFill>
                            <a:schemeClr val="tx1"/>
                          </a:solidFill>
                          <a:effectLst/>
                        </a:rPr>
                        <a:t>Y… porque les puede gustar morder la cabeza de las personas cuando están asustados. Vi un video de como un pájaro muy alto mordió la cabeza de un niño y el niño iba a morir.</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D</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18789429"/>
                  </a:ext>
                </a:extLst>
              </a:tr>
              <a:tr h="611225">
                <a:tc>
                  <a:txBody>
                    <a:bodyPr/>
                    <a:lstStyle/>
                    <a:p>
                      <a:pPr marL="65405">
                        <a:spcBef>
                          <a:spcPts val="20"/>
                        </a:spcBef>
                        <a:buNone/>
                      </a:pPr>
                      <a:r>
                        <a:rPr lang="en-US" sz="1050">
                          <a:solidFill>
                            <a:schemeClr val="tx1"/>
                          </a:solidFill>
                          <a:effectLst/>
                        </a:rPr>
                        <a:t>9</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Profesor</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marR="492125">
                        <a:lnSpc>
                          <a:spcPct val="105000"/>
                        </a:lnSpc>
                        <a:spcBef>
                          <a:spcPts val="20"/>
                        </a:spcBef>
                        <a:buNone/>
                      </a:pPr>
                      <a:r>
                        <a:rPr lang="es-ES" sz="1050" spc="10">
                          <a:solidFill>
                            <a:schemeClr val="tx1"/>
                          </a:solidFill>
                          <a:effectLst/>
                        </a:rPr>
                        <a:t>Okey, (nombre de la niña) ¿estás de acuerdo o no con (nombre del niño)?</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s-E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s-E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ID</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51829313"/>
                  </a:ext>
                </a:extLst>
              </a:tr>
              <a:tr h="193146">
                <a:tc>
                  <a:txBody>
                    <a:bodyPr/>
                    <a:lstStyle/>
                    <a:p>
                      <a:pPr marL="65405">
                        <a:spcBef>
                          <a:spcPts val="20"/>
                        </a:spcBef>
                        <a:buNone/>
                      </a:pPr>
                      <a:r>
                        <a:rPr lang="en-US" sz="1050">
                          <a:solidFill>
                            <a:schemeClr val="tx1"/>
                          </a:solidFill>
                          <a:effectLst/>
                        </a:rPr>
                        <a:t>10</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Niña 29</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spc="10">
                          <a:solidFill>
                            <a:schemeClr val="tx1"/>
                          </a:solidFill>
                          <a:effectLst/>
                        </a:rPr>
                        <a:t>De acuerdo.</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50882456"/>
                  </a:ext>
                </a:extLst>
              </a:tr>
              <a:tr h="193146">
                <a:tc>
                  <a:txBody>
                    <a:bodyPr/>
                    <a:lstStyle/>
                    <a:p>
                      <a:pPr marL="65405">
                        <a:spcBef>
                          <a:spcPts val="20"/>
                        </a:spcBef>
                        <a:buNone/>
                      </a:pPr>
                      <a:r>
                        <a:rPr lang="en-US" sz="1050">
                          <a:solidFill>
                            <a:schemeClr val="tx1"/>
                          </a:solidFill>
                          <a:effectLst/>
                        </a:rPr>
                        <a:t>11</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Profesor</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spc="10">
                          <a:solidFill>
                            <a:schemeClr val="tx1"/>
                          </a:solidFill>
                          <a:effectLst/>
                        </a:rPr>
                        <a:t>¿Por qué?</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47074147"/>
                  </a:ext>
                </a:extLst>
              </a:tr>
              <a:tr h="456629">
                <a:tc>
                  <a:txBody>
                    <a:bodyPr/>
                    <a:lstStyle/>
                    <a:p>
                      <a:pPr marL="65405">
                        <a:spcBef>
                          <a:spcPts val="20"/>
                        </a:spcBef>
                        <a:buNone/>
                      </a:pPr>
                      <a:r>
                        <a:rPr lang="en-US" sz="1050">
                          <a:solidFill>
                            <a:schemeClr val="tx1"/>
                          </a:solidFill>
                          <a:effectLst/>
                        </a:rPr>
                        <a:t>12</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Niña 29</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s-ES" sz="1050" spc="10">
                          <a:solidFill>
                            <a:schemeClr val="tx1"/>
                          </a:solidFill>
                          <a:effectLst/>
                        </a:rPr>
                        <a:t>(Se encoje de hombros)</a:t>
                      </a:r>
                      <a:endParaRPr lang="es-GB" sz="1050">
                        <a:solidFill>
                          <a:schemeClr val="tx1"/>
                        </a:solidFill>
                        <a:effectLst/>
                      </a:endParaRPr>
                    </a:p>
                    <a:p>
                      <a:pPr marL="65405">
                        <a:spcBef>
                          <a:spcPts val="70"/>
                        </a:spcBef>
                        <a:buNone/>
                      </a:pPr>
                      <a:r>
                        <a:rPr lang="es-ES" sz="1050" spc="10">
                          <a:solidFill>
                            <a:schemeClr val="tx1"/>
                          </a:solidFill>
                          <a:effectLst/>
                        </a:rPr>
                        <a:t>Lo olvidé.</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s-E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s-E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s-E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marR="50800">
                        <a:lnSpc>
                          <a:spcPct val="105000"/>
                        </a:lnSpc>
                        <a:spcBef>
                          <a:spcPts val="20"/>
                        </a:spcBef>
                        <a:buNone/>
                      </a:pPr>
                      <a:r>
                        <a:rPr lang="es-ES" sz="1050">
                          <a:solidFill>
                            <a:schemeClr val="tx1"/>
                          </a:solidFill>
                          <a:effectLst/>
                        </a:rPr>
                        <a:t>Es tímida y generalmente no le gusta participar.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6036207"/>
                  </a:ext>
                </a:extLst>
              </a:tr>
              <a:tr h="611225">
                <a:tc>
                  <a:txBody>
                    <a:bodyPr/>
                    <a:lstStyle/>
                    <a:p>
                      <a:pPr marL="65405">
                        <a:spcBef>
                          <a:spcPts val="20"/>
                        </a:spcBef>
                        <a:buNone/>
                      </a:pPr>
                      <a:r>
                        <a:rPr lang="en-US" sz="1050">
                          <a:solidFill>
                            <a:schemeClr val="tx1"/>
                          </a:solidFill>
                          <a:effectLst/>
                        </a:rPr>
                        <a:t>13</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Profesor</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marR="105410">
                        <a:lnSpc>
                          <a:spcPct val="105000"/>
                        </a:lnSpc>
                        <a:spcBef>
                          <a:spcPts val="20"/>
                        </a:spcBef>
                        <a:buNone/>
                      </a:pPr>
                      <a:r>
                        <a:rPr lang="es-ES" sz="1050" spc="10">
                          <a:solidFill>
                            <a:schemeClr val="tx1"/>
                          </a:solidFill>
                          <a:effectLst/>
                        </a:rPr>
                        <a:t>Hablando a toda la clase: Recuerden enfocarse en la tarea. ¿Está bien mantener a los animales en zoológicos?</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s-E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s-E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s-E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s-E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71364806"/>
                  </a:ext>
                </a:extLst>
              </a:tr>
              <a:tr h="193721">
                <a:tc>
                  <a:txBody>
                    <a:bodyPr/>
                    <a:lstStyle/>
                    <a:p>
                      <a:pPr marL="65405">
                        <a:spcBef>
                          <a:spcPts val="25"/>
                        </a:spcBef>
                        <a:buNone/>
                      </a:pPr>
                      <a:r>
                        <a:rPr lang="en-US" sz="1050">
                          <a:solidFill>
                            <a:schemeClr val="tx1"/>
                          </a:solidFill>
                          <a:effectLst/>
                        </a:rPr>
                        <a:t>14</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5"/>
                        </a:spcBef>
                        <a:buNone/>
                      </a:pPr>
                      <a:r>
                        <a:rPr lang="en-US" sz="1050" dirty="0">
                          <a:solidFill>
                            <a:schemeClr val="tx1"/>
                          </a:solidFill>
                          <a:effectLst/>
                        </a:rPr>
                        <a:t>Niña 5</a:t>
                      </a:r>
                      <a:endParaRPr lang="es-GB" sz="105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5"/>
                        </a:spcBef>
                        <a:buNone/>
                      </a:pPr>
                      <a:r>
                        <a:rPr lang="en-US" sz="1050" spc="10">
                          <a:solidFill>
                            <a:schemeClr val="tx1"/>
                          </a:solidFill>
                          <a:effectLst/>
                        </a:rPr>
                        <a:t>Sí, pero no.</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94678462"/>
                  </a:ext>
                </a:extLst>
              </a:tr>
              <a:tr h="193146">
                <a:tc>
                  <a:txBody>
                    <a:bodyPr/>
                    <a:lstStyle/>
                    <a:p>
                      <a:pPr marL="65405">
                        <a:spcBef>
                          <a:spcPts val="20"/>
                        </a:spcBef>
                        <a:buNone/>
                      </a:pPr>
                      <a:r>
                        <a:rPr lang="en-US" sz="1050">
                          <a:solidFill>
                            <a:schemeClr val="tx1"/>
                          </a:solidFill>
                          <a:effectLst/>
                        </a:rPr>
                        <a:t>15</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Profesor</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s-ES" sz="1050" spc="10">
                          <a:solidFill>
                            <a:schemeClr val="tx1"/>
                          </a:solidFill>
                          <a:effectLst/>
                        </a:rPr>
                        <a:t>¡Oh! Dime más, dime más.</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s-E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s-E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ID</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90893041"/>
                  </a:ext>
                </a:extLst>
              </a:tr>
              <a:tr h="611225">
                <a:tc>
                  <a:txBody>
                    <a:bodyPr/>
                    <a:lstStyle/>
                    <a:p>
                      <a:pPr marL="65405">
                        <a:spcBef>
                          <a:spcPts val="20"/>
                        </a:spcBef>
                        <a:buNone/>
                      </a:pPr>
                      <a:r>
                        <a:rPr lang="en-US" sz="1050">
                          <a:solidFill>
                            <a:schemeClr val="tx1"/>
                          </a:solidFill>
                          <a:effectLst/>
                        </a:rPr>
                        <a:t>16</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Niña 5</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marR="63500">
                        <a:lnSpc>
                          <a:spcPct val="105000"/>
                        </a:lnSpc>
                        <a:spcBef>
                          <a:spcPts val="20"/>
                        </a:spcBef>
                        <a:buNone/>
                      </a:pPr>
                      <a:r>
                        <a:rPr lang="es-ES" sz="1050" spc="10">
                          <a:solidFill>
                            <a:schemeClr val="tx1"/>
                          </a:solidFill>
                          <a:effectLst/>
                        </a:rPr>
                        <a:t>Porque pueden salir y comerse a alguien y si no están, alguien podría olvidarse de darles comida y luego podrían morir..</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D</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dirty="0">
                          <a:solidFill>
                            <a:schemeClr val="tx1"/>
                          </a:solidFill>
                          <a:effectLst/>
                        </a:rPr>
                        <a:t> </a:t>
                      </a:r>
                      <a:endParaRPr lang="es-GB" sz="105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2395706"/>
                  </a:ext>
                </a:extLst>
              </a:tr>
              <a:tr h="456629">
                <a:tc>
                  <a:txBody>
                    <a:bodyPr/>
                    <a:lstStyle/>
                    <a:p>
                      <a:pPr marL="65405">
                        <a:spcBef>
                          <a:spcPts val="20"/>
                        </a:spcBef>
                        <a:buNone/>
                      </a:pPr>
                      <a:r>
                        <a:rPr lang="en-US" sz="1050">
                          <a:solidFill>
                            <a:schemeClr val="tx1"/>
                          </a:solidFill>
                          <a:effectLst/>
                        </a:rPr>
                        <a:t>17</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Profesor</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marR="178435">
                        <a:lnSpc>
                          <a:spcPct val="105000"/>
                        </a:lnSpc>
                        <a:spcBef>
                          <a:spcPts val="20"/>
                        </a:spcBef>
                        <a:buNone/>
                      </a:pPr>
                      <a:r>
                        <a:rPr lang="es-ES" sz="1050" spc="10" dirty="0">
                          <a:solidFill>
                            <a:schemeClr val="tx1"/>
                          </a:solidFill>
                          <a:effectLst/>
                        </a:rPr>
                        <a:t>Okey, (nombre del niño) ¿qué piensas acerca de lo que (nombre de la niña) dijo?</a:t>
                      </a:r>
                      <a:endParaRPr lang="es-GB" sz="105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s-E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s-ES" sz="1050">
                          <a:solidFill>
                            <a:schemeClr val="tx1"/>
                          </a:solidFill>
                          <a:effectLst/>
                        </a:rPr>
                        <a:t> </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405">
                        <a:spcBef>
                          <a:spcPts val="20"/>
                        </a:spcBef>
                        <a:buNone/>
                      </a:pPr>
                      <a:r>
                        <a:rPr lang="en-US" sz="1050">
                          <a:solidFill>
                            <a:schemeClr val="tx1"/>
                          </a:solidFill>
                          <a:effectLst/>
                        </a:rPr>
                        <a:t>ID</a:t>
                      </a:r>
                      <a:endParaRPr lang="es-GB" sz="105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050" dirty="0">
                          <a:solidFill>
                            <a:schemeClr val="tx1"/>
                          </a:solidFill>
                          <a:effectLst/>
                        </a:rPr>
                        <a:t> </a:t>
                      </a:r>
                      <a:endParaRPr lang="es-GB" sz="105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6901682"/>
                  </a:ext>
                </a:extLst>
              </a:tr>
            </a:tbl>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5355216" y="2749176"/>
          <a:ext cx="4880608" cy="3602990"/>
        </p:xfrm>
        <a:graphic>
          <a:graphicData uri="http://schemas.openxmlformats.org/drawingml/2006/table">
            <a:tbl>
              <a:tblPr firstRow="1" bandRow="1">
                <a:tableStyleId>{2D5ABB26-0587-4C30-8999-92F81FD0307C}</a:tableStyleId>
              </a:tblPr>
              <a:tblGrid>
                <a:gridCol w="84455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731519">
                  <a:extLst>
                    <a:ext uri="{9D8B030D-6E8A-4147-A177-3AD203B41FA5}">
                      <a16:colId xmlns:a16="http://schemas.microsoft.com/office/drawing/2014/main" val="20002"/>
                    </a:ext>
                  </a:extLst>
                </a:gridCol>
                <a:gridCol w="737869">
                  <a:extLst>
                    <a:ext uri="{9D8B030D-6E8A-4147-A177-3AD203B41FA5}">
                      <a16:colId xmlns:a16="http://schemas.microsoft.com/office/drawing/2014/main" val="20003"/>
                    </a:ext>
                  </a:extLst>
                </a:gridCol>
                <a:gridCol w="73787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600075">
                <a:tc>
                  <a:txBody>
                    <a:bodyPr/>
                    <a:lstStyle/>
                    <a:p>
                      <a:pPr marL="232410" marR="111125" indent="-113664">
                        <a:lnSpc>
                          <a:spcPct val="120000"/>
                        </a:lnSpc>
                        <a:spcBef>
                          <a:spcPts val="340"/>
                        </a:spcBef>
                      </a:pPr>
                      <a:r>
                        <a:rPr sz="1000" b="1" spc="-65" dirty="0">
                          <a:latin typeface="Arial"/>
                          <a:cs typeface="Arial"/>
                        </a:rPr>
                        <a:t>Ventana</a:t>
                      </a:r>
                      <a:r>
                        <a:rPr sz="1000" b="1" dirty="0">
                          <a:latin typeface="Arial"/>
                          <a:cs typeface="Arial"/>
                        </a:rPr>
                        <a:t> </a:t>
                      </a:r>
                      <a:r>
                        <a:rPr sz="1000" b="1" spc="-65" dirty="0">
                          <a:latin typeface="Arial"/>
                          <a:cs typeface="Arial"/>
                        </a:rPr>
                        <a:t>de </a:t>
                      </a:r>
                      <a:r>
                        <a:rPr sz="1000" b="1" spc="-10" dirty="0">
                          <a:latin typeface="Arial"/>
                          <a:cs typeface="Arial"/>
                        </a:rPr>
                        <a:t>tiempo</a:t>
                      </a:r>
                      <a:endParaRPr sz="1000">
                        <a:latin typeface="Arial"/>
                        <a:cs typeface="Arial"/>
                      </a:endParaRPr>
                    </a:p>
                  </a:txBody>
                  <a:tcPr marL="0" marR="0" marT="4318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222885" marR="215265" indent="12700">
                        <a:lnSpc>
                          <a:spcPct val="120000"/>
                        </a:lnSpc>
                        <a:spcBef>
                          <a:spcPts val="340"/>
                        </a:spcBef>
                      </a:pPr>
                      <a:r>
                        <a:rPr sz="1000" b="1" spc="-65" dirty="0">
                          <a:latin typeface="Arial"/>
                          <a:cs typeface="Arial"/>
                        </a:rPr>
                        <a:t>Docente </a:t>
                      </a:r>
                      <a:r>
                        <a:rPr sz="1000" b="1" spc="-70" dirty="0">
                          <a:latin typeface="Arial"/>
                          <a:cs typeface="Arial"/>
                        </a:rPr>
                        <a:t>presente</a:t>
                      </a:r>
                      <a:endParaRPr sz="1000">
                        <a:latin typeface="Arial"/>
                        <a:cs typeface="Arial"/>
                      </a:endParaRPr>
                    </a:p>
                  </a:txBody>
                  <a:tcPr marL="0" marR="0" marT="4318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gridSpan="2">
                  <a:txBody>
                    <a:bodyPr/>
                    <a:lstStyle/>
                    <a:p>
                      <a:pPr algn="ctr">
                        <a:lnSpc>
                          <a:spcPct val="100000"/>
                        </a:lnSpc>
                        <a:spcBef>
                          <a:spcPts val="270"/>
                        </a:spcBef>
                      </a:pPr>
                      <a:r>
                        <a:rPr sz="1000" b="1" spc="-75" dirty="0">
                          <a:latin typeface="Arial"/>
                          <a:cs typeface="Arial"/>
                        </a:rPr>
                        <a:t>Estudiante</a:t>
                      </a:r>
                      <a:r>
                        <a:rPr sz="1000" b="1" spc="-5" dirty="0">
                          <a:latin typeface="Arial"/>
                          <a:cs typeface="Arial"/>
                        </a:rPr>
                        <a:t> </a:t>
                      </a:r>
                      <a:r>
                        <a:rPr sz="1000" b="1" spc="-25" dirty="0">
                          <a:latin typeface="Arial"/>
                          <a:cs typeface="Arial"/>
                        </a:rPr>
                        <a:t>1:</a:t>
                      </a:r>
                      <a:endParaRPr sz="1000" dirty="0">
                        <a:latin typeface="Arial"/>
                        <a:cs typeface="Arial"/>
                      </a:endParaRPr>
                    </a:p>
                    <a:p>
                      <a:pPr algn="ctr">
                        <a:lnSpc>
                          <a:spcPct val="100000"/>
                        </a:lnSpc>
                        <a:spcBef>
                          <a:spcPts val="865"/>
                        </a:spcBef>
                      </a:pPr>
                      <a:r>
                        <a:rPr sz="1000" b="1" spc="-10" dirty="0">
                          <a:latin typeface="Arial"/>
                          <a:cs typeface="Arial"/>
                        </a:rPr>
                        <a:t>[nombre]</a:t>
                      </a:r>
                      <a:endParaRPr sz="1000" dirty="0">
                        <a:latin typeface="Arial"/>
                        <a:cs typeface="Arial"/>
                      </a:endParaRPr>
                    </a:p>
                  </a:txBody>
                  <a:tcPr marL="0" marR="0" marT="3429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gridSpan="2">
                  <a:txBody>
                    <a:bodyPr/>
                    <a:lstStyle/>
                    <a:p>
                      <a:pPr algn="ctr">
                        <a:lnSpc>
                          <a:spcPct val="100000"/>
                        </a:lnSpc>
                        <a:spcBef>
                          <a:spcPts val="270"/>
                        </a:spcBef>
                      </a:pPr>
                      <a:r>
                        <a:rPr sz="1000" b="1" spc="-75" dirty="0">
                          <a:latin typeface="Arial"/>
                          <a:cs typeface="Arial"/>
                        </a:rPr>
                        <a:t>Estudiante</a:t>
                      </a:r>
                      <a:r>
                        <a:rPr sz="1000" b="1" spc="-5" dirty="0">
                          <a:latin typeface="Arial"/>
                          <a:cs typeface="Arial"/>
                        </a:rPr>
                        <a:t> </a:t>
                      </a:r>
                      <a:r>
                        <a:rPr sz="1000" b="1" spc="-25" dirty="0">
                          <a:latin typeface="Arial"/>
                          <a:cs typeface="Arial"/>
                        </a:rPr>
                        <a:t>2:</a:t>
                      </a:r>
                      <a:endParaRPr sz="1000">
                        <a:latin typeface="Arial"/>
                        <a:cs typeface="Arial"/>
                      </a:endParaRPr>
                    </a:p>
                    <a:p>
                      <a:pPr algn="ctr">
                        <a:lnSpc>
                          <a:spcPct val="100000"/>
                        </a:lnSpc>
                        <a:spcBef>
                          <a:spcPts val="865"/>
                        </a:spcBef>
                      </a:pPr>
                      <a:r>
                        <a:rPr sz="1000" b="1" spc="-10" dirty="0">
                          <a:latin typeface="Arial"/>
                          <a:cs typeface="Arial"/>
                        </a:rPr>
                        <a:t>[nombre]</a:t>
                      </a:r>
                      <a:endParaRPr sz="1000">
                        <a:latin typeface="Arial"/>
                        <a:cs typeface="Arial"/>
                      </a:endParaRPr>
                    </a:p>
                  </a:txBody>
                  <a:tcPr marL="0" marR="0" marT="3429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0"/>
                  </a:ext>
                </a:extLst>
              </a:tr>
              <a:tr h="487045">
                <a:tc>
                  <a:txBody>
                    <a:bodyPr/>
                    <a:lstStyle/>
                    <a:p>
                      <a:pPr marL="0" algn="l" rtl="0">
                        <a:lnSpc>
                          <a:spcPct val="100000"/>
                        </a:lnSpc>
                      </a:pPr>
                      <a:endParaRPr sz="11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844"/>
                        </a:spcBef>
                      </a:pPr>
                      <a:r>
                        <a:rPr sz="1000" b="1" spc="-50" dirty="0">
                          <a:latin typeface="Arial"/>
                          <a:cs typeface="Arial"/>
                        </a:rPr>
                        <a:t>R</a:t>
                      </a:r>
                      <a:endParaRPr sz="1000">
                        <a:latin typeface="Arial"/>
                        <a:cs typeface="Arial"/>
                      </a:endParaRPr>
                    </a:p>
                  </a:txBody>
                  <a:tcPr marL="0" marR="0" marT="10731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1270" algn="ctr">
                        <a:lnSpc>
                          <a:spcPct val="100000"/>
                        </a:lnSpc>
                        <a:spcBef>
                          <a:spcPts val="844"/>
                        </a:spcBef>
                      </a:pPr>
                      <a:r>
                        <a:rPr sz="1000" b="1" spc="-50" dirty="0">
                          <a:latin typeface="Arial"/>
                          <a:cs typeface="Arial"/>
                        </a:rPr>
                        <a:t>D</a:t>
                      </a:r>
                      <a:endParaRPr sz="1000">
                        <a:latin typeface="Arial"/>
                        <a:cs typeface="Arial"/>
                      </a:endParaRPr>
                    </a:p>
                  </a:txBody>
                  <a:tcPr marL="0" marR="0" marT="10731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844"/>
                        </a:spcBef>
                      </a:pPr>
                      <a:r>
                        <a:rPr sz="1000" b="1" spc="-50" dirty="0">
                          <a:latin typeface="Arial"/>
                          <a:cs typeface="Arial"/>
                        </a:rPr>
                        <a:t>R</a:t>
                      </a:r>
                      <a:endParaRPr sz="1000">
                        <a:latin typeface="Arial"/>
                        <a:cs typeface="Arial"/>
                      </a:endParaRPr>
                    </a:p>
                  </a:txBody>
                  <a:tcPr marL="0" marR="0" marT="10731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844"/>
                        </a:spcBef>
                      </a:pPr>
                      <a:r>
                        <a:rPr sz="1000" b="1" spc="-50" dirty="0">
                          <a:latin typeface="Arial"/>
                          <a:cs typeface="Arial"/>
                        </a:rPr>
                        <a:t>D</a:t>
                      </a:r>
                      <a:endParaRPr sz="1000">
                        <a:latin typeface="Arial"/>
                        <a:cs typeface="Arial"/>
                      </a:endParaRPr>
                    </a:p>
                  </a:txBody>
                  <a:tcPr marL="0" marR="0" marT="10731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420370">
                <a:tc>
                  <a:txBody>
                    <a:bodyPr/>
                    <a:lstStyle/>
                    <a:p>
                      <a:pPr marL="36195">
                        <a:lnSpc>
                          <a:spcPct val="100000"/>
                        </a:lnSpc>
                        <a:spcBef>
                          <a:spcPts val="270"/>
                        </a:spcBef>
                      </a:pPr>
                      <a:r>
                        <a:rPr sz="1000" spc="-50" dirty="0">
                          <a:latin typeface="Arial"/>
                          <a:cs typeface="Arial"/>
                        </a:rPr>
                        <a:t>1</a:t>
                      </a:r>
                      <a:endParaRPr sz="1000">
                        <a:latin typeface="Arial"/>
                        <a:cs typeface="Arial"/>
                      </a:endParaRPr>
                    </a:p>
                  </a:txBody>
                  <a:tcPr marL="0" marR="0" marT="3429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417195">
                <a:tc>
                  <a:txBody>
                    <a:bodyPr/>
                    <a:lstStyle/>
                    <a:p>
                      <a:pPr marL="36195">
                        <a:lnSpc>
                          <a:spcPct val="100000"/>
                        </a:lnSpc>
                        <a:spcBef>
                          <a:spcPts val="270"/>
                        </a:spcBef>
                      </a:pPr>
                      <a:r>
                        <a:rPr sz="1000" spc="-50" dirty="0">
                          <a:latin typeface="Arial"/>
                          <a:cs typeface="Arial"/>
                        </a:rPr>
                        <a:t>2</a:t>
                      </a:r>
                      <a:endParaRPr sz="1000">
                        <a:latin typeface="Arial"/>
                        <a:cs typeface="Arial"/>
                      </a:endParaRPr>
                    </a:p>
                  </a:txBody>
                  <a:tcPr marL="0" marR="0" marT="3429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r h="420370">
                <a:tc>
                  <a:txBody>
                    <a:bodyPr/>
                    <a:lstStyle/>
                    <a:p>
                      <a:pPr marL="36195">
                        <a:lnSpc>
                          <a:spcPct val="100000"/>
                        </a:lnSpc>
                        <a:spcBef>
                          <a:spcPts val="270"/>
                        </a:spcBef>
                      </a:pPr>
                      <a:r>
                        <a:rPr sz="1000" spc="-50" dirty="0">
                          <a:latin typeface="Arial"/>
                          <a:cs typeface="Arial"/>
                        </a:rPr>
                        <a:t>3</a:t>
                      </a:r>
                      <a:endParaRPr sz="1000">
                        <a:latin typeface="Arial"/>
                        <a:cs typeface="Arial"/>
                      </a:endParaRPr>
                    </a:p>
                  </a:txBody>
                  <a:tcPr marL="0" marR="0" marT="3429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4"/>
                  </a:ext>
                </a:extLst>
              </a:tr>
              <a:tr h="420370">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5"/>
                  </a:ext>
                </a:extLst>
              </a:tr>
              <a:tr h="417195">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6"/>
                  </a:ext>
                </a:extLst>
              </a:tr>
              <a:tr h="420370">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0" algn="l" rtl="0">
                        <a:lnSpc>
                          <a:spcPct val="100000"/>
                        </a:lnSpc>
                      </a:pPr>
                      <a:endParaRPr sz="11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7"/>
                  </a:ext>
                </a:extLst>
              </a:tr>
            </a:tbl>
          </a:graphicData>
        </a:graphic>
      </p:graphicFrame>
      <p:sp>
        <p:nvSpPr>
          <p:cNvPr id="3" name="object 3"/>
          <p:cNvSpPr/>
          <p:nvPr/>
        </p:nvSpPr>
        <p:spPr>
          <a:xfrm>
            <a:off x="341001" y="657225"/>
            <a:ext cx="4701540" cy="6424295"/>
          </a:xfrm>
          <a:custGeom>
            <a:avLst/>
            <a:gdLst/>
            <a:ahLst/>
            <a:cxnLst/>
            <a:rect l="l" t="t" r="r" b="b"/>
            <a:pathLst>
              <a:path w="4701540" h="6424295">
                <a:moveTo>
                  <a:pt x="0" y="0"/>
                </a:moveTo>
                <a:lnTo>
                  <a:pt x="4701286" y="0"/>
                </a:lnTo>
                <a:lnTo>
                  <a:pt x="4701286" y="6424041"/>
                </a:lnTo>
                <a:lnTo>
                  <a:pt x="0" y="6424041"/>
                </a:lnTo>
                <a:lnTo>
                  <a:pt x="0" y="0"/>
                </a:lnTo>
                <a:close/>
              </a:path>
            </a:pathLst>
          </a:custGeom>
          <a:ln w="31750">
            <a:solidFill>
              <a:srgbClr val="2791A6"/>
            </a:solidFill>
          </a:ln>
        </p:spPr>
        <p:txBody>
          <a:bodyPr wrap="square" lIns="0" tIns="0" rIns="0" bIns="0" rtlCol="0"/>
          <a:lstStyle/>
          <a:p>
            <a:endParaRPr/>
          </a:p>
        </p:txBody>
      </p:sp>
      <p:sp>
        <p:nvSpPr>
          <p:cNvPr id="4" name="object 4"/>
          <p:cNvSpPr txBox="1"/>
          <p:nvPr/>
        </p:nvSpPr>
        <p:spPr>
          <a:xfrm>
            <a:off x="426090" y="733425"/>
            <a:ext cx="4494530" cy="5091394"/>
          </a:xfrm>
          <a:prstGeom prst="rect">
            <a:avLst/>
          </a:prstGeom>
        </p:spPr>
        <p:txBody>
          <a:bodyPr vert="horz" wrap="square" lIns="0" tIns="11430" rIns="0" bIns="0" rtlCol="0">
            <a:spAutoFit/>
          </a:bodyPr>
          <a:lstStyle/>
          <a:p>
            <a:pPr marL="12700">
              <a:lnSpc>
                <a:spcPct val="100000"/>
              </a:lnSpc>
              <a:spcBef>
                <a:spcPts val="90"/>
              </a:spcBef>
            </a:pPr>
            <a:r>
              <a:rPr sz="1400" b="1" spc="-135" dirty="0">
                <a:latin typeface="Arial"/>
                <a:cs typeface="Arial"/>
              </a:rPr>
              <a:t>2B:</a:t>
            </a:r>
            <a:r>
              <a:rPr sz="1400" b="1" spc="-50" dirty="0">
                <a:latin typeface="Arial"/>
                <a:cs typeface="Arial"/>
              </a:rPr>
              <a:t> </a:t>
            </a:r>
            <a:r>
              <a:rPr sz="1400" b="1" spc="-110" dirty="0">
                <a:latin typeface="Arial"/>
                <a:cs typeface="Arial"/>
              </a:rPr>
              <a:t>codificación</a:t>
            </a:r>
            <a:r>
              <a:rPr sz="1400" b="1" spc="-50" dirty="0">
                <a:latin typeface="Arial"/>
                <a:cs typeface="Arial"/>
              </a:rPr>
              <a:t> </a:t>
            </a:r>
            <a:r>
              <a:rPr sz="1400" b="1" spc="-95" dirty="0">
                <a:latin typeface="Arial"/>
                <a:cs typeface="Arial"/>
              </a:rPr>
              <a:t>de</a:t>
            </a:r>
            <a:r>
              <a:rPr sz="1400" b="1" spc="-50" dirty="0">
                <a:latin typeface="Arial"/>
                <a:cs typeface="Arial"/>
              </a:rPr>
              <a:t> </a:t>
            </a:r>
            <a:r>
              <a:rPr sz="1400" b="1" spc="-105" dirty="0">
                <a:latin typeface="Arial"/>
                <a:cs typeface="Arial"/>
              </a:rPr>
              <a:t>muestra</a:t>
            </a:r>
            <a:r>
              <a:rPr sz="1400" b="1" spc="-45" dirty="0">
                <a:latin typeface="Arial"/>
                <a:cs typeface="Arial"/>
              </a:rPr>
              <a:t> </a:t>
            </a:r>
            <a:r>
              <a:rPr sz="1400" b="1" spc="-95" dirty="0">
                <a:latin typeface="Arial"/>
                <a:cs typeface="Arial"/>
              </a:rPr>
              <a:t>de</a:t>
            </a:r>
            <a:r>
              <a:rPr sz="1400" b="1" spc="-50" dirty="0">
                <a:latin typeface="Arial"/>
                <a:cs typeface="Arial"/>
              </a:rPr>
              <a:t> </a:t>
            </a:r>
            <a:r>
              <a:rPr sz="1400" b="1" spc="-75" dirty="0">
                <a:latin typeface="Arial"/>
                <a:cs typeface="Arial"/>
              </a:rPr>
              <a:t>tiempo</a:t>
            </a:r>
            <a:r>
              <a:rPr sz="1400" b="1" spc="-50" dirty="0">
                <a:latin typeface="Arial"/>
                <a:cs typeface="Arial"/>
              </a:rPr>
              <a:t> </a:t>
            </a:r>
            <a:r>
              <a:rPr sz="1400" b="1" spc="-105" dirty="0">
                <a:latin typeface="Arial"/>
                <a:cs typeface="Arial"/>
              </a:rPr>
              <a:t>para</a:t>
            </a:r>
            <a:r>
              <a:rPr sz="1400" b="1" spc="-50" dirty="0">
                <a:latin typeface="Arial"/>
                <a:cs typeface="Arial"/>
              </a:rPr>
              <a:t> </a:t>
            </a:r>
            <a:r>
              <a:rPr sz="1400" b="1" spc="-75" dirty="0">
                <a:latin typeface="Arial"/>
                <a:cs typeface="Arial"/>
              </a:rPr>
              <a:t>trabajo</a:t>
            </a:r>
            <a:r>
              <a:rPr sz="1400" b="1" spc="-45" dirty="0">
                <a:latin typeface="Arial"/>
                <a:cs typeface="Arial"/>
              </a:rPr>
              <a:t> </a:t>
            </a:r>
            <a:r>
              <a:rPr sz="1400" b="1" spc="-100" dirty="0">
                <a:latin typeface="Arial"/>
                <a:cs typeface="Arial"/>
              </a:rPr>
              <a:t>en</a:t>
            </a:r>
            <a:r>
              <a:rPr sz="1400" b="1" spc="-50" dirty="0">
                <a:latin typeface="Arial"/>
                <a:cs typeface="Arial"/>
              </a:rPr>
              <a:t> </a:t>
            </a:r>
            <a:r>
              <a:rPr sz="1400" b="1" spc="-45" dirty="0">
                <a:latin typeface="Arial"/>
                <a:cs typeface="Arial"/>
              </a:rPr>
              <a:t>grupo</a:t>
            </a:r>
            <a:endParaRPr sz="1400" dirty="0">
              <a:latin typeface="Arial"/>
              <a:cs typeface="Arial"/>
            </a:endParaRPr>
          </a:p>
          <a:p>
            <a:pPr algn="just">
              <a:lnSpc>
                <a:spcPct val="115000"/>
              </a:lnSpc>
            </a:pPr>
            <a:r>
              <a:rPr lang="es-ES"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Analizar "muestras de tiempo" es una técnica muy utilizada por los investigadores que consiste en muestrear las interacciones según intervalos regulares de tiempo en lugar de registrar una clase o actividad completa. De este modo, no se anota todo sino que se obtiene una visión general de lo que ocurre. También reduce la demanda de codificación en directo, ya que las ventanas de observación son cortas.</a:t>
            </a:r>
            <a:endParaRPr lang="en-GB" sz="120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12700">
              <a:lnSpc>
                <a:spcPct val="100000"/>
              </a:lnSpc>
              <a:spcBef>
                <a:spcPts val="910"/>
              </a:spcBef>
            </a:pPr>
            <a:r>
              <a:rPr sz="1200" spc="-65" dirty="0" err="1">
                <a:latin typeface="Arial"/>
                <a:cs typeface="Arial"/>
              </a:rPr>
              <a:t>Notas</a:t>
            </a:r>
            <a:r>
              <a:rPr sz="1200" spc="-55" dirty="0">
                <a:latin typeface="Arial"/>
                <a:cs typeface="Arial"/>
              </a:rPr>
              <a:t> </a:t>
            </a:r>
            <a:r>
              <a:rPr sz="1200" spc="-50" dirty="0">
                <a:latin typeface="Arial"/>
                <a:cs typeface="Arial"/>
              </a:rPr>
              <a:t>de</a:t>
            </a:r>
            <a:r>
              <a:rPr sz="1200" spc="-55" dirty="0">
                <a:latin typeface="Arial"/>
                <a:cs typeface="Arial"/>
              </a:rPr>
              <a:t> </a:t>
            </a:r>
            <a:r>
              <a:rPr sz="1200" spc="-10" dirty="0">
                <a:latin typeface="Arial"/>
                <a:cs typeface="Arial"/>
              </a:rPr>
              <a:t>orientación:</a:t>
            </a:r>
            <a:endParaRPr sz="1200" dirty="0">
              <a:latin typeface="Arial"/>
              <a:cs typeface="Arial"/>
            </a:endParaRPr>
          </a:p>
          <a:p>
            <a:pPr marL="223838" lvl="0" indent="-122238">
              <a:spcAft>
                <a:spcPts val="600"/>
              </a:spcAft>
              <a:buFont typeface="Arial" panose="020B0604020202020204" pitchFamily="34" charset="0"/>
              <a:buChar char="●"/>
            </a:pPr>
            <a:r>
              <a:rPr lang="es-CL"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Las observaciones tienen una fase "activa" y otra "de reposo". Cada fase activa es la ventana de tiempo en la que se anotan los códigos sobre lo escuchado.</a:t>
            </a:r>
            <a:endParaRPr lang="en-GB" sz="12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223838" lvl="0" indent="-122238">
              <a:spcAft>
                <a:spcPts val="600"/>
              </a:spcAft>
              <a:buFont typeface="Arial" panose="020B0604020202020204" pitchFamily="34" charset="0"/>
              <a:buChar char="●"/>
            </a:pPr>
            <a:r>
              <a:rPr lang="es-CL" sz="1200" dirty="0">
                <a:effectLst/>
                <a:latin typeface="Arial" panose="020B0604020202020204" pitchFamily="34" charset="0"/>
                <a:ea typeface="Calibri" panose="020F0502020204030204" pitchFamily="34" charset="0"/>
              </a:rPr>
              <a:t>Puede decidir cuánto tiempo dura la ventana de observación, pero deben ser cortas para asegurar que la observación no es demasiado exigente</a:t>
            </a:r>
            <a:r>
              <a:rPr lang="en-GB" sz="1200" spc="-45" dirty="0">
                <a:latin typeface="Arial"/>
                <a:cs typeface="Arial"/>
              </a:rPr>
              <a:t>;</a:t>
            </a:r>
            <a:r>
              <a:rPr lang="en-GB" sz="1200" spc="-65" dirty="0">
                <a:latin typeface="Arial"/>
                <a:cs typeface="Arial"/>
              </a:rPr>
              <a:t> </a:t>
            </a:r>
            <a:r>
              <a:rPr lang="es-CL" sz="1200" dirty="0">
                <a:effectLst/>
                <a:latin typeface="Arial" panose="020B0604020202020204" pitchFamily="34" charset="0"/>
                <a:ea typeface="Calibri" panose="020F0502020204030204" pitchFamily="34" charset="0"/>
              </a:rPr>
              <a:t>por ejemplo, cada ventana podría ser de 1 minuto: 40 segundos para la observación cercana y la codificación simultánea y 20 segundos para el descanso.</a:t>
            </a:r>
            <a:r>
              <a:rPr lang="en-GB" sz="1200" dirty="0">
                <a:effectLst/>
              </a:rPr>
              <a:t> </a:t>
            </a:r>
          </a:p>
          <a:p>
            <a:pPr marL="223838" lvl="0" indent="-122238">
              <a:spcAft>
                <a:spcPts val="600"/>
              </a:spcAft>
              <a:buFont typeface="Arial" panose="020B0604020202020204" pitchFamily="34" charset="0"/>
              <a:buChar char="●"/>
            </a:pPr>
            <a:r>
              <a:rPr lang="es-CL"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Marque la casilla de codificación correspondiente si el alumno utiliza ese código durante la ventana de observación.</a:t>
            </a:r>
            <a:endParaRPr lang="en-GB" sz="120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223838" lvl="0" indent="-122238">
              <a:spcAft>
                <a:spcPts val="600"/>
              </a:spcAft>
              <a:buFont typeface="Arial" panose="020B0604020202020204" pitchFamily="34" charset="0"/>
              <a:buChar char="●"/>
            </a:pPr>
            <a:r>
              <a:rPr lang="es-CL"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En lugar de marcar, podría optar por contar cada vez que el alumno utiliza el código, pero tenga en cuenta que esto es más difícil de hacer.</a:t>
            </a:r>
            <a:endParaRPr sz="1200" dirty="0">
              <a:latin typeface="Arial"/>
              <a:cs typeface="Arial"/>
            </a:endParaRPr>
          </a:p>
          <a:p>
            <a:pPr marL="223838" lvl="0" indent="-122238">
              <a:spcAft>
                <a:spcPts val="600"/>
              </a:spcAft>
              <a:buFont typeface="Arial" panose="020B0604020202020204" pitchFamily="34" charset="0"/>
              <a:buChar char="●"/>
            </a:pPr>
            <a:r>
              <a:rPr lang="es-CL"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Puede optar por grabar en vídeo la interacción como "copia de seguridad" para verla más tarde</a:t>
            </a:r>
            <a:r>
              <a:rPr lang="es-C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a:t>
            </a:r>
            <a:endParaRPr lang="en-GB" sz="120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sp>
        <p:nvSpPr>
          <p:cNvPr id="5" name="object 5"/>
          <p:cNvSpPr txBox="1"/>
          <p:nvPr/>
        </p:nvSpPr>
        <p:spPr>
          <a:xfrm>
            <a:off x="426090" y="6143625"/>
            <a:ext cx="4404995" cy="766445"/>
          </a:xfrm>
          <a:prstGeom prst="rect">
            <a:avLst/>
          </a:prstGeom>
        </p:spPr>
        <p:txBody>
          <a:bodyPr vert="horz" wrap="square" lIns="0" tIns="12700" rIns="0" bIns="0" rtlCol="0">
            <a:spAutoFit/>
          </a:bodyPr>
          <a:lstStyle/>
          <a:p>
            <a:pPr marL="12700" marR="589280" indent="378460">
              <a:lnSpc>
                <a:spcPct val="121700"/>
              </a:lnSpc>
              <a:spcBef>
                <a:spcPts val="100"/>
              </a:spcBef>
            </a:pPr>
            <a:r>
              <a:rPr sz="1200" b="1" spc="-85" dirty="0">
                <a:latin typeface="Arial"/>
                <a:cs typeface="Arial"/>
              </a:rPr>
              <a:t>Una</a:t>
            </a:r>
            <a:r>
              <a:rPr sz="1200" b="1" spc="-40" dirty="0">
                <a:latin typeface="Arial"/>
                <a:cs typeface="Arial"/>
              </a:rPr>
              <a:t> </a:t>
            </a:r>
            <a:r>
              <a:rPr sz="1200" b="1" spc="-60" dirty="0">
                <a:latin typeface="Arial"/>
                <a:cs typeface="Arial"/>
              </a:rPr>
              <a:t>plantilla</a:t>
            </a:r>
            <a:r>
              <a:rPr sz="1200" b="1" spc="-35" dirty="0">
                <a:latin typeface="Arial"/>
                <a:cs typeface="Arial"/>
              </a:rPr>
              <a:t> </a:t>
            </a:r>
            <a:r>
              <a:rPr sz="1200" b="1" spc="-85" dirty="0">
                <a:latin typeface="Arial"/>
                <a:cs typeface="Arial"/>
              </a:rPr>
              <a:t>de</a:t>
            </a:r>
            <a:r>
              <a:rPr sz="1200" b="1" spc="-35" dirty="0">
                <a:latin typeface="Arial"/>
                <a:cs typeface="Arial"/>
              </a:rPr>
              <a:t> </a:t>
            </a:r>
            <a:r>
              <a:rPr sz="1200" b="1" spc="-85" dirty="0">
                <a:latin typeface="Arial"/>
                <a:cs typeface="Arial"/>
              </a:rPr>
              <a:t>muestreo</a:t>
            </a:r>
            <a:r>
              <a:rPr sz="1200" b="1" spc="-35" dirty="0">
                <a:latin typeface="Arial"/>
                <a:cs typeface="Arial"/>
              </a:rPr>
              <a:t> </a:t>
            </a:r>
            <a:r>
              <a:rPr sz="1200" b="1" spc="-85" dirty="0">
                <a:latin typeface="Arial"/>
                <a:cs typeface="Arial"/>
              </a:rPr>
              <a:t>de</a:t>
            </a:r>
            <a:r>
              <a:rPr sz="1200" b="1" spc="-35" dirty="0">
                <a:latin typeface="Arial"/>
                <a:cs typeface="Arial"/>
              </a:rPr>
              <a:t> </a:t>
            </a:r>
            <a:r>
              <a:rPr sz="1200" b="1" spc="-70" dirty="0">
                <a:latin typeface="Arial"/>
                <a:cs typeface="Arial"/>
              </a:rPr>
              <a:t>tiempo</a:t>
            </a:r>
            <a:r>
              <a:rPr sz="1200" b="1" spc="-35" dirty="0">
                <a:latin typeface="Arial"/>
                <a:cs typeface="Arial"/>
              </a:rPr>
              <a:t> </a:t>
            </a:r>
            <a:r>
              <a:rPr sz="1200" b="1" spc="-105" dirty="0">
                <a:latin typeface="Arial"/>
                <a:cs typeface="Arial"/>
              </a:rPr>
              <a:t>descargable</a:t>
            </a:r>
            <a:r>
              <a:rPr sz="1200" b="1" spc="-35" dirty="0">
                <a:latin typeface="Arial"/>
                <a:cs typeface="Arial"/>
              </a:rPr>
              <a:t> </a:t>
            </a:r>
            <a:r>
              <a:rPr sz="1200" b="1" spc="-50" dirty="0">
                <a:latin typeface="Arial"/>
                <a:cs typeface="Arial"/>
              </a:rPr>
              <a:t>está </a:t>
            </a:r>
            <a:r>
              <a:rPr sz="1200" b="1" spc="-95" dirty="0">
                <a:latin typeface="Arial"/>
                <a:cs typeface="Arial"/>
              </a:rPr>
              <a:t>disponible</a:t>
            </a:r>
            <a:r>
              <a:rPr sz="1200" b="1" spc="-30" dirty="0">
                <a:latin typeface="Arial"/>
                <a:cs typeface="Arial"/>
              </a:rPr>
              <a:t> </a:t>
            </a:r>
            <a:r>
              <a:rPr sz="1200" b="1" spc="-85" dirty="0">
                <a:latin typeface="Arial"/>
                <a:cs typeface="Arial"/>
              </a:rPr>
              <a:t>en</a:t>
            </a:r>
            <a:r>
              <a:rPr sz="1200" b="1" spc="-30" dirty="0">
                <a:latin typeface="Arial"/>
                <a:cs typeface="Arial"/>
              </a:rPr>
              <a:t> </a:t>
            </a:r>
            <a:r>
              <a:rPr sz="1200" b="1" spc="-90" dirty="0">
                <a:latin typeface="Arial"/>
                <a:cs typeface="Arial"/>
              </a:rPr>
              <a:t>nuestro</a:t>
            </a:r>
            <a:r>
              <a:rPr sz="1200" b="1" spc="-25" dirty="0">
                <a:latin typeface="Arial"/>
                <a:cs typeface="Arial"/>
              </a:rPr>
              <a:t> </a:t>
            </a:r>
            <a:r>
              <a:rPr sz="1200" b="1" spc="-75" dirty="0">
                <a:latin typeface="Arial"/>
                <a:cs typeface="Arial"/>
              </a:rPr>
              <a:t>sitio</a:t>
            </a:r>
            <a:r>
              <a:rPr sz="1200" b="1" spc="-30" dirty="0">
                <a:latin typeface="Arial"/>
                <a:cs typeface="Arial"/>
              </a:rPr>
              <a:t> </a:t>
            </a:r>
            <a:r>
              <a:rPr sz="1200" b="1" spc="-20" dirty="0">
                <a:latin typeface="Arial"/>
                <a:cs typeface="Arial"/>
              </a:rPr>
              <a:t>web.</a:t>
            </a:r>
            <a:endParaRPr sz="1200" dirty="0">
              <a:latin typeface="Arial"/>
              <a:cs typeface="Arial"/>
            </a:endParaRPr>
          </a:p>
          <a:p>
            <a:pPr marL="12700">
              <a:lnSpc>
                <a:spcPct val="100000"/>
              </a:lnSpc>
              <a:spcBef>
                <a:spcPts val="885"/>
              </a:spcBef>
            </a:pPr>
            <a:r>
              <a:rPr sz="1200" spc="-130" dirty="0">
                <a:latin typeface="Arial"/>
                <a:cs typeface="Arial"/>
              </a:rPr>
              <a:t>En</a:t>
            </a:r>
            <a:r>
              <a:rPr sz="1200" spc="-45" dirty="0">
                <a:latin typeface="Arial"/>
                <a:cs typeface="Arial"/>
              </a:rPr>
              <a:t> </a:t>
            </a:r>
            <a:r>
              <a:rPr sz="1200" spc="-50" dirty="0">
                <a:latin typeface="Arial"/>
                <a:cs typeface="Arial"/>
              </a:rPr>
              <a:t>la</a:t>
            </a:r>
            <a:r>
              <a:rPr sz="1200" spc="-45" dirty="0">
                <a:latin typeface="Arial"/>
                <a:cs typeface="Arial"/>
              </a:rPr>
              <a:t> </a:t>
            </a:r>
            <a:r>
              <a:rPr sz="1200" spc="-60" dirty="0">
                <a:latin typeface="Arial"/>
                <a:cs typeface="Arial"/>
              </a:rPr>
              <a:t>página</a:t>
            </a:r>
            <a:r>
              <a:rPr sz="1200" spc="-40" dirty="0">
                <a:latin typeface="Arial"/>
                <a:cs typeface="Arial"/>
              </a:rPr>
              <a:t> </a:t>
            </a:r>
            <a:r>
              <a:rPr sz="1200" spc="-45" dirty="0">
                <a:latin typeface="Arial"/>
                <a:cs typeface="Arial"/>
              </a:rPr>
              <a:t>siguiente </a:t>
            </a:r>
            <a:r>
              <a:rPr sz="1200" spc="-50" dirty="0">
                <a:latin typeface="Arial"/>
                <a:cs typeface="Arial"/>
              </a:rPr>
              <a:t>puede</a:t>
            </a:r>
            <a:r>
              <a:rPr sz="1200" spc="-40" dirty="0">
                <a:latin typeface="Arial"/>
                <a:cs typeface="Arial"/>
              </a:rPr>
              <a:t> ver</a:t>
            </a:r>
            <a:r>
              <a:rPr sz="1200" spc="-45" dirty="0">
                <a:latin typeface="Arial"/>
                <a:cs typeface="Arial"/>
              </a:rPr>
              <a:t> </a:t>
            </a:r>
            <a:r>
              <a:rPr sz="1200" spc="-40" dirty="0">
                <a:latin typeface="Arial"/>
                <a:cs typeface="Arial"/>
              </a:rPr>
              <a:t>un </a:t>
            </a:r>
            <a:r>
              <a:rPr sz="1200" spc="-35" dirty="0">
                <a:latin typeface="Arial"/>
                <a:cs typeface="Arial"/>
              </a:rPr>
              <a:t>ejemplo</a:t>
            </a:r>
            <a:r>
              <a:rPr sz="1200" spc="-45" dirty="0">
                <a:latin typeface="Arial"/>
                <a:cs typeface="Arial"/>
              </a:rPr>
              <a:t> </a:t>
            </a:r>
            <a:r>
              <a:rPr sz="1200" spc="-50" dirty="0">
                <a:latin typeface="Arial"/>
                <a:cs typeface="Arial"/>
              </a:rPr>
              <a:t>de</a:t>
            </a:r>
            <a:r>
              <a:rPr sz="1200" spc="-40" dirty="0">
                <a:latin typeface="Arial"/>
                <a:cs typeface="Arial"/>
              </a:rPr>
              <a:t> </a:t>
            </a:r>
            <a:r>
              <a:rPr sz="1200" spc="-55" dirty="0">
                <a:latin typeface="Arial"/>
                <a:cs typeface="Arial"/>
              </a:rPr>
              <a:t>una</a:t>
            </a:r>
            <a:r>
              <a:rPr sz="1200" spc="-45" dirty="0">
                <a:latin typeface="Arial"/>
                <a:cs typeface="Arial"/>
              </a:rPr>
              <a:t> </a:t>
            </a:r>
            <a:r>
              <a:rPr sz="1200" spc="-25" dirty="0">
                <a:latin typeface="Arial"/>
                <a:cs typeface="Arial"/>
              </a:rPr>
              <a:t>plantilla</a:t>
            </a:r>
            <a:r>
              <a:rPr sz="1200" spc="-40" dirty="0">
                <a:latin typeface="Arial"/>
                <a:cs typeface="Arial"/>
              </a:rPr>
              <a:t> </a:t>
            </a:r>
            <a:r>
              <a:rPr sz="1200" spc="-25" dirty="0">
                <a:latin typeface="Arial"/>
                <a:cs typeface="Arial"/>
              </a:rPr>
              <a:t>completa.</a:t>
            </a:r>
            <a:endParaRPr sz="1200" dirty="0">
              <a:latin typeface="Arial"/>
              <a:cs typeface="Arial"/>
            </a:endParaRPr>
          </a:p>
        </p:txBody>
      </p:sp>
      <p:sp>
        <p:nvSpPr>
          <p:cNvPr id="6" name="object 6"/>
          <p:cNvSpPr/>
          <p:nvPr/>
        </p:nvSpPr>
        <p:spPr>
          <a:xfrm>
            <a:off x="6004439" y="1752255"/>
            <a:ext cx="2034539" cy="867410"/>
          </a:xfrm>
          <a:custGeom>
            <a:avLst/>
            <a:gdLst/>
            <a:ahLst/>
            <a:cxnLst/>
            <a:rect l="l" t="t" r="r" b="b"/>
            <a:pathLst>
              <a:path w="2034540" h="867410">
                <a:moveTo>
                  <a:pt x="1889968" y="0"/>
                </a:moveTo>
                <a:lnTo>
                  <a:pt x="144571" y="0"/>
                </a:lnTo>
                <a:lnTo>
                  <a:pt x="98875" y="7370"/>
                </a:lnTo>
                <a:lnTo>
                  <a:pt x="59189" y="27893"/>
                </a:lnTo>
                <a:lnTo>
                  <a:pt x="27893" y="59189"/>
                </a:lnTo>
                <a:lnTo>
                  <a:pt x="7370" y="98875"/>
                </a:lnTo>
                <a:lnTo>
                  <a:pt x="0" y="144571"/>
                </a:lnTo>
                <a:lnTo>
                  <a:pt x="0" y="722838"/>
                </a:lnTo>
                <a:lnTo>
                  <a:pt x="7370" y="768534"/>
                </a:lnTo>
                <a:lnTo>
                  <a:pt x="27893" y="808220"/>
                </a:lnTo>
                <a:lnTo>
                  <a:pt x="59189" y="839516"/>
                </a:lnTo>
                <a:lnTo>
                  <a:pt x="98875" y="860039"/>
                </a:lnTo>
                <a:lnTo>
                  <a:pt x="144571" y="867410"/>
                </a:lnTo>
                <a:lnTo>
                  <a:pt x="1889968" y="867410"/>
                </a:lnTo>
                <a:lnTo>
                  <a:pt x="1935663" y="860039"/>
                </a:lnTo>
                <a:lnTo>
                  <a:pt x="1975349" y="839516"/>
                </a:lnTo>
                <a:lnTo>
                  <a:pt x="2006645" y="808220"/>
                </a:lnTo>
                <a:lnTo>
                  <a:pt x="2027169" y="768534"/>
                </a:lnTo>
                <a:lnTo>
                  <a:pt x="2034539" y="722838"/>
                </a:lnTo>
                <a:lnTo>
                  <a:pt x="2034539" y="144571"/>
                </a:lnTo>
                <a:lnTo>
                  <a:pt x="2027169" y="98875"/>
                </a:lnTo>
                <a:lnTo>
                  <a:pt x="2006645" y="59189"/>
                </a:lnTo>
                <a:lnTo>
                  <a:pt x="1975349" y="27893"/>
                </a:lnTo>
                <a:lnTo>
                  <a:pt x="1935663" y="7370"/>
                </a:lnTo>
                <a:lnTo>
                  <a:pt x="1889968" y="0"/>
                </a:lnTo>
                <a:close/>
              </a:path>
            </a:pathLst>
          </a:custGeom>
          <a:solidFill>
            <a:srgbClr val="CCCCFF"/>
          </a:solidFill>
        </p:spPr>
        <p:txBody>
          <a:bodyPr wrap="square" lIns="0" tIns="0" rIns="0" bIns="0" rtlCol="0"/>
          <a:lstStyle/>
          <a:p>
            <a:endParaRPr/>
          </a:p>
        </p:txBody>
      </p:sp>
      <p:sp>
        <p:nvSpPr>
          <p:cNvPr id="7" name="object 7"/>
          <p:cNvSpPr txBox="1"/>
          <p:nvPr/>
        </p:nvSpPr>
        <p:spPr>
          <a:xfrm>
            <a:off x="6058796" y="1771479"/>
            <a:ext cx="1885950" cy="760095"/>
          </a:xfrm>
          <a:prstGeom prst="rect">
            <a:avLst/>
          </a:prstGeom>
        </p:spPr>
        <p:txBody>
          <a:bodyPr vert="horz" wrap="square" lIns="0" tIns="11430" rIns="0" bIns="0" rtlCol="0">
            <a:spAutoFit/>
          </a:bodyPr>
          <a:lstStyle/>
          <a:p>
            <a:pPr marL="12700" marR="5080">
              <a:lnSpc>
                <a:spcPct val="120700"/>
              </a:lnSpc>
              <a:spcBef>
                <a:spcPts val="90"/>
              </a:spcBef>
            </a:pPr>
            <a:r>
              <a:rPr sz="1000" spc="-65" dirty="0">
                <a:latin typeface="Arial"/>
                <a:cs typeface="Arial"/>
              </a:rPr>
              <a:t>Decida</a:t>
            </a:r>
            <a:r>
              <a:rPr sz="1000" spc="-30" dirty="0">
                <a:latin typeface="Arial"/>
                <a:cs typeface="Arial"/>
              </a:rPr>
              <a:t> </a:t>
            </a:r>
            <a:r>
              <a:rPr sz="1000" spc="-35" dirty="0">
                <a:latin typeface="Arial"/>
                <a:cs typeface="Arial"/>
              </a:rPr>
              <a:t>cuánto</a:t>
            </a:r>
            <a:r>
              <a:rPr sz="1000" spc="-25" dirty="0">
                <a:latin typeface="Arial"/>
                <a:cs typeface="Arial"/>
              </a:rPr>
              <a:t> </a:t>
            </a:r>
            <a:r>
              <a:rPr sz="1000" spc="-20" dirty="0">
                <a:latin typeface="Arial"/>
                <a:cs typeface="Arial"/>
              </a:rPr>
              <a:t>tiempo</a:t>
            </a:r>
            <a:r>
              <a:rPr sz="1000" spc="-25" dirty="0">
                <a:latin typeface="Arial"/>
                <a:cs typeface="Arial"/>
              </a:rPr>
              <a:t> </a:t>
            </a:r>
            <a:r>
              <a:rPr sz="1000" spc="-70" dirty="0">
                <a:latin typeface="Arial"/>
                <a:cs typeface="Arial"/>
              </a:rPr>
              <a:t>desea</a:t>
            </a:r>
            <a:r>
              <a:rPr sz="1000" spc="-25" dirty="0">
                <a:latin typeface="Arial"/>
                <a:cs typeface="Arial"/>
              </a:rPr>
              <a:t> </a:t>
            </a:r>
            <a:r>
              <a:rPr sz="1000" spc="-20" dirty="0">
                <a:latin typeface="Arial"/>
                <a:cs typeface="Arial"/>
              </a:rPr>
              <a:t>para </a:t>
            </a:r>
            <a:r>
              <a:rPr sz="1000" spc="-50" dirty="0">
                <a:latin typeface="Arial"/>
                <a:cs typeface="Arial"/>
              </a:rPr>
              <a:t>ventanas</a:t>
            </a:r>
            <a:r>
              <a:rPr sz="1000" spc="-15" dirty="0">
                <a:latin typeface="Arial"/>
                <a:cs typeface="Arial"/>
              </a:rPr>
              <a:t> </a:t>
            </a:r>
            <a:r>
              <a:rPr sz="1000" spc="-45" dirty="0">
                <a:latin typeface="Arial"/>
                <a:cs typeface="Arial"/>
              </a:rPr>
              <a:t>de</a:t>
            </a:r>
            <a:r>
              <a:rPr sz="1000" spc="-20" dirty="0">
                <a:latin typeface="Arial"/>
                <a:cs typeface="Arial"/>
              </a:rPr>
              <a:t> </a:t>
            </a:r>
            <a:r>
              <a:rPr sz="1000" spc="-50" dirty="0">
                <a:latin typeface="Arial"/>
                <a:cs typeface="Arial"/>
              </a:rPr>
              <a:t>observación,</a:t>
            </a:r>
            <a:r>
              <a:rPr sz="1000" spc="-10" dirty="0">
                <a:latin typeface="Arial"/>
                <a:cs typeface="Arial"/>
              </a:rPr>
              <a:t> </a:t>
            </a:r>
            <a:r>
              <a:rPr sz="1000" spc="-25" dirty="0">
                <a:latin typeface="Arial"/>
                <a:cs typeface="Arial"/>
              </a:rPr>
              <a:t>por </a:t>
            </a:r>
            <a:r>
              <a:rPr sz="1000" spc="-35" dirty="0">
                <a:latin typeface="Arial"/>
                <a:cs typeface="Arial"/>
              </a:rPr>
              <a:t>ejemplo,</a:t>
            </a:r>
            <a:r>
              <a:rPr sz="1000" spc="-25" dirty="0">
                <a:latin typeface="Arial"/>
                <a:cs typeface="Arial"/>
              </a:rPr>
              <a:t> </a:t>
            </a:r>
            <a:r>
              <a:rPr sz="1000" spc="-50" dirty="0">
                <a:latin typeface="Arial"/>
                <a:cs typeface="Arial"/>
              </a:rPr>
              <a:t>observe</a:t>
            </a:r>
            <a:r>
              <a:rPr sz="1000" spc="-30" dirty="0">
                <a:latin typeface="Arial"/>
                <a:cs typeface="Arial"/>
              </a:rPr>
              <a:t> </a:t>
            </a:r>
            <a:r>
              <a:rPr sz="1000" spc="-25" dirty="0">
                <a:latin typeface="Arial"/>
                <a:cs typeface="Arial"/>
              </a:rPr>
              <a:t>durante</a:t>
            </a:r>
            <a:r>
              <a:rPr sz="1000" spc="-30" dirty="0">
                <a:latin typeface="Arial"/>
                <a:cs typeface="Arial"/>
              </a:rPr>
              <a:t> </a:t>
            </a:r>
            <a:r>
              <a:rPr sz="1000" spc="-45" dirty="0">
                <a:latin typeface="Arial"/>
                <a:cs typeface="Arial"/>
              </a:rPr>
              <a:t>1</a:t>
            </a:r>
            <a:r>
              <a:rPr sz="1000" spc="-30" dirty="0">
                <a:latin typeface="Arial"/>
                <a:cs typeface="Arial"/>
              </a:rPr>
              <a:t> </a:t>
            </a:r>
            <a:r>
              <a:rPr sz="1000" spc="-10" dirty="0">
                <a:latin typeface="Arial"/>
                <a:cs typeface="Arial"/>
              </a:rPr>
              <a:t>minuto, </a:t>
            </a:r>
            <a:r>
              <a:rPr sz="1000" spc="-75" dirty="0">
                <a:latin typeface="Arial"/>
                <a:cs typeface="Arial"/>
              </a:rPr>
              <a:t>descanse</a:t>
            </a:r>
            <a:r>
              <a:rPr sz="1000" spc="-30" dirty="0">
                <a:latin typeface="Arial"/>
                <a:cs typeface="Arial"/>
              </a:rPr>
              <a:t> </a:t>
            </a:r>
            <a:r>
              <a:rPr sz="1000" spc="-25" dirty="0">
                <a:latin typeface="Arial"/>
                <a:cs typeface="Arial"/>
              </a:rPr>
              <a:t>durante </a:t>
            </a:r>
            <a:r>
              <a:rPr sz="1000" spc="-45" dirty="0">
                <a:latin typeface="Arial"/>
                <a:cs typeface="Arial"/>
              </a:rPr>
              <a:t>1</a:t>
            </a:r>
            <a:r>
              <a:rPr sz="1000" spc="-25" dirty="0">
                <a:latin typeface="Arial"/>
                <a:cs typeface="Arial"/>
              </a:rPr>
              <a:t> </a:t>
            </a:r>
            <a:r>
              <a:rPr sz="1000" spc="-20" dirty="0">
                <a:latin typeface="Arial"/>
                <a:cs typeface="Arial"/>
              </a:rPr>
              <a:t>minuto, etc.</a:t>
            </a:r>
            <a:endParaRPr sz="1000">
              <a:latin typeface="Arial"/>
              <a:cs typeface="Arial"/>
            </a:endParaRPr>
          </a:p>
        </p:txBody>
      </p:sp>
      <p:sp>
        <p:nvSpPr>
          <p:cNvPr id="8" name="object 8"/>
          <p:cNvSpPr/>
          <p:nvPr/>
        </p:nvSpPr>
        <p:spPr>
          <a:xfrm>
            <a:off x="8712714" y="6483811"/>
            <a:ext cx="1891664" cy="866775"/>
          </a:xfrm>
          <a:custGeom>
            <a:avLst/>
            <a:gdLst/>
            <a:ahLst/>
            <a:cxnLst/>
            <a:rect l="l" t="t" r="r" b="b"/>
            <a:pathLst>
              <a:path w="1891665" h="866775">
                <a:moveTo>
                  <a:pt x="1747198" y="0"/>
                </a:moveTo>
                <a:lnTo>
                  <a:pt x="144463" y="0"/>
                </a:lnTo>
                <a:lnTo>
                  <a:pt x="98802" y="7364"/>
                </a:lnTo>
                <a:lnTo>
                  <a:pt x="59145" y="27873"/>
                </a:lnTo>
                <a:lnTo>
                  <a:pt x="27873" y="59145"/>
                </a:lnTo>
                <a:lnTo>
                  <a:pt x="7364" y="98802"/>
                </a:lnTo>
                <a:lnTo>
                  <a:pt x="0" y="144465"/>
                </a:lnTo>
                <a:lnTo>
                  <a:pt x="0" y="722309"/>
                </a:lnTo>
                <a:lnTo>
                  <a:pt x="7364" y="767971"/>
                </a:lnTo>
                <a:lnTo>
                  <a:pt x="27873" y="807628"/>
                </a:lnTo>
                <a:lnTo>
                  <a:pt x="59145" y="838901"/>
                </a:lnTo>
                <a:lnTo>
                  <a:pt x="98802" y="859409"/>
                </a:lnTo>
                <a:lnTo>
                  <a:pt x="144463" y="866774"/>
                </a:lnTo>
                <a:lnTo>
                  <a:pt x="1747198" y="866774"/>
                </a:lnTo>
                <a:lnTo>
                  <a:pt x="1792861" y="859409"/>
                </a:lnTo>
                <a:lnTo>
                  <a:pt x="1832518" y="838901"/>
                </a:lnTo>
                <a:lnTo>
                  <a:pt x="1863790" y="807628"/>
                </a:lnTo>
                <a:lnTo>
                  <a:pt x="1884298" y="767971"/>
                </a:lnTo>
                <a:lnTo>
                  <a:pt x="1891663" y="722309"/>
                </a:lnTo>
                <a:lnTo>
                  <a:pt x="1891663" y="144465"/>
                </a:lnTo>
                <a:lnTo>
                  <a:pt x="1884298" y="98802"/>
                </a:lnTo>
                <a:lnTo>
                  <a:pt x="1863790" y="59145"/>
                </a:lnTo>
                <a:lnTo>
                  <a:pt x="1832518" y="27873"/>
                </a:lnTo>
                <a:lnTo>
                  <a:pt x="1792861" y="7364"/>
                </a:lnTo>
                <a:lnTo>
                  <a:pt x="1747198" y="0"/>
                </a:lnTo>
                <a:close/>
              </a:path>
            </a:pathLst>
          </a:custGeom>
          <a:solidFill>
            <a:srgbClr val="CCCCFF"/>
          </a:solidFill>
        </p:spPr>
        <p:txBody>
          <a:bodyPr wrap="square" lIns="0" tIns="0" rIns="0" bIns="0" rtlCol="0"/>
          <a:lstStyle/>
          <a:p>
            <a:endParaRPr/>
          </a:p>
        </p:txBody>
      </p:sp>
      <p:sp>
        <p:nvSpPr>
          <p:cNvPr id="9" name="object 9"/>
          <p:cNvSpPr txBox="1"/>
          <p:nvPr/>
        </p:nvSpPr>
        <p:spPr>
          <a:xfrm>
            <a:off x="8768467" y="6498927"/>
            <a:ext cx="1673225" cy="763270"/>
          </a:xfrm>
          <a:prstGeom prst="rect">
            <a:avLst/>
          </a:prstGeom>
        </p:spPr>
        <p:txBody>
          <a:bodyPr vert="horz" wrap="square" lIns="0" tIns="14605" rIns="0" bIns="0" rtlCol="0">
            <a:spAutoFit/>
          </a:bodyPr>
          <a:lstStyle/>
          <a:p>
            <a:pPr marL="12700" marR="5080">
              <a:lnSpc>
                <a:spcPct val="120700"/>
              </a:lnSpc>
              <a:spcBef>
                <a:spcPts val="115"/>
              </a:spcBef>
            </a:pPr>
            <a:r>
              <a:rPr sz="1000" spc="-65" dirty="0">
                <a:latin typeface="Arial"/>
                <a:cs typeface="Arial"/>
              </a:rPr>
              <a:t>Decida</a:t>
            </a:r>
            <a:r>
              <a:rPr sz="1000" spc="-35" dirty="0">
                <a:latin typeface="Arial"/>
                <a:cs typeface="Arial"/>
              </a:rPr>
              <a:t> </a:t>
            </a:r>
            <a:r>
              <a:rPr sz="1000" spc="-45" dirty="0">
                <a:latin typeface="Arial"/>
                <a:cs typeface="Arial"/>
              </a:rPr>
              <a:t>en</a:t>
            </a:r>
            <a:r>
              <a:rPr sz="1000" spc="-35" dirty="0">
                <a:latin typeface="Arial"/>
                <a:cs typeface="Arial"/>
              </a:rPr>
              <a:t> </a:t>
            </a:r>
            <a:r>
              <a:rPr sz="1000" spc="-40" dirty="0">
                <a:latin typeface="Arial"/>
                <a:cs typeface="Arial"/>
              </a:rPr>
              <a:t>qué</a:t>
            </a:r>
            <a:r>
              <a:rPr sz="1000" spc="-35" dirty="0">
                <a:latin typeface="Arial"/>
                <a:cs typeface="Arial"/>
              </a:rPr>
              <a:t> </a:t>
            </a:r>
            <a:r>
              <a:rPr sz="1000" spc="-55" dirty="0">
                <a:latin typeface="Arial"/>
                <a:cs typeface="Arial"/>
              </a:rPr>
              <a:t>códigos</a:t>
            </a:r>
            <a:r>
              <a:rPr sz="1000" spc="-30" dirty="0">
                <a:latin typeface="Arial"/>
                <a:cs typeface="Arial"/>
              </a:rPr>
              <a:t> </a:t>
            </a:r>
            <a:r>
              <a:rPr sz="1000" spc="-10" dirty="0">
                <a:latin typeface="Arial"/>
                <a:cs typeface="Arial"/>
              </a:rPr>
              <a:t>desea </a:t>
            </a:r>
            <a:r>
              <a:rPr sz="1000" spc="-50" dirty="0">
                <a:latin typeface="Arial"/>
                <a:cs typeface="Arial"/>
              </a:rPr>
              <a:t>enfocarse:</a:t>
            </a:r>
            <a:r>
              <a:rPr sz="1000" spc="-40" dirty="0">
                <a:latin typeface="Arial"/>
                <a:cs typeface="Arial"/>
              </a:rPr>
              <a:t> </a:t>
            </a:r>
            <a:r>
              <a:rPr sz="1000" spc="-190" dirty="0">
                <a:latin typeface="Arial"/>
                <a:cs typeface="Arial"/>
              </a:rPr>
              <a:t>R</a:t>
            </a:r>
            <a:r>
              <a:rPr sz="1000" spc="-40" dirty="0">
                <a:latin typeface="Arial"/>
                <a:cs typeface="Arial"/>
              </a:rPr>
              <a:t> </a:t>
            </a:r>
            <a:r>
              <a:rPr sz="1000" spc="-45" dirty="0">
                <a:latin typeface="Arial"/>
                <a:cs typeface="Arial"/>
              </a:rPr>
              <a:t>y</a:t>
            </a:r>
            <a:r>
              <a:rPr sz="1000" spc="-40" dirty="0">
                <a:latin typeface="Arial"/>
                <a:cs typeface="Arial"/>
              </a:rPr>
              <a:t> </a:t>
            </a:r>
            <a:r>
              <a:rPr sz="1000" spc="-110" dirty="0">
                <a:latin typeface="Arial"/>
                <a:cs typeface="Arial"/>
              </a:rPr>
              <a:t>D</a:t>
            </a:r>
            <a:r>
              <a:rPr sz="1000" spc="-40" dirty="0">
                <a:latin typeface="Arial"/>
                <a:cs typeface="Arial"/>
              </a:rPr>
              <a:t> </a:t>
            </a:r>
            <a:r>
              <a:rPr sz="1000" spc="-85" dirty="0">
                <a:latin typeface="Arial"/>
                <a:cs typeface="Arial"/>
              </a:rPr>
              <a:t>se</a:t>
            </a:r>
            <a:r>
              <a:rPr sz="1000" spc="-45" dirty="0">
                <a:latin typeface="Arial"/>
                <a:cs typeface="Arial"/>
              </a:rPr>
              <a:t> dan</a:t>
            </a:r>
            <a:r>
              <a:rPr sz="1000" spc="-40" dirty="0">
                <a:latin typeface="Arial"/>
                <a:cs typeface="Arial"/>
              </a:rPr>
              <a:t> </a:t>
            </a:r>
            <a:r>
              <a:rPr sz="1000" spc="-20" dirty="0">
                <a:latin typeface="Arial"/>
                <a:cs typeface="Arial"/>
              </a:rPr>
              <a:t>como </a:t>
            </a:r>
            <a:r>
              <a:rPr sz="1000" spc="-40" dirty="0">
                <a:latin typeface="Arial"/>
                <a:cs typeface="Arial"/>
              </a:rPr>
              <a:t>ejemplos;</a:t>
            </a:r>
            <a:r>
              <a:rPr sz="1000" spc="-35" dirty="0">
                <a:latin typeface="Arial"/>
                <a:cs typeface="Arial"/>
              </a:rPr>
              <a:t> </a:t>
            </a:r>
            <a:r>
              <a:rPr sz="1000" spc="-45" dirty="0">
                <a:latin typeface="Arial"/>
                <a:cs typeface="Arial"/>
              </a:rPr>
              <a:t>puede</a:t>
            </a:r>
            <a:r>
              <a:rPr sz="1000" spc="-40" dirty="0">
                <a:latin typeface="Arial"/>
                <a:cs typeface="Arial"/>
              </a:rPr>
              <a:t> </a:t>
            </a:r>
            <a:r>
              <a:rPr sz="1000" spc="-55" dirty="0">
                <a:latin typeface="Arial"/>
                <a:cs typeface="Arial"/>
              </a:rPr>
              <a:t>usar</a:t>
            </a:r>
            <a:r>
              <a:rPr sz="1000" spc="-35" dirty="0">
                <a:latin typeface="Arial"/>
                <a:cs typeface="Arial"/>
              </a:rPr>
              <a:t> </a:t>
            </a:r>
            <a:r>
              <a:rPr sz="1000" spc="-30" dirty="0">
                <a:latin typeface="Arial"/>
                <a:cs typeface="Arial"/>
              </a:rPr>
              <a:t>uno</a:t>
            </a:r>
            <a:r>
              <a:rPr sz="1000" spc="-40" dirty="0">
                <a:latin typeface="Arial"/>
                <a:cs typeface="Arial"/>
              </a:rPr>
              <a:t> </a:t>
            </a:r>
            <a:r>
              <a:rPr sz="1000" spc="-30" dirty="0">
                <a:latin typeface="Arial"/>
                <a:cs typeface="Arial"/>
              </a:rPr>
              <a:t>o</a:t>
            </a:r>
            <a:r>
              <a:rPr sz="1000" spc="-40" dirty="0">
                <a:latin typeface="Arial"/>
                <a:cs typeface="Arial"/>
              </a:rPr>
              <a:t> </a:t>
            </a:r>
            <a:r>
              <a:rPr sz="1000" spc="-35" dirty="0">
                <a:latin typeface="Arial"/>
                <a:cs typeface="Arial"/>
              </a:rPr>
              <a:t>dos </a:t>
            </a:r>
            <a:r>
              <a:rPr sz="1000" spc="-10" dirty="0">
                <a:latin typeface="Arial"/>
                <a:cs typeface="Arial"/>
              </a:rPr>
              <a:t>códigos</a:t>
            </a:r>
            <a:endParaRPr sz="1000">
              <a:latin typeface="Arial"/>
              <a:cs typeface="Arial"/>
            </a:endParaRPr>
          </a:p>
        </p:txBody>
      </p:sp>
      <p:sp>
        <p:nvSpPr>
          <p:cNvPr id="10" name="object 10"/>
          <p:cNvSpPr/>
          <p:nvPr/>
        </p:nvSpPr>
        <p:spPr>
          <a:xfrm>
            <a:off x="8471414" y="1582761"/>
            <a:ext cx="1891664" cy="1078865"/>
          </a:xfrm>
          <a:custGeom>
            <a:avLst/>
            <a:gdLst/>
            <a:ahLst/>
            <a:cxnLst/>
            <a:rect l="l" t="t" r="r" b="b"/>
            <a:pathLst>
              <a:path w="1891665" h="1078864">
                <a:moveTo>
                  <a:pt x="1711850" y="0"/>
                </a:moveTo>
                <a:lnTo>
                  <a:pt x="179812" y="0"/>
                </a:lnTo>
                <a:lnTo>
                  <a:pt x="132011" y="6423"/>
                </a:lnTo>
                <a:lnTo>
                  <a:pt x="89058" y="24549"/>
                </a:lnTo>
                <a:lnTo>
                  <a:pt x="52666" y="52666"/>
                </a:lnTo>
                <a:lnTo>
                  <a:pt x="24549" y="89058"/>
                </a:lnTo>
                <a:lnTo>
                  <a:pt x="6423" y="132012"/>
                </a:lnTo>
                <a:lnTo>
                  <a:pt x="0" y="179814"/>
                </a:lnTo>
                <a:lnTo>
                  <a:pt x="0" y="899050"/>
                </a:lnTo>
                <a:lnTo>
                  <a:pt x="6423" y="946852"/>
                </a:lnTo>
                <a:lnTo>
                  <a:pt x="24549" y="989806"/>
                </a:lnTo>
                <a:lnTo>
                  <a:pt x="52666" y="1026198"/>
                </a:lnTo>
                <a:lnTo>
                  <a:pt x="89058" y="1054315"/>
                </a:lnTo>
                <a:lnTo>
                  <a:pt x="132011" y="1072441"/>
                </a:lnTo>
                <a:lnTo>
                  <a:pt x="179812" y="1078865"/>
                </a:lnTo>
                <a:lnTo>
                  <a:pt x="1711850" y="1078865"/>
                </a:lnTo>
                <a:lnTo>
                  <a:pt x="1759652" y="1072441"/>
                </a:lnTo>
                <a:lnTo>
                  <a:pt x="1802606" y="1054315"/>
                </a:lnTo>
                <a:lnTo>
                  <a:pt x="1838998" y="1026198"/>
                </a:lnTo>
                <a:lnTo>
                  <a:pt x="1867115" y="989806"/>
                </a:lnTo>
                <a:lnTo>
                  <a:pt x="1885241" y="946852"/>
                </a:lnTo>
                <a:lnTo>
                  <a:pt x="1891665" y="899050"/>
                </a:lnTo>
                <a:lnTo>
                  <a:pt x="1891665" y="179814"/>
                </a:lnTo>
                <a:lnTo>
                  <a:pt x="1885241" y="132012"/>
                </a:lnTo>
                <a:lnTo>
                  <a:pt x="1867115" y="89058"/>
                </a:lnTo>
                <a:lnTo>
                  <a:pt x="1838998" y="52666"/>
                </a:lnTo>
                <a:lnTo>
                  <a:pt x="1802606" y="24549"/>
                </a:lnTo>
                <a:lnTo>
                  <a:pt x="1759652" y="6423"/>
                </a:lnTo>
                <a:lnTo>
                  <a:pt x="1711850" y="0"/>
                </a:lnTo>
                <a:close/>
              </a:path>
            </a:pathLst>
          </a:custGeom>
          <a:solidFill>
            <a:srgbClr val="CCCCFF"/>
          </a:solidFill>
        </p:spPr>
        <p:txBody>
          <a:bodyPr wrap="square" lIns="0" tIns="0" rIns="0" bIns="0" rtlCol="0"/>
          <a:lstStyle/>
          <a:p>
            <a:endParaRPr/>
          </a:p>
        </p:txBody>
      </p:sp>
      <p:sp>
        <p:nvSpPr>
          <p:cNvPr id="11" name="object 11"/>
          <p:cNvSpPr txBox="1"/>
          <p:nvPr/>
        </p:nvSpPr>
        <p:spPr>
          <a:xfrm>
            <a:off x="8536820" y="1612983"/>
            <a:ext cx="1480185" cy="946150"/>
          </a:xfrm>
          <a:prstGeom prst="rect">
            <a:avLst/>
          </a:prstGeom>
        </p:spPr>
        <p:txBody>
          <a:bodyPr vert="horz" wrap="square" lIns="0" tIns="10795" rIns="0" bIns="0" rtlCol="0">
            <a:spAutoFit/>
          </a:bodyPr>
          <a:lstStyle/>
          <a:p>
            <a:pPr marL="12700" marR="5080">
              <a:lnSpc>
                <a:spcPct val="121000"/>
              </a:lnSpc>
              <a:spcBef>
                <a:spcPts val="85"/>
              </a:spcBef>
            </a:pPr>
            <a:r>
              <a:rPr sz="1000" spc="-70" dirty="0">
                <a:latin typeface="Arial"/>
                <a:cs typeface="Arial"/>
              </a:rPr>
              <a:t>Escriba</a:t>
            </a:r>
            <a:r>
              <a:rPr sz="1000" spc="-40" dirty="0">
                <a:latin typeface="Arial"/>
                <a:cs typeface="Arial"/>
              </a:rPr>
              <a:t> </a:t>
            </a:r>
            <a:r>
              <a:rPr sz="1000" spc="-25" dirty="0">
                <a:latin typeface="Arial"/>
                <a:cs typeface="Arial"/>
              </a:rPr>
              <a:t>el</a:t>
            </a:r>
            <a:r>
              <a:rPr sz="1000" spc="-35" dirty="0">
                <a:latin typeface="Arial"/>
                <a:cs typeface="Arial"/>
              </a:rPr>
              <a:t> nombre</a:t>
            </a:r>
            <a:r>
              <a:rPr sz="1000" spc="-40" dirty="0">
                <a:latin typeface="Arial"/>
                <a:cs typeface="Arial"/>
              </a:rPr>
              <a:t> </a:t>
            </a:r>
            <a:r>
              <a:rPr sz="1000" spc="-45" dirty="0">
                <a:latin typeface="Arial"/>
                <a:cs typeface="Arial"/>
              </a:rPr>
              <a:t>de</a:t>
            </a:r>
            <a:r>
              <a:rPr sz="1000" spc="-40" dirty="0">
                <a:latin typeface="Arial"/>
                <a:cs typeface="Arial"/>
              </a:rPr>
              <a:t> </a:t>
            </a:r>
            <a:r>
              <a:rPr sz="1000" spc="-20" dirty="0">
                <a:latin typeface="Arial"/>
                <a:cs typeface="Arial"/>
              </a:rPr>
              <a:t>cada </a:t>
            </a:r>
            <a:r>
              <a:rPr sz="1000" spc="-35" dirty="0">
                <a:latin typeface="Arial"/>
                <a:cs typeface="Arial"/>
              </a:rPr>
              <a:t>alumno,</a:t>
            </a:r>
            <a:r>
              <a:rPr sz="1000" spc="-15" dirty="0">
                <a:latin typeface="Arial"/>
                <a:cs typeface="Arial"/>
              </a:rPr>
              <a:t> </a:t>
            </a:r>
            <a:r>
              <a:rPr sz="1000" spc="-55" dirty="0">
                <a:latin typeface="Arial"/>
                <a:cs typeface="Arial"/>
              </a:rPr>
              <a:t>agregando</a:t>
            </a:r>
            <a:r>
              <a:rPr sz="1000" spc="-25" dirty="0">
                <a:latin typeface="Arial"/>
                <a:cs typeface="Arial"/>
              </a:rPr>
              <a:t> </a:t>
            </a:r>
            <a:r>
              <a:rPr sz="1000" spc="-10" dirty="0">
                <a:latin typeface="Arial"/>
                <a:cs typeface="Arial"/>
              </a:rPr>
              <a:t>tantas </a:t>
            </a:r>
            <a:r>
              <a:rPr sz="1000" spc="-55" dirty="0">
                <a:latin typeface="Arial"/>
                <a:cs typeface="Arial"/>
              </a:rPr>
              <a:t>columnas</a:t>
            </a:r>
            <a:r>
              <a:rPr sz="1000" spc="-15" dirty="0">
                <a:latin typeface="Arial"/>
                <a:cs typeface="Arial"/>
              </a:rPr>
              <a:t> </a:t>
            </a:r>
            <a:r>
              <a:rPr sz="1000" spc="-50" dirty="0">
                <a:latin typeface="Arial"/>
                <a:cs typeface="Arial"/>
              </a:rPr>
              <a:t>como</a:t>
            </a:r>
            <a:r>
              <a:rPr sz="1000" spc="-25" dirty="0">
                <a:latin typeface="Arial"/>
                <a:cs typeface="Arial"/>
              </a:rPr>
              <a:t> </a:t>
            </a:r>
            <a:r>
              <a:rPr sz="1000" spc="-45" dirty="0">
                <a:latin typeface="Arial"/>
                <a:cs typeface="Arial"/>
              </a:rPr>
              <a:t>necesite.</a:t>
            </a:r>
            <a:r>
              <a:rPr sz="1000" spc="-20" dirty="0">
                <a:latin typeface="Arial"/>
                <a:cs typeface="Arial"/>
              </a:rPr>
              <a:t> </a:t>
            </a:r>
            <a:r>
              <a:rPr sz="1000" spc="-50" dirty="0">
                <a:latin typeface="Arial"/>
                <a:cs typeface="Arial"/>
              </a:rPr>
              <a:t>Lo </a:t>
            </a:r>
            <a:r>
              <a:rPr sz="1000" spc="-35" dirty="0">
                <a:latin typeface="Arial"/>
                <a:cs typeface="Arial"/>
              </a:rPr>
              <a:t>ideal</a:t>
            </a:r>
            <a:r>
              <a:rPr sz="1000" spc="-45" dirty="0">
                <a:latin typeface="Arial"/>
                <a:cs typeface="Arial"/>
              </a:rPr>
              <a:t> </a:t>
            </a:r>
            <a:r>
              <a:rPr sz="1000" spc="-85" dirty="0">
                <a:latin typeface="Arial"/>
                <a:cs typeface="Arial"/>
              </a:rPr>
              <a:t>es</a:t>
            </a:r>
            <a:r>
              <a:rPr sz="1000" spc="-45" dirty="0">
                <a:latin typeface="Arial"/>
                <a:cs typeface="Arial"/>
              </a:rPr>
              <a:t> observar</a:t>
            </a:r>
            <a:r>
              <a:rPr sz="1000" spc="-40" dirty="0">
                <a:latin typeface="Arial"/>
                <a:cs typeface="Arial"/>
              </a:rPr>
              <a:t> de</a:t>
            </a:r>
            <a:r>
              <a:rPr sz="1000" spc="-50" dirty="0">
                <a:latin typeface="Arial"/>
                <a:cs typeface="Arial"/>
              </a:rPr>
              <a:t> </a:t>
            </a:r>
            <a:r>
              <a:rPr sz="1000" spc="-45" dirty="0">
                <a:latin typeface="Arial"/>
                <a:cs typeface="Arial"/>
              </a:rPr>
              <a:t>3 </a:t>
            </a:r>
            <a:r>
              <a:rPr sz="1000" spc="-80" dirty="0">
                <a:latin typeface="Arial"/>
                <a:cs typeface="Arial"/>
              </a:rPr>
              <a:t>a</a:t>
            </a:r>
            <a:r>
              <a:rPr sz="1000" spc="-50" dirty="0">
                <a:latin typeface="Arial"/>
                <a:cs typeface="Arial"/>
              </a:rPr>
              <a:t> 6 </a:t>
            </a:r>
            <a:r>
              <a:rPr sz="1000" spc="-40" dirty="0">
                <a:latin typeface="Arial"/>
                <a:cs typeface="Arial"/>
              </a:rPr>
              <a:t>estudiantes</a:t>
            </a:r>
            <a:r>
              <a:rPr sz="1000" spc="-20" dirty="0">
                <a:latin typeface="Arial"/>
                <a:cs typeface="Arial"/>
              </a:rPr>
              <a:t> </a:t>
            </a:r>
            <a:r>
              <a:rPr sz="1000" spc="-45" dirty="0">
                <a:latin typeface="Arial"/>
                <a:cs typeface="Arial"/>
              </a:rPr>
              <a:t>en</a:t>
            </a:r>
            <a:r>
              <a:rPr sz="1000" spc="-25" dirty="0">
                <a:latin typeface="Arial"/>
                <a:cs typeface="Arial"/>
              </a:rPr>
              <a:t> </a:t>
            </a:r>
            <a:r>
              <a:rPr sz="1000" spc="-10" dirty="0">
                <a:latin typeface="Arial"/>
                <a:cs typeface="Arial"/>
              </a:rPr>
              <a:t>grupos.</a:t>
            </a:r>
            <a:endParaRPr sz="1000">
              <a:latin typeface="Arial"/>
              <a:cs typeface="Arial"/>
            </a:endParaRPr>
          </a:p>
        </p:txBody>
      </p:sp>
      <p:sp>
        <p:nvSpPr>
          <p:cNvPr id="12" name="object 12"/>
          <p:cNvSpPr/>
          <p:nvPr/>
        </p:nvSpPr>
        <p:spPr>
          <a:xfrm>
            <a:off x="5702814" y="6337129"/>
            <a:ext cx="1891664" cy="867410"/>
          </a:xfrm>
          <a:custGeom>
            <a:avLst/>
            <a:gdLst/>
            <a:ahLst/>
            <a:cxnLst/>
            <a:rect l="l" t="t" r="r" b="b"/>
            <a:pathLst>
              <a:path w="1891665" h="867409">
                <a:moveTo>
                  <a:pt x="1747094" y="0"/>
                </a:moveTo>
                <a:lnTo>
                  <a:pt x="144570" y="0"/>
                </a:lnTo>
                <a:lnTo>
                  <a:pt x="98875" y="7370"/>
                </a:lnTo>
                <a:lnTo>
                  <a:pt x="59189" y="27893"/>
                </a:lnTo>
                <a:lnTo>
                  <a:pt x="27893" y="59189"/>
                </a:lnTo>
                <a:lnTo>
                  <a:pt x="7370" y="98875"/>
                </a:lnTo>
                <a:lnTo>
                  <a:pt x="0" y="144570"/>
                </a:lnTo>
                <a:lnTo>
                  <a:pt x="0" y="722839"/>
                </a:lnTo>
                <a:lnTo>
                  <a:pt x="7370" y="768534"/>
                </a:lnTo>
                <a:lnTo>
                  <a:pt x="27893" y="808220"/>
                </a:lnTo>
                <a:lnTo>
                  <a:pt x="59189" y="839516"/>
                </a:lnTo>
                <a:lnTo>
                  <a:pt x="98875" y="860039"/>
                </a:lnTo>
                <a:lnTo>
                  <a:pt x="144570" y="867410"/>
                </a:lnTo>
                <a:lnTo>
                  <a:pt x="1747094" y="867410"/>
                </a:lnTo>
                <a:lnTo>
                  <a:pt x="1792789" y="860039"/>
                </a:lnTo>
                <a:lnTo>
                  <a:pt x="1832475" y="839516"/>
                </a:lnTo>
                <a:lnTo>
                  <a:pt x="1863771" y="808220"/>
                </a:lnTo>
                <a:lnTo>
                  <a:pt x="1884294" y="768534"/>
                </a:lnTo>
                <a:lnTo>
                  <a:pt x="1891664" y="722839"/>
                </a:lnTo>
                <a:lnTo>
                  <a:pt x="1891664" y="144570"/>
                </a:lnTo>
                <a:lnTo>
                  <a:pt x="1884294" y="98875"/>
                </a:lnTo>
                <a:lnTo>
                  <a:pt x="1863771" y="59189"/>
                </a:lnTo>
                <a:lnTo>
                  <a:pt x="1832475" y="27893"/>
                </a:lnTo>
                <a:lnTo>
                  <a:pt x="1792789" y="7370"/>
                </a:lnTo>
                <a:lnTo>
                  <a:pt x="1747094" y="0"/>
                </a:lnTo>
                <a:close/>
              </a:path>
            </a:pathLst>
          </a:custGeom>
          <a:solidFill>
            <a:srgbClr val="CCCCFF"/>
          </a:solidFill>
        </p:spPr>
        <p:txBody>
          <a:bodyPr wrap="square" lIns="0" tIns="0" rIns="0" bIns="0" rtlCol="0"/>
          <a:lstStyle/>
          <a:p>
            <a:endParaRPr/>
          </a:p>
        </p:txBody>
      </p:sp>
      <p:sp>
        <p:nvSpPr>
          <p:cNvPr id="13" name="object 13"/>
          <p:cNvSpPr txBox="1"/>
          <p:nvPr/>
        </p:nvSpPr>
        <p:spPr>
          <a:xfrm>
            <a:off x="5757044" y="6352623"/>
            <a:ext cx="1638935" cy="763270"/>
          </a:xfrm>
          <a:prstGeom prst="rect">
            <a:avLst/>
          </a:prstGeom>
        </p:spPr>
        <p:txBody>
          <a:bodyPr vert="horz" wrap="square" lIns="0" tIns="13970" rIns="0" bIns="0" rtlCol="0">
            <a:spAutoFit/>
          </a:bodyPr>
          <a:lstStyle/>
          <a:p>
            <a:pPr marL="12700" marR="5080">
              <a:lnSpc>
                <a:spcPct val="120700"/>
              </a:lnSpc>
              <a:spcBef>
                <a:spcPts val="110"/>
              </a:spcBef>
            </a:pPr>
            <a:r>
              <a:rPr sz="1000" spc="-110" dirty="0">
                <a:latin typeface="Arial"/>
                <a:cs typeface="Arial"/>
              </a:rPr>
              <a:t>Si</a:t>
            </a:r>
            <a:r>
              <a:rPr sz="1000" spc="-35" dirty="0">
                <a:latin typeface="Arial"/>
                <a:cs typeface="Arial"/>
              </a:rPr>
              <a:t> </a:t>
            </a:r>
            <a:r>
              <a:rPr sz="1000" spc="-30" dirty="0">
                <a:latin typeface="Arial"/>
                <a:cs typeface="Arial"/>
              </a:rPr>
              <a:t>un</a:t>
            </a:r>
            <a:r>
              <a:rPr sz="1000" spc="-35" dirty="0">
                <a:latin typeface="Arial"/>
                <a:cs typeface="Arial"/>
              </a:rPr>
              <a:t> </a:t>
            </a:r>
            <a:r>
              <a:rPr sz="1000" spc="-30" dirty="0">
                <a:latin typeface="Arial"/>
                <a:cs typeface="Arial"/>
              </a:rPr>
              <a:t>profesor</a:t>
            </a:r>
            <a:r>
              <a:rPr sz="1000" spc="-40" dirty="0">
                <a:latin typeface="Arial"/>
                <a:cs typeface="Arial"/>
              </a:rPr>
              <a:t> </a:t>
            </a:r>
            <a:r>
              <a:rPr sz="1000" spc="-30" dirty="0">
                <a:latin typeface="Arial"/>
                <a:cs typeface="Arial"/>
              </a:rPr>
              <a:t>o</a:t>
            </a:r>
            <a:r>
              <a:rPr sz="1000" spc="-35" dirty="0">
                <a:latin typeface="Arial"/>
                <a:cs typeface="Arial"/>
              </a:rPr>
              <a:t> </a:t>
            </a:r>
            <a:r>
              <a:rPr sz="1000" spc="-40" dirty="0">
                <a:latin typeface="Arial"/>
                <a:cs typeface="Arial"/>
              </a:rPr>
              <a:t>asistente </a:t>
            </a:r>
            <a:r>
              <a:rPr sz="1000" spc="-25" dirty="0">
                <a:latin typeface="Arial"/>
                <a:cs typeface="Arial"/>
              </a:rPr>
              <a:t>de </a:t>
            </a:r>
            <a:r>
              <a:rPr sz="1000" spc="-70" dirty="0">
                <a:latin typeface="Arial"/>
                <a:cs typeface="Arial"/>
              </a:rPr>
              <a:t>enseñanza</a:t>
            </a:r>
            <a:r>
              <a:rPr sz="1000" spc="-55" dirty="0">
                <a:latin typeface="Arial"/>
                <a:cs typeface="Arial"/>
              </a:rPr>
              <a:t> </a:t>
            </a:r>
            <a:r>
              <a:rPr sz="1000" spc="-30" dirty="0">
                <a:latin typeface="Arial"/>
                <a:cs typeface="Arial"/>
              </a:rPr>
              <a:t>interactúa</a:t>
            </a:r>
            <a:r>
              <a:rPr sz="1000" spc="-50" dirty="0">
                <a:latin typeface="Arial"/>
                <a:cs typeface="Arial"/>
              </a:rPr>
              <a:t> con</a:t>
            </a:r>
            <a:r>
              <a:rPr sz="1000" spc="-55" dirty="0">
                <a:latin typeface="Arial"/>
                <a:cs typeface="Arial"/>
              </a:rPr>
              <a:t> </a:t>
            </a:r>
            <a:r>
              <a:rPr sz="1000" dirty="0">
                <a:latin typeface="Arial"/>
                <a:cs typeface="Arial"/>
              </a:rPr>
              <a:t>los</a:t>
            </a:r>
            <a:r>
              <a:rPr sz="1000" spc="170" dirty="0">
                <a:latin typeface="Arial"/>
                <a:cs typeface="Arial"/>
              </a:rPr>
              <a:t> </a:t>
            </a:r>
            <a:r>
              <a:rPr sz="1000" spc="-60" dirty="0">
                <a:latin typeface="Arial"/>
                <a:cs typeface="Arial"/>
              </a:rPr>
              <a:t>y </a:t>
            </a:r>
            <a:r>
              <a:rPr sz="1000" spc="-65" dirty="0">
                <a:latin typeface="Arial"/>
                <a:cs typeface="Arial"/>
              </a:rPr>
              <a:t>las</a:t>
            </a:r>
            <a:r>
              <a:rPr sz="1000" spc="-20" dirty="0">
                <a:latin typeface="Arial"/>
                <a:cs typeface="Arial"/>
              </a:rPr>
              <a:t> </a:t>
            </a:r>
            <a:r>
              <a:rPr sz="1000" spc="-40" dirty="0">
                <a:latin typeface="Arial"/>
                <a:cs typeface="Arial"/>
              </a:rPr>
              <a:t>estudiantes</a:t>
            </a:r>
            <a:r>
              <a:rPr sz="1000" spc="-20" dirty="0">
                <a:latin typeface="Arial"/>
                <a:cs typeface="Arial"/>
              </a:rPr>
              <a:t> </a:t>
            </a:r>
            <a:r>
              <a:rPr sz="1000" spc="-25" dirty="0">
                <a:latin typeface="Arial"/>
                <a:cs typeface="Arial"/>
              </a:rPr>
              <a:t>durante </a:t>
            </a:r>
            <a:r>
              <a:rPr sz="1000" spc="-20" dirty="0">
                <a:latin typeface="Arial"/>
                <a:cs typeface="Arial"/>
              </a:rPr>
              <a:t>este </a:t>
            </a:r>
            <a:r>
              <a:rPr sz="1000" spc="-25" dirty="0">
                <a:latin typeface="Arial"/>
                <a:cs typeface="Arial"/>
              </a:rPr>
              <a:t>tiempo, </a:t>
            </a:r>
            <a:r>
              <a:rPr sz="1000" spc="-40" dirty="0">
                <a:latin typeface="Arial"/>
                <a:cs typeface="Arial"/>
              </a:rPr>
              <a:t>marque</a:t>
            </a:r>
            <a:r>
              <a:rPr sz="1000" spc="-30" dirty="0">
                <a:latin typeface="Arial"/>
                <a:cs typeface="Arial"/>
              </a:rPr>
              <a:t> </a:t>
            </a:r>
            <a:r>
              <a:rPr sz="1000" spc="-50" dirty="0">
                <a:latin typeface="Arial"/>
                <a:cs typeface="Arial"/>
              </a:rPr>
              <a:t>esta</a:t>
            </a:r>
            <a:r>
              <a:rPr sz="1000" spc="-30" dirty="0">
                <a:latin typeface="Arial"/>
                <a:cs typeface="Arial"/>
              </a:rPr>
              <a:t> </a:t>
            </a:r>
            <a:r>
              <a:rPr sz="1000" spc="-10" dirty="0">
                <a:latin typeface="Arial"/>
                <a:cs typeface="Arial"/>
              </a:rPr>
              <a:t>casilla.</a:t>
            </a:r>
            <a:endParaRPr sz="1000">
              <a:latin typeface="Arial"/>
              <a:cs typeface="Arial"/>
            </a:endParaRPr>
          </a:p>
        </p:txBody>
      </p:sp>
      <p:pic>
        <p:nvPicPr>
          <p:cNvPr id="14" name="object 14"/>
          <p:cNvPicPr/>
          <p:nvPr/>
        </p:nvPicPr>
        <p:blipFill>
          <a:blip r:embed="rId2" cstate="print"/>
          <a:stretch>
            <a:fillRect/>
          </a:stretch>
        </p:blipFill>
        <p:spPr>
          <a:xfrm>
            <a:off x="6832235" y="5633241"/>
            <a:ext cx="908541" cy="908024"/>
          </a:xfrm>
          <a:prstGeom prst="rect">
            <a:avLst/>
          </a:prstGeom>
        </p:spPr>
      </p:pic>
      <p:pic>
        <p:nvPicPr>
          <p:cNvPr id="15" name="object 15"/>
          <p:cNvPicPr/>
          <p:nvPr/>
        </p:nvPicPr>
        <p:blipFill>
          <a:blip r:embed="rId3" cstate="print"/>
          <a:stretch>
            <a:fillRect/>
          </a:stretch>
        </p:blipFill>
        <p:spPr>
          <a:xfrm>
            <a:off x="9831578" y="2434203"/>
            <a:ext cx="860422" cy="929434"/>
          </a:xfrm>
          <a:prstGeom prst="rect">
            <a:avLst/>
          </a:prstGeom>
        </p:spPr>
      </p:pic>
      <p:pic>
        <p:nvPicPr>
          <p:cNvPr id="16" name="object 16"/>
          <p:cNvPicPr/>
          <p:nvPr/>
        </p:nvPicPr>
        <p:blipFill>
          <a:blip r:embed="rId4" cstate="print"/>
          <a:stretch>
            <a:fillRect/>
          </a:stretch>
        </p:blipFill>
        <p:spPr>
          <a:xfrm>
            <a:off x="5654876" y="2358960"/>
            <a:ext cx="981705" cy="984037"/>
          </a:xfrm>
          <a:prstGeom prst="rect">
            <a:avLst/>
          </a:prstGeom>
        </p:spPr>
      </p:pic>
      <p:pic>
        <p:nvPicPr>
          <p:cNvPr id="17" name="object 17"/>
          <p:cNvPicPr/>
          <p:nvPr/>
        </p:nvPicPr>
        <p:blipFill>
          <a:blip r:embed="rId5" cstate="print"/>
          <a:stretch>
            <a:fillRect/>
          </a:stretch>
        </p:blipFill>
        <p:spPr>
          <a:xfrm>
            <a:off x="8188035" y="5629103"/>
            <a:ext cx="1058885" cy="1059813"/>
          </a:xfrm>
          <a:prstGeom prst="rect">
            <a:avLst/>
          </a:prstGeom>
        </p:spPr>
      </p:pic>
      <p:pic>
        <p:nvPicPr>
          <p:cNvPr id="18" name="object 18"/>
          <p:cNvPicPr/>
          <p:nvPr/>
        </p:nvPicPr>
        <p:blipFill>
          <a:blip r:embed="rId6" cstate="print"/>
          <a:stretch>
            <a:fillRect/>
          </a:stretch>
        </p:blipFill>
        <p:spPr>
          <a:xfrm>
            <a:off x="457576" y="6087253"/>
            <a:ext cx="233045" cy="232409"/>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24848" y="887683"/>
            <a:ext cx="4921250" cy="2133600"/>
          </a:xfrm>
          <a:prstGeom prst="rect">
            <a:avLst/>
          </a:prstGeom>
          <a:ln w="31750">
            <a:solidFill>
              <a:srgbClr val="2791A6"/>
            </a:solidFill>
          </a:ln>
        </p:spPr>
        <p:txBody>
          <a:bodyPr vert="horz" wrap="square" lIns="0" tIns="92710" rIns="0" bIns="0" rtlCol="0">
            <a:spAutoFit/>
          </a:bodyPr>
          <a:lstStyle/>
          <a:p>
            <a:pPr marL="97155">
              <a:lnSpc>
                <a:spcPct val="100000"/>
              </a:lnSpc>
              <a:spcBef>
                <a:spcPts val="730"/>
              </a:spcBef>
            </a:pPr>
            <a:r>
              <a:rPr sz="1400" b="1" spc="-110" dirty="0">
                <a:latin typeface="Arial"/>
                <a:cs typeface="Arial"/>
              </a:rPr>
              <a:t>Ejemplo</a:t>
            </a:r>
            <a:r>
              <a:rPr sz="1400" b="1" spc="-55" dirty="0">
                <a:latin typeface="Arial"/>
                <a:cs typeface="Arial"/>
              </a:rPr>
              <a:t> </a:t>
            </a:r>
            <a:r>
              <a:rPr sz="1400" b="1" spc="-95" dirty="0">
                <a:latin typeface="Arial"/>
                <a:cs typeface="Arial"/>
              </a:rPr>
              <a:t>de</a:t>
            </a:r>
            <a:r>
              <a:rPr sz="1400" b="1" spc="-50" dirty="0">
                <a:latin typeface="Arial"/>
                <a:cs typeface="Arial"/>
              </a:rPr>
              <a:t> </a:t>
            </a:r>
            <a:r>
              <a:rPr sz="1400" b="1" spc="-70" dirty="0">
                <a:latin typeface="Arial"/>
                <a:cs typeface="Arial"/>
              </a:rPr>
              <a:t>plantilla</a:t>
            </a:r>
            <a:r>
              <a:rPr sz="1400" b="1" spc="-50" dirty="0">
                <a:latin typeface="Arial"/>
                <a:cs typeface="Arial"/>
              </a:rPr>
              <a:t> </a:t>
            </a:r>
            <a:r>
              <a:rPr sz="1400" b="1" spc="-95" dirty="0">
                <a:latin typeface="Arial"/>
                <a:cs typeface="Arial"/>
              </a:rPr>
              <a:t>de</a:t>
            </a:r>
            <a:r>
              <a:rPr sz="1400" b="1" spc="-55" dirty="0">
                <a:latin typeface="Arial"/>
                <a:cs typeface="Arial"/>
              </a:rPr>
              <a:t> </a:t>
            </a:r>
            <a:r>
              <a:rPr sz="1400" b="1" spc="-100" dirty="0">
                <a:latin typeface="Arial"/>
                <a:cs typeface="Arial"/>
              </a:rPr>
              <a:t>muestreo</a:t>
            </a:r>
            <a:r>
              <a:rPr sz="1400" b="1" spc="-50" dirty="0">
                <a:latin typeface="Arial"/>
                <a:cs typeface="Arial"/>
              </a:rPr>
              <a:t> </a:t>
            </a:r>
            <a:r>
              <a:rPr sz="1400" b="1" spc="-95" dirty="0">
                <a:latin typeface="Arial"/>
                <a:cs typeface="Arial"/>
              </a:rPr>
              <a:t>de</a:t>
            </a:r>
            <a:r>
              <a:rPr sz="1400" b="1" spc="-50" dirty="0">
                <a:latin typeface="Arial"/>
                <a:cs typeface="Arial"/>
              </a:rPr>
              <a:t> </a:t>
            </a:r>
            <a:r>
              <a:rPr sz="1400" b="1" spc="-75" dirty="0">
                <a:latin typeface="Arial"/>
                <a:cs typeface="Arial"/>
              </a:rPr>
              <a:t>tiempo</a:t>
            </a:r>
            <a:r>
              <a:rPr sz="1400" b="1" spc="-50" dirty="0">
                <a:latin typeface="Arial"/>
                <a:cs typeface="Arial"/>
              </a:rPr>
              <a:t> </a:t>
            </a:r>
            <a:r>
              <a:rPr sz="1400" b="1" spc="-10" dirty="0">
                <a:latin typeface="Arial"/>
                <a:cs typeface="Arial"/>
              </a:rPr>
              <a:t>completa</a:t>
            </a:r>
            <a:endParaRPr sz="1400">
              <a:latin typeface="Arial"/>
              <a:cs typeface="Arial"/>
            </a:endParaRPr>
          </a:p>
          <a:p>
            <a:pPr marL="97155" marR="154940">
              <a:lnSpc>
                <a:spcPct val="120900"/>
              </a:lnSpc>
              <a:spcBef>
                <a:spcPts val="585"/>
              </a:spcBef>
            </a:pPr>
            <a:r>
              <a:rPr sz="1400" spc="-125" dirty="0">
                <a:latin typeface="Arial"/>
                <a:cs typeface="Arial"/>
              </a:rPr>
              <a:t>Este</a:t>
            </a:r>
            <a:r>
              <a:rPr sz="1400" spc="-40" dirty="0">
                <a:latin typeface="Arial"/>
                <a:cs typeface="Arial"/>
              </a:rPr>
              <a:t> </a:t>
            </a:r>
            <a:r>
              <a:rPr sz="1400" spc="-65" dirty="0">
                <a:latin typeface="Arial"/>
                <a:cs typeface="Arial"/>
              </a:rPr>
              <a:t>maestro,</a:t>
            </a:r>
            <a:r>
              <a:rPr sz="1400" spc="-40" dirty="0">
                <a:latin typeface="Arial"/>
                <a:cs typeface="Arial"/>
              </a:rPr>
              <a:t> </a:t>
            </a:r>
            <a:r>
              <a:rPr sz="1400" spc="-70" dirty="0">
                <a:latin typeface="Arial"/>
                <a:cs typeface="Arial"/>
              </a:rPr>
              <a:t>Héctor,</a:t>
            </a:r>
            <a:r>
              <a:rPr sz="1400" spc="-45" dirty="0">
                <a:latin typeface="Arial"/>
                <a:cs typeface="Arial"/>
              </a:rPr>
              <a:t> </a:t>
            </a:r>
            <a:r>
              <a:rPr sz="1400" spc="-80" dirty="0">
                <a:latin typeface="Arial"/>
                <a:cs typeface="Arial"/>
              </a:rPr>
              <a:t>había</a:t>
            </a:r>
            <a:r>
              <a:rPr sz="1400" spc="-40" dirty="0">
                <a:latin typeface="Arial"/>
                <a:cs typeface="Arial"/>
              </a:rPr>
              <a:t> </a:t>
            </a:r>
            <a:r>
              <a:rPr sz="1400" spc="-70" dirty="0">
                <a:latin typeface="Arial"/>
                <a:cs typeface="Arial"/>
              </a:rPr>
              <a:t>observado</a:t>
            </a:r>
            <a:r>
              <a:rPr sz="1400" spc="-40" dirty="0">
                <a:latin typeface="Arial"/>
                <a:cs typeface="Arial"/>
              </a:rPr>
              <a:t> </a:t>
            </a:r>
            <a:r>
              <a:rPr sz="1400" spc="-70" dirty="0">
                <a:latin typeface="Arial"/>
                <a:cs typeface="Arial"/>
              </a:rPr>
              <a:t>y</a:t>
            </a:r>
            <a:r>
              <a:rPr sz="1400" spc="-40" dirty="0">
                <a:latin typeface="Arial"/>
                <a:cs typeface="Arial"/>
              </a:rPr>
              <a:t> </a:t>
            </a:r>
            <a:r>
              <a:rPr sz="1400" spc="-55" dirty="0">
                <a:latin typeface="Arial"/>
                <a:cs typeface="Arial"/>
              </a:rPr>
              <a:t>codificado</a:t>
            </a:r>
            <a:r>
              <a:rPr sz="1400" spc="-40" dirty="0">
                <a:latin typeface="Arial"/>
                <a:cs typeface="Arial"/>
              </a:rPr>
              <a:t> </a:t>
            </a:r>
            <a:r>
              <a:rPr sz="1400" spc="-75" dirty="0">
                <a:latin typeface="Arial"/>
                <a:cs typeface="Arial"/>
              </a:rPr>
              <a:t>en</a:t>
            </a:r>
            <a:r>
              <a:rPr sz="1400" spc="-40" dirty="0">
                <a:latin typeface="Arial"/>
                <a:cs typeface="Arial"/>
              </a:rPr>
              <a:t> </a:t>
            </a:r>
            <a:r>
              <a:rPr sz="1400" spc="-60" dirty="0">
                <a:latin typeface="Arial"/>
                <a:cs typeface="Arial"/>
              </a:rPr>
              <a:t>vivo</a:t>
            </a:r>
            <a:r>
              <a:rPr sz="1400" spc="-40" dirty="0">
                <a:latin typeface="Arial"/>
                <a:cs typeface="Arial"/>
              </a:rPr>
              <a:t> </a:t>
            </a:r>
            <a:r>
              <a:rPr sz="1400" spc="-25" dirty="0">
                <a:latin typeface="Arial"/>
                <a:cs typeface="Arial"/>
              </a:rPr>
              <a:t>el </a:t>
            </a:r>
            <a:r>
              <a:rPr sz="1400" spc="-35" dirty="0">
                <a:latin typeface="Arial"/>
                <a:cs typeface="Arial"/>
              </a:rPr>
              <a:t>trabajo</a:t>
            </a:r>
            <a:r>
              <a:rPr sz="1400" spc="-45" dirty="0">
                <a:latin typeface="Arial"/>
                <a:cs typeface="Arial"/>
              </a:rPr>
              <a:t> </a:t>
            </a:r>
            <a:r>
              <a:rPr sz="1400" spc="-55" dirty="0">
                <a:latin typeface="Arial"/>
                <a:cs typeface="Arial"/>
              </a:rPr>
              <a:t>grupal</a:t>
            </a:r>
            <a:r>
              <a:rPr sz="1400" spc="-50" dirty="0">
                <a:latin typeface="Arial"/>
                <a:cs typeface="Arial"/>
              </a:rPr>
              <a:t> </a:t>
            </a:r>
            <a:r>
              <a:rPr sz="1400" spc="-70" dirty="0">
                <a:latin typeface="Arial"/>
                <a:cs typeface="Arial"/>
              </a:rPr>
              <a:t>con</a:t>
            </a:r>
            <a:r>
              <a:rPr sz="1400" spc="-45" dirty="0">
                <a:latin typeface="Arial"/>
                <a:cs typeface="Arial"/>
              </a:rPr>
              <a:t> cuatro</a:t>
            </a:r>
            <a:r>
              <a:rPr sz="1400" spc="-40" dirty="0">
                <a:latin typeface="Arial"/>
                <a:cs typeface="Arial"/>
              </a:rPr>
              <a:t> </a:t>
            </a:r>
            <a:r>
              <a:rPr sz="1400" spc="-60" dirty="0">
                <a:latin typeface="Arial"/>
                <a:cs typeface="Arial"/>
              </a:rPr>
              <a:t>estudiantes.</a:t>
            </a:r>
            <a:r>
              <a:rPr sz="1400" spc="-50" dirty="0">
                <a:latin typeface="Arial"/>
                <a:cs typeface="Arial"/>
              </a:rPr>
              <a:t> </a:t>
            </a:r>
            <a:r>
              <a:rPr sz="1400" spc="-114" dirty="0">
                <a:latin typeface="Arial"/>
                <a:cs typeface="Arial"/>
              </a:rPr>
              <a:t>Buscaba</a:t>
            </a:r>
            <a:r>
              <a:rPr sz="1400" spc="-45" dirty="0">
                <a:latin typeface="Arial"/>
                <a:cs typeface="Arial"/>
              </a:rPr>
              <a:t> </a:t>
            </a:r>
            <a:r>
              <a:rPr sz="1400" spc="-75" dirty="0">
                <a:latin typeface="Arial"/>
                <a:cs typeface="Arial"/>
              </a:rPr>
              <a:t>razonar</a:t>
            </a:r>
            <a:r>
              <a:rPr sz="1400" spc="-55" dirty="0">
                <a:latin typeface="Arial"/>
                <a:cs typeface="Arial"/>
              </a:rPr>
              <a:t> </a:t>
            </a:r>
            <a:r>
              <a:rPr sz="1400" spc="-75" dirty="0">
                <a:latin typeface="Arial"/>
                <a:cs typeface="Arial"/>
              </a:rPr>
              <a:t>de</a:t>
            </a:r>
            <a:r>
              <a:rPr sz="1400" spc="-45" dirty="0">
                <a:latin typeface="Arial"/>
                <a:cs typeface="Arial"/>
              </a:rPr>
              <a:t> </a:t>
            </a:r>
            <a:r>
              <a:rPr sz="1400" spc="-10" dirty="0">
                <a:latin typeface="Arial"/>
                <a:cs typeface="Arial"/>
              </a:rPr>
              <a:t>forma </a:t>
            </a:r>
            <a:r>
              <a:rPr sz="1400" spc="-55" dirty="0">
                <a:latin typeface="Arial"/>
                <a:cs typeface="Arial"/>
              </a:rPr>
              <a:t>explícita</a:t>
            </a:r>
            <a:r>
              <a:rPr sz="1400" spc="-50" dirty="0">
                <a:latin typeface="Arial"/>
                <a:cs typeface="Arial"/>
              </a:rPr>
              <a:t> </a:t>
            </a:r>
            <a:r>
              <a:rPr sz="1400" spc="-95" dirty="0">
                <a:latin typeface="Arial"/>
                <a:cs typeface="Arial"/>
              </a:rPr>
              <a:t>e</a:t>
            </a:r>
            <a:r>
              <a:rPr sz="1400" spc="-50" dirty="0">
                <a:latin typeface="Arial"/>
                <a:cs typeface="Arial"/>
              </a:rPr>
              <a:t> </a:t>
            </a:r>
            <a:r>
              <a:rPr sz="1400" spc="-25" dirty="0">
                <a:latin typeface="Arial"/>
                <a:cs typeface="Arial"/>
              </a:rPr>
              <a:t>invitar</a:t>
            </a:r>
            <a:r>
              <a:rPr sz="1400" spc="-50" dirty="0">
                <a:latin typeface="Arial"/>
                <a:cs typeface="Arial"/>
              </a:rPr>
              <a:t> </a:t>
            </a:r>
            <a:r>
              <a:rPr sz="1400" spc="-114" dirty="0">
                <a:latin typeface="Arial"/>
                <a:cs typeface="Arial"/>
              </a:rPr>
              <a:t>a</a:t>
            </a:r>
            <a:r>
              <a:rPr sz="1400" spc="-45" dirty="0">
                <a:latin typeface="Arial"/>
                <a:cs typeface="Arial"/>
              </a:rPr>
              <a:t> </a:t>
            </a:r>
            <a:r>
              <a:rPr sz="1400" spc="-90" dirty="0">
                <a:latin typeface="Arial"/>
                <a:cs typeface="Arial"/>
              </a:rPr>
              <a:t>razonar.</a:t>
            </a:r>
            <a:r>
              <a:rPr sz="1400" spc="-55" dirty="0">
                <a:latin typeface="Arial"/>
                <a:cs typeface="Arial"/>
              </a:rPr>
              <a:t> </a:t>
            </a:r>
            <a:r>
              <a:rPr sz="1400" spc="-85" dirty="0">
                <a:latin typeface="Arial"/>
                <a:cs typeface="Arial"/>
              </a:rPr>
              <a:t>Observó</a:t>
            </a:r>
            <a:r>
              <a:rPr sz="1400" spc="-50" dirty="0">
                <a:latin typeface="Arial"/>
                <a:cs typeface="Arial"/>
              </a:rPr>
              <a:t> </a:t>
            </a:r>
            <a:r>
              <a:rPr sz="1400" spc="-45" dirty="0">
                <a:latin typeface="Arial"/>
                <a:cs typeface="Arial"/>
              </a:rPr>
              <a:t>durante </a:t>
            </a:r>
            <a:r>
              <a:rPr sz="1400" spc="-55" dirty="0">
                <a:latin typeface="Arial"/>
                <a:cs typeface="Arial"/>
              </a:rPr>
              <a:t>un</a:t>
            </a:r>
            <a:r>
              <a:rPr sz="1400" spc="-50" dirty="0">
                <a:latin typeface="Arial"/>
                <a:cs typeface="Arial"/>
              </a:rPr>
              <a:t> </a:t>
            </a:r>
            <a:r>
              <a:rPr sz="1400" spc="-25" dirty="0">
                <a:latin typeface="Arial"/>
                <a:cs typeface="Arial"/>
              </a:rPr>
              <a:t>minuto</a:t>
            </a:r>
            <a:r>
              <a:rPr sz="1400" spc="-50" dirty="0">
                <a:latin typeface="Arial"/>
                <a:cs typeface="Arial"/>
              </a:rPr>
              <a:t> </a:t>
            </a:r>
            <a:r>
              <a:rPr sz="1400" spc="-10" dirty="0">
                <a:latin typeface="Arial"/>
                <a:cs typeface="Arial"/>
              </a:rPr>
              <a:t>seguido </a:t>
            </a:r>
            <a:r>
              <a:rPr sz="1400" spc="-70" dirty="0">
                <a:latin typeface="Arial"/>
                <a:cs typeface="Arial"/>
              </a:rPr>
              <a:t>y</a:t>
            </a:r>
            <a:r>
              <a:rPr sz="1400" spc="-50" dirty="0">
                <a:latin typeface="Arial"/>
                <a:cs typeface="Arial"/>
              </a:rPr>
              <a:t> </a:t>
            </a:r>
            <a:r>
              <a:rPr sz="1400" spc="-65" dirty="0">
                <a:latin typeface="Arial"/>
                <a:cs typeface="Arial"/>
              </a:rPr>
              <a:t>luego</a:t>
            </a:r>
            <a:r>
              <a:rPr sz="1400" spc="-45" dirty="0">
                <a:latin typeface="Arial"/>
                <a:cs typeface="Arial"/>
              </a:rPr>
              <a:t> </a:t>
            </a:r>
            <a:r>
              <a:rPr sz="1400" spc="-60" dirty="0">
                <a:latin typeface="Arial"/>
                <a:cs typeface="Arial"/>
              </a:rPr>
              <a:t>paró</a:t>
            </a:r>
            <a:r>
              <a:rPr sz="1400" spc="-45" dirty="0">
                <a:latin typeface="Arial"/>
                <a:cs typeface="Arial"/>
              </a:rPr>
              <a:t> durante </a:t>
            </a:r>
            <a:r>
              <a:rPr sz="1400" spc="-75" dirty="0">
                <a:latin typeface="Arial"/>
                <a:cs typeface="Arial"/>
              </a:rPr>
              <a:t>30</a:t>
            </a:r>
            <a:r>
              <a:rPr sz="1400" spc="-45" dirty="0">
                <a:latin typeface="Arial"/>
                <a:cs typeface="Arial"/>
              </a:rPr>
              <a:t> </a:t>
            </a:r>
            <a:r>
              <a:rPr sz="1400" spc="-90" dirty="0">
                <a:latin typeface="Arial"/>
                <a:cs typeface="Arial"/>
              </a:rPr>
              <a:t>segundos,</a:t>
            </a:r>
            <a:r>
              <a:rPr sz="1400" spc="-55" dirty="0">
                <a:latin typeface="Arial"/>
                <a:cs typeface="Arial"/>
              </a:rPr>
              <a:t> registrando</a:t>
            </a:r>
            <a:r>
              <a:rPr sz="1400" spc="-45" dirty="0">
                <a:latin typeface="Arial"/>
                <a:cs typeface="Arial"/>
              </a:rPr>
              <a:t> </a:t>
            </a:r>
            <a:r>
              <a:rPr sz="1400" spc="-70" dirty="0">
                <a:latin typeface="Arial"/>
                <a:cs typeface="Arial"/>
              </a:rPr>
              <a:t>cuando</a:t>
            </a:r>
            <a:r>
              <a:rPr sz="1400" spc="-45" dirty="0">
                <a:latin typeface="Arial"/>
                <a:cs typeface="Arial"/>
              </a:rPr>
              <a:t> </a:t>
            </a:r>
            <a:r>
              <a:rPr sz="1400" spc="-10" dirty="0">
                <a:latin typeface="Arial"/>
                <a:cs typeface="Arial"/>
              </a:rPr>
              <a:t>escuchó </a:t>
            </a:r>
            <a:r>
              <a:rPr sz="1400" spc="-60" dirty="0">
                <a:latin typeface="Arial"/>
                <a:cs typeface="Arial"/>
              </a:rPr>
              <a:t>ejemplos</a:t>
            </a:r>
            <a:r>
              <a:rPr sz="1400" spc="-50" dirty="0">
                <a:latin typeface="Arial"/>
                <a:cs typeface="Arial"/>
              </a:rPr>
              <a:t> </a:t>
            </a:r>
            <a:r>
              <a:rPr sz="1400" spc="-75" dirty="0">
                <a:latin typeface="Arial"/>
                <a:cs typeface="Arial"/>
              </a:rPr>
              <a:t>de</a:t>
            </a:r>
            <a:r>
              <a:rPr sz="1400" spc="-45" dirty="0">
                <a:latin typeface="Arial"/>
                <a:cs typeface="Arial"/>
              </a:rPr>
              <a:t> </a:t>
            </a:r>
            <a:r>
              <a:rPr sz="1400" spc="-265" dirty="0">
                <a:latin typeface="Arial"/>
                <a:cs typeface="Arial"/>
              </a:rPr>
              <a:t>RE</a:t>
            </a:r>
            <a:r>
              <a:rPr sz="1400" spc="-50" dirty="0">
                <a:latin typeface="Arial"/>
                <a:cs typeface="Arial"/>
              </a:rPr>
              <a:t> </a:t>
            </a:r>
            <a:r>
              <a:rPr sz="1400" spc="-95" dirty="0">
                <a:latin typeface="Arial"/>
                <a:cs typeface="Arial"/>
              </a:rPr>
              <a:t>e</a:t>
            </a:r>
            <a:r>
              <a:rPr sz="1400" spc="-45" dirty="0">
                <a:latin typeface="Arial"/>
                <a:cs typeface="Arial"/>
              </a:rPr>
              <a:t> </a:t>
            </a:r>
            <a:r>
              <a:rPr sz="1400" spc="-114" dirty="0">
                <a:latin typeface="Arial"/>
                <a:cs typeface="Arial"/>
              </a:rPr>
              <a:t>IR.</a:t>
            </a:r>
            <a:r>
              <a:rPr sz="1400" spc="-45" dirty="0">
                <a:latin typeface="Arial"/>
                <a:cs typeface="Arial"/>
              </a:rPr>
              <a:t> </a:t>
            </a:r>
            <a:r>
              <a:rPr sz="1400" spc="-95" dirty="0">
                <a:latin typeface="Arial"/>
                <a:cs typeface="Arial"/>
              </a:rPr>
              <a:t>También</a:t>
            </a:r>
            <a:r>
              <a:rPr sz="1400" spc="-50" dirty="0">
                <a:latin typeface="Arial"/>
                <a:cs typeface="Arial"/>
              </a:rPr>
              <a:t> </a:t>
            </a:r>
            <a:r>
              <a:rPr sz="1400" spc="-85" dirty="0">
                <a:latin typeface="Arial"/>
                <a:cs typeface="Arial"/>
              </a:rPr>
              <a:t>ha</a:t>
            </a:r>
            <a:r>
              <a:rPr sz="1400" spc="-45" dirty="0">
                <a:latin typeface="Arial"/>
                <a:cs typeface="Arial"/>
              </a:rPr>
              <a:t> </a:t>
            </a:r>
            <a:r>
              <a:rPr sz="1400" spc="-75" dirty="0">
                <a:latin typeface="Arial"/>
                <a:cs typeface="Arial"/>
              </a:rPr>
              <a:t>grabado</a:t>
            </a:r>
            <a:r>
              <a:rPr sz="1400" spc="-50" dirty="0">
                <a:latin typeface="Arial"/>
                <a:cs typeface="Arial"/>
              </a:rPr>
              <a:t> </a:t>
            </a:r>
            <a:r>
              <a:rPr sz="1400" spc="-90" dirty="0">
                <a:latin typeface="Arial"/>
                <a:cs typeface="Arial"/>
              </a:rPr>
              <a:t>algunas</a:t>
            </a:r>
            <a:r>
              <a:rPr sz="1400" spc="-45" dirty="0">
                <a:latin typeface="Arial"/>
                <a:cs typeface="Arial"/>
              </a:rPr>
              <a:t> </a:t>
            </a:r>
            <a:r>
              <a:rPr sz="1400" spc="-80" dirty="0">
                <a:latin typeface="Arial"/>
                <a:cs typeface="Arial"/>
              </a:rPr>
              <a:t>breves</a:t>
            </a:r>
            <a:r>
              <a:rPr sz="1400" spc="-45" dirty="0">
                <a:latin typeface="Arial"/>
                <a:cs typeface="Arial"/>
              </a:rPr>
              <a:t> </a:t>
            </a:r>
            <a:r>
              <a:rPr sz="1400" spc="-10" dirty="0">
                <a:latin typeface="Arial"/>
                <a:cs typeface="Arial"/>
              </a:rPr>
              <a:t>notas </a:t>
            </a:r>
            <a:r>
              <a:rPr sz="1400" spc="-75" dirty="0">
                <a:latin typeface="Arial"/>
                <a:cs typeface="Arial"/>
              </a:rPr>
              <a:t>de</a:t>
            </a:r>
            <a:r>
              <a:rPr sz="1400" spc="-65" dirty="0">
                <a:latin typeface="Arial"/>
                <a:cs typeface="Arial"/>
              </a:rPr>
              <a:t> </a:t>
            </a:r>
            <a:r>
              <a:rPr sz="1400" spc="-85" dirty="0">
                <a:latin typeface="Arial"/>
                <a:cs typeface="Arial"/>
              </a:rPr>
              <a:t>aspectos</a:t>
            </a:r>
            <a:r>
              <a:rPr sz="1400" spc="-55" dirty="0">
                <a:latin typeface="Arial"/>
                <a:cs typeface="Arial"/>
              </a:rPr>
              <a:t> </a:t>
            </a:r>
            <a:r>
              <a:rPr sz="1400" spc="-45" dirty="0">
                <a:latin typeface="Arial"/>
                <a:cs typeface="Arial"/>
              </a:rPr>
              <a:t>del</a:t>
            </a:r>
            <a:r>
              <a:rPr sz="1400" spc="-60" dirty="0">
                <a:latin typeface="Arial"/>
                <a:cs typeface="Arial"/>
              </a:rPr>
              <a:t> </a:t>
            </a:r>
            <a:r>
              <a:rPr sz="1400" spc="-55" dirty="0">
                <a:latin typeface="Arial"/>
                <a:cs typeface="Arial"/>
              </a:rPr>
              <a:t>diálogo</a:t>
            </a:r>
            <a:r>
              <a:rPr sz="1400" spc="-50" dirty="0">
                <a:latin typeface="Arial"/>
                <a:cs typeface="Arial"/>
              </a:rPr>
              <a:t> </a:t>
            </a:r>
            <a:r>
              <a:rPr sz="1400" spc="-65" dirty="0">
                <a:latin typeface="Arial"/>
                <a:cs typeface="Arial"/>
              </a:rPr>
              <a:t>que</a:t>
            </a:r>
            <a:r>
              <a:rPr sz="1400" spc="-55" dirty="0">
                <a:latin typeface="Arial"/>
                <a:cs typeface="Arial"/>
              </a:rPr>
              <a:t> </a:t>
            </a:r>
            <a:r>
              <a:rPr sz="1400" spc="-75" dirty="0">
                <a:latin typeface="Arial"/>
                <a:cs typeface="Arial"/>
              </a:rPr>
              <a:t>parecían</a:t>
            </a:r>
            <a:r>
              <a:rPr sz="1400" spc="-50" dirty="0">
                <a:latin typeface="Arial"/>
                <a:cs typeface="Arial"/>
              </a:rPr>
              <a:t> </a:t>
            </a:r>
            <a:r>
              <a:rPr sz="1400" spc="-10" dirty="0">
                <a:latin typeface="Arial"/>
                <a:cs typeface="Arial"/>
              </a:rPr>
              <a:t>importantes.</a:t>
            </a:r>
            <a:endParaRPr sz="1400">
              <a:latin typeface="Arial"/>
              <a:cs typeface="Arial"/>
            </a:endParaRPr>
          </a:p>
        </p:txBody>
      </p:sp>
      <p:sp>
        <p:nvSpPr>
          <p:cNvPr id="4" name="object 4"/>
          <p:cNvSpPr txBox="1"/>
          <p:nvPr/>
        </p:nvSpPr>
        <p:spPr>
          <a:xfrm>
            <a:off x="450477" y="6512948"/>
            <a:ext cx="8342630" cy="624205"/>
          </a:xfrm>
          <a:prstGeom prst="rect">
            <a:avLst/>
          </a:prstGeom>
        </p:spPr>
        <p:txBody>
          <a:bodyPr vert="horz" wrap="square" lIns="0" tIns="13335" rIns="0" bIns="0" rtlCol="0">
            <a:spAutoFit/>
          </a:bodyPr>
          <a:lstStyle/>
          <a:p>
            <a:pPr marL="12700">
              <a:lnSpc>
                <a:spcPct val="100000"/>
              </a:lnSpc>
              <a:spcBef>
                <a:spcPts val="105"/>
              </a:spcBef>
            </a:pPr>
            <a:r>
              <a:rPr sz="1000" spc="-10" dirty="0">
                <a:latin typeface="Arial"/>
                <a:cs typeface="Arial"/>
              </a:rPr>
              <a:t>Comentarios:</a:t>
            </a:r>
            <a:endParaRPr sz="1000">
              <a:latin typeface="Arial"/>
              <a:cs typeface="Arial"/>
            </a:endParaRPr>
          </a:p>
          <a:p>
            <a:pPr marL="12700" marR="5080">
              <a:lnSpc>
                <a:spcPct val="122000"/>
              </a:lnSpc>
              <a:spcBef>
                <a:spcPts val="575"/>
              </a:spcBef>
            </a:pPr>
            <a:r>
              <a:rPr sz="1000" spc="-70" dirty="0">
                <a:latin typeface="Arial"/>
                <a:cs typeface="Arial"/>
              </a:rPr>
              <a:t>Rory</a:t>
            </a:r>
            <a:r>
              <a:rPr sz="1000" spc="-35" dirty="0">
                <a:latin typeface="Arial"/>
                <a:cs typeface="Arial"/>
              </a:rPr>
              <a:t> </a:t>
            </a:r>
            <a:r>
              <a:rPr sz="1000" spc="-90" dirty="0">
                <a:latin typeface="Arial"/>
                <a:cs typeface="Arial"/>
              </a:rPr>
              <a:t>es</a:t>
            </a:r>
            <a:r>
              <a:rPr sz="1000" spc="-30" dirty="0">
                <a:latin typeface="Arial"/>
                <a:cs typeface="Arial"/>
              </a:rPr>
              <a:t> </a:t>
            </a:r>
            <a:r>
              <a:rPr sz="1000" spc="-35" dirty="0">
                <a:latin typeface="Arial"/>
                <a:cs typeface="Arial"/>
              </a:rPr>
              <a:t>bueno</a:t>
            </a:r>
            <a:r>
              <a:rPr sz="1000" spc="-25" dirty="0">
                <a:latin typeface="Arial"/>
                <a:cs typeface="Arial"/>
              </a:rPr>
              <a:t> </a:t>
            </a:r>
            <a:r>
              <a:rPr sz="1000" spc="-45" dirty="0">
                <a:latin typeface="Arial"/>
                <a:cs typeface="Arial"/>
              </a:rPr>
              <a:t>razonando:</a:t>
            </a:r>
            <a:r>
              <a:rPr sz="1000" spc="-30" dirty="0">
                <a:latin typeface="Arial"/>
                <a:cs typeface="Arial"/>
              </a:rPr>
              <a:t> </a:t>
            </a:r>
            <a:r>
              <a:rPr sz="1000" spc="-20" dirty="0">
                <a:latin typeface="Arial"/>
                <a:cs typeface="Arial"/>
              </a:rPr>
              <a:t>dio</a:t>
            </a:r>
            <a:r>
              <a:rPr sz="1000" spc="-30" dirty="0">
                <a:latin typeface="Arial"/>
                <a:cs typeface="Arial"/>
              </a:rPr>
              <a:t> </a:t>
            </a:r>
            <a:r>
              <a:rPr sz="1000" spc="-60" dirty="0">
                <a:latin typeface="Arial"/>
                <a:cs typeface="Arial"/>
              </a:rPr>
              <a:t>muchos</a:t>
            </a:r>
            <a:r>
              <a:rPr sz="1000" spc="-30" dirty="0">
                <a:latin typeface="Arial"/>
                <a:cs typeface="Arial"/>
              </a:rPr>
              <a:t> </a:t>
            </a:r>
            <a:r>
              <a:rPr sz="1000" spc="-45" dirty="0">
                <a:latin typeface="Arial"/>
                <a:cs typeface="Arial"/>
              </a:rPr>
              <a:t>argumentos</a:t>
            </a:r>
            <a:r>
              <a:rPr sz="1000" spc="-35" dirty="0">
                <a:latin typeface="Arial"/>
                <a:cs typeface="Arial"/>
              </a:rPr>
              <a:t> </a:t>
            </a:r>
            <a:r>
              <a:rPr sz="1000" spc="-45" dirty="0">
                <a:latin typeface="Arial"/>
                <a:cs typeface="Arial"/>
              </a:rPr>
              <a:t>en</a:t>
            </a:r>
            <a:r>
              <a:rPr sz="1000" spc="-30" dirty="0">
                <a:latin typeface="Arial"/>
                <a:cs typeface="Arial"/>
              </a:rPr>
              <a:t> </a:t>
            </a:r>
            <a:r>
              <a:rPr sz="1000" spc="-90" dirty="0">
                <a:latin typeface="Arial"/>
                <a:cs typeface="Arial"/>
              </a:rPr>
              <a:t>sus</a:t>
            </a:r>
            <a:r>
              <a:rPr sz="1000" spc="-35" dirty="0">
                <a:latin typeface="Arial"/>
                <a:cs typeface="Arial"/>
              </a:rPr>
              <a:t> </a:t>
            </a:r>
            <a:r>
              <a:rPr sz="1000" spc="-55" dirty="0">
                <a:latin typeface="Arial"/>
                <a:cs typeface="Arial"/>
              </a:rPr>
              <a:t>ideas,</a:t>
            </a:r>
            <a:r>
              <a:rPr sz="1000" spc="-25" dirty="0">
                <a:latin typeface="Arial"/>
                <a:cs typeface="Arial"/>
              </a:rPr>
              <a:t> </a:t>
            </a:r>
            <a:r>
              <a:rPr sz="1000" spc="-30" dirty="0">
                <a:latin typeface="Arial"/>
                <a:cs typeface="Arial"/>
              </a:rPr>
              <a:t>pero</a:t>
            </a:r>
            <a:r>
              <a:rPr sz="1000" spc="-35" dirty="0">
                <a:latin typeface="Arial"/>
                <a:cs typeface="Arial"/>
              </a:rPr>
              <a:t> </a:t>
            </a:r>
            <a:r>
              <a:rPr sz="1000" spc="-30" dirty="0">
                <a:latin typeface="Arial"/>
                <a:cs typeface="Arial"/>
              </a:rPr>
              <a:t>no</a:t>
            </a:r>
            <a:r>
              <a:rPr sz="1000" spc="-35" dirty="0">
                <a:latin typeface="Arial"/>
                <a:cs typeface="Arial"/>
              </a:rPr>
              <a:t> </a:t>
            </a:r>
            <a:r>
              <a:rPr sz="1000" spc="-30" dirty="0">
                <a:latin typeface="Arial"/>
                <a:cs typeface="Arial"/>
              </a:rPr>
              <a:t>preguntó </a:t>
            </a:r>
            <a:r>
              <a:rPr sz="1000" spc="-80" dirty="0">
                <a:latin typeface="Arial"/>
                <a:cs typeface="Arial"/>
              </a:rPr>
              <a:t>a</a:t>
            </a:r>
            <a:r>
              <a:rPr sz="1000" spc="-35" dirty="0">
                <a:latin typeface="Arial"/>
                <a:cs typeface="Arial"/>
              </a:rPr>
              <a:t> </a:t>
            </a:r>
            <a:r>
              <a:rPr sz="1000" spc="-40" dirty="0">
                <a:latin typeface="Arial"/>
                <a:cs typeface="Arial"/>
              </a:rPr>
              <a:t>nadie</a:t>
            </a:r>
            <a:r>
              <a:rPr sz="1000" spc="-35" dirty="0">
                <a:latin typeface="Arial"/>
                <a:cs typeface="Arial"/>
              </a:rPr>
              <a:t> </a:t>
            </a:r>
            <a:r>
              <a:rPr sz="1000" spc="-70" dirty="0">
                <a:latin typeface="Arial"/>
                <a:cs typeface="Arial"/>
              </a:rPr>
              <a:t>más.</a:t>
            </a:r>
            <a:r>
              <a:rPr sz="1000" spc="-25" dirty="0">
                <a:latin typeface="Arial"/>
                <a:cs typeface="Arial"/>
              </a:rPr>
              <a:t> </a:t>
            </a:r>
            <a:r>
              <a:rPr sz="1000" spc="-70" dirty="0">
                <a:latin typeface="Arial"/>
                <a:cs typeface="Arial"/>
              </a:rPr>
              <a:t>Rory</a:t>
            </a:r>
            <a:r>
              <a:rPr sz="1000" spc="-35" dirty="0">
                <a:latin typeface="Arial"/>
                <a:cs typeface="Arial"/>
              </a:rPr>
              <a:t> </a:t>
            </a:r>
            <a:r>
              <a:rPr sz="1000" spc="-30" dirty="0">
                <a:latin typeface="Arial"/>
                <a:cs typeface="Arial"/>
              </a:rPr>
              <a:t>dominante,</a:t>
            </a:r>
            <a:r>
              <a:rPr sz="1000" spc="-25" dirty="0">
                <a:latin typeface="Arial"/>
                <a:cs typeface="Arial"/>
              </a:rPr>
              <a:t> </a:t>
            </a:r>
            <a:r>
              <a:rPr sz="1000" spc="-30" dirty="0">
                <a:latin typeface="Arial"/>
                <a:cs typeface="Arial"/>
              </a:rPr>
              <a:t>no</a:t>
            </a:r>
            <a:r>
              <a:rPr sz="1000" spc="-35" dirty="0">
                <a:latin typeface="Arial"/>
                <a:cs typeface="Arial"/>
              </a:rPr>
              <a:t> </a:t>
            </a:r>
            <a:r>
              <a:rPr sz="1000" spc="-55" dirty="0">
                <a:latin typeface="Arial"/>
                <a:cs typeface="Arial"/>
              </a:rPr>
              <a:t>hay</a:t>
            </a:r>
            <a:r>
              <a:rPr sz="1000" spc="-35" dirty="0">
                <a:latin typeface="Arial"/>
                <a:cs typeface="Arial"/>
              </a:rPr>
              <a:t> </a:t>
            </a:r>
            <a:r>
              <a:rPr sz="1000" spc="-45" dirty="0">
                <a:latin typeface="Arial"/>
                <a:cs typeface="Arial"/>
              </a:rPr>
              <a:t>mucho</a:t>
            </a:r>
            <a:r>
              <a:rPr sz="1000" spc="-30" dirty="0">
                <a:latin typeface="Arial"/>
                <a:cs typeface="Arial"/>
              </a:rPr>
              <a:t> </a:t>
            </a:r>
            <a:r>
              <a:rPr sz="1000" spc="-60" dirty="0">
                <a:latin typeface="Arial"/>
                <a:cs typeface="Arial"/>
              </a:rPr>
              <a:t>espacio</a:t>
            </a:r>
            <a:r>
              <a:rPr sz="1000" spc="-35" dirty="0">
                <a:latin typeface="Arial"/>
                <a:cs typeface="Arial"/>
              </a:rPr>
              <a:t> </a:t>
            </a:r>
            <a:r>
              <a:rPr sz="1000" spc="-45" dirty="0">
                <a:latin typeface="Arial"/>
                <a:cs typeface="Arial"/>
              </a:rPr>
              <a:t>para</a:t>
            </a:r>
            <a:r>
              <a:rPr sz="1000" spc="-35" dirty="0">
                <a:latin typeface="Arial"/>
                <a:cs typeface="Arial"/>
              </a:rPr>
              <a:t> </a:t>
            </a:r>
            <a:r>
              <a:rPr sz="1000" spc="-40" dirty="0">
                <a:latin typeface="Arial"/>
                <a:cs typeface="Arial"/>
              </a:rPr>
              <a:t>que</a:t>
            </a:r>
            <a:r>
              <a:rPr sz="1000" spc="-30" dirty="0">
                <a:latin typeface="Arial"/>
                <a:cs typeface="Arial"/>
              </a:rPr>
              <a:t> </a:t>
            </a:r>
            <a:r>
              <a:rPr sz="1000" spc="-25" dirty="0">
                <a:latin typeface="Arial"/>
                <a:cs typeface="Arial"/>
              </a:rPr>
              <a:t>otros</a:t>
            </a:r>
            <a:r>
              <a:rPr sz="1000" spc="-35" dirty="0">
                <a:latin typeface="Arial"/>
                <a:cs typeface="Arial"/>
              </a:rPr>
              <a:t> </a:t>
            </a:r>
            <a:r>
              <a:rPr sz="1000" spc="-45" dirty="0">
                <a:latin typeface="Arial"/>
                <a:cs typeface="Arial"/>
              </a:rPr>
              <a:t>digan</a:t>
            </a:r>
            <a:r>
              <a:rPr sz="1000" spc="-35" dirty="0">
                <a:latin typeface="Arial"/>
                <a:cs typeface="Arial"/>
              </a:rPr>
              <a:t> </a:t>
            </a:r>
            <a:r>
              <a:rPr sz="1000" spc="-25" dirty="0">
                <a:latin typeface="Arial"/>
                <a:cs typeface="Arial"/>
              </a:rPr>
              <a:t>una </a:t>
            </a:r>
            <a:r>
              <a:rPr sz="1000" spc="-45" dirty="0">
                <a:latin typeface="Arial"/>
                <a:cs typeface="Arial"/>
              </a:rPr>
              <a:t>palabra.</a:t>
            </a:r>
            <a:r>
              <a:rPr sz="1000" spc="-35" dirty="0">
                <a:latin typeface="Arial"/>
                <a:cs typeface="Arial"/>
              </a:rPr>
              <a:t> </a:t>
            </a:r>
            <a:r>
              <a:rPr sz="1000" spc="-85" dirty="0">
                <a:latin typeface="Arial"/>
                <a:cs typeface="Arial"/>
              </a:rPr>
              <a:t>Luca</a:t>
            </a:r>
            <a:r>
              <a:rPr sz="1000" spc="-35" dirty="0">
                <a:latin typeface="Arial"/>
                <a:cs typeface="Arial"/>
              </a:rPr>
              <a:t> </a:t>
            </a:r>
            <a:r>
              <a:rPr sz="1000" spc="-10" dirty="0">
                <a:latin typeface="Arial"/>
                <a:cs typeface="Arial"/>
              </a:rPr>
              <a:t>dijo</a:t>
            </a:r>
            <a:r>
              <a:rPr sz="1000" spc="-40" dirty="0">
                <a:latin typeface="Arial"/>
                <a:cs typeface="Arial"/>
              </a:rPr>
              <a:t> </a:t>
            </a:r>
            <a:r>
              <a:rPr sz="1000" spc="-60" dirty="0">
                <a:latin typeface="Arial"/>
                <a:cs typeface="Arial"/>
              </a:rPr>
              <a:t>"¿Por</a:t>
            </a:r>
            <a:r>
              <a:rPr sz="1000" spc="-30" dirty="0">
                <a:latin typeface="Arial"/>
                <a:cs typeface="Arial"/>
              </a:rPr>
              <a:t> </a:t>
            </a:r>
            <a:r>
              <a:rPr sz="1000" spc="-35" dirty="0">
                <a:latin typeface="Arial"/>
                <a:cs typeface="Arial"/>
              </a:rPr>
              <a:t>qué?"</a:t>
            </a:r>
            <a:r>
              <a:rPr sz="1000" spc="-30" dirty="0">
                <a:latin typeface="Arial"/>
                <a:cs typeface="Arial"/>
              </a:rPr>
              <a:t> </a:t>
            </a:r>
            <a:r>
              <a:rPr sz="1000" spc="-50" dirty="0">
                <a:latin typeface="Arial"/>
                <a:cs typeface="Arial"/>
              </a:rPr>
              <a:t>cuando</a:t>
            </a:r>
            <a:r>
              <a:rPr sz="1000" spc="-40" dirty="0">
                <a:latin typeface="Arial"/>
                <a:cs typeface="Arial"/>
              </a:rPr>
              <a:t> </a:t>
            </a:r>
            <a:r>
              <a:rPr sz="1000" spc="-55" dirty="0">
                <a:latin typeface="Arial"/>
                <a:cs typeface="Arial"/>
              </a:rPr>
              <a:t>Teni</a:t>
            </a:r>
            <a:r>
              <a:rPr sz="1000" spc="-30" dirty="0">
                <a:latin typeface="Arial"/>
                <a:cs typeface="Arial"/>
              </a:rPr>
              <a:t> </a:t>
            </a:r>
            <a:r>
              <a:rPr sz="1000" spc="-10" dirty="0">
                <a:latin typeface="Arial"/>
                <a:cs typeface="Arial"/>
              </a:rPr>
              <a:t>dijo</a:t>
            </a:r>
            <a:r>
              <a:rPr sz="1000" spc="-40" dirty="0">
                <a:latin typeface="Arial"/>
                <a:cs typeface="Arial"/>
              </a:rPr>
              <a:t> </a:t>
            </a:r>
            <a:r>
              <a:rPr sz="1000" spc="-45" dirty="0">
                <a:latin typeface="Arial"/>
                <a:cs typeface="Arial"/>
              </a:rPr>
              <a:t>algo,</a:t>
            </a:r>
            <a:r>
              <a:rPr sz="1000" spc="-30" dirty="0">
                <a:latin typeface="Arial"/>
                <a:cs typeface="Arial"/>
              </a:rPr>
              <a:t> pero</a:t>
            </a:r>
            <a:r>
              <a:rPr sz="1000" spc="-35" dirty="0">
                <a:latin typeface="Arial"/>
                <a:cs typeface="Arial"/>
              </a:rPr>
              <a:t> </a:t>
            </a:r>
            <a:r>
              <a:rPr sz="1000" spc="-30" dirty="0">
                <a:latin typeface="Arial"/>
                <a:cs typeface="Arial"/>
              </a:rPr>
              <a:t>no</a:t>
            </a:r>
            <a:r>
              <a:rPr sz="1000" spc="-40" dirty="0">
                <a:latin typeface="Arial"/>
                <a:cs typeface="Arial"/>
              </a:rPr>
              <a:t> </a:t>
            </a:r>
            <a:r>
              <a:rPr sz="1000" spc="-45" dirty="0">
                <a:latin typeface="Arial"/>
                <a:cs typeface="Arial"/>
              </a:rPr>
              <a:t>explicó</a:t>
            </a:r>
            <a:r>
              <a:rPr sz="1000" spc="-35" dirty="0">
                <a:latin typeface="Arial"/>
                <a:cs typeface="Arial"/>
              </a:rPr>
              <a:t> </a:t>
            </a:r>
            <a:r>
              <a:rPr sz="1000" spc="-45" dirty="0">
                <a:latin typeface="Arial"/>
                <a:cs typeface="Arial"/>
              </a:rPr>
              <a:t>y</a:t>
            </a:r>
            <a:r>
              <a:rPr sz="1000" spc="-40" dirty="0">
                <a:latin typeface="Arial"/>
                <a:cs typeface="Arial"/>
              </a:rPr>
              <a:t> </a:t>
            </a:r>
            <a:r>
              <a:rPr sz="1000" spc="-55" dirty="0">
                <a:latin typeface="Arial"/>
                <a:cs typeface="Arial"/>
              </a:rPr>
              <a:t>Teni</a:t>
            </a:r>
            <a:r>
              <a:rPr sz="1000" spc="-30" dirty="0">
                <a:latin typeface="Arial"/>
                <a:cs typeface="Arial"/>
              </a:rPr>
              <a:t> </a:t>
            </a:r>
            <a:r>
              <a:rPr sz="1000" spc="-40" dirty="0">
                <a:latin typeface="Arial"/>
                <a:cs typeface="Arial"/>
              </a:rPr>
              <a:t>respondió</a:t>
            </a:r>
            <a:r>
              <a:rPr sz="1000" spc="-35" dirty="0">
                <a:latin typeface="Arial"/>
                <a:cs typeface="Arial"/>
              </a:rPr>
              <a:t> </a:t>
            </a:r>
            <a:r>
              <a:rPr sz="1000" spc="-45" dirty="0">
                <a:latin typeface="Arial"/>
                <a:cs typeface="Arial"/>
              </a:rPr>
              <a:t>y</a:t>
            </a:r>
            <a:r>
              <a:rPr sz="1000" spc="-40" dirty="0">
                <a:latin typeface="Arial"/>
                <a:cs typeface="Arial"/>
              </a:rPr>
              <a:t> </a:t>
            </a:r>
            <a:r>
              <a:rPr sz="1000" spc="-20" dirty="0">
                <a:latin typeface="Arial"/>
                <a:cs typeface="Arial"/>
              </a:rPr>
              <a:t>aportó</a:t>
            </a:r>
            <a:r>
              <a:rPr sz="1000" spc="-35" dirty="0">
                <a:latin typeface="Arial"/>
                <a:cs typeface="Arial"/>
              </a:rPr>
              <a:t> </a:t>
            </a:r>
            <a:r>
              <a:rPr sz="1000" spc="-30" dirty="0">
                <a:latin typeface="Arial"/>
                <a:cs typeface="Arial"/>
              </a:rPr>
              <a:t>un</a:t>
            </a:r>
            <a:r>
              <a:rPr sz="1000" spc="-40" dirty="0">
                <a:latin typeface="Arial"/>
                <a:cs typeface="Arial"/>
              </a:rPr>
              <a:t> </a:t>
            </a:r>
            <a:r>
              <a:rPr sz="1000" spc="-10" dirty="0">
                <a:latin typeface="Arial"/>
                <a:cs typeface="Arial"/>
              </a:rPr>
              <a:t>argumento.</a:t>
            </a:r>
            <a:endParaRPr sz="1000">
              <a:latin typeface="Arial"/>
              <a:cs typeface="Arial"/>
            </a:endParaRPr>
          </a:p>
        </p:txBody>
      </p:sp>
      <p:graphicFrame>
        <p:nvGraphicFramePr>
          <p:cNvPr id="6" name="Tabla 5">
            <a:extLst>
              <a:ext uri="{FF2B5EF4-FFF2-40B4-BE49-F238E27FC236}">
                <a16:creationId xmlns:a16="http://schemas.microsoft.com/office/drawing/2014/main" id="{B803A32C-DE68-F355-9B31-36EEFFF282EF}"/>
              </a:ext>
            </a:extLst>
          </p:cNvPr>
          <p:cNvGraphicFramePr>
            <a:graphicFrameLocks noGrp="1"/>
          </p:cNvGraphicFramePr>
          <p:nvPr>
            <p:extLst>
              <p:ext uri="{D42A27DB-BD31-4B8C-83A1-F6EECF244321}">
                <p14:modId xmlns:p14="http://schemas.microsoft.com/office/powerpoint/2010/main" val="438660650"/>
              </p:ext>
            </p:extLst>
          </p:nvPr>
        </p:nvGraphicFramePr>
        <p:xfrm>
          <a:off x="624848" y="3248513"/>
          <a:ext cx="9293850" cy="3007360"/>
        </p:xfrm>
        <a:graphic>
          <a:graphicData uri="http://schemas.openxmlformats.org/drawingml/2006/table">
            <a:tbl>
              <a:tblPr firstRow="1" bandRow="1">
                <a:tableStyleId>{5C22544A-7EE6-4342-B048-85BDC9FD1C3A}</a:tableStyleId>
              </a:tblPr>
              <a:tblGrid>
                <a:gridCol w="929385">
                  <a:extLst>
                    <a:ext uri="{9D8B030D-6E8A-4147-A177-3AD203B41FA5}">
                      <a16:colId xmlns:a16="http://schemas.microsoft.com/office/drawing/2014/main" val="1433500402"/>
                    </a:ext>
                  </a:extLst>
                </a:gridCol>
                <a:gridCol w="929385">
                  <a:extLst>
                    <a:ext uri="{9D8B030D-6E8A-4147-A177-3AD203B41FA5}">
                      <a16:colId xmlns:a16="http://schemas.microsoft.com/office/drawing/2014/main" val="1986114352"/>
                    </a:ext>
                  </a:extLst>
                </a:gridCol>
                <a:gridCol w="929385">
                  <a:extLst>
                    <a:ext uri="{9D8B030D-6E8A-4147-A177-3AD203B41FA5}">
                      <a16:colId xmlns:a16="http://schemas.microsoft.com/office/drawing/2014/main" val="2772621596"/>
                    </a:ext>
                  </a:extLst>
                </a:gridCol>
                <a:gridCol w="929385">
                  <a:extLst>
                    <a:ext uri="{9D8B030D-6E8A-4147-A177-3AD203B41FA5}">
                      <a16:colId xmlns:a16="http://schemas.microsoft.com/office/drawing/2014/main" val="4101750029"/>
                    </a:ext>
                  </a:extLst>
                </a:gridCol>
                <a:gridCol w="929385">
                  <a:extLst>
                    <a:ext uri="{9D8B030D-6E8A-4147-A177-3AD203B41FA5}">
                      <a16:colId xmlns:a16="http://schemas.microsoft.com/office/drawing/2014/main" val="1434045158"/>
                    </a:ext>
                  </a:extLst>
                </a:gridCol>
                <a:gridCol w="929385">
                  <a:extLst>
                    <a:ext uri="{9D8B030D-6E8A-4147-A177-3AD203B41FA5}">
                      <a16:colId xmlns:a16="http://schemas.microsoft.com/office/drawing/2014/main" val="3015756765"/>
                    </a:ext>
                  </a:extLst>
                </a:gridCol>
                <a:gridCol w="929385">
                  <a:extLst>
                    <a:ext uri="{9D8B030D-6E8A-4147-A177-3AD203B41FA5}">
                      <a16:colId xmlns:a16="http://schemas.microsoft.com/office/drawing/2014/main" val="1449613575"/>
                    </a:ext>
                  </a:extLst>
                </a:gridCol>
                <a:gridCol w="929385">
                  <a:extLst>
                    <a:ext uri="{9D8B030D-6E8A-4147-A177-3AD203B41FA5}">
                      <a16:colId xmlns:a16="http://schemas.microsoft.com/office/drawing/2014/main" val="3948303369"/>
                    </a:ext>
                  </a:extLst>
                </a:gridCol>
                <a:gridCol w="929385">
                  <a:extLst>
                    <a:ext uri="{9D8B030D-6E8A-4147-A177-3AD203B41FA5}">
                      <a16:colId xmlns:a16="http://schemas.microsoft.com/office/drawing/2014/main" val="1157579854"/>
                    </a:ext>
                  </a:extLst>
                </a:gridCol>
                <a:gridCol w="929385">
                  <a:extLst>
                    <a:ext uri="{9D8B030D-6E8A-4147-A177-3AD203B41FA5}">
                      <a16:colId xmlns:a16="http://schemas.microsoft.com/office/drawing/2014/main" val="2790543004"/>
                    </a:ext>
                  </a:extLst>
                </a:gridCol>
              </a:tblGrid>
              <a:tr h="370840">
                <a:tc>
                  <a:txBody>
                    <a:bodyPr/>
                    <a:lstStyle/>
                    <a:p>
                      <a:pPr algn="ctr"/>
                      <a:r>
                        <a:rPr lang="en-GB" sz="1050" dirty="0">
                          <a:solidFill>
                            <a:schemeClr val="tx1"/>
                          </a:solidFill>
                        </a:rPr>
                        <a:t>Ventana de </a:t>
                      </a:r>
                      <a:r>
                        <a:rPr lang="en-GB" sz="1050" dirty="0" err="1">
                          <a:solidFill>
                            <a:schemeClr val="tx1"/>
                          </a:solidFill>
                        </a:rPr>
                        <a:t>tiempo</a:t>
                      </a:r>
                      <a:endParaRPr lang="en-GB" sz="10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r>
                        <a:rPr lang="en-GB" sz="1050" dirty="0" err="1">
                          <a:solidFill>
                            <a:schemeClr val="tx1"/>
                          </a:solidFill>
                        </a:rPr>
                        <a:t>Profesor</a:t>
                      </a:r>
                      <a:r>
                        <a:rPr lang="en-GB" sz="1050" dirty="0">
                          <a:solidFill>
                            <a:schemeClr val="tx1"/>
                          </a:solidFill>
                        </a:rPr>
                        <a:t> </a:t>
                      </a:r>
                      <a:r>
                        <a:rPr lang="en-GB" sz="1050" dirty="0" err="1">
                          <a:solidFill>
                            <a:schemeClr val="tx1"/>
                          </a:solidFill>
                        </a:rPr>
                        <a:t>presente</a:t>
                      </a:r>
                      <a:endParaRPr lang="en-GB" sz="10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algn="ctr" rtl="0"/>
                      <a:r>
                        <a:rPr lang="en-GB" sz="1050" dirty="0" err="1">
                          <a:solidFill>
                            <a:schemeClr val="tx1"/>
                          </a:solidFill>
                        </a:rPr>
                        <a:t>Estudiante</a:t>
                      </a:r>
                      <a:r>
                        <a:rPr lang="en-GB" sz="1050" dirty="0">
                          <a:solidFill>
                            <a:schemeClr val="tx1"/>
                          </a:solidFill>
                        </a:rPr>
                        <a:t> 1: Roy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algn="l" rtl="0"/>
                      <a:endParaRPr lang="en-GB" sz="10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algn="ctr" rtl="0"/>
                      <a:r>
                        <a:rPr lang="en-GB" sz="1050" dirty="0" err="1">
                          <a:solidFill>
                            <a:schemeClr val="tx1"/>
                          </a:solidFill>
                        </a:rPr>
                        <a:t>Estudiante</a:t>
                      </a:r>
                      <a:r>
                        <a:rPr lang="en-GB" sz="1050" dirty="0">
                          <a:solidFill>
                            <a:schemeClr val="tx1"/>
                          </a:solidFill>
                        </a:rPr>
                        <a:t> 2: Inés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algn="l" rtl="0"/>
                      <a:endParaRPr lang="en-GB" sz="10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err="1">
                          <a:solidFill>
                            <a:schemeClr val="tx1"/>
                          </a:solidFill>
                        </a:rPr>
                        <a:t>Estudiante</a:t>
                      </a:r>
                      <a:r>
                        <a:rPr lang="en-GB" sz="1050" dirty="0">
                          <a:solidFill>
                            <a:schemeClr val="tx1"/>
                          </a:solidFill>
                        </a:rPr>
                        <a:t> 3: Luca</a:t>
                      </a:r>
                    </a:p>
                    <a:p>
                      <a:pPr marL="0" algn="ctr" rtl="0"/>
                      <a:endParaRPr lang="en-GB" sz="10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GB" sz="10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algn="ctr" rtl="0"/>
                      <a:r>
                        <a:rPr lang="en-GB" sz="1050" dirty="0" err="1">
                          <a:solidFill>
                            <a:schemeClr val="tx1"/>
                          </a:solidFill>
                        </a:rPr>
                        <a:t>Estudiante</a:t>
                      </a:r>
                      <a:r>
                        <a:rPr lang="en-GB" sz="1050" dirty="0">
                          <a:solidFill>
                            <a:schemeClr val="tx1"/>
                          </a:solidFill>
                        </a:rPr>
                        <a:t> 4: Teni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GB" sz="10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59347206"/>
                  </a:ext>
                </a:extLst>
              </a:tr>
              <a:tr h="370840">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r>
                        <a:rPr lang="en-GB" sz="1050" b="1" dirty="0">
                          <a:solidFill>
                            <a:schemeClr val="tx1"/>
                          </a:solidFill>
                        </a:rPr>
                        <a:t>IR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r>
                        <a:rPr lang="en-GB" sz="1050" b="1" dirty="0">
                          <a:solidFill>
                            <a:schemeClr val="tx1"/>
                          </a:solidFill>
                        </a:rPr>
                        <a:t>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r>
                        <a:rPr lang="en-GB" sz="1050" b="1" dirty="0">
                          <a:solidFill>
                            <a:schemeClr val="tx1"/>
                          </a:solidFill>
                        </a:rPr>
                        <a:t>IR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r>
                        <a:rPr lang="en-GB" sz="1050" b="1" dirty="0">
                          <a:solidFill>
                            <a:schemeClr val="tx1"/>
                          </a:solidFill>
                        </a:rPr>
                        <a:t>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r>
                        <a:rPr lang="en-GB" sz="1050" b="1" dirty="0">
                          <a:solidFill>
                            <a:schemeClr val="tx1"/>
                          </a:solidFill>
                        </a:rPr>
                        <a:t>IR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r>
                        <a:rPr lang="en-GB" sz="1050" b="1" dirty="0">
                          <a:solidFill>
                            <a:schemeClr val="tx1"/>
                          </a:solidFill>
                        </a:rPr>
                        <a:t>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r>
                        <a:rPr lang="en-GB" sz="1050" b="1" dirty="0">
                          <a:solidFill>
                            <a:schemeClr val="tx1"/>
                          </a:solidFill>
                        </a:rPr>
                        <a:t>IR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r>
                        <a:rPr lang="en-GB" sz="1050" b="1" dirty="0">
                          <a:solidFill>
                            <a:schemeClr val="tx1"/>
                          </a:solidFill>
                        </a:rPr>
                        <a:t>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83559110"/>
                  </a:ext>
                </a:extLst>
              </a:tr>
              <a:tr h="370840">
                <a:tc>
                  <a:txBody>
                    <a:bodyPr/>
                    <a:lstStyle/>
                    <a:p>
                      <a:pPr marL="0" algn="ctr" rtl="0"/>
                      <a:r>
                        <a:rPr lang="en-GB" sz="1050"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r>
                        <a:rPr lang="en-GB" sz="1050" dirty="0">
                          <a:solidFill>
                            <a:schemeClr val="tx1"/>
                          </a:solidFill>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endParaRPr lang="en-GB" sz="10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67647177"/>
                  </a:ext>
                </a:extLst>
              </a:tr>
              <a:tr h="370840">
                <a:tc>
                  <a:txBody>
                    <a:bodyPr/>
                    <a:lstStyle/>
                    <a:p>
                      <a:pPr marL="0" algn="ctr" rtl="0"/>
                      <a:r>
                        <a:rPr lang="en-GB" sz="1050"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r>
                        <a:rPr lang="en-GB" sz="1050" dirty="0">
                          <a:solidFill>
                            <a:schemeClr val="tx1"/>
                          </a:solidFill>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97075528"/>
                  </a:ext>
                </a:extLst>
              </a:tr>
              <a:tr h="370840">
                <a:tc>
                  <a:txBody>
                    <a:bodyPr/>
                    <a:lstStyle/>
                    <a:p>
                      <a:pPr marL="0" algn="ctr" rtl="0"/>
                      <a:r>
                        <a:rPr lang="en-GB" sz="1050"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r>
                        <a:rPr lang="en-GB" sz="1050" dirty="0">
                          <a:solidFill>
                            <a:schemeClr val="tx1"/>
                          </a:solidFill>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endParaRPr lang="en-GB" sz="10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r>
                        <a:rPr lang="en-GB" sz="1050" dirty="0">
                          <a:solidFill>
                            <a:schemeClr val="tx1"/>
                          </a:solidFill>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38938275"/>
                  </a:ext>
                </a:extLst>
              </a:tr>
              <a:tr h="370840">
                <a:tc>
                  <a:txBody>
                    <a:bodyPr/>
                    <a:lstStyle/>
                    <a:p>
                      <a:pPr marL="0" algn="ctr" rtl="0"/>
                      <a:r>
                        <a:rPr lang="en-GB" sz="1050"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endParaRPr lang="en-GB" sz="10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endParaRPr lang="en-GB" sz="10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r>
                        <a:rPr lang="en-GB" sz="1050" dirty="0">
                          <a:solidFill>
                            <a:schemeClr val="tx1"/>
                          </a:solidFill>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r>
                        <a:rPr lang="en-GB" sz="1050" dirty="0">
                          <a:solidFill>
                            <a:schemeClr val="tx1"/>
                          </a:solidFill>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r>
                        <a:rPr lang="en-GB" sz="1050" dirty="0">
                          <a:solidFill>
                            <a:schemeClr val="tx1"/>
                          </a:solidFill>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82844183"/>
                  </a:ext>
                </a:extLst>
              </a:tr>
              <a:tr h="370840">
                <a:tc>
                  <a:txBody>
                    <a:bodyPr/>
                    <a:lstStyle/>
                    <a:p>
                      <a:pPr marL="0" algn="ctr" rtl="0"/>
                      <a:r>
                        <a:rPr lang="en-GB" sz="1050"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r>
                        <a:rPr lang="en-GB" sz="1050" dirty="0">
                          <a:solidFill>
                            <a:schemeClr val="tx1"/>
                          </a:solidFill>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endParaRPr lang="en-GB" sz="10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1043326"/>
                  </a:ext>
                </a:extLst>
              </a:tr>
              <a:tr h="370840">
                <a:tc>
                  <a:txBody>
                    <a:bodyPr/>
                    <a:lstStyle/>
                    <a:p>
                      <a:pPr marL="0" algn="ctr" rtl="0"/>
                      <a:r>
                        <a:rPr lang="en-GB" sz="1050"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r>
                        <a:rPr lang="en-GB" sz="1050" dirty="0">
                          <a:solidFill>
                            <a:schemeClr val="tx1"/>
                          </a:solidFill>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rtl="0"/>
                      <a:endParaRPr lang="en-GB" sz="10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06224240"/>
                  </a:ext>
                </a:extLst>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474860" y="756912"/>
            <a:ext cx="4689475" cy="6415405"/>
            <a:chOff x="474860" y="756912"/>
            <a:chExt cx="4689475" cy="6415405"/>
          </a:xfrm>
        </p:grpSpPr>
        <p:pic>
          <p:nvPicPr>
            <p:cNvPr id="3" name="object 3"/>
            <p:cNvPicPr/>
            <p:nvPr/>
          </p:nvPicPr>
          <p:blipFill>
            <a:blip r:embed="rId2" cstate="print"/>
            <a:stretch>
              <a:fillRect/>
            </a:stretch>
          </p:blipFill>
          <p:spPr>
            <a:xfrm>
              <a:off x="474860" y="910402"/>
              <a:ext cx="276225" cy="276224"/>
            </a:xfrm>
            <a:prstGeom prst="rect">
              <a:avLst/>
            </a:prstGeom>
          </p:spPr>
        </p:pic>
        <p:sp>
          <p:nvSpPr>
            <p:cNvPr id="4" name="object 4"/>
            <p:cNvSpPr/>
            <p:nvPr/>
          </p:nvSpPr>
          <p:spPr>
            <a:xfrm>
              <a:off x="479939" y="759960"/>
              <a:ext cx="4681220" cy="6409055"/>
            </a:xfrm>
            <a:custGeom>
              <a:avLst/>
              <a:gdLst/>
              <a:ahLst/>
              <a:cxnLst/>
              <a:rect l="l" t="t" r="r" b="b"/>
              <a:pathLst>
                <a:path w="4681220" h="6409055">
                  <a:moveTo>
                    <a:pt x="4681220" y="0"/>
                  </a:moveTo>
                  <a:lnTo>
                    <a:pt x="0" y="0"/>
                  </a:lnTo>
                  <a:lnTo>
                    <a:pt x="0" y="6409054"/>
                  </a:lnTo>
                  <a:lnTo>
                    <a:pt x="4681220" y="6409054"/>
                  </a:lnTo>
                  <a:lnTo>
                    <a:pt x="4681220" y="0"/>
                  </a:lnTo>
                  <a:close/>
                </a:path>
              </a:pathLst>
            </a:custGeom>
            <a:solidFill>
              <a:srgbClr val="FFFFFF"/>
            </a:solidFill>
          </p:spPr>
          <p:txBody>
            <a:bodyPr wrap="square" lIns="0" tIns="0" rIns="0" bIns="0" rtlCol="0"/>
            <a:lstStyle/>
            <a:p>
              <a:endParaRPr/>
            </a:p>
          </p:txBody>
        </p:sp>
        <p:sp>
          <p:nvSpPr>
            <p:cNvPr id="5" name="object 5"/>
            <p:cNvSpPr/>
            <p:nvPr/>
          </p:nvSpPr>
          <p:spPr>
            <a:xfrm>
              <a:off x="492766" y="772787"/>
              <a:ext cx="4655820" cy="6383655"/>
            </a:xfrm>
            <a:custGeom>
              <a:avLst/>
              <a:gdLst/>
              <a:ahLst/>
              <a:cxnLst/>
              <a:rect l="l" t="t" r="r" b="b"/>
              <a:pathLst>
                <a:path w="4655820" h="6383655">
                  <a:moveTo>
                    <a:pt x="0" y="0"/>
                  </a:moveTo>
                  <a:lnTo>
                    <a:pt x="4655566" y="0"/>
                  </a:lnTo>
                  <a:lnTo>
                    <a:pt x="4655566" y="6383401"/>
                  </a:lnTo>
                  <a:lnTo>
                    <a:pt x="0" y="6383401"/>
                  </a:lnTo>
                  <a:lnTo>
                    <a:pt x="0" y="0"/>
                  </a:lnTo>
                  <a:close/>
                </a:path>
              </a:pathLst>
            </a:custGeom>
            <a:ln w="31750">
              <a:solidFill>
                <a:srgbClr val="2791A6"/>
              </a:solidFill>
            </a:ln>
          </p:spPr>
          <p:txBody>
            <a:bodyPr wrap="square" lIns="0" tIns="0" rIns="0" bIns="0" rtlCol="0"/>
            <a:lstStyle/>
            <a:p>
              <a:endParaRPr/>
            </a:p>
          </p:txBody>
        </p:sp>
      </p:grpSp>
      <p:graphicFrame>
        <p:nvGraphicFramePr>
          <p:cNvPr id="6" name="object 6"/>
          <p:cNvGraphicFramePr>
            <a:graphicFrameLocks noGrp="1"/>
          </p:cNvGraphicFramePr>
          <p:nvPr/>
        </p:nvGraphicFramePr>
        <p:xfrm>
          <a:off x="5818512" y="3160656"/>
          <a:ext cx="4580255" cy="2259965"/>
        </p:xfrm>
        <a:graphic>
          <a:graphicData uri="http://schemas.openxmlformats.org/drawingml/2006/table">
            <a:tbl>
              <a:tblPr firstRow="1" bandRow="1">
                <a:tableStyleId>{2D5ABB26-0587-4C30-8999-92F81FD0307C}</a:tableStyleId>
              </a:tblPr>
              <a:tblGrid>
                <a:gridCol w="1700530">
                  <a:extLst>
                    <a:ext uri="{9D8B030D-6E8A-4147-A177-3AD203B41FA5}">
                      <a16:colId xmlns:a16="http://schemas.microsoft.com/office/drawing/2014/main" val="20000"/>
                    </a:ext>
                  </a:extLst>
                </a:gridCol>
                <a:gridCol w="865505">
                  <a:extLst>
                    <a:ext uri="{9D8B030D-6E8A-4147-A177-3AD203B41FA5}">
                      <a16:colId xmlns:a16="http://schemas.microsoft.com/office/drawing/2014/main" val="20001"/>
                    </a:ext>
                  </a:extLst>
                </a:gridCol>
                <a:gridCol w="813435">
                  <a:extLst>
                    <a:ext uri="{9D8B030D-6E8A-4147-A177-3AD203B41FA5}">
                      <a16:colId xmlns:a16="http://schemas.microsoft.com/office/drawing/2014/main" val="20002"/>
                    </a:ext>
                  </a:extLst>
                </a:gridCol>
                <a:gridCol w="1200785">
                  <a:extLst>
                    <a:ext uri="{9D8B030D-6E8A-4147-A177-3AD203B41FA5}">
                      <a16:colId xmlns:a16="http://schemas.microsoft.com/office/drawing/2014/main" val="20003"/>
                    </a:ext>
                  </a:extLst>
                </a:gridCol>
              </a:tblGrid>
              <a:tr h="615315">
                <a:tc>
                  <a:txBody>
                    <a:bodyPr/>
                    <a:lstStyle/>
                    <a:p>
                      <a:pPr>
                        <a:lnSpc>
                          <a:spcPct val="100000"/>
                        </a:lnSpc>
                        <a:spcBef>
                          <a:spcPts val="225"/>
                        </a:spcBef>
                      </a:pPr>
                      <a:endParaRPr sz="1000" dirty="0">
                        <a:latin typeface="Times New Roman"/>
                        <a:cs typeface="Times New Roman"/>
                      </a:endParaRPr>
                    </a:p>
                    <a:p>
                      <a:pPr marL="240029">
                        <a:lnSpc>
                          <a:spcPct val="100000"/>
                        </a:lnSpc>
                      </a:pPr>
                      <a:r>
                        <a:rPr sz="1000" b="1" spc="-70" dirty="0">
                          <a:latin typeface="Arial"/>
                          <a:cs typeface="Arial"/>
                        </a:rPr>
                        <a:t>Nombre</a:t>
                      </a:r>
                      <a:r>
                        <a:rPr sz="1000" b="1" spc="-40" dirty="0">
                          <a:latin typeface="Arial"/>
                          <a:cs typeface="Arial"/>
                        </a:rPr>
                        <a:t> </a:t>
                      </a:r>
                      <a:r>
                        <a:rPr sz="1000" b="1" spc="-55" dirty="0">
                          <a:latin typeface="Arial"/>
                          <a:cs typeface="Arial"/>
                        </a:rPr>
                        <a:t>del</a:t>
                      </a:r>
                      <a:r>
                        <a:rPr sz="1000" b="1" spc="-35" dirty="0">
                          <a:latin typeface="Arial"/>
                          <a:cs typeface="Arial"/>
                        </a:rPr>
                        <a:t> </a:t>
                      </a:r>
                      <a:r>
                        <a:rPr sz="1000" b="1" spc="-10" dirty="0">
                          <a:latin typeface="Arial"/>
                          <a:cs typeface="Arial"/>
                        </a:rPr>
                        <a:t>estudiante</a:t>
                      </a:r>
                      <a:endParaRPr sz="1000" dirty="0">
                        <a:latin typeface="Arial"/>
                        <a:cs typeface="Arial"/>
                      </a:endParaRPr>
                    </a:p>
                  </a:txBody>
                  <a:tcPr marL="0" marR="0" marT="2857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spcBef>
                          <a:spcPts val="225"/>
                        </a:spcBef>
                      </a:pPr>
                      <a:endParaRPr sz="1000">
                        <a:latin typeface="Times New Roman"/>
                        <a:cs typeface="Times New Roman"/>
                      </a:endParaRPr>
                    </a:p>
                    <a:p>
                      <a:pPr algn="ctr">
                        <a:lnSpc>
                          <a:spcPct val="100000"/>
                        </a:lnSpc>
                      </a:pPr>
                      <a:r>
                        <a:rPr sz="1000" b="1" spc="-50" dirty="0">
                          <a:latin typeface="Arial"/>
                          <a:cs typeface="Arial"/>
                        </a:rPr>
                        <a:t>R</a:t>
                      </a:r>
                      <a:endParaRPr sz="1000">
                        <a:latin typeface="Arial"/>
                        <a:cs typeface="Arial"/>
                      </a:endParaRPr>
                    </a:p>
                  </a:txBody>
                  <a:tcPr marL="0" marR="0" marT="2857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spcBef>
                          <a:spcPts val="225"/>
                        </a:spcBef>
                      </a:pPr>
                      <a:endParaRPr sz="1000">
                        <a:latin typeface="Times New Roman"/>
                        <a:cs typeface="Times New Roman"/>
                      </a:endParaRPr>
                    </a:p>
                    <a:p>
                      <a:pPr algn="ctr">
                        <a:lnSpc>
                          <a:spcPct val="100000"/>
                        </a:lnSpc>
                      </a:pPr>
                      <a:r>
                        <a:rPr sz="1000" b="1" spc="-50" dirty="0">
                          <a:latin typeface="Arial"/>
                          <a:cs typeface="Arial"/>
                        </a:rPr>
                        <a:t>D</a:t>
                      </a:r>
                      <a:endParaRPr sz="1000">
                        <a:latin typeface="Arial"/>
                        <a:cs typeface="Arial"/>
                      </a:endParaRPr>
                    </a:p>
                  </a:txBody>
                  <a:tcPr marL="0" marR="0" marT="2857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41910" marR="40005" indent="113664">
                        <a:lnSpc>
                          <a:spcPct val="120000"/>
                        </a:lnSpc>
                        <a:spcBef>
                          <a:spcPts val="415"/>
                        </a:spcBef>
                      </a:pPr>
                      <a:r>
                        <a:rPr sz="1000" b="1" spc="-80" dirty="0">
                          <a:latin typeface="Arial"/>
                          <a:cs typeface="Arial"/>
                        </a:rPr>
                        <a:t>Calificación</a:t>
                      </a:r>
                      <a:r>
                        <a:rPr sz="1000" b="1" spc="-30" dirty="0">
                          <a:latin typeface="Arial"/>
                          <a:cs typeface="Arial"/>
                        </a:rPr>
                        <a:t> </a:t>
                      </a:r>
                      <a:r>
                        <a:rPr sz="1000" b="1" spc="-65" dirty="0">
                          <a:latin typeface="Arial"/>
                          <a:cs typeface="Arial"/>
                        </a:rPr>
                        <a:t>de</a:t>
                      </a:r>
                      <a:r>
                        <a:rPr sz="1000" b="1" spc="-30" dirty="0">
                          <a:latin typeface="Arial"/>
                          <a:cs typeface="Arial"/>
                        </a:rPr>
                        <a:t> </a:t>
                      </a:r>
                      <a:r>
                        <a:rPr sz="1000" b="1" spc="-25" dirty="0">
                          <a:latin typeface="Arial"/>
                          <a:cs typeface="Arial"/>
                        </a:rPr>
                        <a:t>la </a:t>
                      </a:r>
                      <a:r>
                        <a:rPr sz="1000" b="1" spc="-70" dirty="0">
                          <a:latin typeface="Arial"/>
                          <a:cs typeface="Arial"/>
                        </a:rPr>
                        <a:t>participación</a:t>
                      </a:r>
                      <a:r>
                        <a:rPr sz="1000" b="1" spc="5" dirty="0">
                          <a:latin typeface="Arial"/>
                          <a:cs typeface="Arial"/>
                        </a:rPr>
                        <a:t> </a:t>
                      </a:r>
                      <a:r>
                        <a:rPr sz="1000" b="1" spc="-65" dirty="0">
                          <a:latin typeface="Arial"/>
                          <a:cs typeface="Arial"/>
                        </a:rPr>
                        <a:t>general</a:t>
                      </a:r>
                      <a:endParaRPr sz="1000">
                        <a:latin typeface="Arial"/>
                        <a:cs typeface="Arial"/>
                      </a:endParaRPr>
                    </a:p>
                  </a:txBody>
                  <a:tcPr marL="0" marR="0" marT="5270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0"/>
                  </a:ext>
                </a:extLst>
              </a:tr>
              <a:tr h="411480">
                <a:tc>
                  <a:txBody>
                    <a:bodyPr/>
                    <a:lstStyle/>
                    <a:p>
                      <a:pPr>
                        <a:lnSpc>
                          <a:spcPct val="100000"/>
                        </a:lnSpc>
                      </a:pPr>
                      <a:endParaRPr sz="11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410845">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410845">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r h="411480">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4"/>
                  </a:ext>
                </a:extLst>
              </a:tr>
            </a:tbl>
          </a:graphicData>
        </a:graphic>
      </p:graphicFrame>
      <p:sp>
        <p:nvSpPr>
          <p:cNvPr id="7" name="object 7"/>
          <p:cNvSpPr txBox="1"/>
          <p:nvPr/>
        </p:nvSpPr>
        <p:spPr>
          <a:xfrm>
            <a:off x="578490" y="816236"/>
            <a:ext cx="4429125" cy="4916602"/>
          </a:xfrm>
          <a:prstGeom prst="rect">
            <a:avLst/>
          </a:prstGeom>
        </p:spPr>
        <p:txBody>
          <a:bodyPr vert="horz" wrap="square" lIns="0" tIns="12700" rIns="0" bIns="0" rtlCol="0">
            <a:spAutoFit/>
          </a:bodyPr>
          <a:lstStyle/>
          <a:p>
            <a:pPr marL="12700" marR="300355">
              <a:lnSpc>
                <a:spcPct val="120000"/>
              </a:lnSpc>
              <a:spcBef>
                <a:spcPts val="100"/>
              </a:spcBef>
            </a:pPr>
            <a:r>
              <a:rPr sz="1200" b="1" spc="-125" dirty="0">
                <a:latin typeface="Arial"/>
                <a:cs typeface="Arial"/>
              </a:rPr>
              <a:t>2C</a:t>
            </a:r>
            <a:r>
              <a:rPr lang="es-MX" sz="1200" b="1" spc="-125" dirty="0">
                <a:latin typeface="Arial"/>
                <a:cs typeface="Arial"/>
              </a:rPr>
              <a:t>: Lista de verificación para individuos en grupos</a:t>
            </a:r>
            <a:endParaRPr sz="1200" dirty="0">
              <a:latin typeface="Arial"/>
              <a:cs typeface="Arial"/>
            </a:endParaRPr>
          </a:p>
          <a:p>
            <a:pPr marL="12700" marR="67945">
              <a:lnSpc>
                <a:spcPct val="120700"/>
              </a:lnSpc>
              <a:spcBef>
                <a:spcPts val="610"/>
              </a:spcBef>
            </a:pPr>
            <a:r>
              <a:rPr sz="1200" spc="-95" dirty="0">
                <a:latin typeface="Arial"/>
                <a:cs typeface="Arial"/>
              </a:rPr>
              <a:t>Esta</a:t>
            </a:r>
            <a:r>
              <a:rPr sz="1200" spc="-45" dirty="0">
                <a:latin typeface="Arial"/>
                <a:cs typeface="Arial"/>
              </a:rPr>
              <a:t> </a:t>
            </a:r>
            <a:r>
              <a:rPr sz="1200" spc="-30" dirty="0">
                <a:latin typeface="Arial"/>
                <a:cs typeface="Arial"/>
              </a:rPr>
              <a:t>lista</a:t>
            </a:r>
            <a:r>
              <a:rPr sz="1200" spc="-45" dirty="0">
                <a:latin typeface="Arial"/>
                <a:cs typeface="Arial"/>
              </a:rPr>
              <a:t> </a:t>
            </a:r>
            <a:r>
              <a:rPr sz="1200" spc="-50" dirty="0">
                <a:latin typeface="Arial"/>
                <a:cs typeface="Arial"/>
              </a:rPr>
              <a:t>de</a:t>
            </a:r>
            <a:r>
              <a:rPr sz="1200" spc="-45" dirty="0">
                <a:latin typeface="Arial"/>
                <a:cs typeface="Arial"/>
              </a:rPr>
              <a:t> </a:t>
            </a:r>
            <a:r>
              <a:rPr sz="1200" spc="-40" dirty="0">
                <a:latin typeface="Arial"/>
                <a:cs typeface="Arial"/>
              </a:rPr>
              <a:t>verificación</a:t>
            </a:r>
            <a:r>
              <a:rPr sz="1200" spc="-45" dirty="0">
                <a:latin typeface="Arial"/>
                <a:cs typeface="Arial"/>
              </a:rPr>
              <a:t> </a:t>
            </a:r>
            <a:r>
              <a:rPr sz="1200" spc="-105" dirty="0">
                <a:latin typeface="Arial"/>
                <a:cs typeface="Arial"/>
              </a:rPr>
              <a:t>se</a:t>
            </a:r>
            <a:r>
              <a:rPr sz="1200" spc="-45" dirty="0">
                <a:latin typeface="Arial"/>
                <a:cs typeface="Arial"/>
              </a:rPr>
              <a:t> </a:t>
            </a:r>
            <a:r>
              <a:rPr sz="1200" spc="-50" dirty="0">
                <a:latin typeface="Arial"/>
                <a:cs typeface="Arial"/>
              </a:rPr>
              <a:t>puede</a:t>
            </a:r>
            <a:r>
              <a:rPr sz="1200" spc="-45" dirty="0">
                <a:latin typeface="Arial"/>
                <a:cs typeface="Arial"/>
              </a:rPr>
              <a:t> </a:t>
            </a:r>
            <a:r>
              <a:rPr sz="1200" spc="-25" dirty="0">
                <a:latin typeface="Arial"/>
                <a:cs typeface="Arial"/>
              </a:rPr>
              <a:t>utilizar</a:t>
            </a:r>
            <a:r>
              <a:rPr sz="1200" spc="-45" dirty="0">
                <a:latin typeface="Arial"/>
                <a:cs typeface="Arial"/>
              </a:rPr>
              <a:t> </a:t>
            </a:r>
            <a:r>
              <a:rPr sz="1200" spc="-50" dirty="0">
                <a:latin typeface="Arial"/>
                <a:cs typeface="Arial"/>
              </a:rPr>
              <a:t>de</a:t>
            </a:r>
            <a:r>
              <a:rPr sz="1200" spc="-45" dirty="0">
                <a:latin typeface="Arial"/>
                <a:cs typeface="Arial"/>
              </a:rPr>
              <a:t> </a:t>
            </a:r>
            <a:r>
              <a:rPr sz="1200" spc="-70" dirty="0">
                <a:latin typeface="Arial"/>
                <a:cs typeface="Arial"/>
              </a:rPr>
              <a:t>dos</a:t>
            </a:r>
            <a:r>
              <a:rPr sz="1200" spc="-45" dirty="0">
                <a:latin typeface="Arial"/>
                <a:cs typeface="Arial"/>
              </a:rPr>
              <a:t> </a:t>
            </a:r>
            <a:r>
              <a:rPr sz="1200" spc="-50" dirty="0">
                <a:latin typeface="Arial"/>
                <a:cs typeface="Arial"/>
              </a:rPr>
              <a:t>formas.</a:t>
            </a:r>
            <a:r>
              <a:rPr sz="1200" spc="-45" dirty="0">
                <a:latin typeface="Arial"/>
                <a:cs typeface="Arial"/>
              </a:rPr>
              <a:t> </a:t>
            </a:r>
            <a:r>
              <a:rPr sz="1200" spc="-130" dirty="0">
                <a:latin typeface="Arial"/>
                <a:cs typeface="Arial"/>
              </a:rPr>
              <a:t>En</a:t>
            </a:r>
            <a:r>
              <a:rPr sz="1200" spc="-45" dirty="0">
                <a:latin typeface="Arial"/>
                <a:cs typeface="Arial"/>
              </a:rPr>
              <a:t> </a:t>
            </a:r>
            <a:r>
              <a:rPr sz="1200" spc="-10" dirty="0">
                <a:latin typeface="Arial"/>
                <a:cs typeface="Arial"/>
              </a:rPr>
              <a:t>primer </a:t>
            </a:r>
            <a:r>
              <a:rPr sz="1200" spc="-45" dirty="0">
                <a:latin typeface="Arial"/>
                <a:cs typeface="Arial"/>
              </a:rPr>
              <a:t>lugar,</a:t>
            </a:r>
            <a:r>
              <a:rPr sz="1200" spc="-50" dirty="0">
                <a:latin typeface="Arial"/>
                <a:cs typeface="Arial"/>
              </a:rPr>
              <a:t> puede</a:t>
            </a:r>
            <a:r>
              <a:rPr sz="1200" spc="-45" dirty="0">
                <a:latin typeface="Arial"/>
                <a:cs typeface="Arial"/>
              </a:rPr>
              <a:t> </a:t>
            </a:r>
            <a:r>
              <a:rPr sz="1200" spc="-40" dirty="0">
                <a:latin typeface="Arial"/>
                <a:cs typeface="Arial"/>
              </a:rPr>
              <a:t>servir</a:t>
            </a:r>
            <a:r>
              <a:rPr sz="1200" spc="-45" dirty="0">
                <a:latin typeface="Arial"/>
                <a:cs typeface="Arial"/>
              </a:rPr>
              <a:t> </a:t>
            </a:r>
            <a:r>
              <a:rPr sz="1200" spc="-55" dirty="0">
                <a:latin typeface="Arial"/>
                <a:cs typeface="Arial"/>
              </a:rPr>
              <a:t>como</a:t>
            </a:r>
            <a:r>
              <a:rPr sz="1200" spc="-45" dirty="0">
                <a:latin typeface="Arial"/>
                <a:cs typeface="Arial"/>
              </a:rPr>
              <a:t> </a:t>
            </a:r>
            <a:r>
              <a:rPr sz="1200" spc="-40" dirty="0">
                <a:latin typeface="Arial"/>
                <a:cs typeface="Arial"/>
              </a:rPr>
              <a:t>un</a:t>
            </a:r>
            <a:r>
              <a:rPr sz="1200" spc="-50" dirty="0">
                <a:latin typeface="Arial"/>
                <a:cs typeface="Arial"/>
              </a:rPr>
              <a:t> </a:t>
            </a:r>
            <a:r>
              <a:rPr sz="1200" spc="-55" dirty="0">
                <a:latin typeface="Arial"/>
                <a:cs typeface="Arial"/>
              </a:rPr>
              <a:t>resumen</a:t>
            </a:r>
            <a:r>
              <a:rPr sz="1200" spc="-45" dirty="0">
                <a:latin typeface="Arial"/>
                <a:cs typeface="Arial"/>
              </a:rPr>
              <a:t> </a:t>
            </a:r>
            <a:r>
              <a:rPr sz="1200" spc="-50" dirty="0">
                <a:latin typeface="Arial"/>
                <a:cs typeface="Arial"/>
              </a:rPr>
              <a:t>de</a:t>
            </a:r>
            <a:r>
              <a:rPr sz="1200" spc="-45" dirty="0">
                <a:latin typeface="Arial"/>
                <a:cs typeface="Arial"/>
              </a:rPr>
              <a:t> </a:t>
            </a:r>
            <a:r>
              <a:rPr sz="1200" spc="-80" dirty="0">
                <a:latin typeface="Arial"/>
                <a:cs typeface="Arial"/>
              </a:rPr>
              <a:t>2B:</a:t>
            </a:r>
            <a:r>
              <a:rPr sz="1200" spc="-45" dirty="0">
                <a:latin typeface="Arial"/>
                <a:cs typeface="Arial"/>
              </a:rPr>
              <a:t> </a:t>
            </a:r>
            <a:r>
              <a:rPr sz="1200" spc="-50" dirty="0">
                <a:latin typeface="Arial"/>
                <a:cs typeface="Arial"/>
              </a:rPr>
              <a:t>puede </a:t>
            </a:r>
            <a:r>
              <a:rPr sz="1200" spc="-35" dirty="0">
                <a:latin typeface="Arial"/>
                <a:cs typeface="Arial"/>
              </a:rPr>
              <a:t>registrar</a:t>
            </a:r>
            <a:r>
              <a:rPr sz="1200" spc="-45" dirty="0">
                <a:latin typeface="Arial"/>
                <a:cs typeface="Arial"/>
              </a:rPr>
              <a:t> </a:t>
            </a:r>
            <a:r>
              <a:rPr sz="1200" spc="-25" dirty="0">
                <a:latin typeface="Arial"/>
                <a:cs typeface="Arial"/>
              </a:rPr>
              <a:t>los </a:t>
            </a:r>
            <a:r>
              <a:rPr sz="1200" spc="-50" dirty="0">
                <a:latin typeface="Arial"/>
                <a:cs typeface="Arial"/>
              </a:rPr>
              <a:t>resultados de</a:t>
            </a:r>
            <a:r>
              <a:rPr sz="1200" spc="-45" dirty="0">
                <a:latin typeface="Arial"/>
                <a:cs typeface="Arial"/>
              </a:rPr>
              <a:t> </a:t>
            </a:r>
            <a:r>
              <a:rPr sz="1200" spc="-55" dirty="0">
                <a:latin typeface="Arial"/>
                <a:cs typeface="Arial"/>
              </a:rPr>
              <a:t>los</a:t>
            </a:r>
            <a:r>
              <a:rPr sz="1200" spc="-45" dirty="0">
                <a:latin typeface="Arial"/>
                <a:cs typeface="Arial"/>
              </a:rPr>
              <a:t> </a:t>
            </a:r>
            <a:r>
              <a:rPr sz="1200" spc="-60" dirty="0">
                <a:latin typeface="Arial"/>
                <a:cs typeface="Arial"/>
              </a:rPr>
              <a:t>y</a:t>
            </a:r>
            <a:r>
              <a:rPr sz="1200" spc="-45" dirty="0">
                <a:latin typeface="Arial"/>
                <a:cs typeface="Arial"/>
              </a:rPr>
              <a:t> </a:t>
            </a:r>
            <a:r>
              <a:rPr sz="1200" spc="-75" dirty="0">
                <a:latin typeface="Arial"/>
                <a:cs typeface="Arial"/>
              </a:rPr>
              <a:t>las</a:t>
            </a:r>
            <a:r>
              <a:rPr sz="1200" spc="-45" dirty="0">
                <a:latin typeface="Arial"/>
                <a:cs typeface="Arial"/>
              </a:rPr>
              <a:t> </a:t>
            </a:r>
            <a:r>
              <a:rPr sz="1200" spc="-50" dirty="0">
                <a:latin typeface="Arial"/>
                <a:cs typeface="Arial"/>
              </a:rPr>
              <a:t>estudiantes</a:t>
            </a:r>
            <a:r>
              <a:rPr sz="1200" spc="-45" dirty="0">
                <a:latin typeface="Arial"/>
                <a:cs typeface="Arial"/>
              </a:rPr>
              <a:t> </a:t>
            </a:r>
            <a:r>
              <a:rPr sz="1200" spc="-50" dirty="0">
                <a:latin typeface="Arial"/>
                <a:cs typeface="Arial"/>
              </a:rPr>
              <a:t>de </a:t>
            </a:r>
            <a:r>
              <a:rPr sz="1200" spc="-55" dirty="0">
                <a:latin typeface="Arial"/>
                <a:cs typeface="Arial"/>
              </a:rPr>
              <a:t>varios</a:t>
            </a:r>
            <a:r>
              <a:rPr sz="1200" spc="-45" dirty="0">
                <a:latin typeface="Arial"/>
                <a:cs typeface="Arial"/>
              </a:rPr>
              <a:t> </a:t>
            </a:r>
            <a:r>
              <a:rPr sz="1200" spc="-60" dirty="0">
                <a:latin typeface="Arial"/>
                <a:cs typeface="Arial"/>
              </a:rPr>
              <a:t>grupos</a:t>
            </a:r>
            <a:r>
              <a:rPr sz="1200" spc="-45" dirty="0">
                <a:latin typeface="Arial"/>
                <a:cs typeface="Arial"/>
              </a:rPr>
              <a:t> </a:t>
            </a:r>
            <a:r>
              <a:rPr sz="1200" spc="-50" dirty="0">
                <a:latin typeface="Arial"/>
                <a:cs typeface="Arial"/>
              </a:rPr>
              <a:t>en</a:t>
            </a:r>
            <a:r>
              <a:rPr sz="1200" spc="-45" dirty="0">
                <a:latin typeface="Arial"/>
                <a:cs typeface="Arial"/>
              </a:rPr>
              <a:t> </a:t>
            </a:r>
            <a:r>
              <a:rPr sz="1200" spc="-60" dirty="0">
                <a:latin typeface="Arial"/>
                <a:cs typeface="Arial"/>
              </a:rPr>
              <a:t>esta</a:t>
            </a:r>
            <a:r>
              <a:rPr sz="1200" spc="-45" dirty="0">
                <a:latin typeface="Arial"/>
                <a:cs typeface="Arial"/>
              </a:rPr>
              <a:t> </a:t>
            </a:r>
            <a:r>
              <a:rPr sz="1200" spc="-30" dirty="0">
                <a:latin typeface="Arial"/>
                <a:cs typeface="Arial"/>
              </a:rPr>
              <a:t>lista</a:t>
            </a:r>
            <a:r>
              <a:rPr sz="1200" spc="-45" dirty="0">
                <a:latin typeface="Arial"/>
                <a:cs typeface="Arial"/>
              </a:rPr>
              <a:t> </a:t>
            </a:r>
            <a:r>
              <a:rPr sz="1200" spc="-25" dirty="0">
                <a:latin typeface="Arial"/>
                <a:cs typeface="Arial"/>
              </a:rPr>
              <a:t>de </a:t>
            </a:r>
            <a:r>
              <a:rPr sz="1200" spc="-40" dirty="0">
                <a:latin typeface="Arial"/>
                <a:cs typeface="Arial"/>
              </a:rPr>
              <a:t>verificación,</a:t>
            </a:r>
            <a:r>
              <a:rPr sz="1200" spc="-20" dirty="0">
                <a:latin typeface="Arial"/>
                <a:cs typeface="Arial"/>
              </a:rPr>
              <a:t> </a:t>
            </a:r>
            <a:r>
              <a:rPr sz="1200" spc="-65" dirty="0">
                <a:latin typeface="Arial"/>
                <a:cs typeface="Arial"/>
              </a:rPr>
              <a:t>agregando</a:t>
            </a:r>
            <a:r>
              <a:rPr sz="1200" spc="-20" dirty="0">
                <a:latin typeface="Arial"/>
                <a:cs typeface="Arial"/>
              </a:rPr>
              <a:t> </a:t>
            </a:r>
            <a:r>
              <a:rPr sz="1200" spc="-55" dirty="0">
                <a:latin typeface="Arial"/>
                <a:cs typeface="Arial"/>
              </a:rPr>
              <a:t>una</a:t>
            </a:r>
            <a:r>
              <a:rPr sz="1200" spc="-20" dirty="0">
                <a:latin typeface="Arial"/>
                <a:cs typeface="Arial"/>
              </a:rPr>
              <a:t> </a:t>
            </a:r>
            <a:r>
              <a:rPr sz="1200" spc="-45" dirty="0">
                <a:latin typeface="Arial"/>
                <a:cs typeface="Arial"/>
              </a:rPr>
              <a:t>calificación</a:t>
            </a:r>
            <a:r>
              <a:rPr sz="1200" spc="-20" dirty="0">
                <a:latin typeface="Arial"/>
                <a:cs typeface="Arial"/>
              </a:rPr>
              <a:t> </a:t>
            </a:r>
            <a:r>
              <a:rPr sz="1200" spc="-50" dirty="0">
                <a:latin typeface="Arial"/>
                <a:cs typeface="Arial"/>
              </a:rPr>
              <a:t>de</a:t>
            </a:r>
            <a:r>
              <a:rPr sz="1200" spc="-20" dirty="0">
                <a:latin typeface="Arial"/>
                <a:cs typeface="Arial"/>
              </a:rPr>
              <a:t> </a:t>
            </a:r>
            <a:r>
              <a:rPr sz="1200" spc="-40" dirty="0">
                <a:latin typeface="Arial"/>
                <a:cs typeface="Arial"/>
              </a:rPr>
              <a:t>participación</a:t>
            </a:r>
            <a:r>
              <a:rPr sz="1200" spc="-20" dirty="0">
                <a:latin typeface="Arial"/>
                <a:cs typeface="Arial"/>
              </a:rPr>
              <a:t> </a:t>
            </a:r>
            <a:r>
              <a:rPr sz="1200" spc="-50" dirty="0">
                <a:latin typeface="Arial"/>
                <a:cs typeface="Arial"/>
              </a:rPr>
              <a:t>general.</a:t>
            </a:r>
            <a:r>
              <a:rPr sz="1200" spc="-20" dirty="0">
                <a:latin typeface="Arial"/>
                <a:cs typeface="Arial"/>
              </a:rPr>
              <a:t> </a:t>
            </a:r>
            <a:r>
              <a:rPr sz="1200" spc="-25" dirty="0">
                <a:latin typeface="Arial"/>
                <a:cs typeface="Arial"/>
              </a:rPr>
              <a:t>En </a:t>
            </a:r>
            <a:r>
              <a:rPr sz="1200" spc="-65" dirty="0">
                <a:latin typeface="Arial"/>
                <a:cs typeface="Arial"/>
              </a:rPr>
              <a:t>segundo</a:t>
            </a:r>
            <a:r>
              <a:rPr sz="1200" spc="-40" dirty="0">
                <a:latin typeface="Arial"/>
                <a:cs typeface="Arial"/>
              </a:rPr>
              <a:t> </a:t>
            </a:r>
            <a:r>
              <a:rPr sz="1200" spc="-45" dirty="0">
                <a:latin typeface="Arial"/>
                <a:cs typeface="Arial"/>
              </a:rPr>
              <a:t>lugar,</a:t>
            </a:r>
            <a:r>
              <a:rPr sz="1200" spc="-40" dirty="0">
                <a:latin typeface="Arial"/>
                <a:cs typeface="Arial"/>
              </a:rPr>
              <a:t> </a:t>
            </a:r>
            <a:r>
              <a:rPr sz="1200" spc="-70" dirty="0">
                <a:latin typeface="Arial"/>
                <a:cs typeface="Arial"/>
              </a:rPr>
              <a:t>si</a:t>
            </a:r>
            <a:r>
              <a:rPr sz="1200" spc="-40" dirty="0">
                <a:latin typeface="Arial"/>
                <a:cs typeface="Arial"/>
              </a:rPr>
              <a:t> no</a:t>
            </a:r>
            <a:r>
              <a:rPr sz="1200" spc="-35" dirty="0">
                <a:latin typeface="Arial"/>
                <a:cs typeface="Arial"/>
              </a:rPr>
              <a:t> </a:t>
            </a:r>
            <a:r>
              <a:rPr sz="1200" spc="-105" dirty="0">
                <a:latin typeface="Arial"/>
                <a:cs typeface="Arial"/>
              </a:rPr>
              <a:t>es</a:t>
            </a:r>
            <a:r>
              <a:rPr sz="1200" spc="-40" dirty="0">
                <a:latin typeface="Arial"/>
                <a:cs typeface="Arial"/>
              </a:rPr>
              <a:t> </a:t>
            </a:r>
            <a:r>
              <a:rPr sz="1200" spc="-45" dirty="0">
                <a:latin typeface="Arial"/>
                <a:cs typeface="Arial"/>
              </a:rPr>
              <a:t>posible</a:t>
            </a:r>
            <a:r>
              <a:rPr sz="1200" spc="-40" dirty="0">
                <a:latin typeface="Arial"/>
                <a:cs typeface="Arial"/>
              </a:rPr>
              <a:t> </a:t>
            </a:r>
            <a:r>
              <a:rPr sz="1200" spc="-45" dirty="0">
                <a:latin typeface="Arial"/>
                <a:cs typeface="Arial"/>
              </a:rPr>
              <a:t>realizar</a:t>
            </a:r>
            <a:r>
              <a:rPr sz="1200" spc="-35" dirty="0">
                <a:latin typeface="Arial"/>
                <a:cs typeface="Arial"/>
              </a:rPr>
              <a:t> </a:t>
            </a:r>
            <a:r>
              <a:rPr sz="1200" spc="-40" dirty="0">
                <a:latin typeface="Arial"/>
                <a:cs typeface="Arial"/>
              </a:rPr>
              <a:t>un </a:t>
            </a:r>
            <a:r>
              <a:rPr sz="1200" spc="-45" dirty="0">
                <a:latin typeface="Arial"/>
                <a:cs typeface="Arial"/>
              </a:rPr>
              <a:t>muestreo</a:t>
            </a:r>
            <a:r>
              <a:rPr sz="1200" spc="-40" dirty="0">
                <a:latin typeface="Arial"/>
                <a:cs typeface="Arial"/>
              </a:rPr>
              <a:t> </a:t>
            </a:r>
            <a:r>
              <a:rPr sz="1200" spc="-50" dirty="0">
                <a:latin typeface="Arial"/>
                <a:cs typeface="Arial"/>
              </a:rPr>
              <a:t>de</a:t>
            </a:r>
            <a:r>
              <a:rPr sz="1200" spc="-35" dirty="0">
                <a:latin typeface="Arial"/>
                <a:cs typeface="Arial"/>
              </a:rPr>
              <a:t> </a:t>
            </a:r>
            <a:r>
              <a:rPr sz="1200" spc="-30" dirty="0">
                <a:latin typeface="Arial"/>
                <a:cs typeface="Arial"/>
              </a:rPr>
              <a:t>tiempo,</a:t>
            </a:r>
            <a:r>
              <a:rPr sz="1200" spc="-40" dirty="0">
                <a:latin typeface="Arial"/>
                <a:cs typeface="Arial"/>
              </a:rPr>
              <a:t> </a:t>
            </a:r>
            <a:r>
              <a:rPr sz="1200" spc="-35" dirty="0">
                <a:latin typeface="Arial"/>
                <a:cs typeface="Arial"/>
              </a:rPr>
              <a:t>puede </a:t>
            </a:r>
            <a:r>
              <a:rPr sz="1200" spc="-25" dirty="0">
                <a:latin typeface="Arial"/>
                <a:cs typeface="Arial"/>
              </a:rPr>
              <a:t>sustituirlo</a:t>
            </a:r>
            <a:r>
              <a:rPr sz="1200" spc="-35" dirty="0">
                <a:latin typeface="Arial"/>
                <a:cs typeface="Arial"/>
              </a:rPr>
              <a:t> </a:t>
            </a:r>
            <a:r>
              <a:rPr sz="1200" spc="-20" dirty="0">
                <a:latin typeface="Arial"/>
                <a:cs typeface="Arial"/>
              </a:rPr>
              <a:t>por:</a:t>
            </a:r>
            <a:r>
              <a:rPr sz="1200" spc="-35" dirty="0">
                <a:latin typeface="Arial"/>
                <a:cs typeface="Arial"/>
              </a:rPr>
              <a:t> </a:t>
            </a:r>
            <a:r>
              <a:rPr sz="1200" spc="-55" dirty="0">
                <a:latin typeface="Arial"/>
                <a:cs typeface="Arial"/>
              </a:rPr>
              <a:t>observar</a:t>
            </a:r>
            <a:r>
              <a:rPr sz="1200" spc="-35" dirty="0">
                <a:latin typeface="Arial"/>
                <a:cs typeface="Arial"/>
              </a:rPr>
              <a:t> el </a:t>
            </a:r>
            <a:r>
              <a:rPr sz="1200" spc="-45" dirty="0">
                <a:latin typeface="Arial"/>
                <a:cs typeface="Arial"/>
              </a:rPr>
              <a:t>diálogo</a:t>
            </a:r>
            <a:r>
              <a:rPr sz="1200" spc="-30" dirty="0">
                <a:latin typeface="Arial"/>
                <a:cs typeface="Arial"/>
              </a:rPr>
              <a:t> </a:t>
            </a:r>
            <a:r>
              <a:rPr sz="1200" spc="-60" dirty="0">
                <a:latin typeface="Arial"/>
                <a:cs typeface="Arial"/>
              </a:rPr>
              <a:t>y</a:t>
            </a:r>
            <a:r>
              <a:rPr sz="1200" spc="-35" dirty="0">
                <a:latin typeface="Arial"/>
                <a:cs typeface="Arial"/>
              </a:rPr>
              <a:t> </a:t>
            </a:r>
            <a:r>
              <a:rPr sz="1200" spc="-55" dirty="0">
                <a:latin typeface="Arial"/>
                <a:cs typeface="Arial"/>
              </a:rPr>
              <a:t>marcar</a:t>
            </a:r>
            <a:r>
              <a:rPr sz="1200" spc="-35" dirty="0">
                <a:latin typeface="Arial"/>
                <a:cs typeface="Arial"/>
              </a:rPr>
              <a:t> </a:t>
            </a:r>
            <a:r>
              <a:rPr sz="1200" spc="-60" dirty="0">
                <a:latin typeface="Arial"/>
                <a:cs typeface="Arial"/>
              </a:rPr>
              <a:t>cuando</a:t>
            </a:r>
            <a:r>
              <a:rPr sz="1200" spc="-35" dirty="0">
                <a:latin typeface="Arial"/>
                <a:cs typeface="Arial"/>
              </a:rPr>
              <a:t> </a:t>
            </a:r>
            <a:r>
              <a:rPr sz="1200" spc="-80" dirty="0">
                <a:latin typeface="Arial"/>
                <a:cs typeface="Arial"/>
              </a:rPr>
              <a:t>escuche</a:t>
            </a:r>
            <a:r>
              <a:rPr sz="1200" spc="-30" dirty="0">
                <a:latin typeface="Arial"/>
                <a:cs typeface="Arial"/>
              </a:rPr>
              <a:t> </a:t>
            </a:r>
            <a:r>
              <a:rPr sz="1200" spc="-25" dirty="0">
                <a:latin typeface="Arial"/>
                <a:cs typeface="Arial"/>
              </a:rPr>
              <a:t>las </a:t>
            </a:r>
            <a:r>
              <a:rPr sz="1200" spc="-65" dirty="0">
                <a:latin typeface="Arial"/>
                <a:cs typeface="Arial"/>
              </a:rPr>
              <a:t>categorías</a:t>
            </a:r>
            <a:r>
              <a:rPr sz="1200" spc="-35" dirty="0">
                <a:latin typeface="Arial"/>
                <a:cs typeface="Arial"/>
              </a:rPr>
              <a:t> </a:t>
            </a:r>
            <a:r>
              <a:rPr sz="1200" spc="-45" dirty="0">
                <a:latin typeface="Arial"/>
                <a:cs typeface="Arial"/>
              </a:rPr>
              <a:t>que</a:t>
            </a:r>
            <a:r>
              <a:rPr sz="1200" spc="-35" dirty="0">
                <a:latin typeface="Arial"/>
                <a:cs typeface="Arial"/>
              </a:rPr>
              <a:t> le </a:t>
            </a:r>
            <a:r>
              <a:rPr sz="1200" spc="-45" dirty="0">
                <a:latin typeface="Arial"/>
                <a:cs typeface="Arial"/>
              </a:rPr>
              <a:t>interesan.</a:t>
            </a:r>
            <a:r>
              <a:rPr sz="1200" spc="-35" dirty="0">
                <a:latin typeface="Arial"/>
                <a:cs typeface="Arial"/>
              </a:rPr>
              <a:t> </a:t>
            </a:r>
            <a:r>
              <a:rPr sz="1200" spc="-55" dirty="0">
                <a:latin typeface="Arial"/>
                <a:cs typeface="Arial"/>
              </a:rPr>
              <a:t>Nuevamente,</a:t>
            </a:r>
            <a:r>
              <a:rPr sz="1200" spc="-35" dirty="0">
                <a:latin typeface="Arial"/>
                <a:cs typeface="Arial"/>
              </a:rPr>
              <a:t> </a:t>
            </a:r>
            <a:r>
              <a:rPr sz="1200" spc="-50" dirty="0">
                <a:latin typeface="Arial"/>
                <a:cs typeface="Arial"/>
              </a:rPr>
              <a:t>puede</a:t>
            </a:r>
            <a:r>
              <a:rPr sz="1200" spc="-35" dirty="0">
                <a:latin typeface="Arial"/>
                <a:cs typeface="Arial"/>
              </a:rPr>
              <a:t> </a:t>
            </a:r>
            <a:r>
              <a:rPr sz="1200" spc="-30" dirty="0">
                <a:latin typeface="Arial"/>
                <a:cs typeface="Arial"/>
              </a:rPr>
              <a:t>otorgar</a:t>
            </a:r>
            <a:r>
              <a:rPr sz="1200" spc="-35" dirty="0">
                <a:latin typeface="Arial"/>
                <a:cs typeface="Arial"/>
              </a:rPr>
              <a:t> </a:t>
            </a:r>
            <a:r>
              <a:rPr sz="1200" spc="-100" dirty="0">
                <a:latin typeface="Arial"/>
                <a:cs typeface="Arial"/>
              </a:rPr>
              <a:t>a</a:t>
            </a:r>
            <a:r>
              <a:rPr sz="1200" spc="-35" dirty="0">
                <a:latin typeface="Arial"/>
                <a:cs typeface="Arial"/>
              </a:rPr>
              <a:t> </a:t>
            </a:r>
            <a:r>
              <a:rPr sz="1200" spc="-20" dirty="0">
                <a:latin typeface="Arial"/>
                <a:cs typeface="Arial"/>
              </a:rPr>
              <a:t>cada </a:t>
            </a:r>
            <a:r>
              <a:rPr sz="1200" spc="-40" dirty="0">
                <a:latin typeface="Arial"/>
                <a:cs typeface="Arial"/>
              </a:rPr>
              <a:t>estudiante</a:t>
            </a:r>
            <a:r>
              <a:rPr sz="1200" spc="-25" dirty="0">
                <a:latin typeface="Arial"/>
                <a:cs typeface="Arial"/>
              </a:rPr>
              <a:t> </a:t>
            </a:r>
            <a:r>
              <a:rPr sz="1200" spc="-55" dirty="0">
                <a:latin typeface="Arial"/>
                <a:cs typeface="Arial"/>
              </a:rPr>
              <a:t>una</a:t>
            </a:r>
            <a:r>
              <a:rPr sz="1200" spc="-25" dirty="0">
                <a:latin typeface="Arial"/>
                <a:cs typeface="Arial"/>
              </a:rPr>
              <a:t> </a:t>
            </a:r>
            <a:r>
              <a:rPr sz="1200" spc="-45" dirty="0">
                <a:latin typeface="Arial"/>
                <a:cs typeface="Arial"/>
              </a:rPr>
              <a:t>calificación</a:t>
            </a:r>
            <a:r>
              <a:rPr sz="1200" spc="-25" dirty="0">
                <a:latin typeface="Arial"/>
                <a:cs typeface="Arial"/>
              </a:rPr>
              <a:t> </a:t>
            </a:r>
            <a:r>
              <a:rPr sz="1200" spc="-10" dirty="0">
                <a:latin typeface="Arial"/>
                <a:cs typeface="Arial"/>
              </a:rPr>
              <a:t>general.</a:t>
            </a:r>
            <a:endParaRPr sz="1200" dirty="0">
              <a:latin typeface="Arial"/>
              <a:cs typeface="Arial"/>
            </a:endParaRPr>
          </a:p>
          <a:p>
            <a:pPr marL="12700" marR="143510">
              <a:lnSpc>
                <a:spcPct val="120600"/>
              </a:lnSpc>
              <a:spcBef>
                <a:spcPts val="620"/>
              </a:spcBef>
            </a:pPr>
            <a:r>
              <a:rPr sz="1200" spc="-140" dirty="0">
                <a:latin typeface="Arial"/>
                <a:cs typeface="Arial"/>
              </a:rPr>
              <a:t>Las</a:t>
            </a:r>
            <a:r>
              <a:rPr sz="1200" spc="-45" dirty="0">
                <a:latin typeface="Arial"/>
                <a:cs typeface="Arial"/>
              </a:rPr>
              <a:t> </a:t>
            </a:r>
            <a:r>
              <a:rPr sz="1200" spc="-50" dirty="0">
                <a:latin typeface="Arial"/>
                <a:cs typeface="Arial"/>
              </a:rPr>
              <a:t>listas</a:t>
            </a:r>
            <a:r>
              <a:rPr sz="1200" spc="-45" dirty="0">
                <a:latin typeface="Arial"/>
                <a:cs typeface="Arial"/>
              </a:rPr>
              <a:t> </a:t>
            </a:r>
            <a:r>
              <a:rPr sz="1200" spc="-50" dirty="0">
                <a:latin typeface="Arial"/>
                <a:cs typeface="Arial"/>
              </a:rPr>
              <a:t>de</a:t>
            </a:r>
            <a:r>
              <a:rPr sz="1200" spc="-45" dirty="0">
                <a:latin typeface="Arial"/>
                <a:cs typeface="Arial"/>
              </a:rPr>
              <a:t> </a:t>
            </a:r>
            <a:r>
              <a:rPr sz="1200" spc="-40" dirty="0">
                <a:latin typeface="Arial"/>
                <a:cs typeface="Arial"/>
              </a:rPr>
              <a:t>verificación</a:t>
            </a:r>
            <a:r>
              <a:rPr sz="1200" spc="-45" dirty="0">
                <a:latin typeface="Arial"/>
                <a:cs typeface="Arial"/>
              </a:rPr>
              <a:t> </a:t>
            </a:r>
            <a:r>
              <a:rPr sz="1200" spc="-50" dirty="0">
                <a:latin typeface="Arial"/>
                <a:cs typeface="Arial"/>
              </a:rPr>
              <a:t>de</a:t>
            </a:r>
            <a:r>
              <a:rPr sz="1200" spc="-45" dirty="0">
                <a:latin typeface="Arial"/>
                <a:cs typeface="Arial"/>
              </a:rPr>
              <a:t> </a:t>
            </a:r>
            <a:r>
              <a:rPr sz="1200" spc="-55" dirty="0">
                <a:latin typeface="Arial"/>
                <a:cs typeface="Arial"/>
              </a:rPr>
              <a:t>este</a:t>
            </a:r>
            <a:r>
              <a:rPr sz="1200" spc="-45" dirty="0">
                <a:latin typeface="Arial"/>
                <a:cs typeface="Arial"/>
              </a:rPr>
              <a:t> </a:t>
            </a:r>
            <a:r>
              <a:rPr sz="1200" dirty="0">
                <a:latin typeface="Arial"/>
                <a:cs typeface="Arial"/>
              </a:rPr>
              <a:t>tipo</a:t>
            </a:r>
            <a:r>
              <a:rPr sz="1200" spc="-40" dirty="0">
                <a:latin typeface="Arial"/>
                <a:cs typeface="Arial"/>
              </a:rPr>
              <a:t> no</a:t>
            </a:r>
            <a:r>
              <a:rPr sz="1200" spc="-45" dirty="0">
                <a:latin typeface="Arial"/>
                <a:cs typeface="Arial"/>
              </a:rPr>
              <a:t> </a:t>
            </a:r>
            <a:r>
              <a:rPr sz="1200" spc="-50" dirty="0">
                <a:latin typeface="Arial"/>
                <a:cs typeface="Arial"/>
              </a:rPr>
              <a:t>pueden</a:t>
            </a:r>
            <a:r>
              <a:rPr sz="1200" spc="-45" dirty="0">
                <a:latin typeface="Arial"/>
                <a:cs typeface="Arial"/>
              </a:rPr>
              <a:t> </a:t>
            </a:r>
            <a:r>
              <a:rPr sz="1200" spc="-40" dirty="0">
                <a:latin typeface="Arial"/>
                <a:cs typeface="Arial"/>
              </a:rPr>
              <a:t>capturar</a:t>
            </a:r>
            <a:r>
              <a:rPr sz="1200" spc="-45" dirty="0">
                <a:latin typeface="Arial"/>
                <a:cs typeface="Arial"/>
              </a:rPr>
              <a:t> </a:t>
            </a:r>
            <a:r>
              <a:rPr sz="1200" spc="-10" dirty="0">
                <a:latin typeface="Arial"/>
                <a:cs typeface="Arial"/>
              </a:rPr>
              <a:t>todo</a:t>
            </a:r>
            <a:r>
              <a:rPr sz="1200" spc="-45" dirty="0">
                <a:latin typeface="Arial"/>
                <a:cs typeface="Arial"/>
              </a:rPr>
              <a:t> </a:t>
            </a:r>
            <a:r>
              <a:rPr sz="1200" spc="-25" dirty="0">
                <a:latin typeface="Arial"/>
                <a:cs typeface="Arial"/>
              </a:rPr>
              <a:t>(no </a:t>
            </a:r>
            <a:r>
              <a:rPr sz="1200" spc="-60" dirty="0">
                <a:latin typeface="Arial"/>
                <a:cs typeface="Arial"/>
              </a:rPr>
              <a:t>están</a:t>
            </a:r>
            <a:r>
              <a:rPr sz="1200" spc="-45" dirty="0">
                <a:latin typeface="Arial"/>
                <a:cs typeface="Arial"/>
              </a:rPr>
              <a:t> </a:t>
            </a:r>
            <a:r>
              <a:rPr sz="1200" spc="-75" dirty="0">
                <a:latin typeface="Arial"/>
                <a:cs typeface="Arial"/>
              </a:rPr>
              <a:t>diseñadas</a:t>
            </a:r>
            <a:r>
              <a:rPr sz="1200" spc="-40" dirty="0">
                <a:latin typeface="Arial"/>
                <a:cs typeface="Arial"/>
              </a:rPr>
              <a:t> </a:t>
            </a:r>
            <a:r>
              <a:rPr sz="1200" spc="-55" dirty="0">
                <a:latin typeface="Arial"/>
                <a:cs typeface="Arial"/>
              </a:rPr>
              <a:t>para</a:t>
            </a:r>
            <a:r>
              <a:rPr sz="1200" spc="-45" dirty="0">
                <a:latin typeface="Arial"/>
                <a:cs typeface="Arial"/>
              </a:rPr>
              <a:t> hacerlo).</a:t>
            </a:r>
            <a:r>
              <a:rPr sz="1200" spc="-40" dirty="0">
                <a:latin typeface="Arial"/>
                <a:cs typeface="Arial"/>
              </a:rPr>
              <a:t> </a:t>
            </a:r>
            <a:r>
              <a:rPr sz="1200" spc="-95" dirty="0">
                <a:latin typeface="Arial"/>
                <a:cs typeface="Arial"/>
              </a:rPr>
              <a:t>Sin</a:t>
            </a:r>
            <a:r>
              <a:rPr sz="1200" spc="-45" dirty="0">
                <a:latin typeface="Arial"/>
                <a:cs typeface="Arial"/>
              </a:rPr>
              <a:t> </a:t>
            </a:r>
            <a:r>
              <a:rPr sz="1200" spc="-55" dirty="0">
                <a:latin typeface="Arial"/>
                <a:cs typeface="Arial"/>
              </a:rPr>
              <a:t>embargo,</a:t>
            </a:r>
            <a:r>
              <a:rPr sz="1200" spc="-40" dirty="0">
                <a:latin typeface="Arial"/>
                <a:cs typeface="Arial"/>
              </a:rPr>
              <a:t> </a:t>
            </a:r>
            <a:r>
              <a:rPr sz="1200" spc="-105" dirty="0">
                <a:latin typeface="Arial"/>
                <a:cs typeface="Arial"/>
              </a:rPr>
              <a:t>es</a:t>
            </a:r>
            <a:r>
              <a:rPr sz="1200" spc="-45" dirty="0">
                <a:latin typeface="Arial"/>
                <a:cs typeface="Arial"/>
              </a:rPr>
              <a:t> </a:t>
            </a:r>
            <a:r>
              <a:rPr sz="1200" spc="-55" dirty="0">
                <a:latin typeface="Arial"/>
                <a:cs typeface="Arial"/>
              </a:rPr>
              <a:t>una</a:t>
            </a:r>
            <a:r>
              <a:rPr sz="1200" spc="-40" dirty="0">
                <a:latin typeface="Arial"/>
                <a:cs typeface="Arial"/>
              </a:rPr>
              <a:t> </a:t>
            </a:r>
            <a:r>
              <a:rPr sz="1200" spc="-30" dirty="0">
                <a:latin typeface="Arial"/>
                <a:cs typeface="Arial"/>
              </a:rPr>
              <a:t>forma</a:t>
            </a:r>
            <a:r>
              <a:rPr sz="1200" spc="-45" dirty="0">
                <a:latin typeface="Arial"/>
                <a:cs typeface="Arial"/>
              </a:rPr>
              <a:t> </a:t>
            </a:r>
            <a:r>
              <a:rPr sz="1200" spc="-35" dirty="0">
                <a:latin typeface="Arial"/>
                <a:cs typeface="Arial"/>
              </a:rPr>
              <a:t>manejable </a:t>
            </a:r>
            <a:r>
              <a:rPr sz="1200" spc="-50" dirty="0">
                <a:latin typeface="Arial"/>
                <a:cs typeface="Arial"/>
              </a:rPr>
              <a:t>de</a:t>
            </a:r>
            <a:r>
              <a:rPr sz="1200" spc="-40" dirty="0">
                <a:latin typeface="Arial"/>
                <a:cs typeface="Arial"/>
              </a:rPr>
              <a:t> prestar </a:t>
            </a:r>
            <a:r>
              <a:rPr sz="1200" spc="-95" dirty="0">
                <a:latin typeface="Arial"/>
                <a:cs typeface="Arial"/>
              </a:rPr>
              <a:t>más</a:t>
            </a:r>
            <a:r>
              <a:rPr sz="1200" spc="-40" dirty="0">
                <a:latin typeface="Arial"/>
                <a:cs typeface="Arial"/>
              </a:rPr>
              <a:t> atención </a:t>
            </a:r>
            <a:r>
              <a:rPr sz="1200" spc="-50" dirty="0">
                <a:latin typeface="Arial"/>
                <a:cs typeface="Arial"/>
              </a:rPr>
              <a:t>al</a:t>
            </a:r>
            <a:r>
              <a:rPr sz="1200" spc="-40" dirty="0">
                <a:latin typeface="Arial"/>
                <a:cs typeface="Arial"/>
              </a:rPr>
              <a:t> </a:t>
            </a:r>
            <a:r>
              <a:rPr sz="1200" spc="-45" dirty="0">
                <a:latin typeface="Arial"/>
                <a:cs typeface="Arial"/>
              </a:rPr>
              <a:t>diálogo</a:t>
            </a:r>
            <a:r>
              <a:rPr sz="1200" spc="-40" dirty="0">
                <a:latin typeface="Arial"/>
                <a:cs typeface="Arial"/>
              </a:rPr>
              <a:t> </a:t>
            </a:r>
            <a:r>
              <a:rPr sz="1200" spc="-20" dirty="0">
                <a:latin typeface="Arial"/>
                <a:cs typeface="Arial"/>
              </a:rPr>
              <a:t>entre</a:t>
            </a:r>
            <a:r>
              <a:rPr sz="1200" spc="-40" dirty="0">
                <a:latin typeface="Arial"/>
                <a:cs typeface="Arial"/>
              </a:rPr>
              <a:t> </a:t>
            </a:r>
            <a:r>
              <a:rPr sz="1200" spc="-50" dirty="0">
                <a:latin typeface="Arial"/>
                <a:cs typeface="Arial"/>
              </a:rPr>
              <a:t>estudiantes</a:t>
            </a:r>
            <a:r>
              <a:rPr sz="1200" spc="-40" dirty="0">
                <a:latin typeface="Arial"/>
                <a:cs typeface="Arial"/>
              </a:rPr>
              <a:t> </a:t>
            </a:r>
            <a:r>
              <a:rPr sz="1200" spc="-75" dirty="0">
                <a:latin typeface="Arial"/>
                <a:cs typeface="Arial"/>
              </a:rPr>
              <a:t>e</a:t>
            </a:r>
            <a:r>
              <a:rPr sz="1200" spc="-40" dirty="0">
                <a:latin typeface="Arial"/>
                <a:cs typeface="Arial"/>
              </a:rPr>
              <a:t> </a:t>
            </a:r>
            <a:r>
              <a:rPr sz="1200" spc="-10" dirty="0">
                <a:latin typeface="Arial"/>
                <a:cs typeface="Arial"/>
              </a:rPr>
              <a:t>identificar </a:t>
            </a:r>
            <a:r>
              <a:rPr sz="1200" spc="-55" dirty="0">
                <a:latin typeface="Arial"/>
                <a:cs typeface="Arial"/>
              </a:rPr>
              <a:t>tendencias</a:t>
            </a:r>
            <a:r>
              <a:rPr sz="1200" spc="-50" dirty="0">
                <a:latin typeface="Arial"/>
                <a:cs typeface="Arial"/>
              </a:rPr>
              <a:t> </a:t>
            </a:r>
            <a:r>
              <a:rPr sz="1200" spc="-100" dirty="0">
                <a:latin typeface="Arial"/>
                <a:cs typeface="Arial"/>
              </a:rPr>
              <a:t>a</a:t>
            </a:r>
            <a:r>
              <a:rPr sz="1200" spc="-45" dirty="0">
                <a:latin typeface="Arial"/>
                <a:cs typeface="Arial"/>
              </a:rPr>
              <a:t> </a:t>
            </a:r>
            <a:r>
              <a:rPr sz="1200" spc="-10" dirty="0">
                <a:latin typeface="Arial"/>
                <a:cs typeface="Arial"/>
              </a:rPr>
              <a:t>lo</a:t>
            </a:r>
            <a:r>
              <a:rPr sz="1200" spc="-50" dirty="0">
                <a:latin typeface="Arial"/>
                <a:cs typeface="Arial"/>
              </a:rPr>
              <a:t> </a:t>
            </a:r>
            <a:r>
              <a:rPr sz="1200" spc="-45" dirty="0">
                <a:latin typeface="Arial"/>
                <a:cs typeface="Arial"/>
              </a:rPr>
              <a:t>largo </a:t>
            </a:r>
            <a:r>
              <a:rPr sz="1200" spc="-30" dirty="0">
                <a:latin typeface="Arial"/>
                <a:cs typeface="Arial"/>
              </a:rPr>
              <a:t>del</a:t>
            </a:r>
            <a:r>
              <a:rPr sz="1200" spc="-45" dirty="0">
                <a:latin typeface="Arial"/>
                <a:cs typeface="Arial"/>
              </a:rPr>
              <a:t> </a:t>
            </a:r>
            <a:r>
              <a:rPr sz="1200" spc="-10" dirty="0">
                <a:latin typeface="Arial"/>
                <a:cs typeface="Arial"/>
              </a:rPr>
              <a:t>tiempo.</a:t>
            </a:r>
            <a:endParaRPr sz="1200" dirty="0">
              <a:latin typeface="Arial"/>
              <a:cs typeface="Arial"/>
            </a:endParaRPr>
          </a:p>
          <a:p>
            <a:pPr marL="12700">
              <a:lnSpc>
                <a:spcPct val="100000"/>
              </a:lnSpc>
              <a:spcBef>
                <a:spcPts val="910"/>
              </a:spcBef>
            </a:pPr>
            <a:r>
              <a:rPr sz="1200" b="1" spc="-95" dirty="0">
                <a:latin typeface="Arial"/>
                <a:cs typeface="Arial"/>
              </a:rPr>
              <a:t>Notas</a:t>
            </a:r>
            <a:r>
              <a:rPr sz="1200" b="1" spc="-50" dirty="0">
                <a:latin typeface="Arial"/>
                <a:cs typeface="Arial"/>
              </a:rPr>
              <a:t> </a:t>
            </a:r>
            <a:r>
              <a:rPr sz="1200" b="1" spc="-85" dirty="0">
                <a:latin typeface="Arial"/>
                <a:cs typeface="Arial"/>
              </a:rPr>
              <a:t>de</a:t>
            </a:r>
            <a:r>
              <a:rPr sz="1200" b="1" spc="-50" dirty="0">
                <a:latin typeface="Arial"/>
                <a:cs typeface="Arial"/>
              </a:rPr>
              <a:t> </a:t>
            </a:r>
            <a:r>
              <a:rPr sz="1200" b="1" spc="-10" dirty="0">
                <a:latin typeface="Arial"/>
                <a:cs typeface="Arial"/>
              </a:rPr>
              <a:t>orientación:</a:t>
            </a:r>
            <a:endParaRPr sz="1200" dirty="0">
              <a:latin typeface="Arial"/>
              <a:cs typeface="Arial"/>
            </a:endParaRPr>
          </a:p>
          <a:p>
            <a:pPr marL="123189" indent="-110489">
              <a:lnSpc>
                <a:spcPct val="100000"/>
              </a:lnSpc>
              <a:spcBef>
                <a:spcPts val="890"/>
              </a:spcBef>
              <a:buFont typeface="Arial"/>
              <a:buChar char="•"/>
              <a:tabLst>
                <a:tab pos="123189" algn="l"/>
              </a:tabLst>
            </a:pPr>
            <a:r>
              <a:rPr sz="1200" spc="-85" dirty="0">
                <a:latin typeface="Arial"/>
                <a:cs typeface="Arial"/>
              </a:rPr>
              <a:t>Puede</a:t>
            </a:r>
            <a:r>
              <a:rPr sz="1200" spc="-50" dirty="0">
                <a:latin typeface="Arial"/>
                <a:cs typeface="Arial"/>
              </a:rPr>
              <a:t> </a:t>
            </a:r>
            <a:r>
              <a:rPr sz="1200" spc="-40" dirty="0">
                <a:latin typeface="Arial"/>
                <a:cs typeface="Arial"/>
              </a:rPr>
              <a:t>elegir</a:t>
            </a:r>
            <a:r>
              <a:rPr sz="1200" spc="-55" dirty="0">
                <a:latin typeface="Arial"/>
                <a:cs typeface="Arial"/>
              </a:rPr>
              <a:t> </a:t>
            </a:r>
            <a:r>
              <a:rPr sz="1200" spc="-35" dirty="0">
                <a:latin typeface="Arial"/>
                <a:cs typeface="Arial"/>
              </a:rPr>
              <a:t>uno</a:t>
            </a:r>
            <a:r>
              <a:rPr sz="1200" spc="-50" dirty="0">
                <a:latin typeface="Arial"/>
                <a:cs typeface="Arial"/>
              </a:rPr>
              <a:t> </a:t>
            </a:r>
            <a:r>
              <a:rPr sz="1200" spc="-40" dirty="0">
                <a:latin typeface="Arial"/>
                <a:cs typeface="Arial"/>
              </a:rPr>
              <a:t>o</a:t>
            </a:r>
            <a:r>
              <a:rPr sz="1200" spc="-50" dirty="0">
                <a:latin typeface="Arial"/>
                <a:cs typeface="Arial"/>
              </a:rPr>
              <a:t> </a:t>
            </a:r>
            <a:r>
              <a:rPr sz="1200" spc="-65" dirty="0">
                <a:latin typeface="Arial"/>
                <a:cs typeface="Arial"/>
              </a:rPr>
              <a:t>dos</a:t>
            </a:r>
            <a:r>
              <a:rPr sz="1200" spc="-50" dirty="0">
                <a:latin typeface="Arial"/>
                <a:cs typeface="Arial"/>
              </a:rPr>
              <a:t> </a:t>
            </a:r>
            <a:r>
              <a:rPr sz="1200" spc="-70" dirty="0">
                <a:latin typeface="Arial"/>
                <a:cs typeface="Arial"/>
              </a:rPr>
              <a:t>códigos</a:t>
            </a:r>
            <a:r>
              <a:rPr sz="1200" spc="-50" dirty="0">
                <a:latin typeface="Arial"/>
                <a:cs typeface="Arial"/>
              </a:rPr>
              <a:t> </a:t>
            </a:r>
            <a:r>
              <a:rPr sz="1200" spc="-45" dirty="0">
                <a:latin typeface="Arial"/>
                <a:cs typeface="Arial"/>
              </a:rPr>
              <a:t>que</a:t>
            </a:r>
            <a:r>
              <a:rPr sz="1200" spc="-50" dirty="0">
                <a:latin typeface="Arial"/>
                <a:cs typeface="Arial"/>
              </a:rPr>
              <a:t> </a:t>
            </a:r>
            <a:r>
              <a:rPr sz="1200" spc="-35" dirty="0">
                <a:latin typeface="Arial"/>
                <a:cs typeface="Arial"/>
              </a:rPr>
              <a:t>le</a:t>
            </a:r>
            <a:r>
              <a:rPr sz="1200" spc="-50" dirty="0">
                <a:latin typeface="Arial"/>
                <a:cs typeface="Arial"/>
              </a:rPr>
              <a:t> </a:t>
            </a:r>
            <a:r>
              <a:rPr sz="1200" spc="-10" dirty="0">
                <a:latin typeface="Arial"/>
                <a:cs typeface="Arial"/>
              </a:rPr>
              <a:t>interesen.</a:t>
            </a:r>
            <a:endParaRPr sz="1200" dirty="0">
              <a:latin typeface="Arial"/>
              <a:cs typeface="Arial"/>
            </a:endParaRPr>
          </a:p>
          <a:p>
            <a:pPr marL="12700" marR="5080" indent="110489">
              <a:lnSpc>
                <a:spcPct val="120000"/>
              </a:lnSpc>
              <a:spcBef>
                <a:spcPts val="620"/>
              </a:spcBef>
              <a:buChar char="•"/>
              <a:tabLst>
                <a:tab pos="123189" algn="l"/>
              </a:tabLst>
            </a:pPr>
            <a:r>
              <a:rPr sz="1200" spc="-35" dirty="0">
                <a:latin typeface="Arial"/>
                <a:cs typeface="Arial"/>
              </a:rPr>
              <a:t>Marque</a:t>
            </a:r>
            <a:r>
              <a:rPr sz="1200" spc="-45" dirty="0">
                <a:latin typeface="Arial"/>
                <a:cs typeface="Arial"/>
              </a:rPr>
              <a:t> </a:t>
            </a:r>
            <a:r>
              <a:rPr sz="1200" spc="-75" dirty="0">
                <a:latin typeface="Arial"/>
                <a:cs typeface="Arial"/>
              </a:rPr>
              <a:t>las</a:t>
            </a:r>
            <a:r>
              <a:rPr sz="1200" spc="-45" dirty="0">
                <a:latin typeface="Arial"/>
                <a:cs typeface="Arial"/>
              </a:rPr>
              <a:t> </a:t>
            </a:r>
            <a:r>
              <a:rPr sz="1200" spc="-70" dirty="0">
                <a:latin typeface="Arial"/>
                <a:cs typeface="Arial"/>
              </a:rPr>
              <a:t>casillas</a:t>
            </a:r>
            <a:r>
              <a:rPr sz="1200" spc="-45" dirty="0">
                <a:latin typeface="Arial"/>
                <a:cs typeface="Arial"/>
              </a:rPr>
              <a:t> </a:t>
            </a:r>
            <a:r>
              <a:rPr sz="1200" spc="-50" dirty="0">
                <a:latin typeface="Arial"/>
                <a:cs typeface="Arial"/>
              </a:rPr>
              <a:t>de</a:t>
            </a:r>
            <a:r>
              <a:rPr sz="1200" spc="-45" dirty="0">
                <a:latin typeface="Arial"/>
                <a:cs typeface="Arial"/>
              </a:rPr>
              <a:t> </a:t>
            </a:r>
            <a:r>
              <a:rPr sz="1200" spc="-55" dirty="0">
                <a:latin typeface="Arial"/>
                <a:cs typeface="Arial"/>
              </a:rPr>
              <a:t>código</a:t>
            </a:r>
            <a:r>
              <a:rPr sz="1200" spc="-45" dirty="0">
                <a:latin typeface="Arial"/>
                <a:cs typeface="Arial"/>
              </a:rPr>
              <a:t> </a:t>
            </a:r>
            <a:r>
              <a:rPr sz="1200" spc="-70" dirty="0">
                <a:latin typeface="Arial"/>
                <a:cs typeface="Arial"/>
              </a:rPr>
              <a:t>si</a:t>
            </a:r>
            <a:r>
              <a:rPr sz="1200" spc="-45" dirty="0">
                <a:latin typeface="Arial"/>
                <a:cs typeface="Arial"/>
              </a:rPr>
              <a:t> </a:t>
            </a:r>
            <a:r>
              <a:rPr sz="1200" spc="-85" dirty="0">
                <a:latin typeface="Arial"/>
                <a:cs typeface="Arial"/>
              </a:rPr>
              <a:t>escucha</a:t>
            </a:r>
            <a:r>
              <a:rPr sz="1200" spc="-45" dirty="0">
                <a:latin typeface="Arial"/>
                <a:cs typeface="Arial"/>
              </a:rPr>
              <a:t> </a:t>
            </a:r>
            <a:r>
              <a:rPr sz="1200" spc="-95" dirty="0">
                <a:latin typeface="Arial"/>
                <a:cs typeface="Arial"/>
              </a:rPr>
              <a:t>esos</a:t>
            </a:r>
            <a:r>
              <a:rPr sz="1200" spc="-45" dirty="0">
                <a:latin typeface="Arial"/>
                <a:cs typeface="Arial"/>
              </a:rPr>
              <a:t> </a:t>
            </a:r>
            <a:r>
              <a:rPr sz="1200" spc="-65" dirty="0">
                <a:latin typeface="Arial"/>
                <a:cs typeface="Arial"/>
              </a:rPr>
              <a:t>códigos</a:t>
            </a:r>
            <a:r>
              <a:rPr sz="1200" spc="-45" dirty="0">
                <a:latin typeface="Arial"/>
                <a:cs typeface="Arial"/>
              </a:rPr>
              <a:t> </a:t>
            </a:r>
            <a:r>
              <a:rPr sz="1200" spc="-50" dirty="0">
                <a:latin typeface="Arial"/>
                <a:cs typeface="Arial"/>
              </a:rPr>
              <a:t>en</a:t>
            </a:r>
            <a:r>
              <a:rPr sz="1200" spc="-45" dirty="0">
                <a:latin typeface="Arial"/>
                <a:cs typeface="Arial"/>
              </a:rPr>
              <a:t> </a:t>
            </a:r>
            <a:r>
              <a:rPr sz="1200" spc="-35" dirty="0">
                <a:latin typeface="Arial"/>
                <a:cs typeface="Arial"/>
              </a:rPr>
              <a:t>el</a:t>
            </a:r>
            <a:r>
              <a:rPr sz="1200" spc="-45" dirty="0">
                <a:latin typeface="Arial"/>
                <a:cs typeface="Arial"/>
              </a:rPr>
              <a:t> diálogo </a:t>
            </a:r>
            <a:r>
              <a:rPr sz="1200" spc="-25" dirty="0">
                <a:latin typeface="Arial"/>
                <a:cs typeface="Arial"/>
              </a:rPr>
              <a:t>de </a:t>
            </a:r>
            <a:r>
              <a:rPr sz="1200" spc="-40" dirty="0">
                <a:latin typeface="Arial"/>
                <a:cs typeface="Arial"/>
              </a:rPr>
              <a:t>un</a:t>
            </a:r>
            <a:r>
              <a:rPr sz="1200" spc="-45" dirty="0">
                <a:latin typeface="Arial"/>
                <a:cs typeface="Arial"/>
              </a:rPr>
              <a:t> </a:t>
            </a:r>
            <a:r>
              <a:rPr sz="1200" spc="-40" dirty="0">
                <a:latin typeface="Arial"/>
                <a:cs typeface="Arial"/>
              </a:rPr>
              <a:t>estudiante </a:t>
            </a:r>
            <a:r>
              <a:rPr sz="1200" spc="-50" dirty="0">
                <a:latin typeface="Arial"/>
                <a:cs typeface="Arial"/>
              </a:rPr>
              <a:t>en</a:t>
            </a:r>
            <a:r>
              <a:rPr sz="1200" spc="-40" dirty="0">
                <a:latin typeface="Arial"/>
                <a:cs typeface="Arial"/>
              </a:rPr>
              <a:t> cualquier </a:t>
            </a:r>
            <a:r>
              <a:rPr sz="1200" spc="-35" dirty="0">
                <a:latin typeface="Arial"/>
                <a:cs typeface="Arial"/>
              </a:rPr>
              <a:t>momento</a:t>
            </a:r>
            <a:r>
              <a:rPr sz="1200" spc="-40" dirty="0">
                <a:latin typeface="Arial"/>
                <a:cs typeface="Arial"/>
              </a:rPr>
              <a:t> </a:t>
            </a:r>
            <a:r>
              <a:rPr sz="1200" spc="-50" dirty="0">
                <a:latin typeface="Arial"/>
                <a:cs typeface="Arial"/>
              </a:rPr>
              <a:t>de</a:t>
            </a:r>
            <a:r>
              <a:rPr sz="1200" spc="-40" dirty="0">
                <a:latin typeface="Arial"/>
                <a:cs typeface="Arial"/>
              </a:rPr>
              <a:t> </a:t>
            </a:r>
            <a:r>
              <a:rPr sz="1200" spc="-100" dirty="0">
                <a:latin typeface="Arial"/>
                <a:cs typeface="Arial"/>
              </a:rPr>
              <a:t>sus</a:t>
            </a:r>
            <a:r>
              <a:rPr sz="1200" spc="-40" dirty="0">
                <a:latin typeface="Arial"/>
                <a:cs typeface="Arial"/>
              </a:rPr>
              <a:t> contribuciones </a:t>
            </a:r>
            <a:r>
              <a:rPr sz="1200" spc="-50" dirty="0">
                <a:latin typeface="Arial"/>
                <a:cs typeface="Arial"/>
              </a:rPr>
              <a:t>al</a:t>
            </a:r>
            <a:r>
              <a:rPr sz="1200" spc="-40" dirty="0">
                <a:latin typeface="Arial"/>
                <a:cs typeface="Arial"/>
              </a:rPr>
              <a:t> </a:t>
            </a:r>
            <a:r>
              <a:rPr sz="1200" spc="-10" dirty="0">
                <a:latin typeface="Arial"/>
                <a:cs typeface="Arial"/>
              </a:rPr>
              <a:t>debate.</a:t>
            </a:r>
            <a:endParaRPr sz="1200" dirty="0">
              <a:latin typeface="Arial"/>
              <a:cs typeface="Arial"/>
            </a:endParaRPr>
          </a:p>
          <a:p>
            <a:pPr marL="12700" marR="100965" indent="110489">
              <a:lnSpc>
                <a:spcPct val="120800"/>
              </a:lnSpc>
              <a:spcBef>
                <a:spcPts val="615"/>
              </a:spcBef>
              <a:buChar char="•"/>
              <a:tabLst>
                <a:tab pos="123189" algn="l"/>
              </a:tabLst>
            </a:pPr>
            <a:r>
              <a:rPr sz="1200" spc="-130" dirty="0">
                <a:latin typeface="Arial"/>
                <a:cs typeface="Arial"/>
              </a:rPr>
              <a:t>Si</a:t>
            </a:r>
            <a:r>
              <a:rPr sz="1200" spc="-40" dirty="0">
                <a:latin typeface="Arial"/>
                <a:cs typeface="Arial"/>
              </a:rPr>
              <a:t> un</a:t>
            </a:r>
            <a:r>
              <a:rPr sz="1200" spc="-35" dirty="0">
                <a:latin typeface="Arial"/>
                <a:cs typeface="Arial"/>
              </a:rPr>
              <a:t> </a:t>
            </a:r>
            <a:r>
              <a:rPr sz="1200" spc="-40" dirty="0">
                <a:latin typeface="Arial"/>
                <a:cs typeface="Arial"/>
              </a:rPr>
              <a:t>estudiante</a:t>
            </a:r>
            <a:r>
              <a:rPr sz="1200" spc="-35" dirty="0">
                <a:latin typeface="Arial"/>
                <a:cs typeface="Arial"/>
              </a:rPr>
              <a:t> participa </a:t>
            </a:r>
            <a:r>
              <a:rPr sz="1200" spc="-55" dirty="0">
                <a:latin typeface="Arial"/>
                <a:cs typeface="Arial"/>
              </a:rPr>
              <a:t>mucho</a:t>
            </a:r>
            <a:r>
              <a:rPr sz="1200" spc="-35" dirty="0">
                <a:latin typeface="Arial"/>
                <a:cs typeface="Arial"/>
              </a:rPr>
              <a:t> </a:t>
            </a:r>
            <a:r>
              <a:rPr sz="1200" spc="-50" dirty="0">
                <a:latin typeface="Arial"/>
                <a:cs typeface="Arial"/>
              </a:rPr>
              <a:t>en</a:t>
            </a:r>
            <a:r>
              <a:rPr sz="1200" spc="-40" dirty="0">
                <a:latin typeface="Arial"/>
                <a:cs typeface="Arial"/>
              </a:rPr>
              <a:t> </a:t>
            </a:r>
            <a:r>
              <a:rPr sz="1200" spc="-35" dirty="0">
                <a:latin typeface="Arial"/>
                <a:cs typeface="Arial"/>
              </a:rPr>
              <a:t>el </a:t>
            </a:r>
            <a:r>
              <a:rPr sz="1200" spc="-45" dirty="0">
                <a:latin typeface="Arial"/>
                <a:cs typeface="Arial"/>
              </a:rPr>
              <a:t>debate,</a:t>
            </a:r>
            <a:r>
              <a:rPr sz="1200" spc="-35" dirty="0">
                <a:latin typeface="Arial"/>
                <a:cs typeface="Arial"/>
              </a:rPr>
              <a:t> </a:t>
            </a:r>
            <a:r>
              <a:rPr sz="1200" spc="-55" dirty="0">
                <a:latin typeface="Arial"/>
                <a:cs typeface="Arial"/>
              </a:rPr>
              <a:t>entonces</a:t>
            </a:r>
            <a:r>
              <a:rPr sz="1200" spc="-35" dirty="0">
                <a:latin typeface="Arial"/>
                <a:cs typeface="Arial"/>
              </a:rPr>
              <a:t> </a:t>
            </a:r>
            <a:r>
              <a:rPr sz="1200" spc="-30" dirty="0">
                <a:latin typeface="Arial"/>
                <a:cs typeface="Arial"/>
              </a:rPr>
              <a:t>tendrá</a:t>
            </a:r>
            <a:r>
              <a:rPr sz="1200" spc="-35" dirty="0">
                <a:latin typeface="Arial"/>
                <a:cs typeface="Arial"/>
              </a:rPr>
              <a:t> </a:t>
            </a:r>
            <a:r>
              <a:rPr sz="1200" spc="-25" dirty="0">
                <a:latin typeface="Arial"/>
                <a:cs typeface="Arial"/>
              </a:rPr>
              <a:t>una </a:t>
            </a:r>
            <a:r>
              <a:rPr sz="1200" spc="-45" dirty="0">
                <a:latin typeface="Arial"/>
                <a:cs typeface="Arial"/>
              </a:rPr>
              <a:t>calificación </a:t>
            </a:r>
            <a:r>
              <a:rPr sz="1200" spc="-55" dirty="0">
                <a:latin typeface="Arial"/>
                <a:cs typeface="Arial"/>
              </a:rPr>
              <a:t>general</a:t>
            </a:r>
            <a:r>
              <a:rPr sz="1200" spc="-45" dirty="0">
                <a:latin typeface="Arial"/>
                <a:cs typeface="Arial"/>
              </a:rPr>
              <a:t> </a:t>
            </a:r>
            <a:r>
              <a:rPr sz="1200" spc="-60" dirty="0">
                <a:latin typeface="Arial"/>
                <a:cs typeface="Arial"/>
              </a:rPr>
              <a:t>de</a:t>
            </a:r>
            <a:r>
              <a:rPr sz="1200" spc="-45" dirty="0">
                <a:latin typeface="Arial"/>
                <a:cs typeface="Arial"/>
              </a:rPr>
              <a:t> </a:t>
            </a:r>
            <a:r>
              <a:rPr sz="1200" spc="-60" dirty="0">
                <a:latin typeface="Arial"/>
                <a:cs typeface="Arial"/>
              </a:rPr>
              <a:t>3,</a:t>
            </a:r>
            <a:r>
              <a:rPr sz="1200" spc="-45" dirty="0">
                <a:latin typeface="Arial"/>
                <a:cs typeface="Arial"/>
              </a:rPr>
              <a:t> </a:t>
            </a:r>
            <a:r>
              <a:rPr sz="1200" spc="-55" dirty="0">
                <a:latin typeface="Arial"/>
                <a:cs typeface="Arial"/>
              </a:rPr>
              <a:t>una</a:t>
            </a:r>
            <a:r>
              <a:rPr sz="1200" spc="-45" dirty="0">
                <a:latin typeface="Arial"/>
                <a:cs typeface="Arial"/>
              </a:rPr>
              <a:t> cantidad </a:t>
            </a:r>
            <a:r>
              <a:rPr sz="1200" spc="-50" dirty="0">
                <a:latin typeface="Arial"/>
                <a:cs typeface="Arial"/>
              </a:rPr>
              <a:t>media</a:t>
            </a:r>
            <a:r>
              <a:rPr sz="1200" spc="-45" dirty="0">
                <a:latin typeface="Arial"/>
                <a:cs typeface="Arial"/>
              </a:rPr>
              <a:t> </a:t>
            </a:r>
            <a:r>
              <a:rPr sz="1200" spc="-70" dirty="0">
                <a:latin typeface="Arial"/>
                <a:cs typeface="Arial"/>
              </a:rPr>
              <a:t>sería</a:t>
            </a:r>
            <a:r>
              <a:rPr sz="1200" spc="-45" dirty="0">
                <a:latin typeface="Arial"/>
                <a:cs typeface="Arial"/>
              </a:rPr>
              <a:t> </a:t>
            </a:r>
            <a:r>
              <a:rPr sz="1200" spc="-65" dirty="0">
                <a:latin typeface="Arial"/>
                <a:cs typeface="Arial"/>
              </a:rPr>
              <a:t>2</a:t>
            </a:r>
            <a:r>
              <a:rPr sz="1200" spc="-45" dirty="0">
                <a:latin typeface="Arial"/>
                <a:cs typeface="Arial"/>
              </a:rPr>
              <a:t> </a:t>
            </a:r>
            <a:r>
              <a:rPr sz="1200" spc="-60" dirty="0">
                <a:latin typeface="Arial"/>
                <a:cs typeface="Arial"/>
              </a:rPr>
              <a:t>y</a:t>
            </a:r>
            <a:r>
              <a:rPr sz="1200" spc="-45" dirty="0">
                <a:latin typeface="Arial"/>
                <a:cs typeface="Arial"/>
              </a:rPr>
              <a:t> </a:t>
            </a:r>
            <a:r>
              <a:rPr sz="1200" spc="-25" dirty="0">
                <a:latin typeface="Arial"/>
                <a:cs typeface="Arial"/>
              </a:rPr>
              <a:t>una </a:t>
            </a:r>
            <a:r>
              <a:rPr sz="1200" spc="-40" dirty="0">
                <a:latin typeface="Arial"/>
                <a:cs typeface="Arial"/>
              </a:rPr>
              <a:t>participación</a:t>
            </a:r>
            <a:r>
              <a:rPr sz="1200" spc="-35" dirty="0">
                <a:latin typeface="Arial"/>
                <a:cs typeface="Arial"/>
              </a:rPr>
              <a:t> </a:t>
            </a:r>
            <a:r>
              <a:rPr sz="1200" spc="-50" dirty="0">
                <a:latin typeface="Arial"/>
                <a:cs typeface="Arial"/>
              </a:rPr>
              <a:t>baja</a:t>
            </a:r>
            <a:r>
              <a:rPr sz="1200" spc="-35" dirty="0">
                <a:latin typeface="Arial"/>
                <a:cs typeface="Arial"/>
              </a:rPr>
              <a:t> </a:t>
            </a:r>
            <a:r>
              <a:rPr sz="1200" spc="-70" dirty="0">
                <a:latin typeface="Arial"/>
                <a:cs typeface="Arial"/>
              </a:rPr>
              <a:t>sería</a:t>
            </a:r>
            <a:r>
              <a:rPr sz="1200" spc="-30" dirty="0">
                <a:latin typeface="Arial"/>
                <a:cs typeface="Arial"/>
              </a:rPr>
              <a:t> </a:t>
            </a:r>
            <a:r>
              <a:rPr sz="1200" spc="-55" dirty="0">
                <a:latin typeface="Arial"/>
                <a:cs typeface="Arial"/>
              </a:rPr>
              <a:t>una</a:t>
            </a:r>
            <a:r>
              <a:rPr sz="1200" spc="-35" dirty="0">
                <a:latin typeface="Arial"/>
                <a:cs typeface="Arial"/>
              </a:rPr>
              <a:t> </a:t>
            </a:r>
            <a:r>
              <a:rPr sz="1200" spc="-45" dirty="0">
                <a:latin typeface="Arial"/>
                <a:cs typeface="Arial"/>
              </a:rPr>
              <a:t>calificación</a:t>
            </a:r>
            <a:r>
              <a:rPr sz="1200" spc="-35" dirty="0">
                <a:latin typeface="Arial"/>
                <a:cs typeface="Arial"/>
              </a:rPr>
              <a:t> </a:t>
            </a:r>
            <a:r>
              <a:rPr sz="1200" spc="-50" dirty="0">
                <a:latin typeface="Arial"/>
                <a:cs typeface="Arial"/>
              </a:rPr>
              <a:t>de</a:t>
            </a:r>
            <a:r>
              <a:rPr sz="1200" spc="-30" dirty="0">
                <a:latin typeface="Arial"/>
                <a:cs typeface="Arial"/>
              </a:rPr>
              <a:t> </a:t>
            </a:r>
            <a:r>
              <a:rPr sz="1200" spc="-25" dirty="0">
                <a:latin typeface="Arial"/>
                <a:cs typeface="Arial"/>
              </a:rPr>
              <a:t>1.</a:t>
            </a:r>
            <a:endParaRPr sz="1200" dirty="0">
              <a:latin typeface="Arial"/>
              <a:cs typeface="Arial"/>
            </a:endParaRPr>
          </a:p>
        </p:txBody>
      </p:sp>
      <p:sp>
        <p:nvSpPr>
          <p:cNvPr id="8" name="object 8"/>
          <p:cNvSpPr txBox="1"/>
          <p:nvPr/>
        </p:nvSpPr>
        <p:spPr>
          <a:xfrm>
            <a:off x="647398" y="6412364"/>
            <a:ext cx="3931285" cy="208279"/>
          </a:xfrm>
          <a:prstGeom prst="rect">
            <a:avLst/>
          </a:prstGeom>
        </p:spPr>
        <p:txBody>
          <a:bodyPr vert="horz" wrap="square" lIns="0" tIns="12700" rIns="0" bIns="0" rtlCol="0">
            <a:spAutoFit/>
          </a:bodyPr>
          <a:lstStyle/>
          <a:p>
            <a:pPr marL="12700">
              <a:lnSpc>
                <a:spcPct val="100000"/>
              </a:lnSpc>
              <a:spcBef>
                <a:spcPts val="100"/>
              </a:spcBef>
            </a:pPr>
            <a:r>
              <a:rPr sz="1200" b="1" spc="-85" dirty="0">
                <a:latin typeface="Arial"/>
                <a:cs typeface="Arial"/>
              </a:rPr>
              <a:t>Una</a:t>
            </a:r>
            <a:r>
              <a:rPr sz="1200" b="1" spc="-40" dirty="0">
                <a:latin typeface="Arial"/>
                <a:cs typeface="Arial"/>
              </a:rPr>
              <a:t> </a:t>
            </a:r>
            <a:r>
              <a:rPr sz="1200" b="1" spc="-60" dirty="0">
                <a:latin typeface="Arial"/>
                <a:cs typeface="Arial"/>
              </a:rPr>
              <a:t>plantilla</a:t>
            </a:r>
            <a:r>
              <a:rPr sz="1200" b="1" spc="-35" dirty="0">
                <a:latin typeface="Arial"/>
                <a:cs typeface="Arial"/>
              </a:rPr>
              <a:t> </a:t>
            </a:r>
            <a:r>
              <a:rPr sz="1200" b="1" spc="-105" dirty="0">
                <a:latin typeface="Arial"/>
                <a:cs typeface="Arial"/>
              </a:rPr>
              <a:t>descargable</a:t>
            </a:r>
            <a:r>
              <a:rPr sz="1200" b="1" spc="-30" dirty="0">
                <a:latin typeface="Arial"/>
                <a:cs typeface="Arial"/>
              </a:rPr>
              <a:t> </a:t>
            </a:r>
            <a:r>
              <a:rPr sz="1200" spc="-60" dirty="0">
                <a:latin typeface="Arial"/>
                <a:cs typeface="Arial"/>
              </a:rPr>
              <a:t>está</a:t>
            </a:r>
            <a:r>
              <a:rPr sz="1200" spc="-35" dirty="0">
                <a:latin typeface="Arial"/>
                <a:cs typeface="Arial"/>
              </a:rPr>
              <a:t> </a:t>
            </a:r>
            <a:r>
              <a:rPr sz="1200" spc="-40" dirty="0">
                <a:latin typeface="Arial"/>
                <a:cs typeface="Arial"/>
              </a:rPr>
              <a:t>disponible </a:t>
            </a:r>
            <a:r>
              <a:rPr sz="1200" spc="-50" dirty="0">
                <a:latin typeface="Arial"/>
                <a:cs typeface="Arial"/>
              </a:rPr>
              <a:t>en</a:t>
            </a:r>
            <a:r>
              <a:rPr sz="1200" spc="-35" dirty="0">
                <a:latin typeface="Arial"/>
                <a:cs typeface="Arial"/>
              </a:rPr>
              <a:t> nuestro </a:t>
            </a:r>
            <a:r>
              <a:rPr sz="1200" spc="-20" dirty="0">
                <a:latin typeface="Arial"/>
                <a:cs typeface="Arial"/>
              </a:rPr>
              <a:t>sitio</a:t>
            </a:r>
            <a:r>
              <a:rPr sz="1200" spc="-35" dirty="0">
                <a:latin typeface="Arial"/>
                <a:cs typeface="Arial"/>
              </a:rPr>
              <a:t> </a:t>
            </a:r>
            <a:r>
              <a:rPr sz="1200" spc="-20" dirty="0">
                <a:latin typeface="Arial"/>
                <a:cs typeface="Arial"/>
              </a:rPr>
              <a:t>web.</a:t>
            </a:r>
            <a:endParaRPr sz="1200">
              <a:latin typeface="Arial"/>
              <a:cs typeface="Arial"/>
            </a:endParaRPr>
          </a:p>
        </p:txBody>
      </p:sp>
      <p:pic>
        <p:nvPicPr>
          <p:cNvPr id="9" name="object 9"/>
          <p:cNvPicPr/>
          <p:nvPr/>
        </p:nvPicPr>
        <p:blipFill>
          <a:blip r:embed="rId3" cstate="print"/>
          <a:stretch>
            <a:fillRect/>
          </a:stretch>
        </p:blipFill>
        <p:spPr>
          <a:xfrm>
            <a:off x="637585" y="6055815"/>
            <a:ext cx="276225" cy="276224"/>
          </a:xfrm>
          <a:prstGeom prst="rect">
            <a:avLst/>
          </a:prstGeom>
        </p:spPr>
      </p:pic>
      <p:sp>
        <p:nvSpPr>
          <p:cNvPr id="10" name="object 10"/>
          <p:cNvSpPr/>
          <p:nvPr/>
        </p:nvSpPr>
        <p:spPr>
          <a:xfrm>
            <a:off x="5522474" y="2233246"/>
            <a:ext cx="2115185" cy="532130"/>
          </a:xfrm>
          <a:custGeom>
            <a:avLst/>
            <a:gdLst/>
            <a:ahLst/>
            <a:cxnLst/>
            <a:rect l="l" t="t" r="r" b="b"/>
            <a:pathLst>
              <a:path w="2115184" h="532130">
                <a:moveTo>
                  <a:pt x="2026494" y="0"/>
                </a:moveTo>
                <a:lnTo>
                  <a:pt x="88689" y="0"/>
                </a:lnTo>
                <a:lnTo>
                  <a:pt x="54167" y="6969"/>
                </a:lnTo>
                <a:lnTo>
                  <a:pt x="25976" y="25976"/>
                </a:lnTo>
                <a:lnTo>
                  <a:pt x="6969" y="54168"/>
                </a:lnTo>
                <a:lnTo>
                  <a:pt x="0" y="88690"/>
                </a:lnTo>
                <a:lnTo>
                  <a:pt x="0" y="443439"/>
                </a:lnTo>
                <a:lnTo>
                  <a:pt x="6969" y="477961"/>
                </a:lnTo>
                <a:lnTo>
                  <a:pt x="25976" y="506153"/>
                </a:lnTo>
                <a:lnTo>
                  <a:pt x="54167" y="525160"/>
                </a:lnTo>
                <a:lnTo>
                  <a:pt x="88689" y="532129"/>
                </a:lnTo>
                <a:lnTo>
                  <a:pt x="2026494" y="532129"/>
                </a:lnTo>
                <a:lnTo>
                  <a:pt x="2061016" y="525160"/>
                </a:lnTo>
                <a:lnTo>
                  <a:pt x="2089208" y="506153"/>
                </a:lnTo>
                <a:lnTo>
                  <a:pt x="2108215" y="477961"/>
                </a:lnTo>
                <a:lnTo>
                  <a:pt x="2115184" y="443439"/>
                </a:lnTo>
                <a:lnTo>
                  <a:pt x="2115184" y="88690"/>
                </a:lnTo>
                <a:lnTo>
                  <a:pt x="2108215" y="54168"/>
                </a:lnTo>
                <a:lnTo>
                  <a:pt x="2089208" y="25976"/>
                </a:lnTo>
                <a:lnTo>
                  <a:pt x="2061016" y="6969"/>
                </a:lnTo>
                <a:lnTo>
                  <a:pt x="2026494" y="0"/>
                </a:lnTo>
                <a:close/>
              </a:path>
            </a:pathLst>
          </a:custGeom>
          <a:solidFill>
            <a:srgbClr val="CCCCFF"/>
          </a:solidFill>
        </p:spPr>
        <p:txBody>
          <a:bodyPr wrap="square" lIns="0" tIns="0" rIns="0" bIns="0" rtlCol="0"/>
          <a:lstStyle/>
          <a:p>
            <a:endParaRPr/>
          </a:p>
        </p:txBody>
      </p:sp>
      <p:sp>
        <p:nvSpPr>
          <p:cNvPr id="11" name="object 11"/>
          <p:cNvSpPr txBox="1"/>
          <p:nvPr/>
        </p:nvSpPr>
        <p:spPr>
          <a:xfrm>
            <a:off x="5561972" y="2231727"/>
            <a:ext cx="1936114" cy="397510"/>
          </a:xfrm>
          <a:prstGeom prst="rect">
            <a:avLst/>
          </a:prstGeom>
        </p:spPr>
        <p:txBody>
          <a:bodyPr vert="horz" wrap="square" lIns="0" tIns="12065" rIns="0" bIns="0" rtlCol="0">
            <a:spAutoFit/>
          </a:bodyPr>
          <a:lstStyle/>
          <a:p>
            <a:pPr marL="12700" marR="5080">
              <a:lnSpc>
                <a:spcPct val="122000"/>
              </a:lnSpc>
              <a:spcBef>
                <a:spcPts val="95"/>
              </a:spcBef>
            </a:pPr>
            <a:r>
              <a:rPr sz="1000" spc="-60" dirty="0">
                <a:latin typeface="Arial"/>
                <a:cs typeface="Arial"/>
              </a:rPr>
              <a:t>Agregue</a:t>
            </a:r>
            <a:r>
              <a:rPr sz="1000" spc="-25" dirty="0">
                <a:latin typeface="Arial"/>
                <a:cs typeface="Arial"/>
              </a:rPr>
              <a:t> </a:t>
            </a:r>
            <a:r>
              <a:rPr sz="1000" spc="-35" dirty="0">
                <a:latin typeface="Arial"/>
                <a:cs typeface="Arial"/>
              </a:rPr>
              <a:t>tantas</a:t>
            </a:r>
            <a:r>
              <a:rPr sz="1000" spc="-25" dirty="0">
                <a:latin typeface="Arial"/>
                <a:cs typeface="Arial"/>
              </a:rPr>
              <a:t> </a:t>
            </a:r>
            <a:r>
              <a:rPr sz="1000" spc="-40" dirty="0">
                <a:latin typeface="Arial"/>
                <a:cs typeface="Arial"/>
              </a:rPr>
              <a:t>filas</a:t>
            </a:r>
            <a:r>
              <a:rPr sz="1000" spc="-25" dirty="0">
                <a:latin typeface="Arial"/>
                <a:cs typeface="Arial"/>
              </a:rPr>
              <a:t> </a:t>
            </a:r>
            <a:r>
              <a:rPr sz="1000" spc="-50" dirty="0">
                <a:latin typeface="Arial"/>
                <a:cs typeface="Arial"/>
              </a:rPr>
              <a:t>como</a:t>
            </a:r>
            <a:r>
              <a:rPr sz="1000" spc="-25" dirty="0">
                <a:latin typeface="Arial"/>
                <a:cs typeface="Arial"/>
              </a:rPr>
              <a:t> </a:t>
            </a:r>
            <a:r>
              <a:rPr sz="1000" spc="-10" dirty="0">
                <a:latin typeface="Arial"/>
                <a:cs typeface="Arial"/>
              </a:rPr>
              <a:t>necesite </a:t>
            </a:r>
            <a:r>
              <a:rPr sz="1000" spc="-50" dirty="0">
                <a:latin typeface="Arial"/>
                <a:cs typeface="Arial"/>
              </a:rPr>
              <a:t>para</a:t>
            </a:r>
            <a:r>
              <a:rPr sz="1000" spc="-45" dirty="0">
                <a:latin typeface="Arial"/>
                <a:cs typeface="Arial"/>
              </a:rPr>
              <a:t> los</a:t>
            </a:r>
            <a:r>
              <a:rPr sz="1000" spc="-40" dirty="0">
                <a:latin typeface="Arial"/>
                <a:cs typeface="Arial"/>
              </a:rPr>
              <a:t> </a:t>
            </a:r>
            <a:r>
              <a:rPr sz="1000" spc="-45" dirty="0">
                <a:latin typeface="Arial"/>
                <a:cs typeface="Arial"/>
              </a:rPr>
              <a:t>nombres</a:t>
            </a:r>
            <a:r>
              <a:rPr sz="1000" spc="-35" dirty="0">
                <a:latin typeface="Arial"/>
                <a:cs typeface="Arial"/>
              </a:rPr>
              <a:t> </a:t>
            </a:r>
            <a:r>
              <a:rPr sz="1000" spc="-45" dirty="0">
                <a:latin typeface="Arial"/>
                <a:cs typeface="Arial"/>
              </a:rPr>
              <a:t>de </a:t>
            </a:r>
            <a:r>
              <a:rPr sz="1000" spc="-90" dirty="0">
                <a:latin typeface="Arial"/>
                <a:cs typeface="Arial"/>
              </a:rPr>
              <a:t>sus</a:t>
            </a:r>
            <a:r>
              <a:rPr sz="1000" spc="-40" dirty="0">
                <a:latin typeface="Arial"/>
                <a:cs typeface="Arial"/>
              </a:rPr>
              <a:t> </a:t>
            </a:r>
            <a:r>
              <a:rPr sz="1000" spc="-30" dirty="0">
                <a:latin typeface="Arial"/>
                <a:cs typeface="Arial"/>
              </a:rPr>
              <a:t>estudiantes.</a:t>
            </a:r>
            <a:endParaRPr sz="1000">
              <a:latin typeface="Arial"/>
              <a:cs typeface="Arial"/>
            </a:endParaRPr>
          </a:p>
        </p:txBody>
      </p:sp>
      <p:sp>
        <p:nvSpPr>
          <p:cNvPr id="12" name="object 12"/>
          <p:cNvSpPr/>
          <p:nvPr/>
        </p:nvSpPr>
        <p:spPr>
          <a:xfrm>
            <a:off x="8284089" y="2156410"/>
            <a:ext cx="2115185" cy="695960"/>
          </a:xfrm>
          <a:custGeom>
            <a:avLst/>
            <a:gdLst/>
            <a:ahLst/>
            <a:cxnLst/>
            <a:rect l="l" t="t" r="r" b="b"/>
            <a:pathLst>
              <a:path w="2115184" h="695960">
                <a:moveTo>
                  <a:pt x="1999189" y="0"/>
                </a:moveTo>
                <a:lnTo>
                  <a:pt x="115994" y="0"/>
                </a:lnTo>
                <a:lnTo>
                  <a:pt x="70843" y="9115"/>
                </a:lnTo>
                <a:lnTo>
                  <a:pt x="33973" y="33974"/>
                </a:lnTo>
                <a:lnTo>
                  <a:pt x="9115" y="70844"/>
                </a:lnTo>
                <a:lnTo>
                  <a:pt x="0" y="115995"/>
                </a:lnTo>
                <a:lnTo>
                  <a:pt x="0" y="579964"/>
                </a:lnTo>
                <a:lnTo>
                  <a:pt x="9115" y="625115"/>
                </a:lnTo>
                <a:lnTo>
                  <a:pt x="33973" y="661985"/>
                </a:lnTo>
                <a:lnTo>
                  <a:pt x="70843" y="686844"/>
                </a:lnTo>
                <a:lnTo>
                  <a:pt x="115994" y="695959"/>
                </a:lnTo>
                <a:lnTo>
                  <a:pt x="1999189" y="695959"/>
                </a:lnTo>
                <a:lnTo>
                  <a:pt x="2044340" y="686844"/>
                </a:lnTo>
                <a:lnTo>
                  <a:pt x="2081210" y="661985"/>
                </a:lnTo>
                <a:lnTo>
                  <a:pt x="2106069" y="625115"/>
                </a:lnTo>
                <a:lnTo>
                  <a:pt x="2115185" y="579964"/>
                </a:lnTo>
                <a:lnTo>
                  <a:pt x="2115185" y="115995"/>
                </a:lnTo>
                <a:lnTo>
                  <a:pt x="2106069" y="70844"/>
                </a:lnTo>
                <a:lnTo>
                  <a:pt x="2081210" y="33974"/>
                </a:lnTo>
                <a:lnTo>
                  <a:pt x="2044340" y="9115"/>
                </a:lnTo>
                <a:lnTo>
                  <a:pt x="1999189" y="0"/>
                </a:lnTo>
                <a:close/>
              </a:path>
            </a:pathLst>
          </a:custGeom>
          <a:solidFill>
            <a:srgbClr val="CCCCFF"/>
          </a:solidFill>
        </p:spPr>
        <p:txBody>
          <a:bodyPr wrap="square" lIns="0" tIns="0" rIns="0" bIns="0" rtlCol="0"/>
          <a:lstStyle/>
          <a:p>
            <a:endParaRPr/>
          </a:p>
        </p:txBody>
      </p:sp>
      <p:sp>
        <p:nvSpPr>
          <p:cNvPr id="13" name="object 13"/>
          <p:cNvSpPr txBox="1"/>
          <p:nvPr/>
        </p:nvSpPr>
        <p:spPr>
          <a:xfrm>
            <a:off x="8329555" y="2167719"/>
            <a:ext cx="1870710" cy="577215"/>
          </a:xfrm>
          <a:prstGeom prst="rect">
            <a:avLst/>
          </a:prstGeom>
        </p:spPr>
        <p:txBody>
          <a:bodyPr vert="horz" wrap="square" lIns="0" tIns="10795" rIns="0" bIns="0" rtlCol="0">
            <a:spAutoFit/>
          </a:bodyPr>
          <a:lstStyle/>
          <a:p>
            <a:pPr marL="12700" marR="5080">
              <a:lnSpc>
                <a:spcPct val="121000"/>
              </a:lnSpc>
              <a:spcBef>
                <a:spcPts val="85"/>
              </a:spcBef>
            </a:pPr>
            <a:r>
              <a:rPr sz="1000" spc="-70" dirty="0">
                <a:latin typeface="Arial"/>
                <a:cs typeface="Arial"/>
              </a:rPr>
              <a:t>Puede</a:t>
            </a:r>
            <a:r>
              <a:rPr sz="1000" spc="-30" dirty="0">
                <a:latin typeface="Arial"/>
                <a:cs typeface="Arial"/>
              </a:rPr>
              <a:t> </a:t>
            </a:r>
            <a:r>
              <a:rPr sz="1000" spc="-35" dirty="0">
                <a:latin typeface="Arial"/>
                <a:cs typeface="Arial"/>
              </a:rPr>
              <a:t>dar</a:t>
            </a:r>
            <a:r>
              <a:rPr sz="1000" spc="-20" dirty="0">
                <a:latin typeface="Arial"/>
                <a:cs typeface="Arial"/>
              </a:rPr>
              <a:t> </a:t>
            </a:r>
            <a:r>
              <a:rPr sz="1000" spc="-80" dirty="0">
                <a:latin typeface="Arial"/>
                <a:cs typeface="Arial"/>
              </a:rPr>
              <a:t>a</a:t>
            </a:r>
            <a:r>
              <a:rPr sz="1000" spc="-25" dirty="0">
                <a:latin typeface="Arial"/>
                <a:cs typeface="Arial"/>
              </a:rPr>
              <a:t> </a:t>
            </a:r>
            <a:r>
              <a:rPr sz="1000" spc="-70" dirty="0">
                <a:latin typeface="Arial"/>
                <a:cs typeface="Arial"/>
              </a:rPr>
              <a:t>cada</a:t>
            </a:r>
            <a:r>
              <a:rPr sz="1000" spc="-30" dirty="0">
                <a:latin typeface="Arial"/>
                <a:cs typeface="Arial"/>
              </a:rPr>
              <a:t> </a:t>
            </a:r>
            <a:r>
              <a:rPr sz="1000" spc="-35" dirty="0">
                <a:latin typeface="Arial"/>
                <a:cs typeface="Arial"/>
              </a:rPr>
              <a:t>estudiante</a:t>
            </a:r>
            <a:r>
              <a:rPr sz="1000" spc="-25" dirty="0">
                <a:latin typeface="Arial"/>
                <a:cs typeface="Arial"/>
              </a:rPr>
              <a:t> una </a:t>
            </a:r>
            <a:r>
              <a:rPr sz="1000" spc="-40" dirty="0">
                <a:latin typeface="Arial"/>
                <a:cs typeface="Arial"/>
              </a:rPr>
              <a:t>calificación</a:t>
            </a:r>
            <a:r>
              <a:rPr sz="1000" spc="-5" dirty="0">
                <a:latin typeface="Arial"/>
                <a:cs typeface="Arial"/>
              </a:rPr>
              <a:t> </a:t>
            </a:r>
            <a:r>
              <a:rPr sz="1000" spc="-45" dirty="0">
                <a:latin typeface="Arial"/>
                <a:cs typeface="Arial"/>
              </a:rPr>
              <a:t>de</a:t>
            </a:r>
            <a:r>
              <a:rPr sz="1000" dirty="0">
                <a:latin typeface="Arial"/>
                <a:cs typeface="Arial"/>
              </a:rPr>
              <a:t> </a:t>
            </a:r>
            <a:r>
              <a:rPr sz="1000" spc="-35" dirty="0">
                <a:latin typeface="Arial"/>
                <a:cs typeface="Arial"/>
              </a:rPr>
              <a:t>participación</a:t>
            </a:r>
            <a:r>
              <a:rPr sz="1000" dirty="0">
                <a:latin typeface="Arial"/>
                <a:cs typeface="Arial"/>
              </a:rPr>
              <a:t> </a:t>
            </a:r>
            <a:r>
              <a:rPr sz="1000" spc="-35" dirty="0">
                <a:latin typeface="Arial"/>
                <a:cs typeface="Arial"/>
              </a:rPr>
              <a:t>general </a:t>
            </a:r>
            <a:r>
              <a:rPr sz="1000" spc="-20" dirty="0">
                <a:latin typeface="Arial"/>
                <a:cs typeface="Arial"/>
              </a:rPr>
              <a:t>entre</a:t>
            </a:r>
            <a:r>
              <a:rPr sz="1000" spc="-55" dirty="0">
                <a:latin typeface="Arial"/>
                <a:cs typeface="Arial"/>
              </a:rPr>
              <a:t> </a:t>
            </a:r>
            <a:r>
              <a:rPr sz="1000" spc="-45" dirty="0">
                <a:latin typeface="Arial"/>
                <a:cs typeface="Arial"/>
              </a:rPr>
              <a:t>1</a:t>
            </a:r>
            <a:r>
              <a:rPr sz="1000" spc="-50" dirty="0">
                <a:latin typeface="Arial"/>
                <a:cs typeface="Arial"/>
              </a:rPr>
              <a:t> </a:t>
            </a:r>
            <a:r>
              <a:rPr sz="1000" spc="-35" dirty="0">
                <a:latin typeface="Arial"/>
                <a:cs typeface="Arial"/>
              </a:rPr>
              <a:t>(bajo)</a:t>
            </a:r>
            <a:r>
              <a:rPr sz="1000" spc="-45" dirty="0">
                <a:latin typeface="Arial"/>
                <a:cs typeface="Arial"/>
              </a:rPr>
              <a:t> y</a:t>
            </a:r>
            <a:r>
              <a:rPr sz="1000" spc="-50" dirty="0">
                <a:latin typeface="Arial"/>
                <a:cs typeface="Arial"/>
              </a:rPr>
              <a:t> </a:t>
            </a:r>
            <a:r>
              <a:rPr sz="1000" spc="-45" dirty="0">
                <a:latin typeface="Arial"/>
                <a:cs typeface="Arial"/>
              </a:rPr>
              <a:t>3</a:t>
            </a:r>
            <a:r>
              <a:rPr sz="1000" spc="-50" dirty="0">
                <a:latin typeface="Arial"/>
                <a:cs typeface="Arial"/>
              </a:rPr>
              <a:t> </a:t>
            </a:r>
            <a:r>
              <a:rPr sz="1000" spc="-10" dirty="0">
                <a:latin typeface="Arial"/>
                <a:cs typeface="Arial"/>
              </a:rPr>
              <a:t>(alto)</a:t>
            </a:r>
            <a:endParaRPr sz="1000">
              <a:latin typeface="Arial"/>
              <a:cs typeface="Arial"/>
            </a:endParaRPr>
          </a:p>
        </p:txBody>
      </p:sp>
      <p:sp>
        <p:nvSpPr>
          <p:cNvPr id="14" name="object 14"/>
          <p:cNvSpPr/>
          <p:nvPr/>
        </p:nvSpPr>
        <p:spPr>
          <a:xfrm>
            <a:off x="6514980" y="5655260"/>
            <a:ext cx="2115185" cy="695960"/>
          </a:xfrm>
          <a:custGeom>
            <a:avLst/>
            <a:gdLst/>
            <a:ahLst/>
            <a:cxnLst/>
            <a:rect l="l" t="t" r="r" b="b"/>
            <a:pathLst>
              <a:path w="2115184" h="695960">
                <a:moveTo>
                  <a:pt x="1999189" y="0"/>
                </a:moveTo>
                <a:lnTo>
                  <a:pt x="115995" y="0"/>
                </a:lnTo>
                <a:lnTo>
                  <a:pt x="70844" y="9115"/>
                </a:lnTo>
                <a:lnTo>
                  <a:pt x="33974" y="33974"/>
                </a:lnTo>
                <a:lnTo>
                  <a:pt x="9115" y="70844"/>
                </a:lnTo>
                <a:lnTo>
                  <a:pt x="0" y="115995"/>
                </a:lnTo>
                <a:lnTo>
                  <a:pt x="0" y="579964"/>
                </a:lnTo>
                <a:lnTo>
                  <a:pt x="9115" y="625115"/>
                </a:lnTo>
                <a:lnTo>
                  <a:pt x="33974" y="661985"/>
                </a:lnTo>
                <a:lnTo>
                  <a:pt x="70844" y="686844"/>
                </a:lnTo>
                <a:lnTo>
                  <a:pt x="115995" y="695960"/>
                </a:lnTo>
                <a:lnTo>
                  <a:pt x="1999189" y="695960"/>
                </a:lnTo>
                <a:lnTo>
                  <a:pt x="2044340" y="686844"/>
                </a:lnTo>
                <a:lnTo>
                  <a:pt x="2081210" y="661985"/>
                </a:lnTo>
                <a:lnTo>
                  <a:pt x="2106069" y="625115"/>
                </a:lnTo>
                <a:lnTo>
                  <a:pt x="2115185" y="579964"/>
                </a:lnTo>
                <a:lnTo>
                  <a:pt x="2115185" y="115995"/>
                </a:lnTo>
                <a:lnTo>
                  <a:pt x="2106069" y="70844"/>
                </a:lnTo>
                <a:lnTo>
                  <a:pt x="2081210" y="33974"/>
                </a:lnTo>
                <a:lnTo>
                  <a:pt x="2044340" y="9115"/>
                </a:lnTo>
                <a:lnTo>
                  <a:pt x="1999189" y="0"/>
                </a:lnTo>
                <a:close/>
              </a:path>
            </a:pathLst>
          </a:custGeom>
          <a:solidFill>
            <a:srgbClr val="CCCCFF"/>
          </a:solidFill>
        </p:spPr>
        <p:txBody>
          <a:bodyPr wrap="square" lIns="0" tIns="0" rIns="0" bIns="0" rtlCol="0"/>
          <a:lstStyle/>
          <a:p>
            <a:endParaRPr/>
          </a:p>
        </p:txBody>
      </p:sp>
      <p:sp>
        <p:nvSpPr>
          <p:cNvPr id="15" name="object 15"/>
          <p:cNvSpPr txBox="1"/>
          <p:nvPr/>
        </p:nvSpPr>
        <p:spPr>
          <a:xfrm>
            <a:off x="6561716" y="5666823"/>
            <a:ext cx="1917700" cy="577215"/>
          </a:xfrm>
          <a:prstGeom prst="rect">
            <a:avLst/>
          </a:prstGeom>
        </p:spPr>
        <p:txBody>
          <a:bodyPr vert="horz" wrap="square" lIns="0" tIns="10795" rIns="0" bIns="0" rtlCol="0">
            <a:spAutoFit/>
          </a:bodyPr>
          <a:lstStyle/>
          <a:p>
            <a:pPr marL="12700" marR="5080" algn="just">
              <a:lnSpc>
                <a:spcPct val="121000"/>
              </a:lnSpc>
              <a:spcBef>
                <a:spcPts val="85"/>
              </a:spcBef>
            </a:pPr>
            <a:r>
              <a:rPr sz="1000" spc="-70" dirty="0">
                <a:latin typeface="Arial"/>
                <a:cs typeface="Arial"/>
              </a:rPr>
              <a:t>Agregue</a:t>
            </a:r>
            <a:r>
              <a:rPr sz="1000" spc="10" dirty="0">
                <a:latin typeface="Arial"/>
                <a:cs typeface="Arial"/>
              </a:rPr>
              <a:t> </a:t>
            </a:r>
            <a:r>
              <a:rPr sz="1000" spc="-95" dirty="0">
                <a:latin typeface="Arial"/>
                <a:cs typeface="Arial"/>
              </a:rPr>
              <a:t>las</a:t>
            </a:r>
            <a:r>
              <a:rPr sz="1000" spc="25" dirty="0">
                <a:latin typeface="Arial"/>
                <a:cs typeface="Arial"/>
              </a:rPr>
              <a:t> </a:t>
            </a:r>
            <a:r>
              <a:rPr sz="1000" spc="-55" dirty="0">
                <a:latin typeface="Arial"/>
                <a:cs typeface="Arial"/>
              </a:rPr>
              <a:t>categorías</a:t>
            </a:r>
            <a:r>
              <a:rPr sz="1000" spc="20" dirty="0">
                <a:latin typeface="Arial"/>
                <a:cs typeface="Arial"/>
              </a:rPr>
              <a:t> </a:t>
            </a:r>
            <a:r>
              <a:rPr sz="1000" spc="-75" dirty="0">
                <a:latin typeface="Arial"/>
                <a:cs typeface="Arial"/>
              </a:rPr>
              <a:t>de</a:t>
            </a:r>
            <a:r>
              <a:rPr sz="1000" spc="15" dirty="0">
                <a:latin typeface="Arial"/>
                <a:cs typeface="Arial"/>
              </a:rPr>
              <a:t> </a:t>
            </a:r>
            <a:r>
              <a:rPr sz="1000" spc="-40" dirty="0">
                <a:latin typeface="Arial"/>
                <a:cs typeface="Arial"/>
              </a:rPr>
              <a:t>diálogo</a:t>
            </a:r>
            <a:r>
              <a:rPr sz="1000" spc="20" dirty="0">
                <a:latin typeface="Arial"/>
                <a:cs typeface="Arial"/>
              </a:rPr>
              <a:t> </a:t>
            </a:r>
            <a:r>
              <a:rPr sz="1000" spc="-25" dirty="0">
                <a:latin typeface="Arial"/>
                <a:cs typeface="Arial"/>
              </a:rPr>
              <a:t>en </a:t>
            </a:r>
            <a:r>
              <a:rPr sz="1000" spc="-90" dirty="0">
                <a:latin typeface="Arial"/>
                <a:cs typeface="Arial"/>
              </a:rPr>
              <a:t>las</a:t>
            </a:r>
            <a:r>
              <a:rPr sz="1000" spc="35" dirty="0">
                <a:latin typeface="Arial"/>
                <a:cs typeface="Arial"/>
              </a:rPr>
              <a:t> </a:t>
            </a:r>
            <a:r>
              <a:rPr sz="1000" spc="-75" dirty="0">
                <a:latin typeface="Arial"/>
                <a:cs typeface="Arial"/>
              </a:rPr>
              <a:t>secciones</a:t>
            </a:r>
            <a:r>
              <a:rPr sz="1000" spc="40" dirty="0">
                <a:latin typeface="Arial"/>
                <a:cs typeface="Arial"/>
              </a:rPr>
              <a:t> </a:t>
            </a:r>
            <a:r>
              <a:rPr sz="1000" spc="-35" dirty="0">
                <a:latin typeface="Arial"/>
                <a:cs typeface="Arial"/>
              </a:rPr>
              <a:t>intermedias,</a:t>
            </a:r>
            <a:r>
              <a:rPr sz="1000" spc="40" dirty="0">
                <a:latin typeface="Arial"/>
                <a:cs typeface="Arial"/>
              </a:rPr>
              <a:t> </a:t>
            </a:r>
            <a:r>
              <a:rPr sz="1000" spc="-40" dirty="0">
                <a:latin typeface="Arial"/>
                <a:cs typeface="Arial"/>
              </a:rPr>
              <a:t>marcando </a:t>
            </a:r>
            <a:r>
              <a:rPr sz="1000" spc="-55" dirty="0">
                <a:latin typeface="Arial"/>
                <a:cs typeface="Arial"/>
              </a:rPr>
              <a:t>si</a:t>
            </a:r>
            <a:r>
              <a:rPr sz="1000" spc="-50" dirty="0">
                <a:latin typeface="Arial"/>
                <a:cs typeface="Arial"/>
              </a:rPr>
              <a:t> </a:t>
            </a:r>
            <a:r>
              <a:rPr sz="1000" spc="-65" dirty="0">
                <a:latin typeface="Arial"/>
                <a:cs typeface="Arial"/>
              </a:rPr>
              <a:t>las</a:t>
            </a:r>
            <a:r>
              <a:rPr sz="1000" spc="-55" dirty="0">
                <a:latin typeface="Arial"/>
                <a:cs typeface="Arial"/>
              </a:rPr>
              <a:t> </a:t>
            </a:r>
            <a:r>
              <a:rPr sz="1000" spc="-10" dirty="0">
                <a:latin typeface="Arial"/>
                <a:cs typeface="Arial"/>
              </a:rPr>
              <a:t>escucha.</a:t>
            </a:r>
            <a:endParaRPr sz="1000">
              <a:latin typeface="Arial"/>
              <a:cs typeface="Arial"/>
            </a:endParaRPr>
          </a:p>
        </p:txBody>
      </p:sp>
      <p:pic>
        <p:nvPicPr>
          <p:cNvPr id="16" name="object 16"/>
          <p:cNvPicPr/>
          <p:nvPr/>
        </p:nvPicPr>
        <p:blipFill>
          <a:blip r:embed="rId4" cstate="print"/>
          <a:stretch>
            <a:fillRect/>
          </a:stretch>
        </p:blipFill>
        <p:spPr>
          <a:xfrm>
            <a:off x="5512001" y="2518465"/>
            <a:ext cx="981705" cy="984037"/>
          </a:xfrm>
          <a:prstGeom prst="rect">
            <a:avLst/>
          </a:prstGeom>
        </p:spPr>
      </p:pic>
      <p:pic>
        <p:nvPicPr>
          <p:cNvPr id="17" name="object 17"/>
          <p:cNvPicPr/>
          <p:nvPr/>
        </p:nvPicPr>
        <p:blipFill>
          <a:blip r:embed="rId5" cstate="print"/>
          <a:stretch>
            <a:fillRect/>
          </a:stretch>
        </p:blipFill>
        <p:spPr>
          <a:xfrm>
            <a:off x="9447729" y="2521006"/>
            <a:ext cx="981705" cy="984037"/>
          </a:xfrm>
          <a:prstGeom prst="rect">
            <a:avLst/>
          </a:prstGeom>
        </p:spPr>
      </p:pic>
      <p:pic>
        <p:nvPicPr>
          <p:cNvPr id="18" name="object 18"/>
          <p:cNvPicPr/>
          <p:nvPr/>
        </p:nvPicPr>
        <p:blipFill>
          <a:blip r:embed="rId6" cstate="print"/>
          <a:stretch>
            <a:fillRect/>
          </a:stretch>
        </p:blipFill>
        <p:spPr>
          <a:xfrm>
            <a:off x="8092352" y="4854254"/>
            <a:ext cx="808287" cy="973359"/>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74860" y="4554563"/>
            <a:ext cx="276225" cy="276225"/>
          </a:xfrm>
          <a:prstGeom prst="rect">
            <a:avLst/>
          </a:prstGeom>
        </p:spPr>
      </p:pic>
      <p:grpSp>
        <p:nvGrpSpPr>
          <p:cNvPr id="3" name="object 3"/>
          <p:cNvGrpSpPr/>
          <p:nvPr/>
        </p:nvGrpSpPr>
        <p:grpSpPr>
          <a:xfrm>
            <a:off x="418981" y="1086931"/>
            <a:ext cx="4681220" cy="4907280"/>
            <a:chOff x="418981" y="1086931"/>
            <a:chExt cx="4681220" cy="4907280"/>
          </a:xfrm>
        </p:grpSpPr>
        <p:pic>
          <p:nvPicPr>
            <p:cNvPr id="4" name="object 4"/>
            <p:cNvPicPr/>
            <p:nvPr/>
          </p:nvPicPr>
          <p:blipFill>
            <a:blip r:embed="rId2" cstate="print"/>
            <a:stretch>
              <a:fillRect/>
            </a:stretch>
          </p:blipFill>
          <p:spPr>
            <a:xfrm>
              <a:off x="474860" y="5201454"/>
              <a:ext cx="276225" cy="276225"/>
            </a:xfrm>
            <a:prstGeom prst="rect">
              <a:avLst/>
            </a:prstGeom>
          </p:spPr>
        </p:pic>
        <p:sp>
          <p:nvSpPr>
            <p:cNvPr id="5" name="object 5"/>
            <p:cNvSpPr/>
            <p:nvPr/>
          </p:nvSpPr>
          <p:spPr>
            <a:xfrm>
              <a:off x="418981" y="1086931"/>
              <a:ext cx="4681220" cy="4907280"/>
            </a:xfrm>
            <a:custGeom>
              <a:avLst/>
              <a:gdLst/>
              <a:ahLst/>
              <a:cxnLst/>
              <a:rect l="l" t="t" r="r" b="b"/>
              <a:pathLst>
                <a:path w="4681220" h="4907280">
                  <a:moveTo>
                    <a:pt x="4681219" y="0"/>
                  </a:moveTo>
                  <a:lnTo>
                    <a:pt x="0" y="0"/>
                  </a:lnTo>
                  <a:lnTo>
                    <a:pt x="0" y="4907280"/>
                  </a:lnTo>
                  <a:lnTo>
                    <a:pt x="4681219" y="4907280"/>
                  </a:lnTo>
                  <a:lnTo>
                    <a:pt x="4681219" y="0"/>
                  </a:lnTo>
                  <a:close/>
                </a:path>
              </a:pathLst>
            </a:custGeom>
            <a:solidFill>
              <a:srgbClr val="FFFFFF"/>
            </a:solidFill>
          </p:spPr>
          <p:txBody>
            <a:bodyPr wrap="square" lIns="0" tIns="0" rIns="0" bIns="0" rtlCol="0"/>
            <a:lstStyle/>
            <a:p>
              <a:endParaRPr/>
            </a:p>
          </p:txBody>
        </p:sp>
      </p:grpSp>
      <p:graphicFrame>
        <p:nvGraphicFramePr>
          <p:cNvPr id="6" name="object 6"/>
          <p:cNvGraphicFramePr>
            <a:graphicFrameLocks noGrp="1"/>
          </p:cNvGraphicFramePr>
          <p:nvPr/>
        </p:nvGraphicFramePr>
        <p:xfrm>
          <a:off x="5711832" y="1929264"/>
          <a:ext cx="4627245" cy="2237105"/>
        </p:xfrm>
        <a:graphic>
          <a:graphicData uri="http://schemas.openxmlformats.org/drawingml/2006/table">
            <a:tbl>
              <a:tblPr firstRow="1" bandRow="1">
                <a:tableStyleId>{2D5ABB26-0587-4C30-8999-92F81FD0307C}</a:tableStyleId>
              </a:tblPr>
              <a:tblGrid>
                <a:gridCol w="1021080">
                  <a:extLst>
                    <a:ext uri="{9D8B030D-6E8A-4147-A177-3AD203B41FA5}">
                      <a16:colId xmlns:a16="http://schemas.microsoft.com/office/drawing/2014/main" val="20000"/>
                    </a:ext>
                  </a:extLst>
                </a:gridCol>
                <a:gridCol w="1225550">
                  <a:extLst>
                    <a:ext uri="{9D8B030D-6E8A-4147-A177-3AD203B41FA5}">
                      <a16:colId xmlns:a16="http://schemas.microsoft.com/office/drawing/2014/main" val="20001"/>
                    </a:ext>
                  </a:extLst>
                </a:gridCol>
                <a:gridCol w="2380615">
                  <a:extLst>
                    <a:ext uri="{9D8B030D-6E8A-4147-A177-3AD203B41FA5}">
                      <a16:colId xmlns:a16="http://schemas.microsoft.com/office/drawing/2014/main" val="20002"/>
                    </a:ext>
                  </a:extLst>
                </a:gridCol>
              </a:tblGrid>
              <a:tr h="746760">
                <a:tc>
                  <a:txBody>
                    <a:bodyPr/>
                    <a:lstStyle/>
                    <a:p>
                      <a:pPr marL="276860" marR="187960" indent="-80645">
                        <a:lnSpc>
                          <a:spcPct val="121700"/>
                        </a:lnSpc>
                        <a:spcBef>
                          <a:spcPts val="525"/>
                        </a:spcBef>
                      </a:pPr>
                      <a:r>
                        <a:rPr sz="1200" b="1" spc="-130" dirty="0">
                          <a:latin typeface="Arial"/>
                          <a:cs typeface="Arial"/>
                        </a:rPr>
                        <a:t>Código</a:t>
                      </a:r>
                      <a:r>
                        <a:rPr sz="1200" b="1" spc="-30" dirty="0">
                          <a:latin typeface="Arial"/>
                          <a:cs typeface="Arial"/>
                        </a:rPr>
                        <a:t> </a:t>
                      </a:r>
                      <a:r>
                        <a:rPr sz="1200" b="1" spc="-90" dirty="0">
                          <a:latin typeface="Arial"/>
                          <a:cs typeface="Arial"/>
                        </a:rPr>
                        <a:t>de </a:t>
                      </a:r>
                      <a:r>
                        <a:rPr sz="1200" b="1" spc="-10" dirty="0">
                          <a:latin typeface="Arial"/>
                          <a:cs typeface="Arial"/>
                        </a:rPr>
                        <a:t>diálogo</a:t>
                      </a:r>
                      <a:endParaRPr sz="1200" dirty="0">
                        <a:latin typeface="Arial"/>
                        <a:cs typeface="Arial"/>
                      </a:endParaRPr>
                    </a:p>
                  </a:txBody>
                  <a:tcPr marL="0" marR="0" marT="6667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spcBef>
                          <a:spcPts val="345"/>
                        </a:spcBef>
                      </a:pPr>
                      <a:endParaRPr sz="1200">
                        <a:latin typeface="Times New Roman"/>
                        <a:cs typeface="Times New Roman"/>
                      </a:endParaRPr>
                    </a:p>
                    <a:p>
                      <a:pPr marL="88900">
                        <a:lnSpc>
                          <a:spcPct val="100000"/>
                        </a:lnSpc>
                      </a:pPr>
                      <a:r>
                        <a:rPr sz="1200" b="1" spc="-100" dirty="0">
                          <a:latin typeface="Arial"/>
                          <a:cs typeface="Arial"/>
                        </a:rPr>
                        <a:t>Calificación</a:t>
                      </a:r>
                      <a:r>
                        <a:rPr sz="1200" b="1" spc="20" dirty="0">
                          <a:latin typeface="Arial"/>
                          <a:cs typeface="Arial"/>
                        </a:rPr>
                        <a:t> </a:t>
                      </a:r>
                      <a:r>
                        <a:rPr sz="1200" b="1" spc="-50" dirty="0">
                          <a:latin typeface="Arial"/>
                          <a:cs typeface="Arial"/>
                        </a:rPr>
                        <a:t>(1-</a:t>
                      </a:r>
                      <a:r>
                        <a:rPr sz="1200" b="1" spc="-25" dirty="0">
                          <a:latin typeface="Arial"/>
                          <a:cs typeface="Arial"/>
                        </a:rPr>
                        <a:t>3)</a:t>
                      </a:r>
                      <a:endParaRPr sz="1200">
                        <a:latin typeface="Arial"/>
                        <a:cs typeface="Arial"/>
                      </a:endParaRPr>
                    </a:p>
                  </a:txBody>
                  <a:tcPr marL="0" marR="0" marT="4381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spcBef>
                          <a:spcPts val="345"/>
                        </a:spcBef>
                      </a:pPr>
                      <a:endParaRPr sz="1200">
                        <a:latin typeface="Times New Roman"/>
                        <a:cs typeface="Times New Roman"/>
                      </a:endParaRPr>
                    </a:p>
                    <a:p>
                      <a:pPr marL="786130">
                        <a:lnSpc>
                          <a:spcPct val="100000"/>
                        </a:lnSpc>
                      </a:pPr>
                      <a:r>
                        <a:rPr sz="1200" b="1" spc="-10" dirty="0">
                          <a:latin typeface="Arial"/>
                          <a:cs typeface="Arial"/>
                        </a:rPr>
                        <a:t>Comentarios</a:t>
                      </a:r>
                      <a:endParaRPr sz="1200">
                        <a:latin typeface="Arial"/>
                        <a:cs typeface="Arial"/>
                      </a:endParaRPr>
                    </a:p>
                  </a:txBody>
                  <a:tcPr marL="0" marR="0" marT="4381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0"/>
                  </a:ext>
                </a:extLst>
              </a:tr>
              <a:tr h="746760">
                <a:tc>
                  <a:txBody>
                    <a:bodyPr/>
                    <a:lstStyle/>
                    <a:p>
                      <a:pPr>
                        <a:lnSpc>
                          <a:spcPct val="100000"/>
                        </a:lnSpc>
                        <a:spcBef>
                          <a:spcPts val="345"/>
                        </a:spcBef>
                      </a:pPr>
                      <a:endParaRPr sz="1200">
                        <a:latin typeface="Times New Roman"/>
                        <a:cs typeface="Times New Roman"/>
                      </a:endParaRPr>
                    </a:p>
                    <a:p>
                      <a:pPr marL="635" algn="ctr">
                        <a:lnSpc>
                          <a:spcPct val="100000"/>
                        </a:lnSpc>
                      </a:pPr>
                      <a:r>
                        <a:rPr sz="1200" b="1" spc="-25" dirty="0">
                          <a:latin typeface="Arial"/>
                          <a:cs typeface="Arial"/>
                        </a:rPr>
                        <a:t>CA</a:t>
                      </a:r>
                      <a:endParaRPr sz="1200">
                        <a:latin typeface="Arial"/>
                        <a:cs typeface="Arial"/>
                      </a:endParaRPr>
                    </a:p>
                  </a:txBody>
                  <a:tcPr marL="0" marR="0" marT="4381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743585">
                <a:tc>
                  <a:txBody>
                    <a:bodyPr/>
                    <a:lstStyle/>
                    <a:p>
                      <a:pPr>
                        <a:lnSpc>
                          <a:spcPct val="100000"/>
                        </a:lnSpc>
                        <a:spcBef>
                          <a:spcPts val="320"/>
                        </a:spcBef>
                      </a:pPr>
                      <a:endParaRPr sz="1200">
                        <a:latin typeface="Times New Roman"/>
                        <a:cs typeface="Times New Roman"/>
                      </a:endParaRPr>
                    </a:p>
                    <a:p>
                      <a:pPr marL="635" algn="ctr">
                        <a:lnSpc>
                          <a:spcPct val="100000"/>
                        </a:lnSpc>
                        <a:spcBef>
                          <a:spcPts val="5"/>
                        </a:spcBef>
                      </a:pPr>
                      <a:r>
                        <a:rPr sz="1200" b="1" spc="-50" dirty="0">
                          <a:latin typeface="Arial"/>
                          <a:cs typeface="Arial"/>
                        </a:rPr>
                        <a:t>C</a:t>
                      </a:r>
                      <a:endParaRPr sz="1200">
                        <a:latin typeface="Arial"/>
                        <a:cs typeface="Arial"/>
                      </a:endParaRPr>
                    </a:p>
                  </a:txBody>
                  <a:tcPr marL="0" marR="0" marT="4064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bl>
          </a:graphicData>
        </a:graphic>
      </p:graphicFrame>
      <p:sp>
        <p:nvSpPr>
          <p:cNvPr id="7" name="object 7"/>
          <p:cNvSpPr txBox="1"/>
          <p:nvPr/>
        </p:nvSpPr>
        <p:spPr>
          <a:xfrm>
            <a:off x="431808" y="1099758"/>
            <a:ext cx="4655820" cy="4907241"/>
          </a:xfrm>
          <a:prstGeom prst="rect">
            <a:avLst/>
          </a:prstGeom>
          <a:ln w="31750">
            <a:solidFill>
              <a:srgbClr val="1F497D"/>
            </a:solidFill>
          </a:ln>
        </p:spPr>
        <p:txBody>
          <a:bodyPr vert="horz" wrap="square" lIns="0" tIns="91440" rIns="0" bIns="0" rtlCol="0">
            <a:spAutoFit/>
          </a:bodyPr>
          <a:lstStyle/>
          <a:p>
            <a:pPr marL="98425">
              <a:lnSpc>
                <a:spcPct val="100000"/>
              </a:lnSpc>
              <a:spcBef>
                <a:spcPts val="720"/>
              </a:spcBef>
            </a:pPr>
            <a:r>
              <a:rPr sz="1200" b="1" spc="-85" dirty="0">
                <a:latin typeface="Arial"/>
                <a:cs typeface="Arial"/>
              </a:rPr>
              <a:t>2D:</a:t>
            </a:r>
            <a:r>
              <a:rPr sz="1200" b="1" spc="-40" dirty="0">
                <a:latin typeface="Arial"/>
                <a:cs typeface="Arial"/>
              </a:rPr>
              <a:t> </a:t>
            </a:r>
            <a:r>
              <a:rPr sz="1200" b="1" spc="-100" dirty="0">
                <a:latin typeface="Arial"/>
                <a:cs typeface="Arial"/>
              </a:rPr>
              <a:t>C</a:t>
            </a:r>
            <a:r>
              <a:rPr lang="es-ES" sz="1200" b="1" spc="-100" dirty="0" err="1">
                <a:latin typeface="Arial"/>
                <a:cs typeface="Arial"/>
              </a:rPr>
              <a:t>laseficación</a:t>
            </a:r>
            <a:r>
              <a:rPr sz="1200" b="1" spc="-35" dirty="0">
                <a:latin typeface="Arial"/>
                <a:cs typeface="Arial"/>
              </a:rPr>
              <a:t> </a:t>
            </a:r>
            <a:r>
              <a:rPr lang="es-ES" sz="1200" b="1" spc="-111" dirty="0"/>
              <a:t>grupal</a:t>
            </a:r>
            <a:endParaRPr sz="1200" b="1" dirty="0">
              <a:latin typeface="Arial"/>
              <a:cs typeface="Arial"/>
            </a:endParaRPr>
          </a:p>
          <a:p>
            <a:pPr marL="98425" marR="144780">
              <a:lnSpc>
                <a:spcPct val="120800"/>
              </a:lnSpc>
              <a:spcBef>
                <a:spcPts val="615"/>
              </a:spcBef>
            </a:pPr>
            <a:r>
              <a:rPr sz="1200" spc="-95" dirty="0">
                <a:latin typeface="Arial"/>
                <a:cs typeface="Arial"/>
              </a:rPr>
              <a:t>Esta</a:t>
            </a:r>
            <a:r>
              <a:rPr sz="1200" spc="-35" dirty="0">
                <a:latin typeface="Arial"/>
                <a:cs typeface="Arial"/>
              </a:rPr>
              <a:t> herramienta</a:t>
            </a:r>
            <a:r>
              <a:rPr sz="1200" spc="-30" dirty="0">
                <a:latin typeface="Arial"/>
                <a:cs typeface="Arial"/>
              </a:rPr>
              <a:t> </a:t>
            </a:r>
            <a:r>
              <a:rPr sz="1200" spc="-50" dirty="0">
                <a:latin typeface="Arial"/>
                <a:cs typeface="Arial"/>
              </a:rPr>
              <a:t>de</a:t>
            </a:r>
            <a:r>
              <a:rPr sz="1200" spc="-30" dirty="0">
                <a:latin typeface="Arial"/>
                <a:cs typeface="Arial"/>
              </a:rPr>
              <a:t> </a:t>
            </a:r>
            <a:r>
              <a:rPr sz="1200" spc="-45" dirty="0">
                <a:latin typeface="Arial"/>
                <a:cs typeface="Arial"/>
              </a:rPr>
              <a:t>calificación</a:t>
            </a:r>
            <a:r>
              <a:rPr sz="1200" spc="-30" dirty="0">
                <a:latin typeface="Arial"/>
                <a:cs typeface="Arial"/>
              </a:rPr>
              <a:t> </a:t>
            </a:r>
            <a:r>
              <a:rPr sz="1200" spc="-45" dirty="0">
                <a:latin typeface="Arial"/>
                <a:cs typeface="Arial"/>
              </a:rPr>
              <a:t>grupal</a:t>
            </a:r>
            <a:r>
              <a:rPr sz="1200" spc="-30" dirty="0">
                <a:latin typeface="Arial"/>
                <a:cs typeface="Arial"/>
              </a:rPr>
              <a:t> </a:t>
            </a:r>
            <a:r>
              <a:rPr sz="1200" spc="-105" dirty="0">
                <a:latin typeface="Arial"/>
                <a:cs typeface="Arial"/>
              </a:rPr>
              <a:t>es</a:t>
            </a:r>
            <a:r>
              <a:rPr sz="1200" spc="-30" dirty="0">
                <a:latin typeface="Arial"/>
                <a:cs typeface="Arial"/>
              </a:rPr>
              <a:t> </a:t>
            </a:r>
            <a:r>
              <a:rPr sz="1200" spc="-40" dirty="0">
                <a:latin typeface="Arial"/>
                <a:cs typeface="Arial"/>
              </a:rPr>
              <a:t>ligeramente</a:t>
            </a:r>
            <a:r>
              <a:rPr sz="1200" spc="-30" dirty="0">
                <a:latin typeface="Arial"/>
                <a:cs typeface="Arial"/>
              </a:rPr>
              <a:t> </a:t>
            </a:r>
            <a:r>
              <a:rPr sz="1200" spc="-25" dirty="0">
                <a:latin typeface="Arial"/>
                <a:cs typeface="Arial"/>
              </a:rPr>
              <a:t>diferente</a:t>
            </a:r>
            <a:r>
              <a:rPr sz="1200" spc="-35" dirty="0">
                <a:latin typeface="Arial"/>
                <a:cs typeface="Arial"/>
              </a:rPr>
              <a:t> </a:t>
            </a:r>
            <a:r>
              <a:rPr sz="1200" spc="-50" dirty="0">
                <a:latin typeface="Arial"/>
                <a:cs typeface="Arial"/>
              </a:rPr>
              <a:t>de</a:t>
            </a:r>
            <a:r>
              <a:rPr sz="1200" spc="-30" dirty="0">
                <a:latin typeface="Arial"/>
                <a:cs typeface="Arial"/>
              </a:rPr>
              <a:t> </a:t>
            </a:r>
            <a:r>
              <a:rPr sz="1200" spc="-25" dirty="0">
                <a:latin typeface="Arial"/>
                <a:cs typeface="Arial"/>
              </a:rPr>
              <a:t>2B </a:t>
            </a:r>
            <a:r>
              <a:rPr sz="1200" spc="-60" dirty="0">
                <a:latin typeface="Arial"/>
                <a:cs typeface="Arial"/>
              </a:rPr>
              <a:t>y </a:t>
            </a:r>
            <a:r>
              <a:rPr sz="1200" spc="-150" dirty="0">
                <a:latin typeface="Arial"/>
                <a:cs typeface="Arial"/>
              </a:rPr>
              <a:t>2C</a:t>
            </a:r>
            <a:r>
              <a:rPr sz="1200" spc="-60" dirty="0">
                <a:latin typeface="Arial"/>
                <a:cs typeface="Arial"/>
              </a:rPr>
              <a:t> </a:t>
            </a:r>
            <a:r>
              <a:rPr sz="1200" spc="-35" dirty="0">
                <a:latin typeface="Arial"/>
                <a:cs typeface="Arial"/>
              </a:rPr>
              <a:t>porque</a:t>
            </a:r>
            <a:r>
              <a:rPr sz="1200" spc="-55" dirty="0">
                <a:latin typeface="Arial"/>
                <a:cs typeface="Arial"/>
              </a:rPr>
              <a:t> </a:t>
            </a:r>
            <a:r>
              <a:rPr sz="1200" spc="-40" dirty="0">
                <a:latin typeface="Arial"/>
                <a:cs typeface="Arial"/>
              </a:rPr>
              <a:t>no</a:t>
            </a:r>
            <a:r>
              <a:rPr sz="1200" spc="-60" dirty="0">
                <a:latin typeface="Arial"/>
                <a:cs typeface="Arial"/>
              </a:rPr>
              <a:t> </a:t>
            </a:r>
            <a:r>
              <a:rPr sz="1200" spc="-45" dirty="0">
                <a:latin typeface="Arial"/>
                <a:cs typeface="Arial"/>
              </a:rPr>
              <a:t>califica</a:t>
            </a:r>
            <a:r>
              <a:rPr sz="1200" spc="-55" dirty="0">
                <a:latin typeface="Arial"/>
                <a:cs typeface="Arial"/>
              </a:rPr>
              <a:t> </a:t>
            </a:r>
            <a:r>
              <a:rPr sz="1200" spc="-75" dirty="0">
                <a:latin typeface="Arial"/>
                <a:cs typeface="Arial"/>
              </a:rPr>
              <a:t>las</a:t>
            </a:r>
            <a:r>
              <a:rPr sz="1200" spc="-60" dirty="0">
                <a:latin typeface="Arial"/>
                <a:cs typeface="Arial"/>
              </a:rPr>
              <a:t> </a:t>
            </a:r>
            <a:r>
              <a:rPr sz="1200" spc="-40" dirty="0">
                <a:latin typeface="Arial"/>
                <a:cs typeface="Arial"/>
              </a:rPr>
              <a:t>contribuciones</a:t>
            </a:r>
            <a:r>
              <a:rPr sz="1200" spc="-55" dirty="0">
                <a:latin typeface="Arial"/>
                <a:cs typeface="Arial"/>
              </a:rPr>
              <a:t> </a:t>
            </a:r>
            <a:r>
              <a:rPr sz="1200" spc="-45" dirty="0">
                <a:latin typeface="Arial"/>
                <a:cs typeface="Arial"/>
              </a:rPr>
              <a:t>individuales</a:t>
            </a:r>
            <a:r>
              <a:rPr sz="1200" spc="-60" dirty="0">
                <a:latin typeface="Arial"/>
                <a:cs typeface="Arial"/>
              </a:rPr>
              <a:t> </a:t>
            </a:r>
            <a:r>
              <a:rPr sz="1200" spc="-50" dirty="0">
                <a:latin typeface="Arial"/>
                <a:cs typeface="Arial"/>
              </a:rPr>
              <a:t>de</a:t>
            </a:r>
            <a:r>
              <a:rPr sz="1200" spc="-55" dirty="0">
                <a:latin typeface="Arial"/>
                <a:cs typeface="Arial"/>
              </a:rPr>
              <a:t> </a:t>
            </a:r>
            <a:r>
              <a:rPr sz="1200" dirty="0">
                <a:latin typeface="Arial"/>
                <a:cs typeface="Arial"/>
              </a:rPr>
              <a:t>los</a:t>
            </a:r>
            <a:r>
              <a:rPr sz="1200" spc="220" dirty="0">
                <a:latin typeface="Arial"/>
                <a:cs typeface="Arial"/>
              </a:rPr>
              <a:t> </a:t>
            </a:r>
            <a:r>
              <a:rPr sz="1200" spc="-60" dirty="0">
                <a:latin typeface="Arial"/>
                <a:cs typeface="Arial"/>
              </a:rPr>
              <a:t>y</a:t>
            </a:r>
            <a:r>
              <a:rPr sz="1200" spc="-55" dirty="0">
                <a:latin typeface="Arial"/>
                <a:cs typeface="Arial"/>
              </a:rPr>
              <a:t> </a:t>
            </a:r>
            <a:r>
              <a:rPr sz="1200" spc="-25" dirty="0">
                <a:latin typeface="Arial"/>
                <a:cs typeface="Arial"/>
              </a:rPr>
              <a:t>las </a:t>
            </a:r>
            <a:r>
              <a:rPr sz="1200" spc="-50" dirty="0">
                <a:latin typeface="Arial"/>
                <a:cs typeface="Arial"/>
              </a:rPr>
              <a:t>estudiantes,</a:t>
            </a:r>
            <a:r>
              <a:rPr sz="1200" spc="-45" dirty="0">
                <a:latin typeface="Arial"/>
                <a:cs typeface="Arial"/>
              </a:rPr>
              <a:t> </a:t>
            </a:r>
            <a:r>
              <a:rPr sz="1200" spc="-50" dirty="0">
                <a:latin typeface="Arial"/>
                <a:cs typeface="Arial"/>
              </a:rPr>
              <a:t>sino</a:t>
            </a:r>
            <a:r>
              <a:rPr sz="1200" spc="-35" dirty="0">
                <a:latin typeface="Arial"/>
                <a:cs typeface="Arial"/>
              </a:rPr>
              <a:t> </a:t>
            </a:r>
            <a:r>
              <a:rPr sz="1200" spc="-50" dirty="0">
                <a:latin typeface="Arial"/>
                <a:cs typeface="Arial"/>
              </a:rPr>
              <a:t>al</a:t>
            </a:r>
            <a:r>
              <a:rPr sz="1200" spc="-35" dirty="0">
                <a:latin typeface="Arial"/>
                <a:cs typeface="Arial"/>
              </a:rPr>
              <a:t> </a:t>
            </a:r>
            <a:r>
              <a:rPr sz="1200" spc="-40" dirty="0">
                <a:latin typeface="Arial"/>
                <a:cs typeface="Arial"/>
              </a:rPr>
              <a:t>grupo</a:t>
            </a:r>
            <a:r>
              <a:rPr sz="1200" spc="-35" dirty="0">
                <a:latin typeface="Arial"/>
                <a:cs typeface="Arial"/>
              </a:rPr>
              <a:t> </a:t>
            </a:r>
            <a:r>
              <a:rPr sz="1200" spc="-50" dirty="0">
                <a:latin typeface="Arial"/>
                <a:cs typeface="Arial"/>
              </a:rPr>
              <a:t>en</a:t>
            </a:r>
            <a:r>
              <a:rPr sz="1200" spc="-30" dirty="0">
                <a:latin typeface="Arial"/>
                <a:cs typeface="Arial"/>
              </a:rPr>
              <a:t> </a:t>
            </a:r>
            <a:r>
              <a:rPr sz="1200" spc="-90" dirty="0">
                <a:latin typeface="Arial"/>
                <a:cs typeface="Arial"/>
              </a:rPr>
              <a:t>su</a:t>
            </a:r>
            <a:r>
              <a:rPr sz="1200" spc="-35" dirty="0">
                <a:latin typeface="Arial"/>
                <a:cs typeface="Arial"/>
              </a:rPr>
              <a:t> </a:t>
            </a:r>
            <a:r>
              <a:rPr sz="1200" spc="-30" dirty="0">
                <a:latin typeface="Arial"/>
                <a:cs typeface="Arial"/>
              </a:rPr>
              <a:t>conjunto.</a:t>
            </a:r>
            <a:r>
              <a:rPr sz="1200" spc="-35" dirty="0">
                <a:latin typeface="Arial"/>
                <a:cs typeface="Arial"/>
              </a:rPr>
              <a:t> </a:t>
            </a:r>
            <a:r>
              <a:rPr sz="1200" spc="-80" dirty="0">
                <a:latin typeface="Arial"/>
                <a:cs typeface="Arial"/>
              </a:rPr>
              <a:t>Puede</a:t>
            </a:r>
            <a:r>
              <a:rPr sz="1200" spc="-35" dirty="0">
                <a:latin typeface="Arial"/>
                <a:cs typeface="Arial"/>
              </a:rPr>
              <a:t> </a:t>
            </a:r>
            <a:r>
              <a:rPr sz="1200" spc="-60" dirty="0">
                <a:latin typeface="Arial"/>
                <a:cs typeface="Arial"/>
              </a:rPr>
              <a:t>seleccionar</a:t>
            </a:r>
            <a:r>
              <a:rPr sz="1200" spc="-30" dirty="0">
                <a:latin typeface="Arial"/>
                <a:cs typeface="Arial"/>
              </a:rPr>
              <a:t> </a:t>
            </a:r>
            <a:r>
              <a:rPr sz="1200" spc="-25" dirty="0">
                <a:latin typeface="Arial"/>
                <a:cs typeface="Arial"/>
              </a:rPr>
              <a:t>diferentes </a:t>
            </a:r>
            <a:r>
              <a:rPr sz="1200" spc="-65" dirty="0">
                <a:latin typeface="Arial"/>
                <a:cs typeface="Arial"/>
              </a:rPr>
              <a:t>categorías</a:t>
            </a:r>
            <a:r>
              <a:rPr sz="1200" spc="-50" dirty="0">
                <a:latin typeface="Arial"/>
                <a:cs typeface="Arial"/>
              </a:rPr>
              <a:t> de</a:t>
            </a:r>
            <a:r>
              <a:rPr sz="1200" spc="-45" dirty="0">
                <a:latin typeface="Arial"/>
                <a:cs typeface="Arial"/>
              </a:rPr>
              <a:t> diálogo</a:t>
            </a:r>
            <a:r>
              <a:rPr sz="1200" spc="-50" dirty="0">
                <a:latin typeface="Arial"/>
                <a:cs typeface="Arial"/>
              </a:rPr>
              <a:t> en</a:t>
            </a:r>
            <a:r>
              <a:rPr sz="1200" spc="-45" dirty="0">
                <a:latin typeface="Arial"/>
                <a:cs typeface="Arial"/>
              </a:rPr>
              <a:t> </a:t>
            </a:r>
            <a:r>
              <a:rPr sz="1200" spc="-75" dirty="0">
                <a:latin typeface="Arial"/>
                <a:cs typeface="Arial"/>
              </a:rPr>
              <a:t>las</a:t>
            </a:r>
            <a:r>
              <a:rPr sz="1200" spc="-50" dirty="0">
                <a:latin typeface="Arial"/>
                <a:cs typeface="Arial"/>
              </a:rPr>
              <a:t> </a:t>
            </a:r>
            <a:r>
              <a:rPr sz="1200" spc="-45" dirty="0">
                <a:latin typeface="Arial"/>
                <a:cs typeface="Arial"/>
              </a:rPr>
              <a:t>que </a:t>
            </a:r>
            <a:r>
              <a:rPr sz="1200" spc="-60" dirty="0">
                <a:latin typeface="Arial"/>
                <a:cs typeface="Arial"/>
              </a:rPr>
              <a:t>enfocarse</a:t>
            </a:r>
            <a:r>
              <a:rPr sz="1200" spc="-50" dirty="0">
                <a:latin typeface="Arial"/>
                <a:cs typeface="Arial"/>
              </a:rPr>
              <a:t> (en</a:t>
            </a:r>
            <a:r>
              <a:rPr sz="1200" spc="-45" dirty="0">
                <a:latin typeface="Arial"/>
                <a:cs typeface="Arial"/>
              </a:rPr>
              <a:t> </a:t>
            </a:r>
            <a:r>
              <a:rPr sz="1200" spc="-55" dirty="0">
                <a:latin typeface="Arial"/>
                <a:cs typeface="Arial"/>
              </a:rPr>
              <a:t>este</a:t>
            </a:r>
            <a:r>
              <a:rPr sz="1200" spc="-45" dirty="0">
                <a:latin typeface="Arial"/>
                <a:cs typeface="Arial"/>
              </a:rPr>
              <a:t> </a:t>
            </a:r>
            <a:r>
              <a:rPr sz="1200" spc="-85" dirty="0">
                <a:latin typeface="Arial"/>
                <a:cs typeface="Arial"/>
              </a:rPr>
              <a:t>caso,</a:t>
            </a:r>
            <a:r>
              <a:rPr sz="1200" spc="-50" dirty="0">
                <a:latin typeface="Arial"/>
                <a:cs typeface="Arial"/>
              </a:rPr>
              <a:t> </a:t>
            </a:r>
            <a:r>
              <a:rPr sz="1200" spc="-10" dirty="0">
                <a:latin typeface="Arial"/>
                <a:cs typeface="Arial"/>
              </a:rPr>
              <a:t>Coordinación </a:t>
            </a:r>
            <a:r>
              <a:rPr sz="1200" spc="-50" dirty="0">
                <a:latin typeface="Arial"/>
                <a:cs typeface="Arial"/>
              </a:rPr>
              <a:t>de </a:t>
            </a:r>
            <a:r>
              <a:rPr sz="1200" spc="-80" dirty="0">
                <a:latin typeface="Arial"/>
                <a:cs typeface="Arial"/>
              </a:rPr>
              <a:t>Ideas</a:t>
            </a:r>
            <a:r>
              <a:rPr sz="1200" spc="-50" dirty="0">
                <a:latin typeface="Arial"/>
                <a:cs typeface="Arial"/>
              </a:rPr>
              <a:t> </a:t>
            </a:r>
            <a:r>
              <a:rPr sz="1200" spc="-60" dirty="0">
                <a:latin typeface="Arial"/>
                <a:cs typeface="Arial"/>
              </a:rPr>
              <a:t>y</a:t>
            </a:r>
            <a:r>
              <a:rPr sz="1200" spc="-50" dirty="0">
                <a:latin typeface="Arial"/>
                <a:cs typeface="Arial"/>
              </a:rPr>
              <a:t> </a:t>
            </a:r>
            <a:r>
              <a:rPr sz="1200" spc="-55" dirty="0">
                <a:latin typeface="Arial"/>
                <a:cs typeface="Arial"/>
              </a:rPr>
              <a:t>Acuerdo</a:t>
            </a:r>
            <a:r>
              <a:rPr sz="1200" spc="-50" dirty="0">
                <a:latin typeface="Arial"/>
                <a:cs typeface="Arial"/>
              </a:rPr>
              <a:t> </a:t>
            </a:r>
            <a:r>
              <a:rPr sz="1200" spc="-105" dirty="0">
                <a:latin typeface="Arial"/>
                <a:cs typeface="Arial"/>
              </a:rPr>
              <a:t>(CA)</a:t>
            </a:r>
            <a:r>
              <a:rPr sz="1200" spc="-50" dirty="0">
                <a:latin typeface="Arial"/>
                <a:cs typeface="Arial"/>
              </a:rPr>
              <a:t> </a:t>
            </a:r>
            <a:r>
              <a:rPr sz="1200" spc="-60" dirty="0">
                <a:latin typeface="Arial"/>
                <a:cs typeface="Arial"/>
              </a:rPr>
              <a:t>y</a:t>
            </a:r>
            <a:r>
              <a:rPr sz="1200" spc="-50" dirty="0">
                <a:latin typeface="Arial"/>
                <a:cs typeface="Arial"/>
              </a:rPr>
              <a:t> </a:t>
            </a:r>
            <a:r>
              <a:rPr sz="1200" spc="-65" dirty="0">
                <a:latin typeface="Arial"/>
                <a:cs typeface="Arial"/>
              </a:rPr>
              <a:t>Conectar</a:t>
            </a:r>
            <a:r>
              <a:rPr sz="1200" spc="-50" dirty="0">
                <a:latin typeface="Arial"/>
                <a:cs typeface="Arial"/>
              </a:rPr>
              <a:t> </a:t>
            </a:r>
            <a:r>
              <a:rPr sz="1200" spc="-20" dirty="0">
                <a:latin typeface="Arial"/>
                <a:cs typeface="Arial"/>
              </a:rPr>
              <a:t>(C).</a:t>
            </a:r>
            <a:endParaRPr sz="1200" dirty="0">
              <a:latin typeface="Arial"/>
              <a:cs typeface="Arial"/>
            </a:endParaRPr>
          </a:p>
          <a:p>
            <a:pPr marL="98425">
              <a:lnSpc>
                <a:spcPct val="100000"/>
              </a:lnSpc>
              <a:spcBef>
                <a:spcPts val="890"/>
              </a:spcBef>
            </a:pPr>
            <a:r>
              <a:rPr sz="1200" b="1" spc="-95" dirty="0">
                <a:latin typeface="Arial"/>
                <a:cs typeface="Arial"/>
              </a:rPr>
              <a:t>Notas</a:t>
            </a:r>
            <a:r>
              <a:rPr sz="1200" b="1" spc="-50" dirty="0">
                <a:latin typeface="Arial"/>
                <a:cs typeface="Arial"/>
              </a:rPr>
              <a:t> </a:t>
            </a:r>
            <a:r>
              <a:rPr sz="1200" b="1" spc="-85" dirty="0">
                <a:latin typeface="Arial"/>
                <a:cs typeface="Arial"/>
              </a:rPr>
              <a:t>de</a:t>
            </a:r>
            <a:r>
              <a:rPr sz="1200" b="1" spc="-50" dirty="0">
                <a:latin typeface="Arial"/>
                <a:cs typeface="Arial"/>
              </a:rPr>
              <a:t> </a:t>
            </a:r>
            <a:r>
              <a:rPr sz="1200" b="1" spc="-10" dirty="0">
                <a:latin typeface="Arial"/>
                <a:cs typeface="Arial"/>
              </a:rPr>
              <a:t>orientación:</a:t>
            </a:r>
            <a:endParaRPr sz="1200" dirty="0">
              <a:latin typeface="Arial"/>
              <a:cs typeface="Arial"/>
            </a:endParaRPr>
          </a:p>
          <a:p>
            <a:pPr marL="98425" marR="114300" indent="110489">
              <a:lnSpc>
                <a:spcPct val="120800"/>
              </a:lnSpc>
              <a:spcBef>
                <a:spcPts val="610"/>
              </a:spcBef>
              <a:buChar char="•"/>
              <a:tabLst>
                <a:tab pos="208915" algn="l"/>
              </a:tabLst>
            </a:pPr>
            <a:r>
              <a:rPr sz="1200" spc="-30" dirty="0">
                <a:latin typeface="Arial"/>
                <a:cs typeface="Arial"/>
              </a:rPr>
              <a:t>Utilice</a:t>
            </a:r>
            <a:r>
              <a:rPr sz="1200" spc="-40" dirty="0">
                <a:latin typeface="Arial"/>
                <a:cs typeface="Arial"/>
              </a:rPr>
              <a:t> </a:t>
            </a:r>
            <a:r>
              <a:rPr sz="1200" spc="-55" dirty="0">
                <a:latin typeface="Arial"/>
                <a:cs typeface="Arial"/>
              </a:rPr>
              <a:t>una</a:t>
            </a:r>
            <a:r>
              <a:rPr sz="1200" spc="-40" dirty="0">
                <a:latin typeface="Arial"/>
                <a:cs typeface="Arial"/>
              </a:rPr>
              <a:t> </a:t>
            </a:r>
            <a:r>
              <a:rPr sz="1200" spc="-85" dirty="0">
                <a:latin typeface="Arial"/>
                <a:cs typeface="Arial"/>
              </a:rPr>
              <a:t>escala</a:t>
            </a:r>
            <a:r>
              <a:rPr sz="1200" spc="-40" dirty="0">
                <a:latin typeface="Arial"/>
                <a:cs typeface="Arial"/>
              </a:rPr>
              <a:t> </a:t>
            </a:r>
            <a:r>
              <a:rPr sz="1200" spc="-50" dirty="0">
                <a:latin typeface="Arial"/>
                <a:cs typeface="Arial"/>
              </a:rPr>
              <a:t>de</a:t>
            </a:r>
            <a:r>
              <a:rPr sz="1200" spc="-40" dirty="0">
                <a:latin typeface="Arial"/>
                <a:cs typeface="Arial"/>
              </a:rPr>
              <a:t> </a:t>
            </a:r>
            <a:r>
              <a:rPr sz="1200" spc="-45" dirty="0">
                <a:latin typeface="Arial"/>
                <a:cs typeface="Arial"/>
              </a:rPr>
              <a:t>calificación</a:t>
            </a:r>
            <a:r>
              <a:rPr sz="1200" spc="-40" dirty="0">
                <a:latin typeface="Arial"/>
                <a:cs typeface="Arial"/>
              </a:rPr>
              <a:t> </a:t>
            </a:r>
            <a:r>
              <a:rPr sz="1200" spc="-50" dirty="0">
                <a:latin typeface="Arial"/>
                <a:cs typeface="Arial"/>
              </a:rPr>
              <a:t>de</a:t>
            </a:r>
            <a:r>
              <a:rPr sz="1200" spc="-40" dirty="0">
                <a:latin typeface="Arial"/>
                <a:cs typeface="Arial"/>
              </a:rPr>
              <a:t> </a:t>
            </a:r>
            <a:r>
              <a:rPr sz="1200" spc="-30" dirty="0">
                <a:latin typeface="Arial"/>
                <a:cs typeface="Arial"/>
              </a:rPr>
              <a:t>tres</a:t>
            </a:r>
            <a:r>
              <a:rPr sz="1200" spc="-40" dirty="0">
                <a:latin typeface="Arial"/>
                <a:cs typeface="Arial"/>
              </a:rPr>
              <a:t> puntos </a:t>
            </a:r>
            <a:r>
              <a:rPr sz="1200" spc="-55" dirty="0">
                <a:latin typeface="Arial"/>
                <a:cs typeface="Arial"/>
              </a:rPr>
              <a:t>para</a:t>
            </a:r>
            <a:r>
              <a:rPr sz="1200" spc="-40" dirty="0">
                <a:latin typeface="Arial"/>
                <a:cs typeface="Arial"/>
              </a:rPr>
              <a:t> </a:t>
            </a:r>
            <a:r>
              <a:rPr sz="1200" spc="-50" dirty="0">
                <a:latin typeface="Arial"/>
                <a:cs typeface="Arial"/>
              </a:rPr>
              <a:t>la</a:t>
            </a:r>
            <a:r>
              <a:rPr sz="1200" spc="-40" dirty="0">
                <a:latin typeface="Arial"/>
                <a:cs typeface="Arial"/>
              </a:rPr>
              <a:t> </a:t>
            </a:r>
            <a:r>
              <a:rPr sz="1200" spc="-50" dirty="0">
                <a:latin typeface="Arial"/>
                <a:cs typeface="Arial"/>
              </a:rPr>
              <a:t>frecuencia</a:t>
            </a:r>
            <a:r>
              <a:rPr sz="1200" spc="-40" dirty="0">
                <a:latin typeface="Arial"/>
                <a:cs typeface="Arial"/>
              </a:rPr>
              <a:t> </a:t>
            </a:r>
            <a:r>
              <a:rPr sz="1200" spc="-25" dirty="0">
                <a:latin typeface="Arial"/>
                <a:cs typeface="Arial"/>
              </a:rPr>
              <a:t>de </a:t>
            </a:r>
            <a:r>
              <a:rPr sz="1200" spc="-85" dirty="0">
                <a:latin typeface="Arial"/>
                <a:cs typeface="Arial"/>
              </a:rPr>
              <a:t>cada</a:t>
            </a:r>
            <a:r>
              <a:rPr sz="1200" spc="-40" dirty="0">
                <a:latin typeface="Arial"/>
                <a:cs typeface="Arial"/>
              </a:rPr>
              <a:t> </a:t>
            </a:r>
            <a:r>
              <a:rPr sz="1200" spc="-60" dirty="0">
                <a:latin typeface="Arial"/>
                <a:cs typeface="Arial"/>
              </a:rPr>
              <a:t>categoría</a:t>
            </a:r>
            <a:r>
              <a:rPr sz="1200" spc="-40" dirty="0">
                <a:latin typeface="Arial"/>
                <a:cs typeface="Arial"/>
              </a:rPr>
              <a:t> </a:t>
            </a:r>
            <a:r>
              <a:rPr sz="1200" spc="-50" dirty="0">
                <a:latin typeface="Arial"/>
                <a:cs typeface="Arial"/>
              </a:rPr>
              <a:t>de</a:t>
            </a:r>
            <a:r>
              <a:rPr sz="1200" spc="-40" dirty="0">
                <a:latin typeface="Arial"/>
                <a:cs typeface="Arial"/>
              </a:rPr>
              <a:t> </a:t>
            </a:r>
            <a:r>
              <a:rPr sz="1200" spc="-45" dirty="0">
                <a:latin typeface="Arial"/>
                <a:cs typeface="Arial"/>
              </a:rPr>
              <a:t>diálogo</a:t>
            </a:r>
            <a:r>
              <a:rPr sz="1200" spc="-40" dirty="0">
                <a:latin typeface="Arial"/>
                <a:cs typeface="Arial"/>
              </a:rPr>
              <a:t> </a:t>
            </a:r>
            <a:r>
              <a:rPr sz="1200" spc="-20" dirty="0">
                <a:latin typeface="Arial"/>
                <a:cs typeface="Arial"/>
              </a:rPr>
              <a:t>dentro</a:t>
            </a:r>
            <a:r>
              <a:rPr sz="1200" spc="-35" dirty="0">
                <a:latin typeface="Arial"/>
                <a:cs typeface="Arial"/>
              </a:rPr>
              <a:t> </a:t>
            </a:r>
            <a:r>
              <a:rPr sz="1200" spc="-50" dirty="0">
                <a:latin typeface="Arial"/>
                <a:cs typeface="Arial"/>
              </a:rPr>
              <a:t>de</a:t>
            </a:r>
            <a:r>
              <a:rPr sz="1200" spc="-40" dirty="0">
                <a:latin typeface="Arial"/>
                <a:cs typeface="Arial"/>
              </a:rPr>
              <a:t> </a:t>
            </a:r>
            <a:r>
              <a:rPr sz="1200" spc="-50" dirty="0">
                <a:latin typeface="Arial"/>
                <a:cs typeface="Arial"/>
              </a:rPr>
              <a:t>la</a:t>
            </a:r>
            <a:r>
              <a:rPr sz="1200" spc="-40" dirty="0">
                <a:latin typeface="Arial"/>
                <a:cs typeface="Arial"/>
              </a:rPr>
              <a:t> </a:t>
            </a:r>
            <a:r>
              <a:rPr sz="1200" spc="-60" dirty="0">
                <a:latin typeface="Arial"/>
                <a:cs typeface="Arial"/>
              </a:rPr>
              <a:t>conversación</a:t>
            </a:r>
            <a:r>
              <a:rPr sz="1200" spc="-40" dirty="0">
                <a:latin typeface="Arial"/>
                <a:cs typeface="Arial"/>
              </a:rPr>
              <a:t> </a:t>
            </a:r>
            <a:r>
              <a:rPr sz="1200" spc="-50" dirty="0">
                <a:latin typeface="Arial"/>
                <a:cs typeface="Arial"/>
              </a:rPr>
              <a:t>en</a:t>
            </a:r>
            <a:r>
              <a:rPr sz="1200" spc="-40" dirty="0">
                <a:latin typeface="Arial"/>
                <a:cs typeface="Arial"/>
              </a:rPr>
              <a:t> </a:t>
            </a:r>
            <a:r>
              <a:rPr sz="1200" spc="-90" dirty="0">
                <a:latin typeface="Arial"/>
                <a:cs typeface="Arial"/>
              </a:rPr>
              <a:t>su</a:t>
            </a:r>
            <a:r>
              <a:rPr sz="1200" spc="-35" dirty="0">
                <a:latin typeface="Arial"/>
                <a:cs typeface="Arial"/>
              </a:rPr>
              <a:t> </a:t>
            </a:r>
            <a:r>
              <a:rPr sz="1200" spc="-30" dirty="0">
                <a:latin typeface="Arial"/>
                <a:cs typeface="Arial"/>
              </a:rPr>
              <a:t>conjunto:</a:t>
            </a:r>
            <a:r>
              <a:rPr sz="1200" spc="-40" dirty="0">
                <a:latin typeface="Arial"/>
                <a:cs typeface="Arial"/>
              </a:rPr>
              <a:t> </a:t>
            </a:r>
            <a:r>
              <a:rPr sz="1200" spc="-65" dirty="0">
                <a:latin typeface="Arial"/>
                <a:cs typeface="Arial"/>
              </a:rPr>
              <a:t>1</a:t>
            </a:r>
            <a:r>
              <a:rPr sz="1200" spc="-40" dirty="0">
                <a:latin typeface="Arial"/>
                <a:cs typeface="Arial"/>
              </a:rPr>
              <a:t> </a:t>
            </a:r>
            <a:r>
              <a:rPr sz="1200" spc="-50" dirty="0">
                <a:latin typeface="Arial"/>
                <a:cs typeface="Arial"/>
              </a:rPr>
              <a:t>= </a:t>
            </a:r>
            <a:r>
              <a:rPr sz="1200" spc="-40" dirty="0">
                <a:latin typeface="Arial"/>
                <a:cs typeface="Arial"/>
              </a:rPr>
              <a:t>bajo,</a:t>
            </a:r>
            <a:r>
              <a:rPr sz="1200" spc="-60" dirty="0">
                <a:latin typeface="Arial"/>
                <a:cs typeface="Arial"/>
              </a:rPr>
              <a:t> </a:t>
            </a:r>
            <a:r>
              <a:rPr sz="1200" spc="-65" dirty="0">
                <a:latin typeface="Arial"/>
                <a:cs typeface="Arial"/>
              </a:rPr>
              <a:t>2</a:t>
            </a:r>
            <a:r>
              <a:rPr sz="1200" spc="-55" dirty="0">
                <a:latin typeface="Arial"/>
                <a:cs typeface="Arial"/>
              </a:rPr>
              <a:t> </a:t>
            </a:r>
            <a:r>
              <a:rPr sz="1200" spc="-105" dirty="0">
                <a:latin typeface="Arial"/>
                <a:cs typeface="Arial"/>
              </a:rPr>
              <a:t>=</a:t>
            </a:r>
            <a:r>
              <a:rPr sz="1200" spc="-55" dirty="0">
                <a:latin typeface="Arial"/>
                <a:cs typeface="Arial"/>
              </a:rPr>
              <a:t> </a:t>
            </a:r>
            <a:r>
              <a:rPr sz="1200" spc="-40" dirty="0">
                <a:latin typeface="Arial"/>
                <a:cs typeface="Arial"/>
              </a:rPr>
              <a:t>medio,</a:t>
            </a:r>
            <a:r>
              <a:rPr sz="1200" spc="-60" dirty="0">
                <a:latin typeface="Arial"/>
                <a:cs typeface="Arial"/>
              </a:rPr>
              <a:t> </a:t>
            </a:r>
            <a:r>
              <a:rPr sz="1200" spc="-65" dirty="0">
                <a:latin typeface="Arial"/>
                <a:cs typeface="Arial"/>
              </a:rPr>
              <a:t>3</a:t>
            </a:r>
            <a:r>
              <a:rPr sz="1200" spc="-55" dirty="0">
                <a:latin typeface="Arial"/>
                <a:cs typeface="Arial"/>
              </a:rPr>
              <a:t> </a:t>
            </a:r>
            <a:r>
              <a:rPr sz="1200" spc="-105" dirty="0">
                <a:latin typeface="Arial"/>
                <a:cs typeface="Arial"/>
              </a:rPr>
              <a:t>=</a:t>
            </a:r>
            <a:r>
              <a:rPr sz="1200" spc="-55" dirty="0">
                <a:latin typeface="Arial"/>
                <a:cs typeface="Arial"/>
              </a:rPr>
              <a:t> </a:t>
            </a:r>
            <a:r>
              <a:rPr sz="1200" spc="-20" dirty="0">
                <a:latin typeface="Arial"/>
                <a:cs typeface="Arial"/>
              </a:rPr>
              <a:t>alto</a:t>
            </a:r>
            <a:r>
              <a:rPr lang="en-GB" sz="1200" spc="-20" dirty="0">
                <a:latin typeface="Arial"/>
                <a:cs typeface="Arial"/>
              </a:rPr>
              <a:t>.</a:t>
            </a:r>
            <a:r>
              <a:rPr lang="en-GB" sz="1201" spc="-70" dirty="0">
                <a:latin typeface="Arial"/>
                <a:cs typeface="Arial"/>
              </a:rPr>
              <a:t> No</a:t>
            </a:r>
            <a:r>
              <a:rPr lang="en-GB" sz="1201" spc="-55" dirty="0">
                <a:latin typeface="Arial"/>
                <a:cs typeface="Arial"/>
              </a:rPr>
              <a:t> </a:t>
            </a:r>
            <a:r>
              <a:rPr lang="en-GB" sz="1201" spc="-104" dirty="0">
                <a:latin typeface="Arial"/>
                <a:cs typeface="Arial"/>
              </a:rPr>
              <a:t>se</a:t>
            </a:r>
            <a:r>
              <a:rPr lang="en-GB" sz="1201" spc="-50" dirty="0">
                <a:latin typeface="Arial"/>
                <a:cs typeface="Arial"/>
              </a:rPr>
              <a:t> </a:t>
            </a:r>
            <a:r>
              <a:rPr lang="en-GB" sz="1201" spc="-9" dirty="0" err="1">
                <a:latin typeface="Arial"/>
                <a:cs typeface="Arial"/>
              </a:rPr>
              <a:t>trata</a:t>
            </a:r>
            <a:r>
              <a:rPr lang="en-GB" sz="1201" spc="-50" dirty="0">
                <a:latin typeface="Arial"/>
                <a:cs typeface="Arial"/>
              </a:rPr>
              <a:t> de</a:t>
            </a:r>
            <a:r>
              <a:rPr lang="en-GB" sz="1201" spc="-55" dirty="0">
                <a:latin typeface="Arial"/>
                <a:cs typeface="Arial"/>
              </a:rPr>
              <a:t> </a:t>
            </a:r>
            <a:r>
              <a:rPr lang="en-GB" sz="1201" spc="-55" dirty="0" err="1">
                <a:latin typeface="Arial"/>
                <a:cs typeface="Arial"/>
              </a:rPr>
              <a:t>una</a:t>
            </a:r>
            <a:r>
              <a:rPr lang="en-GB" sz="1201" spc="-50" dirty="0">
                <a:latin typeface="Arial"/>
                <a:cs typeface="Arial"/>
              </a:rPr>
              <a:t> </a:t>
            </a:r>
            <a:r>
              <a:rPr lang="en-GB" sz="1201" spc="-86" dirty="0" err="1">
                <a:latin typeface="Arial"/>
                <a:cs typeface="Arial"/>
              </a:rPr>
              <a:t>escala</a:t>
            </a:r>
            <a:r>
              <a:rPr lang="en-GB" sz="1201" spc="-50" dirty="0">
                <a:latin typeface="Arial"/>
                <a:cs typeface="Arial"/>
              </a:rPr>
              <a:t> </a:t>
            </a:r>
            <a:r>
              <a:rPr lang="en-GB" sz="1201" spc="-50" dirty="0" err="1">
                <a:latin typeface="Arial"/>
                <a:cs typeface="Arial"/>
              </a:rPr>
              <a:t>absoluta</a:t>
            </a:r>
            <a:r>
              <a:rPr lang="en-GB" sz="1201" spc="-50" dirty="0">
                <a:latin typeface="Arial"/>
                <a:cs typeface="Arial"/>
              </a:rPr>
              <a:t>, </a:t>
            </a:r>
            <a:r>
              <a:rPr lang="en-GB" sz="1201" spc="-50" dirty="0" err="1">
                <a:latin typeface="Arial"/>
                <a:cs typeface="Arial"/>
              </a:rPr>
              <a:t>depende</a:t>
            </a:r>
            <a:r>
              <a:rPr lang="en-GB" sz="1201" spc="-55" dirty="0">
                <a:latin typeface="Arial"/>
                <a:cs typeface="Arial"/>
              </a:rPr>
              <a:t> </a:t>
            </a:r>
            <a:r>
              <a:rPr lang="en-GB" sz="1201" spc="-50" dirty="0">
                <a:latin typeface="Arial"/>
                <a:cs typeface="Arial"/>
              </a:rPr>
              <a:t>de </a:t>
            </a:r>
            <a:r>
              <a:rPr lang="en-GB" sz="1201" spc="-90" dirty="0" err="1">
                <a:latin typeface="Arial"/>
                <a:cs typeface="Arial"/>
              </a:rPr>
              <a:t>su</a:t>
            </a:r>
            <a:r>
              <a:rPr lang="en-GB" sz="1201" spc="-50" dirty="0">
                <a:latin typeface="Arial"/>
                <a:cs typeface="Arial"/>
              </a:rPr>
              <a:t> </a:t>
            </a:r>
            <a:r>
              <a:rPr lang="en-GB" sz="1201" spc="-25" dirty="0" err="1">
                <a:latin typeface="Arial"/>
                <a:cs typeface="Arial"/>
              </a:rPr>
              <a:t>juicio</a:t>
            </a:r>
            <a:r>
              <a:rPr lang="en-GB" sz="1201" spc="-55" dirty="0">
                <a:latin typeface="Arial"/>
                <a:cs typeface="Arial"/>
              </a:rPr>
              <a:t> </a:t>
            </a:r>
            <a:r>
              <a:rPr lang="en-GB" sz="1201" spc="-55" dirty="0" err="1">
                <a:latin typeface="Arial"/>
                <a:cs typeface="Arial"/>
              </a:rPr>
              <a:t>sobre</a:t>
            </a:r>
            <a:r>
              <a:rPr lang="en-GB" sz="1201" spc="-50" dirty="0">
                <a:latin typeface="Arial"/>
                <a:cs typeface="Arial"/>
              </a:rPr>
              <a:t> </a:t>
            </a:r>
            <a:r>
              <a:rPr lang="en-GB" sz="1201" spc="-9" dirty="0">
                <a:latin typeface="Arial"/>
                <a:cs typeface="Arial"/>
              </a:rPr>
              <a:t>lo</a:t>
            </a:r>
            <a:r>
              <a:rPr lang="en-GB" sz="1201" spc="-50" dirty="0">
                <a:latin typeface="Arial"/>
                <a:cs typeface="Arial"/>
              </a:rPr>
              <a:t> </a:t>
            </a:r>
            <a:r>
              <a:rPr lang="en-GB" sz="1201" spc="-45" dirty="0">
                <a:latin typeface="Arial"/>
                <a:cs typeface="Arial"/>
              </a:rPr>
              <a:t>que</a:t>
            </a:r>
            <a:r>
              <a:rPr lang="en-GB" sz="1201" spc="-50" dirty="0">
                <a:latin typeface="Arial"/>
                <a:cs typeface="Arial"/>
              </a:rPr>
              <a:t> </a:t>
            </a:r>
            <a:r>
              <a:rPr lang="en-GB" sz="1201" spc="-104" dirty="0">
                <a:latin typeface="Arial"/>
                <a:cs typeface="Arial"/>
              </a:rPr>
              <a:t>es</a:t>
            </a:r>
            <a:r>
              <a:rPr lang="en-GB" sz="1201" spc="-55" dirty="0">
                <a:latin typeface="Arial"/>
                <a:cs typeface="Arial"/>
              </a:rPr>
              <a:t> </a:t>
            </a:r>
            <a:r>
              <a:rPr lang="en-GB" sz="1201" spc="-30" dirty="0" err="1">
                <a:latin typeface="Arial"/>
                <a:cs typeface="Arial"/>
              </a:rPr>
              <a:t>típico</a:t>
            </a:r>
            <a:r>
              <a:rPr lang="en-GB" sz="1201" spc="-50" dirty="0">
                <a:latin typeface="Arial"/>
                <a:cs typeface="Arial"/>
              </a:rPr>
              <a:t> </a:t>
            </a:r>
            <a:r>
              <a:rPr lang="en-GB" sz="1201" spc="-50" dirty="0" err="1">
                <a:latin typeface="Arial"/>
                <a:cs typeface="Arial"/>
              </a:rPr>
              <a:t>en</a:t>
            </a:r>
            <a:r>
              <a:rPr lang="en-GB" sz="1201" spc="-50" dirty="0">
                <a:latin typeface="Arial"/>
                <a:cs typeface="Arial"/>
              </a:rPr>
              <a:t> </a:t>
            </a:r>
            <a:r>
              <a:rPr lang="en-GB" sz="1201" spc="-90" dirty="0" err="1">
                <a:latin typeface="Arial"/>
                <a:cs typeface="Arial"/>
              </a:rPr>
              <a:t>su</a:t>
            </a:r>
            <a:r>
              <a:rPr lang="en-GB" sz="1201" spc="-50" dirty="0">
                <a:latin typeface="Arial"/>
                <a:cs typeface="Arial"/>
              </a:rPr>
              <a:t> </a:t>
            </a:r>
            <a:r>
              <a:rPr lang="en-GB" sz="1201" spc="-9" dirty="0" err="1">
                <a:latin typeface="Arial"/>
                <a:cs typeface="Arial"/>
              </a:rPr>
              <a:t>entorno</a:t>
            </a:r>
            <a:r>
              <a:rPr lang="en-GB" sz="1201" spc="-9" dirty="0">
                <a:latin typeface="Arial"/>
                <a:cs typeface="Arial"/>
              </a:rPr>
              <a:t>.</a:t>
            </a:r>
            <a:endParaRPr sz="1200" dirty="0">
              <a:latin typeface="Arial"/>
              <a:cs typeface="Arial"/>
            </a:endParaRPr>
          </a:p>
          <a:p>
            <a:pPr marL="98425" marR="170180" indent="110489">
              <a:lnSpc>
                <a:spcPct val="120800"/>
              </a:lnSpc>
              <a:spcBef>
                <a:spcPts val="590"/>
              </a:spcBef>
              <a:buChar char="•"/>
              <a:tabLst>
                <a:tab pos="208915" algn="l"/>
              </a:tabLst>
            </a:pPr>
            <a:r>
              <a:rPr lang="en-GB" sz="1200" spc="-30" dirty="0" err="1">
                <a:latin typeface="Arial"/>
                <a:cs typeface="Arial"/>
              </a:rPr>
              <a:t>Utilice</a:t>
            </a:r>
            <a:r>
              <a:rPr lang="en-GB" sz="1200" spc="-25" dirty="0">
                <a:latin typeface="Arial"/>
                <a:cs typeface="Arial"/>
              </a:rPr>
              <a:t> </a:t>
            </a:r>
            <a:r>
              <a:rPr lang="en-GB" sz="1200" spc="-50" dirty="0">
                <a:latin typeface="Arial"/>
                <a:cs typeface="Arial"/>
              </a:rPr>
              <a:t>la</a:t>
            </a:r>
            <a:r>
              <a:rPr lang="en-GB" sz="1200" spc="-25" dirty="0">
                <a:latin typeface="Arial"/>
                <a:cs typeface="Arial"/>
              </a:rPr>
              <a:t> </a:t>
            </a:r>
            <a:r>
              <a:rPr lang="en-GB" sz="1200" spc="-50" dirty="0" err="1">
                <a:latin typeface="Arial"/>
                <a:cs typeface="Arial"/>
              </a:rPr>
              <a:t>columna</a:t>
            </a:r>
            <a:r>
              <a:rPr lang="en-GB" sz="1200" spc="-25" dirty="0">
                <a:latin typeface="Arial"/>
                <a:cs typeface="Arial"/>
              </a:rPr>
              <a:t> </a:t>
            </a:r>
            <a:r>
              <a:rPr lang="en-GB" sz="1200" spc="-45" dirty="0">
                <a:latin typeface="Arial"/>
                <a:cs typeface="Arial"/>
              </a:rPr>
              <a:t>"</a:t>
            </a:r>
            <a:r>
              <a:rPr lang="en-GB" sz="1200" spc="-45" dirty="0" err="1">
                <a:latin typeface="Arial"/>
                <a:cs typeface="Arial"/>
              </a:rPr>
              <a:t>Comentarios</a:t>
            </a:r>
            <a:r>
              <a:rPr lang="en-GB" sz="1200" spc="-45" dirty="0">
                <a:latin typeface="Arial"/>
                <a:cs typeface="Arial"/>
              </a:rPr>
              <a:t>"</a:t>
            </a:r>
            <a:r>
              <a:rPr lang="en-GB" sz="1200" spc="-25" dirty="0">
                <a:latin typeface="Arial"/>
                <a:cs typeface="Arial"/>
              </a:rPr>
              <a:t> </a:t>
            </a:r>
            <a:r>
              <a:rPr lang="en-GB" sz="1200" spc="-55" dirty="0">
                <a:latin typeface="Arial"/>
                <a:cs typeface="Arial"/>
              </a:rPr>
              <a:t>para</a:t>
            </a:r>
            <a:r>
              <a:rPr lang="en-GB" sz="1200" spc="-20" dirty="0">
                <a:latin typeface="Arial"/>
                <a:cs typeface="Arial"/>
              </a:rPr>
              <a:t> </a:t>
            </a:r>
            <a:r>
              <a:rPr lang="en-GB" sz="1200" spc="-65" dirty="0" err="1">
                <a:latin typeface="Arial"/>
                <a:cs typeface="Arial"/>
              </a:rPr>
              <a:t>agregar</a:t>
            </a:r>
            <a:r>
              <a:rPr lang="en-GB" sz="1200" spc="-25" dirty="0">
                <a:latin typeface="Arial"/>
                <a:cs typeface="Arial"/>
              </a:rPr>
              <a:t> </a:t>
            </a:r>
            <a:r>
              <a:rPr lang="en-GB" sz="1200" spc="-40" dirty="0" err="1">
                <a:latin typeface="Arial"/>
                <a:cs typeface="Arial"/>
              </a:rPr>
              <a:t>cualquier</a:t>
            </a:r>
            <a:r>
              <a:rPr lang="en-GB" sz="1200" spc="-25" dirty="0">
                <a:latin typeface="Arial"/>
                <a:cs typeface="Arial"/>
              </a:rPr>
              <a:t> </a:t>
            </a:r>
            <a:r>
              <a:rPr lang="en-GB" sz="1200" spc="-25" dirty="0" err="1">
                <a:latin typeface="Arial"/>
                <a:cs typeface="Arial"/>
              </a:rPr>
              <a:t>información</a:t>
            </a:r>
            <a:r>
              <a:rPr lang="en-GB" sz="1200" spc="-25" dirty="0">
                <a:latin typeface="Arial"/>
                <a:cs typeface="Arial"/>
              </a:rPr>
              <a:t> </a:t>
            </a:r>
            <a:r>
              <a:rPr lang="en-GB" sz="1200" spc="-40" dirty="0" err="1">
                <a:latin typeface="Arial"/>
                <a:cs typeface="Arial"/>
              </a:rPr>
              <a:t>relevante</a:t>
            </a:r>
            <a:r>
              <a:rPr lang="en-GB" sz="1200" spc="-40" dirty="0">
                <a:latin typeface="Arial"/>
                <a:cs typeface="Arial"/>
              </a:rPr>
              <a:t> </a:t>
            </a:r>
            <a:r>
              <a:rPr lang="en-GB" sz="1200" spc="-100" dirty="0">
                <a:latin typeface="Arial"/>
                <a:cs typeface="Arial"/>
              </a:rPr>
              <a:t>a</a:t>
            </a:r>
            <a:r>
              <a:rPr lang="en-GB" sz="1200" spc="-40" dirty="0">
                <a:latin typeface="Arial"/>
                <a:cs typeface="Arial"/>
              </a:rPr>
              <a:t> </a:t>
            </a:r>
            <a:r>
              <a:rPr lang="en-GB" sz="1200" spc="-50" dirty="0">
                <a:latin typeface="Arial"/>
                <a:cs typeface="Arial"/>
              </a:rPr>
              <a:t>la</a:t>
            </a:r>
            <a:r>
              <a:rPr lang="en-GB" sz="1200" spc="-40" dirty="0">
                <a:latin typeface="Arial"/>
                <a:cs typeface="Arial"/>
              </a:rPr>
              <a:t> </a:t>
            </a:r>
            <a:r>
              <a:rPr lang="en-GB" sz="1200" spc="-45" dirty="0" err="1">
                <a:latin typeface="Arial"/>
                <a:cs typeface="Arial"/>
              </a:rPr>
              <a:t>calificación</a:t>
            </a:r>
            <a:r>
              <a:rPr lang="en-GB" sz="1200" spc="-45" dirty="0">
                <a:latin typeface="Arial"/>
                <a:cs typeface="Arial"/>
              </a:rPr>
              <a:t>,</a:t>
            </a:r>
            <a:r>
              <a:rPr lang="en-GB" sz="1200" spc="-40" dirty="0">
                <a:latin typeface="Arial"/>
                <a:cs typeface="Arial"/>
              </a:rPr>
              <a:t> </a:t>
            </a:r>
            <a:r>
              <a:rPr lang="en-GB" sz="1200" spc="-55" dirty="0" err="1">
                <a:latin typeface="Arial"/>
                <a:cs typeface="Arial"/>
              </a:rPr>
              <a:t>como</a:t>
            </a:r>
            <a:r>
              <a:rPr lang="en-GB" sz="1200" spc="-40" dirty="0">
                <a:latin typeface="Arial"/>
                <a:cs typeface="Arial"/>
              </a:rPr>
              <a:t> </a:t>
            </a:r>
            <a:r>
              <a:rPr lang="en-GB" sz="1200" spc="-70" dirty="0" err="1">
                <a:latin typeface="Arial"/>
                <a:cs typeface="Arial"/>
              </a:rPr>
              <a:t>si</a:t>
            </a:r>
            <a:r>
              <a:rPr lang="en-GB" sz="1200" spc="-40" dirty="0">
                <a:latin typeface="Arial"/>
                <a:cs typeface="Arial"/>
              </a:rPr>
              <a:t> </a:t>
            </a:r>
            <a:r>
              <a:rPr lang="en-GB" sz="1200" spc="-55" dirty="0" err="1">
                <a:latin typeface="Arial"/>
                <a:cs typeface="Arial"/>
              </a:rPr>
              <a:t>los</a:t>
            </a:r>
            <a:r>
              <a:rPr lang="en-GB" sz="1200" spc="-40" dirty="0">
                <a:latin typeface="Arial"/>
                <a:cs typeface="Arial"/>
              </a:rPr>
              <a:t> </a:t>
            </a:r>
            <a:r>
              <a:rPr lang="en-GB" sz="1200" spc="-50" dirty="0" err="1">
                <a:latin typeface="Arial"/>
                <a:cs typeface="Arial"/>
              </a:rPr>
              <a:t>resultados</a:t>
            </a:r>
            <a:r>
              <a:rPr lang="en-GB" sz="1200" spc="-40" dirty="0">
                <a:latin typeface="Arial"/>
                <a:cs typeface="Arial"/>
              </a:rPr>
              <a:t> </a:t>
            </a:r>
            <a:r>
              <a:rPr lang="en-GB" sz="1200" spc="-70" dirty="0">
                <a:latin typeface="Arial"/>
                <a:cs typeface="Arial"/>
              </a:rPr>
              <a:t>son</a:t>
            </a:r>
            <a:r>
              <a:rPr lang="en-GB" sz="1200" spc="-40" dirty="0">
                <a:latin typeface="Arial"/>
                <a:cs typeface="Arial"/>
              </a:rPr>
              <a:t> </a:t>
            </a:r>
            <a:r>
              <a:rPr lang="en-GB" sz="1200" spc="-65" dirty="0" err="1">
                <a:latin typeface="Arial"/>
                <a:cs typeface="Arial"/>
              </a:rPr>
              <a:t>iguales</a:t>
            </a:r>
            <a:r>
              <a:rPr lang="en-GB" sz="1200" spc="-40" dirty="0">
                <a:latin typeface="Arial"/>
                <a:cs typeface="Arial"/>
              </a:rPr>
              <a:t> </a:t>
            </a:r>
            <a:r>
              <a:rPr lang="en-GB" sz="1200" spc="-25" dirty="0">
                <a:latin typeface="Arial"/>
                <a:cs typeface="Arial"/>
              </a:rPr>
              <a:t>que </a:t>
            </a:r>
            <a:r>
              <a:rPr lang="en-GB" sz="1200" spc="-55" dirty="0" err="1">
                <a:latin typeface="Arial"/>
                <a:cs typeface="Arial"/>
              </a:rPr>
              <a:t>siempre</a:t>
            </a:r>
            <a:r>
              <a:rPr lang="en-GB" sz="1200" spc="-45" dirty="0">
                <a:latin typeface="Arial"/>
                <a:cs typeface="Arial"/>
              </a:rPr>
              <a:t> </a:t>
            </a:r>
            <a:r>
              <a:rPr lang="en-GB" sz="1200" spc="-40" dirty="0">
                <a:latin typeface="Arial"/>
                <a:cs typeface="Arial"/>
              </a:rPr>
              <a:t>o</a:t>
            </a:r>
            <a:r>
              <a:rPr lang="en-GB" sz="1200" spc="-45" dirty="0">
                <a:latin typeface="Arial"/>
                <a:cs typeface="Arial"/>
              </a:rPr>
              <a:t> </a:t>
            </a:r>
            <a:r>
              <a:rPr lang="en-GB" sz="1200" spc="-70" dirty="0" err="1">
                <a:latin typeface="Arial"/>
                <a:cs typeface="Arial"/>
              </a:rPr>
              <a:t>si</a:t>
            </a:r>
            <a:r>
              <a:rPr lang="en-GB" sz="1200" spc="-40" dirty="0">
                <a:latin typeface="Arial"/>
                <a:cs typeface="Arial"/>
              </a:rPr>
              <a:t> </a:t>
            </a:r>
            <a:r>
              <a:rPr lang="en-GB" sz="1200" spc="-45" dirty="0" err="1">
                <a:latin typeface="Arial"/>
                <a:cs typeface="Arial"/>
              </a:rPr>
              <a:t>muestran</a:t>
            </a:r>
            <a:r>
              <a:rPr lang="en-GB" sz="1200" spc="-45" dirty="0">
                <a:latin typeface="Arial"/>
                <a:cs typeface="Arial"/>
              </a:rPr>
              <a:t> </a:t>
            </a:r>
            <a:r>
              <a:rPr lang="en-GB" sz="1200" spc="-40" dirty="0">
                <a:latin typeface="Arial"/>
                <a:cs typeface="Arial"/>
              </a:rPr>
              <a:t>un </a:t>
            </a:r>
            <a:r>
              <a:rPr lang="en-GB" sz="1200" spc="-10" dirty="0" err="1">
                <a:latin typeface="Arial"/>
                <a:cs typeface="Arial"/>
              </a:rPr>
              <a:t>progreso</a:t>
            </a:r>
            <a:r>
              <a:rPr lang="en-GB" sz="1200" spc="-10" dirty="0">
                <a:latin typeface="Arial"/>
                <a:cs typeface="Arial"/>
              </a:rPr>
              <a:t>.</a:t>
            </a:r>
            <a:endParaRPr lang="en-GB" sz="1200" dirty="0">
              <a:latin typeface="Arial"/>
              <a:cs typeface="Arial"/>
            </a:endParaRPr>
          </a:p>
          <a:p>
            <a:pPr marL="98425" marR="170180" indent="110489">
              <a:lnSpc>
                <a:spcPct val="120800"/>
              </a:lnSpc>
              <a:spcBef>
                <a:spcPts val="590"/>
              </a:spcBef>
              <a:buChar char="•"/>
              <a:tabLst>
                <a:tab pos="208915" algn="l"/>
              </a:tabLst>
            </a:pPr>
            <a:r>
              <a:rPr lang="en-GB" sz="1201" spc="-86" dirty="0" err="1">
                <a:latin typeface="Arial"/>
                <a:cs typeface="Arial"/>
              </a:rPr>
              <a:t>Puede</a:t>
            </a:r>
            <a:r>
              <a:rPr lang="en-GB" sz="1201" spc="-50" dirty="0">
                <a:latin typeface="Arial"/>
                <a:cs typeface="Arial"/>
              </a:rPr>
              <a:t> </a:t>
            </a:r>
            <a:r>
              <a:rPr lang="en-GB" sz="1201" spc="-9" dirty="0" err="1">
                <a:latin typeface="Arial"/>
                <a:cs typeface="Arial"/>
              </a:rPr>
              <a:t>repetirlo</a:t>
            </a:r>
            <a:r>
              <a:rPr lang="en-GB" sz="1201" spc="-50" dirty="0">
                <a:latin typeface="Arial"/>
                <a:cs typeface="Arial"/>
              </a:rPr>
              <a:t> </a:t>
            </a:r>
            <a:r>
              <a:rPr lang="en-GB" sz="1201" spc="-55" dirty="0">
                <a:latin typeface="Arial"/>
                <a:cs typeface="Arial"/>
              </a:rPr>
              <a:t>para</a:t>
            </a:r>
            <a:r>
              <a:rPr lang="en-GB" sz="1201" spc="-50" dirty="0">
                <a:latin typeface="Arial"/>
                <a:cs typeface="Arial"/>
              </a:rPr>
              <a:t> </a:t>
            </a:r>
            <a:r>
              <a:rPr lang="en-GB" sz="1201" spc="-41" dirty="0" err="1">
                <a:latin typeface="Arial"/>
                <a:cs typeface="Arial"/>
              </a:rPr>
              <a:t>ver</a:t>
            </a:r>
            <a:r>
              <a:rPr lang="en-GB" sz="1201" spc="-50" dirty="0">
                <a:latin typeface="Arial"/>
                <a:cs typeface="Arial"/>
              </a:rPr>
              <a:t> </a:t>
            </a:r>
            <a:r>
              <a:rPr lang="en-GB" sz="1201" spc="-70" dirty="0" err="1">
                <a:latin typeface="Arial"/>
                <a:cs typeface="Arial"/>
              </a:rPr>
              <a:t>si</a:t>
            </a:r>
            <a:r>
              <a:rPr lang="en-GB" sz="1201" spc="-50" dirty="0">
                <a:latin typeface="Arial"/>
                <a:cs typeface="Arial"/>
              </a:rPr>
              <a:t> </a:t>
            </a:r>
            <a:r>
              <a:rPr lang="en-GB" sz="1201" spc="-55" dirty="0" err="1">
                <a:latin typeface="Arial"/>
                <a:cs typeface="Arial"/>
              </a:rPr>
              <a:t>los</a:t>
            </a:r>
            <a:r>
              <a:rPr lang="en-GB" sz="1201" spc="-50" dirty="0">
                <a:latin typeface="Arial"/>
                <a:cs typeface="Arial"/>
              </a:rPr>
              <a:t> </a:t>
            </a:r>
            <a:r>
              <a:rPr lang="en-GB" sz="1201" spc="-59" dirty="0" err="1">
                <a:latin typeface="Arial"/>
                <a:cs typeface="Arial"/>
              </a:rPr>
              <a:t>grupos</a:t>
            </a:r>
            <a:r>
              <a:rPr lang="en-GB" sz="1201" spc="-45" dirty="0">
                <a:latin typeface="Arial"/>
                <a:cs typeface="Arial"/>
              </a:rPr>
              <a:t> </a:t>
            </a:r>
            <a:r>
              <a:rPr lang="en-GB" sz="1201" spc="-59" dirty="0" err="1">
                <a:latin typeface="Arial"/>
                <a:cs typeface="Arial"/>
              </a:rPr>
              <a:t>cambian</a:t>
            </a:r>
            <a:r>
              <a:rPr lang="en-GB" sz="1201" spc="-50" dirty="0">
                <a:latin typeface="Arial"/>
                <a:cs typeface="Arial"/>
              </a:rPr>
              <a:t> </a:t>
            </a:r>
            <a:r>
              <a:rPr lang="en-GB" sz="1201" spc="-100" dirty="0">
                <a:latin typeface="Arial"/>
                <a:cs typeface="Arial"/>
              </a:rPr>
              <a:t>sus</a:t>
            </a:r>
            <a:r>
              <a:rPr lang="en-GB" sz="1201" spc="-50" dirty="0">
                <a:latin typeface="Arial"/>
                <a:cs typeface="Arial"/>
              </a:rPr>
              <a:t> </a:t>
            </a:r>
            <a:r>
              <a:rPr lang="en-GB" sz="1201" spc="-45" dirty="0" err="1">
                <a:latin typeface="Arial"/>
                <a:cs typeface="Arial"/>
              </a:rPr>
              <a:t>patrones</a:t>
            </a:r>
            <a:r>
              <a:rPr lang="en-GB" sz="1201" spc="-50" dirty="0">
                <a:latin typeface="Arial"/>
                <a:cs typeface="Arial"/>
              </a:rPr>
              <a:t> </a:t>
            </a:r>
            <a:r>
              <a:rPr lang="en-GB" sz="1201" spc="-41" dirty="0">
                <a:latin typeface="Arial"/>
                <a:cs typeface="Arial"/>
              </a:rPr>
              <a:t>o</a:t>
            </a:r>
            <a:r>
              <a:rPr lang="en-GB" sz="1201" spc="-50" dirty="0">
                <a:latin typeface="Arial"/>
                <a:cs typeface="Arial"/>
              </a:rPr>
              <a:t> </a:t>
            </a:r>
            <a:r>
              <a:rPr lang="en-GB" sz="1201" spc="-30" dirty="0" err="1">
                <a:latin typeface="Arial"/>
                <a:cs typeface="Arial"/>
              </a:rPr>
              <a:t>tipos</a:t>
            </a:r>
            <a:r>
              <a:rPr lang="en-GB" sz="1201" spc="-50" dirty="0">
                <a:latin typeface="Arial"/>
                <a:cs typeface="Arial"/>
              </a:rPr>
              <a:t> de</a:t>
            </a:r>
            <a:r>
              <a:rPr lang="en-GB" sz="1201" spc="-45" dirty="0">
                <a:latin typeface="Arial"/>
                <a:cs typeface="Arial"/>
              </a:rPr>
              <a:t> </a:t>
            </a:r>
            <a:r>
              <a:rPr lang="en-GB" sz="1201" spc="-45" dirty="0" err="1">
                <a:latin typeface="Arial"/>
                <a:cs typeface="Arial"/>
              </a:rPr>
              <a:t>diálogo</a:t>
            </a:r>
            <a:r>
              <a:rPr lang="en-GB" sz="1201" spc="-50" dirty="0">
                <a:latin typeface="Arial"/>
                <a:cs typeface="Arial"/>
              </a:rPr>
              <a:t> </a:t>
            </a:r>
            <a:r>
              <a:rPr lang="en-GB" sz="1201" spc="-100" dirty="0">
                <a:latin typeface="Arial"/>
                <a:cs typeface="Arial"/>
              </a:rPr>
              <a:t>a</a:t>
            </a:r>
            <a:r>
              <a:rPr lang="en-GB" sz="1201" spc="-50" dirty="0">
                <a:latin typeface="Arial"/>
                <a:cs typeface="Arial"/>
              </a:rPr>
              <a:t> </a:t>
            </a:r>
            <a:r>
              <a:rPr lang="en-GB" sz="1201" spc="-9" dirty="0">
                <a:latin typeface="Arial"/>
                <a:cs typeface="Arial"/>
              </a:rPr>
              <a:t>lo</a:t>
            </a:r>
            <a:r>
              <a:rPr lang="en-GB" sz="1201" spc="-50" dirty="0">
                <a:latin typeface="Arial"/>
                <a:cs typeface="Arial"/>
              </a:rPr>
              <a:t> </a:t>
            </a:r>
            <a:r>
              <a:rPr lang="en-GB" sz="1201" spc="-45" dirty="0">
                <a:latin typeface="Arial"/>
                <a:cs typeface="Arial"/>
              </a:rPr>
              <a:t>largo</a:t>
            </a:r>
            <a:r>
              <a:rPr lang="en-GB" sz="1201" spc="-50" dirty="0">
                <a:latin typeface="Arial"/>
                <a:cs typeface="Arial"/>
              </a:rPr>
              <a:t> </a:t>
            </a:r>
            <a:r>
              <a:rPr lang="en-GB" sz="1201" spc="-30" dirty="0">
                <a:latin typeface="Arial"/>
                <a:cs typeface="Arial"/>
              </a:rPr>
              <a:t>del</a:t>
            </a:r>
            <a:r>
              <a:rPr lang="en-GB" sz="1201" spc="-50" dirty="0">
                <a:latin typeface="Arial"/>
                <a:cs typeface="Arial"/>
              </a:rPr>
              <a:t> </a:t>
            </a:r>
            <a:r>
              <a:rPr lang="en-GB" sz="1201" spc="-9" dirty="0" err="1">
                <a:latin typeface="Arial"/>
                <a:cs typeface="Arial"/>
              </a:rPr>
              <a:t>tiempo</a:t>
            </a:r>
            <a:endParaRPr lang="en-GB" sz="1201" dirty="0">
              <a:latin typeface="Arial"/>
              <a:cs typeface="Arial"/>
            </a:endParaRPr>
          </a:p>
          <a:p>
            <a:pPr marL="98425" marR="170180" indent="110489">
              <a:lnSpc>
                <a:spcPct val="120800"/>
              </a:lnSpc>
              <a:spcBef>
                <a:spcPts val="590"/>
              </a:spcBef>
              <a:buChar char="•"/>
              <a:tabLst>
                <a:tab pos="208915" algn="l"/>
              </a:tabLst>
            </a:pPr>
            <a:r>
              <a:rPr lang="en-GB" sz="1201" spc="-86" dirty="0" err="1">
                <a:latin typeface="Arial"/>
                <a:cs typeface="Arial"/>
              </a:rPr>
              <a:t>Puede</a:t>
            </a:r>
            <a:r>
              <a:rPr lang="en-GB" sz="1201" spc="-34" dirty="0">
                <a:latin typeface="Arial"/>
                <a:cs typeface="Arial"/>
              </a:rPr>
              <a:t> </a:t>
            </a:r>
            <a:r>
              <a:rPr lang="en-GB" sz="1201" spc="-25" dirty="0" err="1">
                <a:latin typeface="Arial"/>
                <a:cs typeface="Arial"/>
              </a:rPr>
              <a:t>utilizar</a:t>
            </a:r>
            <a:r>
              <a:rPr lang="en-GB" sz="1201" spc="-34" dirty="0">
                <a:latin typeface="Arial"/>
                <a:cs typeface="Arial"/>
              </a:rPr>
              <a:t> </a:t>
            </a:r>
            <a:r>
              <a:rPr lang="en-GB" sz="1201" spc="-20" dirty="0" err="1">
                <a:latin typeface="Arial"/>
                <a:cs typeface="Arial"/>
              </a:rPr>
              <a:t>otra</a:t>
            </a:r>
            <a:r>
              <a:rPr lang="en-GB" sz="1201" spc="-34" dirty="0">
                <a:latin typeface="Arial"/>
                <a:cs typeface="Arial"/>
              </a:rPr>
              <a:t> </a:t>
            </a:r>
            <a:r>
              <a:rPr lang="en-GB" sz="1201" spc="-34" dirty="0" err="1">
                <a:latin typeface="Arial"/>
                <a:cs typeface="Arial"/>
              </a:rPr>
              <a:t>herramienta</a:t>
            </a:r>
            <a:r>
              <a:rPr lang="en-GB" sz="1201" spc="-30" dirty="0">
                <a:latin typeface="Arial"/>
                <a:cs typeface="Arial"/>
              </a:rPr>
              <a:t> </a:t>
            </a:r>
            <a:r>
              <a:rPr lang="en-GB" sz="1201" spc="-75" dirty="0" err="1">
                <a:latin typeface="Arial"/>
                <a:cs typeface="Arial"/>
              </a:rPr>
              <a:t>después</a:t>
            </a:r>
            <a:r>
              <a:rPr lang="en-GB" sz="1201" spc="-34" dirty="0">
                <a:latin typeface="Arial"/>
                <a:cs typeface="Arial"/>
              </a:rPr>
              <a:t> </a:t>
            </a:r>
            <a:r>
              <a:rPr lang="en-GB" sz="1201" spc="-55" dirty="0">
                <a:latin typeface="Arial"/>
                <a:cs typeface="Arial"/>
              </a:rPr>
              <a:t>para</a:t>
            </a:r>
            <a:r>
              <a:rPr lang="en-GB" sz="1201" spc="-34" dirty="0">
                <a:latin typeface="Arial"/>
                <a:cs typeface="Arial"/>
              </a:rPr>
              <a:t> </a:t>
            </a:r>
            <a:r>
              <a:rPr lang="en-GB" sz="1201" spc="-55" dirty="0" err="1">
                <a:latin typeface="Arial"/>
                <a:cs typeface="Arial"/>
              </a:rPr>
              <a:t>una</a:t>
            </a:r>
            <a:r>
              <a:rPr lang="en-GB" sz="1201" spc="-34" dirty="0">
                <a:latin typeface="Arial"/>
                <a:cs typeface="Arial"/>
              </a:rPr>
              <a:t> </a:t>
            </a:r>
            <a:r>
              <a:rPr lang="en-GB" sz="1201" spc="-45" dirty="0" err="1">
                <a:latin typeface="Arial"/>
                <a:cs typeface="Arial"/>
              </a:rPr>
              <a:t>exploración</a:t>
            </a:r>
            <a:r>
              <a:rPr lang="en-GB" sz="1201" spc="-30" dirty="0">
                <a:latin typeface="Arial"/>
                <a:cs typeface="Arial"/>
              </a:rPr>
              <a:t> </a:t>
            </a:r>
            <a:r>
              <a:rPr lang="en-GB" sz="1201" spc="-95" dirty="0" err="1">
                <a:latin typeface="Arial"/>
                <a:cs typeface="Arial"/>
              </a:rPr>
              <a:t>más</a:t>
            </a:r>
            <a:r>
              <a:rPr lang="en-GB" sz="1201" spc="-34" dirty="0">
                <a:latin typeface="Arial"/>
                <a:cs typeface="Arial"/>
              </a:rPr>
              <a:t> </a:t>
            </a:r>
            <a:r>
              <a:rPr lang="en-GB" sz="1201" spc="-9" dirty="0" err="1">
                <a:latin typeface="Arial"/>
                <a:cs typeface="Arial"/>
              </a:rPr>
              <a:t>sistemática</a:t>
            </a:r>
            <a:r>
              <a:rPr lang="en-GB" sz="1201" spc="-9" dirty="0">
                <a:latin typeface="Arial"/>
                <a:cs typeface="Arial"/>
              </a:rPr>
              <a:t> (2B / 2C).</a:t>
            </a:r>
            <a:endParaRPr lang="en-GB" sz="1201" dirty="0">
              <a:latin typeface="Arial"/>
              <a:cs typeface="Arial"/>
            </a:endParaRPr>
          </a:p>
          <a:p>
            <a:pPr>
              <a:lnSpc>
                <a:spcPct val="100000"/>
              </a:lnSpc>
            </a:pPr>
            <a:endParaRPr sz="1200" dirty="0">
              <a:latin typeface="Arial"/>
              <a:cs typeface="Arial"/>
            </a:endParaRPr>
          </a:p>
          <a:p>
            <a:pPr marL="485140">
              <a:lnSpc>
                <a:spcPct val="100000"/>
              </a:lnSpc>
            </a:pPr>
            <a:r>
              <a:rPr sz="1200" b="1" spc="-85" dirty="0">
                <a:latin typeface="Arial"/>
                <a:cs typeface="Arial"/>
              </a:rPr>
              <a:t>Una</a:t>
            </a:r>
            <a:r>
              <a:rPr sz="1200" b="1" spc="-40" dirty="0">
                <a:latin typeface="Arial"/>
                <a:cs typeface="Arial"/>
              </a:rPr>
              <a:t> </a:t>
            </a:r>
            <a:r>
              <a:rPr sz="1200" b="1" spc="-60" dirty="0">
                <a:latin typeface="Arial"/>
                <a:cs typeface="Arial"/>
              </a:rPr>
              <a:t>plantilla</a:t>
            </a:r>
            <a:r>
              <a:rPr sz="1200" b="1" spc="-35" dirty="0">
                <a:latin typeface="Arial"/>
                <a:cs typeface="Arial"/>
              </a:rPr>
              <a:t> </a:t>
            </a:r>
            <a:r>
              <a:rPr sz="1200" b="1" spc="-105" dirty="0">
                <a:latin typeface="Arial"/>
                <a:cs typeface="Arial"/>
              </a:rPr>
              <a:t>descargable</a:t>
            </a:r>
            <a:r>
              <a:rPr sz="1200" b="1" spc="-30" dirty="0">
                <a:latin typeface="Arial"/>
                <a:cs typeface="Arial"/>
              </a:rPr>
              <a:t> </a:t>
            </a:r>
            <a:r>
              <a:rPr sz="1200" spc="-60" dirty="0">
                <a:latin typeface="Arial"/>
                <a:cs typeface="Arial"/>
              </a:rPr>
              <a:t>está</a:t>
            </a:r>
            <a:r>
              <a:rPr sz="1200" spc="-35" dirty="0">
                <a:latin typeface="Arial"/>
                <a:cs typeface="Arial"/>
              </a:rPr>
              <a:t> </a:t>
            </a:r>
            <a:r>
              <a:rPr sz="1200" spc="-40" dirty="0">
                <a:latin typeface="Arial"/>
                <a:cs typeface="Arial"/>
              </a:rPr>
              <a:t>disponible </a:t>
            </a:r>
            <a:r>
              <a:rPr sz="1200" spc="-50" dirty="0">
                <a:latin typeface="Arial"/>
                <a:cs typeface="Arial"/>
              </a:rPr>
              <a:t>en</a:t>
            </a:r>
            <a:r>
              <a:rPr sz="1200" spc="-35" dirty="0">
                <a:latin typeface="Arial"/>
                <a:cs typeface="Arial"/>
              </a:rPr>
              <a:t> nuestro </a:t>
            </a:r>
            <a:r>
              <a:rPr sz="1200" spc="-20" dirty="0">
                <a:latin typeface="Arial"/>
                <a:cs typeface="Arial"/>
              </a:rPr>
              <a:t>sitio</a:t>
            </a:r>
            <a:r>
              <a:rPr sz="1200" spc="-35" dirty="0">
                <a:latin typeface="Arial"/>
                <a:cs typeface="Arial"/>
              </a:rPr>
              <a:t> </a:t>
            </a:r>
            <a:r>
              <a:rPr sz="1200" spc="-20" dirty="0">
                <a:latin typeface="Arial"/>
                <a:cs typeface="Arial"/>
              </a:rPr>
              <a:t>web.</a:t>
            </a:r>
            <a:endParaRPr sz="1200" dirty="0">
              <a:latin typeface="Arial"/>
              <a:cs typeface="Arial"/>
            </a:endParaRPr>
          </a:p>
        </p:txBody>
      </p:sp>
      <p:pic>
        <p:nvPicPr>
          <p:cNvPr id="8" name="object 8"/>
          <p:cNvPicPr/>
          <p:nvPr/>
        </p:nvPicPr>
        <p:blipFill>
          <a:blip r:embed="rId3" cstate="print"/>
          <a:stretch>
            <a:fillRect/>
          </a:stretch>
        </p:blipFill>
        <p:spPr>
          <a:xfrm>
            <a:off x="612972" y="5710232"/>
            <a:ext cx="276224" cy="276225"/>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463176" y="4416432"/>
          <a:ext cx="9778364" cy="2465070"/>
        </p:xfrm>
        <a:graphic>
          <a:graphicData uri="http://schemas.openxmlformats.org/drawingml/2006/table">
            <a:tbl>
              <a:tblPr firstRow="1" bandRow="1">
                <a:tableStyleId>{2D5ABB26-0587-4C30-8999-92F81FD0307C}</a:tableStyleId>
              </a:tblPr>
              <a:tblGrid>
                <a:gridCol w="2087880">
                  <a:extLst>
                    <a:ext uri="{9D8B030D-6E8A-4147-A177-3AD203B41FA5}">
                      <a16:colId xmlns:a16="http://schemas.microsoft.com/office/drawing/2014/main" val="20000"/>
                    </a:ext>
                  </a:extLst>
                </a:gridCol>
                <a:gridCol w="1237615">
                  <a:extLst>
                    <a:ext uri="{9D8B030D-6E8A-4147-A177-3AD203B41FA5}">
                      <a16:colId xmlns:a16="http://schemas.microsoft.com/office/drawing/2014/main" val="20001"/>
                    </a:ext>
                  </a:extLst>
                </a:gridCol>
                <a:gridCol w="1603375">
                  <a:extLst>
                    <a:ext uri="{9D8B030D-6E8A-4147-A177-3AD203B41FA5}">
                      <a16:colId xmlns:a16="http://schemas.microsoft.com/office/drawing/2014/main" val="20002"/>
                    </a:ext>
                  </a:extLst>
                </a:gridCol>
                <a:gridCol w="2014854">
                  <a:extLst>
                    <a:ext uri="{9D8B030D-6E8A-4147-A177-3AD203B41FA5}">
                      <a16:colId xmlns:a16="http://schemas.microsoft.com/office/drawing/2014/main" val="20003"/>
                    </a:ext>
                  </a:extLst>
                </a:gridCol>
                <a:gridCol w="2834640">
                  <a:extLst>
                    <a:ext uri="{9D8B030D-6E8A-4147-A177-3AD203B41FA5}">
                      <a16:colId xmlns:a16="http://schemas.microsoft.com/office/drawing/2014/main" val="20004"/>
                    </a:ext>
                  </a:extLst>
                </a:gridCol>
              </a:tblGrid>
              <a:tr h="819785">
                <a:tc>
                  <a:txBody>
                    <a:bodyPr/>
                    <a:lstStyle/>
                    <a:p>
                      <a:pPr>
                        <a:lnSpc>
                          <a:spcPct val="100000"/>
                        </a:lnSpc>
                        <a:spcBef>
                          <a:spcPts val="635"/>
                        </a:spcBef>
                      </a:pPr>
                      <a:endParaRPr sz="1200">
                        <a:latin typeface="Times New Roman"/>
                        <a:cs typeface="Times New Roman"/>
                      </a:endParaRPr>
                    </a:p>
                    <a:p>
                      <a:pPr marL="501650">
                        <a:lnSpc>
                          <a:spcPct val="100000"/>
                        </a:lnSpc>
                      </a:pPr>
                      <a:r>
                        <a:rPr sz="1200" b="1" spc="-100" dirty="0">
                          <a:latin typeface="Arial"/>
                          <a:cs typeface="Arial"/>
                        </a:rPr>
                        <a:t>Tipo</a:t>
                      </a:r>
                      <a:r>
                        <a:rPr sz="1200" b="1" spc="-55" dirty="0">
                          <a:latin typeface="Arial"/>
                          <a:cs typeface="Arial"/>
                        </a:rPr>
                        <a:t> </a:t>
                      </a:r>
                      <a:r>
                        <a:rPr sz="1200" b="1" spc="-90" dirty="0">
                          <a:latin typeface="Arial"/>
                          <a:cs typeface="Arial"/>
                        </a:rPr>
                        <a:t>de</a:t>
                      </a:r>
                      <a:r>
                        <a:rPr sz="1200" b="1" spc="-55" dirty="0">
                          <a:latin typeface="Arial"/>
                          <a:cs typeface="Arial"/>
                        </a:rPr>
                        <a:t> </a:t>
                      </a:r>
                      <a:r>
                        <a:rPr sz="1200" b="1" spc="-10" dirty="0">
                          <a:latin typeface="Arial"/>
                          <a:cs typeface="Arial"/>
                        </a:rPr>
                        <a:t>actividad</a:t>
                      </a:r>
                      <a:endParaRPr sz="1200">
                        <a:latin typeface="Arial"/>
                        <a:cs typeface="Arial"/>
                      </a:endParaRPr>
                    </a:p>
                  </a:txBody>
                  <a:tcPr marL="0" marR="0" marT="8064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spcBef>
                          <a:spcPts val="635"/>
                        </a:spcBef>
                      </a:pPr>
                      <a:endParaRPr sz="1200" dirty="0">
                        <a:latin typeface="Times New Roman"/>
                        <a:cs typeface="Times New Roman"/>
                      </a:endParaRPr>
                    </a:p>
                    <a:p>
                      <a:pPr algn="ctr">
                        <a:lnSpc>
                          <a:spcPct val="100000"/>
                        </a:lnSpc>
                      </a:pPr>
                      <a:r>
                        <a:rPr sz="1200" b="1" spc="-10" dirty="0">
                          <a:latin typeface="Arial"/>
                          <a:cs typeface="Arial"/>
                        </a:rPr>
                        <a:t>Categoría</a:t>
                      </a:r>
                      <a:endParaRPr sz="1200" dirty="0">
                        <a:latin typeface="Arial"/>
                        <a:cs typeface="Arial"/>
                      </a:endParaRPr>
                    </a:p>
                  </a:txBody>
                  <a:tcPr marL="0" marR="0" marT="8064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186055" indent="-27305">
                        <a:lnSpc>
                          <a:spcPct val="100000"/>
                        </a:lnSpc>
                        <a:spcBef>
                          <a:spcPts val="260"/>
                        </a:spcBef>
                      </a:pPr>
                      <a:r>
                        <a:rPr sz="1200" b="1" spc="-155" dirty="0">
                          <a:latin typeface="Arial"/>
                          <a:cs typeface="Arial"/>
                        </a:rPr>
                        <a:t>¿Con</a:t>
                      </a:r>
                      <a:r>
                        <a:rPr sz="1200" b="1" spc="-55" dirty="0">
                          <a:latin typeface="Arial"/>
                          <a:cs typeface="Arial"/>
                        </a:rPr>
                        <a:t> </a:t>
                      </a:r>
                      <a:r>
                        <a:rPr sz="1200" b="1" spc="-90" dirty="0">
                          <a:latin typeface="Arial"/>
                          <a:cs typeface="Arial"/>
                        </a:rPr>
                        <a:t>qué</a:t>
                      </a:r>
                      <a:r>
                        <a:rPr sz="1200" b="1" spc="-55" dirty="0">
                          <a:latin typeface="Arial"/>
                          <a:cs typeface="Arial"/>
                        </a:rPr>
                        <a:t> </a:t>
                      </a:r>
                      <a:r>
                        <a:rPr sz="1200" b="1" spc="-10" dirty="0">
                          <a:latin typeface="Arial"/>
                          <a:cs typeface="Arial"/>
                        </a:rPr>
                        <a:t>frecuencia</a:t>
                      </a:r>
                      <a:endParaRPr sz="1200">
                        <a:latin typeface="Arial"/>
                        <a:cs typeface="Arial"/>
                      </a:endParaRPr>
                    </a:p>
                    <a:p>
                      <a:pPr marL="422909" marR="179705" indent="-236854">
                        <a:lnSpc>
                          <a:spcPct val="120000"/>
                        </a:lnSpc>
                        <a:spcBef>
                          <a:spcPts val="25"/>
                        </a:spcBef>
                      </a:pPr>
                      <a:r>
                        <a:rPr sz="1200" b="1" spc="-105" dirty="0">
                          <a:latin typeface="Arial"/>
                          <a:cs typeface="Arial"/>
                        </a:rPr>
                        <a:t>alumnos</a:t>
                      </a:r>
                      <a:r>
                        <a:rPr sz="1200" b="1" spc="-55" dirty="0">
                          <a:latin typeface="Arial"/>
                          <a:cs typeface="Arial"/>
                        </a:rPr>
                        <a:t> </a:t>
                      </a:r>
                      <a:r>
                        <a:rPr sz="1200" b="1" spc="-105" dirty="0">
                          <a:latin typeface="Arial"/>
                          <a:cs typeface="Arial"/>
                        </a:rPr>
                        <a:t>o</a:t>
                      </a:r>
                      <a:r>
                        <a:rPr sz="1200" b="1" spc="-50" dirty="0">
                          <a:latin typeface="Arial"/>
                          <a:cs typeface="Arial"/>
                        </a:rPr>
                        <a:t> </a:t>
                      </a:r>
                      <a:r>
                        <a:rPr sz="1200" b="1" spc="-95" dirty="0">
                          <a:latin typeface="Arial"/>
                          <a:cs typeface="Arial"/>
                        </a:rPr>
                        <a:t>alumnas </a:t>
                      </a:r>
                      <a:r>
                        <a:rPr sz="1200" b="1" spc="-105" dirty="0">
                          <a:latin typeface="Arial"/>
                          <a:cs typeface="Arial"/>
                        </a:rPr>
                        <a:t>hacen</a:t>
                      </a:r>
                      <a:r>
                        <a:rPr sz="1200" b="1" spc="-40" dirty="0">
                          <a:latin typeface="Arial"/>
                          <a:cs typeface="Arial"/>
                        </a:rPr>
                        <a:t> </a:t>
                      </a:r>
                      <a:r>
                        <a:rPr sz="1200" b="1" spc="-20" dirty="0">
                          <a:latin typeface="Arial"/>
                          <a:cs typeface="Arial"/>
                        </a:rPr>
                        <a:t>esto?</a:t>
                      </a:r>
                      <a:endParaRPr sz="1200">
                        <a:latin typeface="Arial"/>
                        <a:cs typeface="Arial"/>
                      </a:endParaRPr>
                    </a:p>
                  </a:txBody>
                  <a:tcPr marL="0" marR="0" marT="3302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451484" marR="128905" indent="-314960">
                        <a:lnSpc>
                          <a:spcPct val="120000"/>
                        </a:lnSpc>
                        <a:spcBef>
                          <a:spcPts val="865"/>
                        </a:spcBef>
                      </a:pPr>
                      <a:r>
                        <a:rPr sz="1200" b="1" spc="-125" dirty="0">
                          <a:latin typeface="Arial"/>
                          <a:cs typeface="Arial"/>
                        </a:rPr>
                        <a:t>¿Cuántos</a:t>
                      </a:r>
                      <a:r>
                        <a:rPr sz="1200" b="1" spc="-15" dirty="0">
                          <a:latin typeface="Arial"/>
                          <a:cs typeface="Arial"/>
                        </a:rPr>
                        <a:t> </a:t>
                      </a:r>
                      <a:r>
                        <a:rPr sz="1200" b="1" spc="-90" dirty="0">
                          <a:latin typeface="Arial"/>
                          <a:cs typeface="Arial"/>
                        </a:rPr>
                        <a:t>estudiantes</a:t>
                      </a:r>
                      <a:r>
                        <a:rPr sz="1200" b="1" spc="-15" dirty="0">
                          <a:latin typeface="Arial"/>
                          <a:cs typeface="Arial"/>
                        </a:rPr>
                        <a:t> </a:t>
                      </a:r>
                      <a:r>
                        <a:rPr sz="1200" b="1" spc="-70" dirty="0">
                          <a:latin typeface="Arial"/>
                          <a:cs typeface="Arial"/>
                        </a:rPr>
                        <a:t>están </a:t>
                      </a:r>
                      <a:r>
                        <a:rPr sz="1200" b="1" spc="-50" dirty="0">
                          <a:latin typeface="Arial"/>
                          <a:cs typeface="Arial"/>
                        </a:rPr>
                        <a:t>involucrados(as)?</a:t>
                      </a:r>
                      <a:endParaRPr sz="1200">
                        <a:latin typeface="Arial"/>
                        <a:cs typeface="Arial"/>
                      </a:endParaRPr>
                    </a:p>
                  </a:txBody>
                  <a:tcPr marL="0" marR="0" marT="10985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spcBef>
                          <a:spcPts val="635"/>
                        </a:spcBef>
                      </a:pPr>
                      <a:endParaRPr sz="1200">
                        <a:latin typeface="Times New Roman"/>
                        <a:cs typeface="Times New Roman"/>
                      </a:endParaRPr>
                    </a:p>
                    <a:p>
                      <a:pPr marL="154940">
                        <a:lnSpc>
                          <a:spcPct val="100000"/>
                        </a:lnSpc>
                      </a:pPr>
                      <a:r>
                        <a:rPr sz="1200" b="1" spc="-175" dirty="0">
                          <a:latin typeface="Arial"/>
                          <a:cs typeface="Arial"/>
                        </a:rPr>
                        <a:t>¿Las</a:t>
                      </a:r>
                      <a:r>
                        <a:rPr sz="1200" b="1" spc="-40" dirty="0">
                          <a:latin typeface="Arial"/>
                          <a:cs typeface="Arial"/>
                        </a:rPr>
                        <a:t> </a:t>
                      </a:r>
                      <a:r>
                        <a:rPr sz="1200" b="1" spc="-100" dirty="0">
                          <a:latin typeface="Arial"/>
                          <a:cs typeface="Arial"/>
                        </a:rPr>
                        <a:t>contribuciones</a:t>
                      </a:r>
                      <a:r>
                        <a:rPr sz="1200" b="1" spc="-35" dirty="0">
                          <a:latin typeface="Arial"/>
                          <a:cs typeface="Arial"/>
                        </a:rPr>
                        <a:t> </a:t>
                      </a:r>
                      <a:r>
                        <a:rPr sz="1200" b="1" spc="-130" dirty="0">
                          <a:latin typeface="Arial"/>
                          <a:cs typeface="Arial"/>
                        </a:rPr>
                        <a:t>son</a:t>
                      </a:r>
                      <a:r>
                        <a:rPr sz="1200" b="1" spc="-35" dirty="0">
                          <a:latin typeface="Arial"/>
                          <a:cs typeface="Arial"/>
                        </a:rPr>
                        <a:t> </a:t>
                      </a:r>
                      <a:r>
                        <a:rPr sz="1200" b="1" spc="-100" dirty="0">
                          <a:latin typeface="Arial"/>
                          <a:cs typeface="Arial"/>
                        </a:rPr>
                        <a:t>cortas</a:t>
                      </a:r>
                      <a:r>
                        <a:rPr sz="1200" b="1" spc="-35" dirty="0">
                          <a:latin typeface="Arial"/>
                          <a:cs typeface="Arial"/>
                        </a:rPr>
                        <a:t> </a:t>
                      </a:r>
                      <a:r>
                        <a:rPr sz="1200" b="1" spc="-105" dirty="0">
                          <a:latin typeface="Arial"/>
                          <a:cs typeface="Arial"/>
                        </a:rPr>
                        <a:t>o</a:t>
                      </a:r>
                      <a:r>
                        <a:rPr sz="1200" b="1" spc="-35" dirty="0">
                          <a:latin typeface="Arial"/>
                          <a:cs typeface="Arial"/>
                        </a:rPr>
                        <a:t> </a:t>
                      </a:r>
                      <a:r>
                        <a:rPr sz="1200" b="1" spc="-10" dirty="0">
                          <a:latin typeface="Arial"/>
                          <a:cs typeface="Arial"/>
                        </a:rPr>
                        <a:t>largas?</a:t>
                      </a:r>
                      <a:endParaRPr sz="1200">
                        <a:latin typeface="Arial"/>
                        <a:cs typeface="Arial"/>
                      </a:endParaRPr>
                    </a:p>
                  </a:txBody>
                  <a:tcPr marL="0" marR="0" marT="8064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0"/>
                  </a:ext>
                </a:extLst>
              </a:tr>
              <a:tr h="411480">
                <a:tc>
                  <a:txBody>
                    <a:bodyPr/>
                    <a:lstStyle/>
                    <a:p>
                      <a:pPr marL="36195">
                        <a:lnSpc>
                          <a:spcPct val="100000"/>
                        </a:lnSpc>
                        <a:spcBef>
                          <a:spcPts val="405"/>
                        </a:spcBef>
                      </a:pPr>
                      <a:r>
                        <a:rPr sz="1200" spc="-25" dirty="0">
                          <a:latin typeface="Arial"/>
                          <a:cs typeface="Arial"/>
                        </a:rPr>
                        <a:t>1)</a:t>
                      </a:r>
                      <a:endParaRPr sz="1200">
                        <a:latin typeface="Arial"/>
                        <a:cs typeface="Arial"/>
                      </a:endParaRPr>
                    </a:p>
                  </a:txBody>
                  <a:tcPr marL="0" marR="0" marT="514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405"/>
                        </a:spcBef>
                      </a:pPr>
                      <a:r>
                        <a:rPr sz="1200" spc="-50" dirty="0">
                          <a:latin typeface="Arial"/>
                          <a:cs typeface="Arial"/>
                        </a:rPr>
                        <a:t>D</a:t>
                      </a:r>
                      <a:endParaRPr sz="1200">
                        <a:latin typeface="Arial"/>
                        <a:cs typeface="Arial"/>
                      </a:endParaRPr>
                    </a:p>
                  </a:txBody>
                  <a:tcPr marL="0" marR="0" marT="514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410845">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405"/>
                        </a:spcBef>
                      </a:pPr>
                      <a:r>
                        <a:rPr sz="1200" spc="-50" dirty="0">
                          <a:latin typeface="Arial"/>
                          <a:cs typeface="Arial"/>
                        </a:rPr>
                        <a:t>R</a:t>
                      </a:r>
                      <a:endParaRPr sz="1200">
                        <a:latin typeface="Arial"/>
                        <a:cs typeface="Arial"/>
                      </a:endParaRPr>
                    </a:p>
                  </a:txBody>
                  <a:tcPr marL="0" marR="0" marT="514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411480">
                <a:tc>
                  <a:txBody>
                    <a:bodyPr/>
                    <a:lstStyle/>
                    <a:p>
                      <a:pPr marL="36195">
                        <a:lnSpc>
                          <a:spcPct val="100000"/>
                        </a:lnSpc>
                        <a:spcBef>
                          <a:spcPts val="405"/>
                        </a:spcBef>
                      </a:pPr>
                      <a:r>
                        <a:rPr sz="1200" spc="-25" dirty="0">
                          <a:latin typeface="Arial"/>
                          <a:cs typeface="Arial"/>
                        </a:rPr>
                        <a:t>2)</a:t>
                      </a:r>
                      <a:endParaRPr sz="1200">
                        <a:latin typeface="Arial"/>
                        <a:cs typeface="Arial"/>
                      </a:endParaRPr>
                    </a:p>
                  </a:txBody>
                  <a:tcPr marL="0" marR="0" marT="514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405"/>
                        </a:spcBef>
                      </a:pPr>
                      <a:r>
                        <a:rPr sz="1200" spc="-50" dirty="0">
                          <a:latin typeface="Arial"/>
                          <a:cs typeface="Arial"/>
                        </a:rPr>
                        <a:t>D</a:t>
                      </a:r>
                      <a:endParaRPr sz="1200">
                        <a:latin typeface="Arial"/>
                        <a:cs typeface="Arial"/>
                      </a:endParaRPr>
                    </a:p>
                  </a:txBody>
                  <a:tcPr marL="0" marR="0" marT="514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r h="411480">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405"/>
                        </a:spcBef>
                      </a:pPr>
                      <a:r>
                        <a:rPr sz="1200" spc="-50" dirty="0">
                          <a:latin typeface="Arial"/>
                          <a:cs typeface="Arial"/>
                        </a:rPr>
                        <a:t>R</a:t>
                      </a:r>
                      <a:endParaRPr sz="1200">
                        <a:latin typeface="Arial"/>
                        <a:cs typeface="Arial"/>
                      </a:endParaRPr>
                    </a:p>
                  </a:txBody>
                  <a:tcPr marL="0" marR="0" marT="514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4"/>
                  </a:ext>
                </a:extLst>
              </a:tr>
            </a:tbl>
          </a:graphicData>
        </a:graphic>
      </p:graphicFrame>
      <p:sp>
        <p:nvSpPr>
          <p:cNvPr id="3" name="object 3"/>
          <p:cNvSpPr txBox="1"/>
          <p:nvPr/>
        </p:nvSpPr>
        <p:spPr>
          <a:xfrm>
            <a:off x="409583" y="292108"/>
            <a:ext cx="4655820" cy="3510576"/>
          </a:xfrm>
          <a:prstGeom prst="rect">
            <a:avLst/>
          </a:prstGeom>
          <a:ln w="31750">
            <a:solidFill>
              <a:srgbClr val="2791A6"/>
            </a:solidFill>
          </a:ln>
        </p:spPr>
        <p:txBody>
          <a:bodyPr vert="horz" wrap="square" lIns="0" tIns="91440" rIns="0" bIns="0" rtlCol="0">
            <a:spAutoFit/>
          </a:bodyPr>
          <a:lstStyle/>
          <a:p>
            <a:pPr marL="99060">
              <a:lnSpc>
                <a:spcPct val="100000"/>
              </a:lnSpc>
              <a:spcBef>
                <a:spcPts val="720"/>
              </a:spcBef>
            </a:pPr>
            <a:r>
              <a:rPr sz="1200" b="1" spc="-130" dirty="0">
                <a:latin typeface="Arial"/>
                <a:cs typeface="Arial"/>
              </a:rPr>
              <a:t>2E:</a:t>
            </a:r>
            <a:r>
              <a:rPr sz="1200" b="1" spc="-45" dirty="0">
                <a:latin typeface="Arial"/>
                <a:cs typeface="Arial"/>
              </a:rPr>
              <a:t> </a:t>
            </a:r>
            <a:r>
              <a:rPr lang="es-MX" sz="1200" b="1" spc="-114" dirty="0">
                <a:latin typeface="Arial"/>
                <a:cs typeface="Arial"/>
              </a:rPr>
              <a:t>escala de valoración de la participación de toda la clase</a:t>
            </a:r>
          </a:p>
          <a:p>
            <a:pPr marL="99060">
              <a:lnSpc>
                <a:spcPct val="100000"/>
              </a:lnSpc>
              <a:spcBef>
                <a:spcPts val="720"/>
              </a:spcBef>
            </a:pPr>
            <a:r>
              <a:rPr sz="1200" spc="-95" dirty="0">
                <a:latin typeface="Arial"/>
                <a:cs typeface="Arial"/>
              </a:rPr>
              <a:t>Esta</a:t>
            </a:r>
            <a:r>
              <a:rPr sz="1200" spc="-50" dirty="0">
                <a:latin typeface="Arial"/>
                <a:cs typeface="Arial"/>
              </a:rPr>
              <a:t> </a:t>
            </a:r>
            <a:r>
              <a:rPr sz="1200" spc="-85" dirty="0">
                <a:latin typeface="Arial"/>
                <a:cs typeface="Arial"/>
              </a:rPr>
              <a:t>escala</a:t>
            </a:r>
            <a:r>
              <a:rPr sz="1200" spc="-45" dirty="0">
                <a:latin typeface="Arial"/>
                <a:cs typeface="Arial"/>
              </a:rPr>
              <a:t> </a:t>
            </a:r>
            <a:r>
              <a:rPr sz="1200" spc="-50" dirty="0">
                <a:latin typeface="Arial"/>
                <a:cs typeface="Arial"/>
              </a:rPr>
              <a:t>de</a:t>
            </a:r>
            <a:r>
              <a:rPr sz="1200" spc="-45" dirty="0">
                <a:latin typeface="Arial"/>
                <a:cs typeface="Arial"/>
              </a:rPr>
              <a:t> calificación </a:t>
            </a:r>
            <a:r>
              <a:rPr sz="1200" spc="-50" dirty="0">
                <a:latin typeface="Arial"/>
                <a:cs typeface="Arial"/>
              </a:rPr>
              <a:t>de </a:t>
            </a:r>
            <a:r>
              <a:rPr sz="1200" spc="-30" dirty="0">
                <a:latin typeface="Arial"/>
                <a:cs typeface="Arial"/>
              </a:rPr>
              <a:t>toda</a:t>
            </a:r>
            <a:r>
              <a:rPr sz="1200" spc="-45" dirty="0">
                <a:latin typeface="Arial"/>
                <a:cs typeface="Arial"/>
              </a:rPr>
              <a:t> </a:t>
            </a:r>
            <a:r>
              <a:rPr sz="1200" spc="-50" dirty="0">
                <a:latin typeface="Arial"/>
                <a:cs typeface="Arial"/>
              </a:rPr>
              <a:t>la</a:t>
            </a:r>
            <a:r>
              <a:rPr sz="1200" spc="-45" dirty="0">
                <a:latin typeface="Arial"/>
                <a:cs typeface="Arial"/>
              </a:rPr>
              <a:t> </a:t>
            </a:r>
            <a:r>
              <a:rPr sz="1200" spc="-80" dirty="0">
                <a:latin typeface="Arial"/>
                <a:cs typeface="Arial"/>
              </a:rPr>
              <a:t>clase</a:t>
            </a:r>
            <a:r>
              <a:rPr sz="1200" spc="-45" dirty="0">
                <a:latin typeface="Arial"/>
                <a:cs typeface="Arial"/>
              </a:rPr>
              <a:t> </a:t>
            </a:r>
            <a:r>
              <a:rPr sz="1200" spc="-55" dirty="0">
                <a:latin typeface="Arial"/>
                <a:cs typeface="Arial"/>
              </a:rPr>
              <a:t>amplía</a:t>
            </a:r>
            <a:r>
              <a:rPr sz="1200" spc="-50" dirty="0">
                <a:latin typeface="Arial"/>
                <a:cs typeface="Arial"/>
              </a:rPr>
              <a:t> la</a:t>
            </a:r>
            <a:r>
              <a:rPr sz="1200" spc="-45" dirty="0">
                <a:latin typeface="Arial"/>
                <a:cs typeface="Arial"/>
              </a:rPr>
              <a:t> </a:t>
            </a:r>
            <a:r>
              <a:rPr sz="1200" spc="-85" dirty="0">
                <a:latin typeface="Arial"/>
                <a:cs typeface="Arial"/>
              </a:rPr>
              <a:t>escala</a:t>
            </a:r>
            <a:r>
              <a:rPr sz="1200" spc="-45" dirty="0">
                <a:latin typeface="Arial"/>
                <a:cs typeface="Arial"/>
              </a:rPr>
              <a:t> </a:t>
            </a:r>
            <a:r>
              <a:rPr sz="1200" spc="-100" dirty="0">
                <a:latin typeface="Arial"/>
                <a:cs typeface="Arial"/>
              </a:rPr>
              <a:t>2D</a:t>
            </a:r>
            <a:r>
              <a:rPr sz="1200" spc="-45" dirty="0">
                <a:latin typeface="Arial"/>
                <a:cs typeface="Arial"/>
              </a:rPr>
              <a:t> </a:t>
            </a:r>
            <a:r>
              <a:rPr sz="1200" spc="-25" dirty="0">
                <a:latin typeface="Arial"/>
                <a:cs typeface="Arial"/>
              </a:rPr>
              <a:t>al </a:t>
            </a:r>
            <a:r>
              <a:rPr sz="1200" spc="-50" dirty="0">
                <a:latin typeface="Arial"/>
                <a:cs typeface="Arial"/>
              </a:rPr>
              <a:t>centrarse</a:t>
            </a:r>
            <a:r>
              <a:rPr sz="1200" spc="-45" dirty="0">
                <a:latin typeface="Arial"/>
                <a:cs typeface="Arial"/>
              </a:rPr>
              <a:t> </a:t>
            </a:r>
            <a:r>
              <a:rPr sz="1200" spc="-50" dirty="0">
                <a:latin typeface="Arial"/>
                <a:cs typeface="Arial"/>
              </a:rPr>
              <a:t>en</a:t>
            </a:r>
            <a:r>
              <a:rPr sz="1200" spc="-45" dirty="0">
                <a:latin typeface="Arial"/>
                <a:cs typeface="Arial"/>
              </a:rPr>
              <a:t> </a:t>
            </a:r>
            <a:r>
              <a:rPr sz="1200" spc="-55" dirty="0">
                <a:latin typeface="Arial"/>
                <a:cs typeface="Arial"/>
              </a:rPr>
              <a:t>los</a:t>
            </a:r>
            <a:r>
              <a:rPr sz="1200" spc="-45" dirty="0">
                <a:latin typeface="Arial"/>
                <a:cs typeface="Arial"/>
              </a:rPr>
              <a:t> </a:t>
            </a:r>
            <a:r>
              <a:rPr sz="1200" spc="-55" dirty="0">
                <a:latin typeface="Arial"/>
                <a:cs typeface="Arial"/>
              </a:rPr>
              <a:t>diálogos</a:t>
            </a:r>
            <a:r>
              <a:rPr sz="1200" spc="-45" dirty="0">
                <a:latin typeface="Arial"/>
                <a:cs typeface="Arial"/>
              </a:rPr>
              <a:t> </a:t>
            </a:r>
            <a:r>
              <a:rPr sz="1200" spc="-50" dirty="0">
                <a:latin typeface="Arial"/>
                <a:cs typeface="Arial"/>
              </a:rPr>
              <a:t>de</a:t>
            </a:r>
            <a:r>
              <a:rPr sz="1200" spc="-45" dirty="0">
                <a:latin typeface="Arial"/>
                <a:cs typeface="Arial"/>
              </a:rPr>
              <a:t> </a:t>
            </a:r>
            <a:r>
              <a:rPr sz="1200" spc="-30" dirty="0">
                <a:latin typeface="Arial"/>
                <a:cs typeface="Arial"/>
              </a:rPr>
              <a:t>toda</a:t>
            </a:r>
            <a:r>
              <a:rPr sz="1200" spc="-40" dirty="0">
                <a:latin typeface="Arial"/>
                <a:cs typeface="Arial"/>
              </a:rPr>
              <a:t> </a:t>
            </a:r>
            <a:r>
              <a:rPr sz="1200" spc="-50" dirty="0">
                <a:latin typeface="Arial"/>
                <a:cs typeface="Arial"/>
              </a:rPr>
              <a:t>la</a:t>
            </a:r>
            <a:r>
              <a:rPr sz="1200" spc="-45" dirty="0">
                <a:latin typeface="Arial"/>
                <a:cs typeface="Arial"/>
              </a:rPr>
              <a:t> </a:t>
            </a:r>
            <a:r>
              <a:rPr sz="1200" spc="-75" dirty="0">
                <a:latin typeface="Arial"/>
                <a:cs typeface="Arial"/>
              </a:rPr>
              <a:t>clase.</a:t>
            </a:r>
            <a:r>
              <a:rPr sz="1200" spc="-45" dirty="0">
                <a:latin typeface="Arial"/>
                <a:cs typeface="Arial"/>
              </a:rPr>
              <a:t> </a:t>
            </a:r>
            <a:r>
              <a:rPr sz="1200" spc="-120" dirty="0">
                <a:latin typeface="Arial"/>
                <a:cs typeface="Arial"/>
              </a:rPr>
              <a:t>Le</a:t>
            </a:r>
            <a:r>
              <a:rPr sz="1200" spc="-45" dirty="0">
                <a:latin typeface="Arial"/>
                <a:cs typeface="Arial"/>
              </a:rPr>
              <a:t> </a:t>
            </a:r>
            <a:r>
              <a:rPr sz="1200" spc="-20" dirty="0">
                <a:latin typeface="Arial"/>
                <a:cs typeface="Arial"/>
              </a:rPr>
              <a:t>permitirá</a:t>
            </a:r>
            <a:r>
              <a:rPr sz="1200" spc="-45" dirty="0">
                <a:latin typeface="Arial"/>
                <a:cs typeface="Arial"/>
              </a:rPr>
              <a:t> </a:t>
            </a:r>
            <a:r>
              <a:rPr sz="1200" spc="-10" dirty="0">
                <a:latin typeface="Arial"/>
                <a:cs typeface="Arial"/>
              </a:rPr>
              <a:t>comprender </a:t>
            </a:r>
            <a:r>
              <a:rPr sz="1200" spc="-30" dirty="0">
                <a:latin typeface="Arial"/>
                <a:cs typeface="Arial"/>
              </a:rPr>
              <a:t>mejor</a:t>
            </a:r>
            <a:r>
              <a:rPr sz="1200" spc="-40" dirty="0">
                <a:latin typeface="Arial"/>
                <a:cs typeface="Arial"/>
              </a:rPr>
              <a:t> </a:t>
            </a:r>
            <a:r>
              <a:rPr sz="1200" spc="-60" dirty="0">
                <a:latin typeface="Arial"/>
                <a:cs typeface="Arial"/>
              </a:rPr>
              <a:t>cómo</a:t>
            </a:r>
            <a:r>
              <a:rPr sz="1200" spc="-35" dirty="0">
                <a:latin typeface="Arial"/>
                <a:cs typeface="Arial"/>
              </a:rPr>
              <a:t> el</a:t>
            </a:r>
            <a:r>
              <a:rPr sz="1200" spc="-40" dirty="0">
                <a:latin typeface="Arial"/>
                <a:cs typeface="Arial"/>
              </a:rPr>
              <a:t> </a:t>
            </a:r>
            <a:r>
              <a:rPr sz="1200" spc="-50" dirty="0">
                <a:latin typeface="Arial"/>
                <a:cs typeface="Arial"/>
              </a:rPr>
              <a:t>alumnado</a:t>
            </a:r>
            <a:r>
              <a:rPr sz="1200" spc="-35" dirty="0">
                <a:latin typeface="Arial"/>
                <a:cs typeface="Arial"/>
              </a:rPr>
              <a:t> participa </a:t>
            </a:r>
            <a:r>
              <a:rPr sz="1200" spc="-50" dirty="0">
                <a:latin typeface="Arial"/>
                <a:cs typeface="Arial"/>
              </a:rPr>
              <a:t>en</a:t>
            </a:r>
            <a:r>
              <a:rPr sz="1200" spc="-40" dirty="0">
                <a:latin typeface="Arial"/>
                <a:cs typeface="Arial"/>
              </a:rPr>
              <a:t> </a:t>
            </a:r>
            <a:r>
              <a:rPr sz="1200" spc="-35" dirty="0">
                <a:latin typeface="Arial"/>
                <a:cs typeface="Arial"/>
              </a:rPr>
              <a:t>el </a:t>
            </a:r>
            <a:r>
              <a:rPr sz="1200" spc="-45" dirty="0">
                <a:latin typeface="Arial"/>
                <a:cs typeface="Arial"/>
              </a:rPr>
              <a:t>diálogo.</a:t>
            </a:r>
            <a:r>
              <a:rPr sz="1200" spc="-40" dirty="0">
                <a:latin typeface="Arial"/>
                <a:cs typeface="Arial"/>
              </a:rPr>
              <a:t> </a:t>
            </a:r>
            <a:r>
              <a:rPr sz="1200" spc="-80" dirty="0">
                <a:latin typeface="Arial"/>
                <a:cs typeface="Arial"/>
              </a:rPr>
              <a:t>Puede</a:t>
            </a:r>
            <a:r>
              <a:rPr sz="1200" spc="-35" dirty="0">
                <a:latin typeface="Arial"/>
                <a:cs typeface="Arial"/>
              </a:rPr>
              <a:t> </a:t>
            </a:r>
            <a:r>
              <a:rPr sz="1200" spc="-50" dirty="0">
                <a:latin typeface="Arial"/>
                <a:cs typeface="Arial"/>
              </a:rPr>
              <a:t>centrarse</a:t>
            </a:r>
            <a:r>
              <a:rPr sz="1200" spc="-35" dirty="0">
                <a:latin typeface="Arial"/>
                <a:cs typeface="Arial"/>
              </a:rPr>
              <a:t> </a:t>
            </a:r>
            <a:r>
              <a:rPr sz="1200" spc="-25" dirty="0">
                <a:latin typeface="Arial"/>
                <a:cs typeface="Arial"/>
              </a:rPr>
              <a:t>en </a:t>
            </a:r>
            <a:r>
              <a:rPr sz="1200" spc="-35" dirty="0">
                <a:latin typeface="Arial"/>
                <a:cs typeface="Arial"/>
              </a:rPr>
              <a:t>diferentes </a:t>
            </a:r>
            <a:r>
              <a:rPr sz="1200" spc="-75" dirty="0">
                <a:latin typeface="Arial"/>
                <a:cs typeface="Arial"/>
              </a:rPr>
              <a:t>aspectos</a:t>
            </a:r>
            <a:r>
              <a:rPr sz="1200" spc="-35" dirty="0">
                <a:latin typeface="Arial"/>
                <a:cs typeface="Arial"/>
              </a:rPr>
              <a:t> </a:t>
            </a:r>
            <a:r>
              <a:rPr sz="1200" spc="-50" dirty="0">
                <a:latin typeface="Arial"/>
                <a:cs typeface="Arial"/>
              </a:rPr>
              <a:t>de</a:t>
            </a:r>
            <a:r>
              <a:rPr sz="1200" spc="-30" dirty="0">
                <a:latin typeface="Arial"/>
                <a:cs typeface="Arial"/>
              </a:rPr>
              <a:t> </a:t>
            </a:r>
            <a:r>
              <a:rPr sz="1200" spc="-50" dirty="0">
                <a:latin typeface="Arial"/>
                <a:cs typeface="Arial"/>
              </a:rPr>
              <a:t>la</a:t>
            </a:r>
            <a:r>
              <a:rPr sz="1200" spc="-35" dirty="0">
                <a:latin typeface="Arial"/>
                <a:cs typeface="Arial"/>
              </a:rPr>
              <a:t> </a:t>
            </a:r>
            <a:r>
              <a:rPr sz="1200" spc="-40" dirty="0">
                <a:latin typeface="Arial"/>
                <a:cs typeface="Arial"/>
              </a:rPr>
              <a:t>participación</a:t>
            </a:r>
            <a:r>
              <a:rPr sz="1200" spc="-35" dirty="0">
                <a:latin typeface="Arial"/>
                <a:cs typeface="Arial"/>
              </a:rPr>
              <a:t> </a:t>
            </a:r>
            <a:r>
              <a:rPr sz="1200" spc="-50" dirty="0">
                <a:latin typeface="Arial"/>
                <a:cs typeface="Arial"/>
              </a:rPr>
              <a:t>de</a:t>
            </a:r>
            <a:r>
              <a:rPr sz="1200" spc="-30" dirty="0">
                <a:latin typeface="Arial"/>
                <a:cs typeface="Arial"/>
              </a:rPr>
              <a:t> </a:t>
            </a:r>
            <a:r>
              <a:rPr sz="1200" spc="-55" dirty="0">
                <a:latin typeface="Arial"/>
                <a:cs typeface="Arial"/>
              </a:rPr>
              <a:t>los</a:t>
            </a:r>
            <a:r>
              <a:rPr sz="1200" spc="-35" dirty="0">
                <a:latin typeface="Arial"/>
                <a:cs typeface="Arial"/>
              </a:rPr>
              <a:t> </a:t>
            </a:r>
            <a:r>
              <a:rPr sz="1200" spc="-60" dirty="0">
                <a:latin typeface="Arial"/>
                <a:cs typeface="Arial"/>
              </a:rPr>
              <a:t>y</a:t>
            </a:r>
            <a:r>
              <a:rPr sz="1200" spc="-35" dirty="0">
                <a:latin typeface="Arial"/>
                <a:cs typeface="Arial"/>
              </a:rPr>
              <a:t> </a:t>
            </a:r>
            <a:r>
              <a:rPr sz="1200" spc="-75" dirty="0">
                <a:latin typeface="Arial"/>
                <a:cs typeface="Arial"/>
              </a:rPr>
              <a:t>las</a:t>
            </a:r>
            <a:r>
              <a:rPr sz="1200" spc="-30" dirty="0">
                <a:latin typeface="Arial"/>
                <a:cs typeface="Arial"/>
              </a:rPr>
              <a:t> </a:t>
            </a:r>
            <a:r>
              <a:rPr sz="1200" spc="-50" dirty="0">
                <a:latin typeface="Arial"/>
                <a:cs typeface="Arial"/>
              </a:rPr>
              <a:t>estudiantes,</a:t>
            </a:r>
            <a:r>
              <a:rPr sz="1200" spc="-35" dirty="0">
                <a:latin typeface="Arial"/>
                <a:cs typeface="Arial"/>
              </a:rPr>
              <a:t> </a:t>
            </a:r>
            <a:r>
              <a:rPr sz="1200" spc="-55" dirty="0">
                <a:latin typeface="Arial"/>
                <a:cs typeface="Arial"/>
              </a:rPr>
              <a:t>como</a:t>
            </a:r>
            <a:r>
              <a:rPr sz="1200" spc="-35" dirty="0">
                <a:latin typeface="Arial"/>
                <a:cs typeface="Arial"/>
              </a:rPr>
              <a:t> </a:t>
            </a:r>
            <a:r>
              <a:rPr sz="1200" spc="-25" dirty="0">
                <a:latin typeface="Arial"/>
                <a:cs typeface="Arial"/>
              </a:rPr>
              <a:t>la </a:t>
            </a:r>
            <a:r>
              <a:rPr sz="1200" spc="-45" dirty="0">
                <a:latin typeface="Arial"/>
                <a:cs typeface="Arial"/>
              </a:rPr>
              <a:t>duración</a:t>
            </a:r>
            <a:r>
              <a:rPr sz="1200" spc="-40" dirty="0">
                <a:latin typeface="Arial"/>
                <a:cs typeface="Arial"/>
              </a:rPr>
              <a:t> </a:t>
            </a:r>
            <a:r>
              <a:rPr sz="1200" spc="-50" dirty="0">
                <a:latin typeface="Arial"/>
                <a:cs typeface="Arial"/>
              </a:rPr>
              <a:t>de</a:t>
            </a:r>
            <a:r>
              <a:rPr sz="1200" spc="-40" dirty="0">
                <a:latin typeface="Arial"/>
                <a:cs typeface="Arial"/>
              </a:rPr>
              <a:t> </a:t>
            </a:r>
            <a:r>
              <a:rPr sz="1200" spc="-75" dirty="0">
                <a:latin typeface="Arial"/>
                <a:cs typeface="Arial"/>
              </a:rPr>
              <a:t>las</a:t>
            </a:r>
            <a:r>
              <a:rPr sz="1200" spc="-40" dirty="0">
                <a:latin typeface="Arial"/>
                <a:cs typeface="Arial"/>
              </a:rPr>
              <a:t> contribuciones </a:t>
            </a:r>
            <a:r>
              <a:rPr sz="1200" spc="-60" dirty="0">
                <a:latin typeface="Arial"/>
                <a:cs typeface="Arial"/>
              </a:rPr>
              <a:t>y</a:t>
            </a:r>
            <a:r>
              <a:rPr sz="1200" spc="-35" dirty="0">
                <a:latin typeface="Arial"/>
                <a:cs typeface="Arial"/>
              </a:rPr>
              <a:t> </a:t>
            </a:r>
            <a:r>
              <a:rPr sz="1200" spc="-50" dirty="0">
                <a:latin typeface="Arial"/>
                <a:cs typeface="Arial"/>
              </a:rPr>
              <a:t>la</a:t>
            </a:r>
            <a:r>
              <a:rPr sz="1200" spc="-40" dirty="0">
                <a:latin typeface="Arial"/>
                <a:cs typeface="Arial"/>
              </a:rPr>
              <a:t> </a:t>
            </a:r>
            <a:r>
              <a:rPr sz="1200" spc="-50" dirty="0">
                <a:latin typeface="Arial"/>
                <a:cs typeface="Arial"/>
              </a:rPr>
              <a:t>frecuencia</a:t>
            </a:r>
            <a:r>
              <a:rPr sz="1200" spc="-40" dirty="0">
                <a:latin typeface="Arial"/>
                <a:cs typeface="Arial"/>
              </a:rPr>
              <a:t> </a:t>
            </a:r>
            <a:r>
              <a:rPr sz="1200" spc="-65" dirty="0">
                <a:latin typeface="Arial"/>
                <a:cs typeface="Arial"/>
              </a:rPr>
              <a:t>con</a:t>
            </a:r>
            <a:r>
              <a:rPr sz="1200" spc="-40" dirty="0">
                <a:latin typeface="Arial"/>
                <a:cs typeface="Arial"/>
              </a:rPr>
              <a:t> </a:t>
            </a:r>
            <a:r>
              <a:rPr sz="1200" spc="-50" dirty="0">
                <a:latin typeface="Arial"/>
                <a:cs typeface="Arial"/>
              </a:rPr>
              <a:t>la</a:t>
            </a:r>
            <a:r>
              <a:rPr sz="1200" spc="-35" dirty="0">
                <a:latin typeface="Arial"/>
                <a:cs typeface="Arial"/>
              </a:rPr>
              <a:t> </a:t>
            </a:r>
            <a:r>
              <a:rPr sz="1200" spc="-45" dirty="0">
                <a:latin typeface="Arial"/>
                <a:cs typeface="Arial"/>
              </a:rPr>
              <a:t>que</a:t>
            </a:r>
            <a:r>
              <a:rPr sz="1200" spc="-40" dirty="0">
                <a:latin typeface="Arial"/>
                <a:cs typeface="Arial"/>
              </a:rPr>
              <a:t> </a:t>
            </a:r>
            <a:r>
              <a:rPr sz="1200" spc="-10" dirty="0">
                <a:latin typeface="Arial"/>
                <a:cs typeface="Arial"/>
              </a:rPr>
              <a:t>participan.</a:t>
            </a:r>
            <a:endParaRPr sz="1200" dirty="0">
              <a:latin typeface="Arial"/>
              <a:cs typeface="Arial"/>
            </a:endParaRPr>
          </a:p>
          <a:p>
            <a:pPr marL="99060">
              <a:lnSpc>
                <a:spcPct val="100000"/>
              </a:lnSpc>
              <a:spcBef>
                <a:spcPts val="285"/>
              </a:spcBef>
            </a:pPr>
            <a:r>
              <a:rPr sz="1200" spc="-80" dirty="0">
                <a:latin typeface="Arial"/>
                <a:cs typeface="Arial"/>
              </a:rPr>
              <a:t>Puede</a:t>
            </a:r>
            <a:r>
              <a:rPr sz="1200" spc="-40" dirty="0">
                <a:latin typeface="Arial"/>
                <a:cs typeface="Arial"/>
              </a:rPr>
              <a:t> </a:t>
            </a:r>
            <a:r>
              <a:rPr sz="1200" spc="-60" dirty="0">
                <a:latin typeface="Arial"/>
                <a:cs typeface="Arial"/>
              </a:rPr>
              <a:t>hacer</a:t>
            </a:r>
            <a:r>
              <a:rPr sz="1200" spc="-40" dirty="0">
                <a:latin typeface="Arial"/>
                <a:cs typeface="Arial"/>
              </a:rPr>
              <a:t> </a:t>
            </a:r>
            <a:r>
              <a:rPr sz="1200" spc="-45" dirty="0">
                <a:latin typeface="Arial"/>
                <a:cs typeface="Arial"/>
              </a:rPr>
              <a:t>esto</a:t>
            </a:r>
            <a:r>
              <a:rPr sz="1200" spc="-40" dirty="0">
                <a:latin typeface="Arial"/>
                <a:cs typeface="Arial"/>
              </a:rPr>
              <a:t> </a:t>
            </a:r>
            <a:r>
              <a:rPr sz="1200" spc="-35" dirty="0">
                <a:latin typeface="Arial"/>
                <a:cs typeface="Arial"/>
              </a:rPr>
              <a:t>durante</a:t>
            </a:r>
            <a:r>
              <a:rPr sz="1200" spc="-40" dirty="0">
                <a:latin typeface="Arial"/>
                <a:cs typeface="Arial"/>
              </a:rPr>
              <a:t> </a:t>
            </a:r>
            <a:r>
              <a:rPr sz="1200" spc="-35" dirty="0">
                <a:latin typeface="Arial"/>
                <a:cs typeface="Arial"/>
              </a:rPr>
              <a:t>diferentes</a:t>
            </a:r>
            <a:r>
              <a:rPr sz="1200" spc="-40" dirty="0">
                <a:latin typeface="Arial"/>
                <a:cs typeface="Arial"/>
              </a:rPr>
              <a:t> </a:t>
            </a:r>
            <a:r>
              <a:rPr sz="1200" spc="-30" dirty="0">
                <a:latin typeface="Arial"/>
                <a:cs typeface="Arial"/>
              </a:rPr>
              <a:t>tipos</a:t>
            </a:r>
            <a:r>
              <a:rPr sz="1200" spc="-40" dirty="0">
                <a:latin typeface="Arial"/>
                <a:cs typeface="Arial"/>
              </a:rPr>
              <a:t> </a:t>
            </a:r>
            <a:r>
              <a:rPr sz="1200" spc="-50" dirty="0">
                <a:latin typeface="Arial"/>
                <a:cs typeface="Arial"/>
              </a:rPr>
              <a:t>de</a:t>
            </a:r>
            <a:r>
              <a:rPr sz="1200" spc="-40" dirty="0">
                <a:latin typeface="Arial"/>
                <a:cs typeface="Arial"/>
              </a:rPr>
              <a:t> </a:t>
            </a:r>
            <a:r>
              <a:rPr sz="1200" spc="-55" dirty="0">
                <a:latin typeface="Arial"/>
                <a:cs typeface="Arial"/>
              </a:rPr>
              <a:t>actividades</a:t>
            </a:r>
            <a:r>
              <a:rPr sz="1200" spc="-40" dirty="0">
                <a:latin typeface="Arial"/>
                <a:cs typeface="Arial"/>
              </a:rPr>
              <a:t> </a:t>
            </a:r>
            <a:r>
              <a:rPr sz="1200" spc="-50" dirty="0">
                <a:latin typeface="Arial"/>
                <a:cs typeface="Arial"/>
              </a:rPr>
              <a:t>de</a:t>
            </a:r>
            <a:r>
              <a:rPr sz="1200" spc="-40" dirty="0">
                <a:latin typeface="Arial"/>
                <a:cs typeface="Arial"/>
              </a:rPr>
              <a:t> </a:t>
            </a:r>
            <a:r>
              <a:rPr sz="1200" spc="-30" dirty="0">
                <a:latin typeface="Arial"/>
                <a:cs typeface="Arial"/>
              </a:rPr>
              <a:t>toda</a:t>
            </a:r>
            <a:r>
              <a:rPr sz="1200" spc="-40" dirty="0">
                <a:latin typeface="Arial"/>
                <a:cs typeface="Arial"/>
              </a:rPr>
              <a:t> </a:t>
            </a:r>
            <a:r>
              <a:rPr sz="1200" spc="-25" dirty="0">
                <a:latin typeface="Arial"/>
                <a:cs typeface="Arial"/>
              </a:rPr>
              <a:t>la</a:t>
            </a:r>
            <a:endParaRPr sz="1200" dirty="0">
              <a:latin typeface="Arial"/>
              <a:cs typeface="Arial"/>
            </a:endParaRPr>
          </a:p>
          <a:p>
            <a:pPr marL="99060" marR="219710">
              <a:lnSpc>
                <a:spcPct val="120000"/>
              </a:lnSpc>
              <a:spcBef>
                <a:spcPts val="25"/>
              </a:spcBef>
            </a:pPr>
            <a:r>
              <a:rPr sz="1200" spc="-80" dirty="0">
                <a:latin typeface="Arial"/>
                <a:cs typeface="Arial"/>
              </a:rPr>
              <a:t>clase</a:t>
            </a:r>
            <a:r>
              <a:rPr sz="1200" spc="-50" dirty="0">
                <a:latin typeface="Arial"/>
                <a:cs typeface="Arial"/>
              </a:rPr>
              <a:t> </a:t>
            </a:r>
            <a:r>
              <a:rPr sz="1200" spc="-55" dirty="0">
                <a:latin typeface="Arial"/>
                <a:cs typeface="Arial"/>
              </a:rPr>
              <a:t>para</a:t>
            </a:r>
            <a:r>
              <a:rPr sz="1200" spc="-45" dirty="0">
                <a:latin typeface="Arial"/>
                <a:cs typeface="Arial"/>
              </a:rPr>
              <a:t> </a:t>
            </a:r>
            <a:r>
              <a:rPr sz="1200" spc="-30" dirty="0">
                <a:latin typeface="Arial"/>
                <a:cs typeface="Arial"/>
              </a:rPr>
              <a:t>construir</a:t>
            </a:r>
            <a:r>
              <a:rPr sz="1200" spc="-45" dirty="0">
                <a:latin typeface="Arial"/>
                <a:cs typeface="Arial"/>
              </a:rPr>
              <a:t> </a:t>
            </a:r>
            <a:r>
              <a:rPr sz="1200" spc="-55" dirty="0">
                <a:latin typeface="Arial"/>
                <a:cs typeface="Arial"/>
              </a:rPr>
              <a:t>una</a:t>
            </a:r>
            <a:r>
              <a:rPr sz="1200" spc="-45" dirty="0">
                <a:latin typeface="Arial"/>
                <a:cs typeface="Arial"/>
              </a:rPr>
              <a:t> </a:t>
            </a:r>
            <a:r>
              <a:rPr sz="1200" spc="-60" dirty="0">
                <a:latin typeface="Arial"/>
                <a:cs typeface="Arial"/>
              </a:rPr>
              <a:t>imagen</a:t>
            </a:r>
            <a:r>
              <a:rPr sz="1200" spc="-50" dirty="0">
                <a:latin typeface="Arial"/>
                <a:cs typeface="Arial"/>
              </a:rPr>
              <a:t> </a:t>
            </a:r>
            <a:r>
              <a:rPr sz="1200" spc="-95" dirty="0">
                <a:latin typeface="Arial"/>
                <a:cs typeface="Arial"/>
              </a:rPr>
              <a:t>más</a:t>
            </a:r>
            <a:r>
              <a:rPr sz="1200" spc="-45" dirty="0">
                <a:latin typeface="Arial"/>
                <a:cs typeface="Arial"/>
              </a:rPr>
              <a:t> amplia </a:t>
            </a:r>
            <a:r>
              <a:rPr sz="1200" spc="-30" dirty="0">
                <a:latin typeface="Arial"/>
                <a:cs typeface="Arial"/>
              </a:rPr>
              <a:t>del</a:t>
            </a:r>
            <a:r>
              <a:rPr sz="1200" spc="-45" dirty="0">
                <a:latin typeface="Arial"/>
                <a:cs typeface="Arial"/>
              </a:rPr>
              <a:t> diálogo</a:t>
            </a:r>
            <a:r>
              <a:rPr sz="1200" spc="-50" dirty="0">
                <a:latin typeface="Arial"/>
                <a:cs typeface="Arial"/>
              </a:rPr>
              <a:t> en</a:t>
            </a:r>
            <a:r>
              <a:rPr sz="1200" spc="-45" dirty="0">
                <a:latin typeface="Arial"/>
                <a:cs typeface="Arial"/>
              </a:rPr>
              <a:t> </a:t>
            </a:r>
            <a:r>
              <a:rPr sz="1200" spc="-90" dirty="0">
                <a:latin typeface="Arial"/>
                <a:cs typeface="Arial"/>
              </a:rPr>
              <a:t>su</a:t>
            </a:r>
            <a:r>
              <a:rPr sz="1200" spc="-45" dirty="0">
                <a:latin typeface="Arial"/>
                <a:cs typeface="Arial"/>
              </a:rPr>
              <a:t> </a:t>
            </a:r>
            <a:r>
              <a:rPr sz="1200" spc="-10" dirty="0">
                <a:latin typeface="Arial"/>
                <a:cs typeface="Arial"/>
              </a:rPr>
              <a:t>entorno </a:t>
            </a:r>
            <a:r>
              <a:rPr sz="1200" spc="-50" dirty="0">
                <a:latin typeface="Arial"/>
                <a:cs typeface="Arial"/>
              </a:rPr>
              <a:t>de</a:t>
            </a:r>
            <a:r>
              <a:rPr sz="1200" spc="-65" dirty="0">
                <a:latin typeface="Arial"/>
                <a:cs typeface="Arial"/>
              </a:rPr>
              <a:t> </a:t>
            </a:r>
            <a:r>
              <a:rPr sz="1200" spc="-10" dirty="0">
                <a:latin typeface="Arial"/>
                <a:cs typeface="Arial"/>
              </a:rPr>
              <a:t>aprendizaje.</a:t>
            </a:r>
            <a:endParaRPr sz="1200" dirty="0">
              <a:latin typeface="Arial"/>
              <a:cs typeface="Arial"/>
            </a:endParaRPr>
          </a:p>
          <a:p>
            <a:pPr marL="99060">
              <a:lnSpc>
                <a:spcPct val="100000"/>
              </a:lnSpc>
              <a:spcBef>
                <a:spcPts val="915"/>
              </a:spcBef>
            </a:pPr>
            <a:r>
              <a:rPr sz="1200" b="1" spc="-95" dirty="0">
                <a:latin typeface="Arial"/>
                <a:cs typeface="Arial"/>
              </a:rPr>
              <a:t>Notas</a:t>
            </a:r>
            <a:r>
              <a:rPr sz="1200" b="1" spc="-50" dirty="0">
                <a:latin typeface="Arial"/>
                <a:cs typeface="Arial"/>
              </a:rPr>
              <a:t> </a:t>
            </a:r>
            <a:r>
              <a:rPr sz="1200" b="1" spc="-85" dirty="0">
                <a:latin typeface="Arial"/>
                <a:cs typeface="Arial"/>
              </a:rPr>
              <a:t>de</a:t>
            </a:r>
            <a:r>
              <a:rPr sz="1200" b="1" spc="-50" dirty="0">
                <a:latin typeface="Arial"/>
                <a:cs typeface="Arial"/>
              </a:rPr>
              <a:t> </a:t>
            </a:r>
            <a:r>
              <a:rPr sz="1200" b="1" spc="-10" dirty="0">
                <a:latin typeface="Arial"/>
                <a:cs typeface="Arial"/>
              </a:rPr>
              <a:t>orientación:</a:t>
            </a:r>
            <a:endParaRPr sz="1200" dirty="0">
              <a:latin typeface="Arial"/>
              <a:cs typeface="Arial"/>
            </a:endParaRPr>
          </a:p>
          <a:p>
            <a:pPr marL="99060" marR="702310" indent="110489">
              <a:lnSpc>
                <a:spcPct val="121700"/>
              </a:lnSpc>
              <a:spcBef>
                <a:spcPts val="575"/>
              </a:spcBef>
              <a:buChar char="•"/>
              <a:tabLst>
                <a:tab pos="209550" algn="l"/>
              </a:tabLst>
            </a:pPr>
            <a:r>
              <a:rPr sz="1200" spc="-55" dirty="0">
                <a:latin typeface="Arial"/>
                <a:cs typeface="Arial"/>
              </a:rPr>
              <a:t>Elija</a:t>
            </a:r>
            <a:r>
              <a:rPr sz="1200" spc="-50" dirty="0">
                <a:latin typeface="Arial"/>
                <a:cs typeface="Arial"/>
              </a:rPr>
              <a:t> </a:t>
            </a:r>
            <a:r>
              <a:rPr sz="1200" spc="-55" dirty="0">
                <a:latin typeface="Arial"/>
                <a:cs typeface="Arial"/>
              </a:rPr>
              <a:t>una</a:t>
            </a:r>
            <a:r>
              <a:rPr sz="1200" spc="-50" dirty="0">
                <a:latin typeface="Arial"/>
                <a:cs typeface="Arial"/>
              </a:rPr>
              <a:t> </a:t>
            </a:r>
            <a:r>
              <a:rPr sz="1200" spc="-40" dirty="0">
                <a:latin typeface="Arial"/>
                <a:cs typeface="Arial"/>
              </a:rPr>
              <a:t>o</a:t>
            </a:r>
            <a:r>
              <a:rPr sz="1200" spc="-50" dirty="0">
                <a:latin typeface="Arial"/>
                <a:cs typeface="Arial"/>
              </a:rPr>
              <a:t> </a:t>
            </a:r>
            <a:r>
              <a:rPr sz="1200" spc="-70" dirty="0">
                <a:latin typeface="Arial"/>
                <a:cs typeface="Arial"/>
              </a:rPr>
              <a:t>dos</a:t>
            </a:r>
            <a:r>
              <a:rPr sz="1200" spc="-50" dirty="0">
                <a:latin typeface="Arial"/>
                <a:cs typeface="Arial"/>
              </a:rPr>
              <a:t> </a:t>
            </a:r>
            <a:r>
              <a:rPr sz="1200" spc="-65" dirty="0">
                <a:latin typeface="Arial"/>
                <a:cs typeface="Arial"/>
              </a:rPr>
              <a:t>categorías</a:t>
            </a:r>
            <a:r>
              <a:rPr sz="1200" spc="-50" dirty="0">
                <a:latin typeface="Arial"/>
                <a:cs typeface="Arial"/>
              </a:rPr>
              <a:t> en </a:t>
            </a:r>
            <a:r>
              <a:rPr sz="1200" spc="-75" dirty="0">
                <a:latin typeface="Arial"/>
                <a:cs typeface="Arial"/>
              </a:rPr>
              <a:t>las</a:t>
            </a:r>
            <a:r>
              <a:rPr sz="1200" spc="-50" dirty="0">
                <a:latin typeface="Arial"/>
                <a:cs typeface="Arial"/>
              </a:rPr>
              <a:t> </a:t>
            </a:r>
            <a:r>
              <a:rPr sz="1200" spc="-45" dirty="0">
                <a:latin typeface="Arial"/>
                <a:cs typeface="Arial"/>
              </a:rPr>
              <a:t>que</a:t>
            </a:r>
            <a:r>
              <a:rPr sz="1200" spc="-50" dirty="0">
                <a:latin typeface="Arial"/>
                <a:cs typeface="Arial"/>
              </a:rPr>
              <a:t> </a:t>
            </a:r>
            <a:r>
              <a:rPr sz="1200" spc="-75" dirty="0">
                <a:latin typeface="Arial"/>
                <a:cs typeface="Arial"/>
              </a:rPr>
              <a:t>desee</a:t>
            </a:r>
            <a:r>
              <a:rPr sz="1200" spc="-50" dirty="0">
                <a:latin typeface="Arial"/>
                <a:cs typeface="Arial"/>
              </a:rPr>
              <a:t> centrarse </a:t>
            </a:r>
            <a:r>
              <a:rPr sz="1200" spc="-55" dirty="0">
                <a:latin typeface="Arial"/>
                <a:cs typeface="Arial"/>
              </a:rPr>
              <a:t>para</a:t>
            </a:r>
            <a:r>
              <a:rPr sz="1200" spc="-50" dirty="0">
                <a:latin typeface="Arial"/>
                <a:cs typeface="Arial"/>
              </a:rPr>
              <a:t> </a:t>
            </a:r>
            <a:r>
              <a:rPr sz="1200" spc="-45" dirty="0">
                <a:latin typeface="Arial"/>
                <a:cs typeface="Arial"/>
              </a:rPr>
              <a:t>su </a:t>
            </a:r>
            <a:r>
              <a:rPr sz="1200" spc="-10" dirty="0">
                <a:latin typeface="Arial"/>
                <a:cs typeface="Arial"/>
              </a:rPr>
              <a:t>observación</a:t>
            </a:r>
            <a:endParaRPr sz="1200" dirty="0">
              <a:latin typeface="Arial"/>
              <a:cs typeface="Arial"/>
            </a:endParaRPr>
          </a:p>
          <a:p>
            <a:pPr marL="99060" marR="214629" indent="110489">
              <a:lnSpc>
                <a:spcPct val="120800"/>
              </a:lnSpc>
              <a:spcBef>
                <a:spcPts val="585"/>
              </a:spcBef>
              <a:buChar char="•"/>
              <a:tabLst>
                <a:tab pos="209550" algn="l"/>
              </a:tabLst>
            </a:pPr>
            <a:r>
              <a:rPr sz="1200" spc="-70" dirty="0">
                <a:latin typeface="Arial"/>
                <a:cs typeface="Arial"/>
              </a:rPr>
              <a:t>Decida</a:t>
            </a:r>
            <a:r>
              <a:rPr sz="1200" spc="-55" dirty="0">
                <a:latin typeface="Arial"/>
                <a:cs typeface="Arial"/>
              </a:rPr>
              <a:t> </a:t>
            </a:r>
            <a:r>
              <a:rPr sz="1200" spc="-50" dirty="0">
                <a:latin typeface="Arial"/>
                <a:cs typeface="Arial"/>
              </a:rPr>
              <a:t>en </a:t>
            </a:r>
            <a:r>
              <a:rPr sz="1200" spc="-45" dirty="0">
                <a:latin typeface="Arial"/>
                <a:cs typeface="Arial"/>
              </a:rPr>
              <a:t>qué</a:t>
            </a:r>
            <a:r>
              <a:rPr sz="1200" spc="-55" dirty="0">
                <a:latin typeface="Arial"/>
                <a:cs typeface="Arial"/>
              </a:rPr>
              <a:t> </a:t>
            </a:r>
            <a:r>
              <a:rPr sz="1200" dirty="0">
                <a:latin typeface="Arial"/>
                <a:cs typeface="Arial"/>
              </a:rPr>
              <a:t>tipo</a:t>
            </a:r>
            <a:r>
              <a:rPr sz="1200" spc="-50" dirty="0">
                <a:latin typeface="Arial"/>
                <a:cs typeface="Arial"/>
              </a:rPr>
              <a:t> de</a:t>
            </a:r>
            <a:r>
              <a:rPr sz="1200" spc="-55" dirty="0">
                <a:latin typeface="Arial"/>
                <a:cs typeface="Arial"/>
              </a:rPr>
              <a:t> </a:t>
            </a:r>
            <a:r>
              <a:rPr sz="1200" spc="-45" dirty="0">
                <a:latin typeface="Arial"/>
                <a:cs typeface="Arial"/>
              </a:rPr>
              <a:t>actividad</a:t>
            </a:r>
            <a:r>
              <a:rPr sz="1200" spc="-50" dirty="0">
                <a:latin typeface="Arial"/>
                <a:cs typeface="Arial"/>
              </a:rPr>
              <a:t> </a:t>
            </a:r>
            <a:r>
              <a:rPr sz="1200" spc="-80" dirty="0">
                <a:latin typeface="Arial"/>
                <a:cs typeface="Arial"/>
              </a:rPr>
              <a:t>desea</a:t>
            </a:r>
            <a:r>
              <a:rPr sz="1200" spc="-55" dirty="0">
                <a:latin typeface="Arial"/>
                <a:cs typeface="Arial"/>
              </a:rPr>
              <a:t> </a:t>
            </a:r>
            <a:r>
              <a:rPr sz="1200" spc="-30" dirty="0">
                <a:latin typeface="Arial"/>
                <a:cs typeface="Arial"/>
              </a:rPr>
              <a:t>centrar</a:t>
            </a:r>
            <a:r>
              <a:rPr sz="1200" spc="-50" dirty="0">
                <a:latin typeface="Arial"/>
                <a:cs typeface="Arial"/>
              </a:rPr>
              <a:t> </a:t>
            </a:r>
            <a:r>
              <a:rPr sz="1200" spc="-100" dirty="0">
                <a:latin typeface="Arial"/>
                <a:cs typeface="Arial"/>
              </a:rPr>
              <a:t>sus</a:t>
            </a:r>
            <a:r>
              <a:rPr sz="1200" spc="-55" dirty="0">
                <a:latin typeface="Arial"/>
                <a:cs typeface="Arial"/>
              </a:rPr>
              <a:t> </a:t>
            </a:r>
            <a:r>
              <a:rPr sz="1200" spc="-10" dirty="0">
                <a:latin typeface="Arial"/>
                <a:cs typeface="Arial"/>
              </a:rPr>
              <a:t>observaciones, </a:t>
            </a:r>
            <a:r>
              <a:rPr sz="1200" spc="-55" dirty="0">
                <a:latin typeface="Arial"/>
                <a:cs typeface="Arial"/>
              </a:rPr>
              <a:t>como</a:t>
            </a:r>
            <a:r>
              <a:rPr sz="1200" spc="-50" dirty="0">
                <a:latin typeface="Arial"/>
                <a:cs typeface="Arial"/>
              </a:rPr>
              <a:t> </a:t>
            </a:r>
            <a:r>
              <a:rPr sz="1200" spc="-40" dirty="0">
                <a:latin typeface="Arial"/>
                <a:cs typeface="Arial"/>
              </a:rPr>
              <a:t>introducciones</a:t>
            </a:r>
            <a:r>
              <a:rPr sz="1200" spc="-45" dirty="0">
                <a:latin typeface="Arial"/>
                <a:cs typeface="Arial"/>
              </a:rPr>
              <a:t> </a:t>
            </a:r>
            <a:r>
              <a:rPr sz="1200" spc="-50" dirty="0">
                <a:latin typeface="Arial"/>
                <a:cs typeface="Arial"/>
              </a:rPr>
              <a:t>de</a:t>
            </a:r>
            <a:r>
              <a:rPr sz="1200" spc="-45" dirty="0">
                <a:latin typeface="Arial"/>
                <a:cs typeface="Arial"/>
              </a:rPr>
              <a:t> </a:t>
            </a:r>
            <a:r>
              <a:rPr sz="1200" spc="-60" dirty="0">
                <a:latin typeface="Arial"/>
                <a:cs typeface="Arial"/>
              </a:rPr>
              <a:t>lecciones,</a:t>
            </a:r>
            <a:r>
              <a:rPr sz="1200" spc="-45" dirty="0">
                <a:latin typeface="Arial"/>
                <a:cs typeface="Arial"/>
              </a:rPr>
              <a:t> </a:t>
            </a:r>
            <a:r>
              <a:rPr sz="1200" spc="-55" dirty="0">
                <a:latin typeface="Arial"/>
                <a:cs typeface="Arial"/>
              </a:rPr>
              <a:t>debates</a:t>
            </a:r>
            <a:r>
              <a:rPr sz="1200" spc="-45" dirty="0">
                <a:latin typeface="Arial"/>
                <a:cs typeface="Arial"/>
              </a:rPr>
              <a:t> </a:t>
            </a:r>
            <a:r>
              <a:rPr sz="1200" spc="-50" dirty="0">
                <a:latin typeface="Arial"/>
                <a:cs typeface="Arial"/>
              </a:rPr>
              <a:t>de</a:t>
            </a:r>
            <a:r>
              <a:rPr sz="1200" spc="-45" dirty="0">
                <a:latin typeface="Arial"/>
                <a:cs typeface="Arial"/>
              </a:rPr>
              <a:t> </a:t>
            </a:r>
            <a:r>
              <a:rPr sz="1200" spc="-30" dirty="0">
                <a:latin typeface="Arial"/>
                <a:cs typeface="Arial"/>
              </a:rPr>
              <a:t>toda</a:t>
            </a:r>
            <a:r>
              <a:rPr sz="1200" spc="-45" dirty="0">
                <a:latin typeface="Arial"/>
                <a:cs typeface="Arial"/>
              </a:rPr>
              <a:t> </a:t>
            </a:r>
            <a:r>
              <a:rPr sz="1200" spc="-50" dirty="0">
                <a:latin typeface="Arial"/>
                <a:cs typeface="Arial"/>
              </a:rPr>
              <a:t>la</a:t>
            </a:r>
            <a:r>
              <a:rPr sz="1200" spc="-45" dirty="0">
                <a:latin typeface="Arial"/>
                <a:cs typeface="Arial"/>
              </a:rPr>
              <a:t> </a:t>
            </a:r>
            <a:r>
              <a:rPr sz="1200" spc="-80" dirty="0">
                <a:latin typeface="Arial"/>
                <a:cs typeface="Arial"/>
              </a:rPr>
              <a:t>clase</a:t>
            </a:r>
            <a:r>
              <a:rPr sz="1200" spc="-45" dirty="0">
                <a:latin typeface="Arial"/>
                <a:cs typeface="Arial"/>
              </a:rPr>
              <a:t> </a:t>
            </a:r>
            <a:r>
              <a:rPr sz="1200" spc="-40" dirty="0">
                <a:latin typeface="Arial"/>
                <a:cs typeface="Arial"/>
              </a:rPr>
              <a:t>o</a:t>
            </a:r>
            <a:r>
              <a:rPr sz="1200" spc="-45" dirty="0">
                <a:latin typeface="Arial"/>
                <a:cs typeface="Arial"/>
              </a:rPr>
              <a:t> </a:t>
            </a:r>
            <a:r>
              <a:rPr sz="1200" spc="-65" dirty="0">
                <a:latin typeface="Arial"/>
                <a:cs typeface="Arial"/>
              </a:rPr>
              <a:t>sesiones </a:t>
            </a:r>
            <a:r>
              <a:rPr sz="1200" spc="-50" dirty="0">
                <a:latin typeface="Arial"/>
                <a:cs typeface="Arial"/>
              </a:rPr>
              <a:t>plenarias </a:t>
            </a:r>
            <a:r>
              <a:rPr sz="1200" spc="-40" dirty="0">
                <a:latin typeface="Arial"/>
                <a:cs typeface="Arial"/>
              </a:rPr>
              <a:t>o</a:t>
            </a:r>
            <a:r>
              <a:rPr sz="1200" spc="-45" dirty="0">
                <a:latin typeface="Arial"/>
                <a:cs typeface="Arial"/>
              </a:rPr>
              <a:t> </a:t>
            </a:r>
            <a:r>
              <a:rPr sz="1200" spc="-10" dirty="0">
                <a:latin typeface="Arial"/>
                <a:cs typeface="Arial"/>
              </a:rPr>
              <a:t>magistrales.</a:t>
            </a:r>
            <a:endParaRPr sz="1200" dirty="0">
              <a:latin typeface="Arial"/>
              <a:cs typeface="Arial"/>
            </a:endParaRPr>
          </a:p>
        </p:txBody>
      </p:sp>
      <p:sp>
        <p:nvSpPr>
          <p:cNvPr id="4" name="object 4"/>
          <p:cNvSpPr txBox="1"/>
          <p:nvPr/>
        </p:nvSpPr>
        <p:spPr>
          <a:xfrm>
            <a:off x="5417826" y="300362"/>
            <a:ext cx="4723765" cy="3727450"/>
          </a:xfrm>
          <a:prstGeom prst="rect">
            <a:avLst/>
          </a:prstGeom>
          <a:ln w="31750">
            <a:solidFill>
              <a:srgbClr val="2791A6"/>
            </a:solidFill>
          </a:ln>
        </p:spPr>
        <p:txBody>
          <a:bodyPr vert="horz" wrap="square" lIns="0" tIns="92710" rIns="0" bIns="0" rtlCol="0">
            <a:spAutoFit/>
          </a:bodyPr>
          <a:lstStyle/>
          <a:p>
            <a:pPr marL="184150" indent="-85725">
              <a:lnSpc>
                <a:spcPct val="100000"/>
              </a:lnSpc>
              <a:spcBef>
                <a:spcPts val="730"/>
              </a:spcBef>
              <a:buSzPct val="83333"/>
              <a:buChar char="•"/>
              <a:tabLst>
                <a:tab pos="184150" algn="l"/>
              </a:tabLst>
            </a:pPr>
            <a:r>
              <a:rPr sz="1200" spc="-30" dirty="0">
                <a:latin typeface="Arial"/>
                <a:cs typeface="Arial"/>
              </a:rPr>
              <a:t>Utilice</a:t>
            </a:r>
            <a:r>
              <a:rPr sz="1200" spc="-40" dirty="0">
                <a:latin typeface="Arial"/>
                <a:cs typeface="Arial"/>
              </a:rPr>
              <a:t> </a:t>
            </a:r>
            <a:r>
              <a:rPr sz="1200" spc="-50" dirty="0">
                <a:latin typeface="Arial"/>
                <a:cs typeface="Arial"/>
              </a:rPr>
              <a:t>la</a:t>
            </a:r>
            <a:r>
              <a:rPr sz="1200" spc="-35" dirty="0">
                <a:latin typeface="Arial"/>
                <a:cs typeface="Arial"/>
              </a:rPr>
              <a:t> </a:t>
            </a:r>
            <a:r>
              <a:rPr sz="1200" spc="-45" dirty="0">
                <a:latin typeface="Arial"/>
                <a:cs typeface="Arial"/>
              </a:rPr>
              <a:t>siguiente</a:t>
            </a:r>
            <a:r>
              <a:rPr sz="1200" spc="-35" dirty="0">
                <a:latin typeface="Arial"/>
                <a:cs typeface="Arial"/>
              </a:rPr>
              <a:t> </a:t>
            </a:r>
            <a:r>
              <a:rPr sz="1200" spc="-85" dirty="0">
                <a:latin typeface="Arial"/>
                <a:cs typeface="Arial"/>
              </a:rPr>
              <a:t>escala</a:t>
            </a:r>
            <a:r>
              <a:rPr sz="1200" spc="-35" dirty="0">
                <a:latin typeface="Arial"/>
                <a:cs typeface="Arial"/>
              </a:rPr>
              <a:t> </a:t>
            </a:r>
            <a:r>
              <a:rPr sz="1200" spc="-50" dirty="0">
                <a:latin typeface="Arial"/>
                <a:cs typeface="Arial"/>
              </a:rPr>
              <a:t>de</a:t>
            </a:r>
            <a:r>
              <a:rPr sz="1200" spc="-35" dirty="0">
                <a:latin typeface="Arial"/>
                <a:cs typeface="Arial"/>
              </a:rPr>
              <a:t> </a:t>
            </a:r>
            <a:r>
              <a:rPr sz="1200" spc="-10" dirty="0">
                <a:latin typeface="Arial"/>
                <a:cs typeface="Arial"/>
              </a:rPr>
              <a:t>calificación:</a:t>
            </a:r>
            <a:endParaRPr sz="1200" dirty="0">
              <a:latin typeface="Arial"/>
              <a:cs typeface="Arial"/>
            </a:endParaRPr>
          </a:p>
          <a:p>
            <a:pPr>
              <a:lnSpc>
                <a:spcPct val="100000"/>
              </a:lnSpc>
            </a:pPr>
            <a:endParaRPr sz="1200" dirty="0">
              <a:latin typeface="Arial"/>
              <a:cs typeface="Arial"/>
            </a:endParaRPr>
          </a:p>
          <a:p>
            <a:pPr>
              <a:lnSpc>
                <a:spcPct val="100000"/>
              </a:lnSpc>
              <a:spcBef>
                <a:spcPts val="480"/>
              </a:spcBef>
            </a:pPr>
            <a:endParaRPr sz="1200" dirty="0">
              <a:latin typeface="Arial"/>
              <a:cs typeface="Arial"/>
            </a:endParaRPr>
          </a:p>
          <a:p>
            <a:pPr marL="271145">
              <a:lnSpc>
                <a:spcPct val="100000"/>
              </a:lnSpc>
            </a:pPr>
            <a:r>
              <a:rPr sz="1200" spc="-65" dirty="0">
                <a:latin typeface="Arial"/>
                <a:cs typeface="Arial"/>
              </a:rPr>
              <a:t>5</a:t>
            </a:r>
            <a:r>
              <a:rPr sz="1200" spc="-50" dirty="0">
                <a:latin typeface="Arial"/>
                <a:cs typeface="Arial"/>
              </a:rPr>
              <a:t> </a:t>
            </a:r>
            <a:r>
              <a:rPr sz="1200" spc="-105" dirty="0">
                <a:latin typeface="Arial"/>
                <a:cs typeface="Arial"/>
              </a:rPr>
              <a:t>=</a:t>
            </a:r>
            <a:r>
              <a:rPr sz="1200" spc="-50" dirty="0">
                <a:latin typeface="Arial"/>
                <a:cs typeface="Arial"/>
              </a:rPr>
              <a:t> </a:t>
            </a:r>
            <a:r>
              <a:rPr sz="1200" spc="-10" dirty="0">
                <a:latin typeface="Arial"/>
                <a:cs typeface="Arial"/>
              </a:rPr>
              <a:t>todo</a:t>
            </a:r>
            <a:r>
              <a:rPr sz="1200" spc="-50" dirty="0">
                <a:latin typeface="Arial"/>
                <a:cs typeface="Arial"/>
              </a:rPr>
              <a:t> </a:t>
            </a:r>
            <a:r>
              <a:rPr sz="1200" spc="-35" dirty="0">
                <a:latin typeface="Arial"/>
                <a:cs typeface="Arial"/>
              </a:rPr>
              <a:t>el</a:t>
            </a:r>
            <a:r>
              <a:rPr sz="1200" spc="-50" dirty="0">
                <a:latin typeface="Arial"/>
                <a:cs typeface="Arial"/>
              </a:rPr>
              <a:t> </a:t>
            </a:r>
            <a:r>
              <a:rPr sz="1200" spc="-25" dirty="0">
                <a:latin typeface="Arial"/>
                <a:cs typeface="Arial"/>
              </a:rPr>
              <a:t>tiempo</a:t>
            </a:r>
            <a:r>
              <a:rPr sz="1200" spc="-45" dirty="0">
                <a:latin typeface="Arial"/>
                <a:cs typeface="Arial"/>
              </a:rPr>
              <a:t> </a:t>
            </a:r>
            <a:r>
              <a:rPr sz="1200" spc="120" dirty="0">
                <a:latin typeface="Arial"/>
                <a:cs typeface="Arial"/>
              </a:rPr>
              <a:t>/</a:t>
            </a:r>
            <a:r>
              <a:rPr sz="1200" spc="-50" dirty="0">
                <a:latin typeface="Arial"/>
                <a:cs typeface="Arial"/>
              </a:rPr>
              <a:t> </a:t>
            </a:r>
            <a:r>
              <a:rPr sz="1200" spc="-35" dirty="0">
                <a:latin typeface="Arial"/>
                <a:cs typeface="Arial"/>
              </a:rPr>
              <a:t>tantos</a:t>
            </a:r>
            <a:r>
              <a:rPr sz="1200" spc="-50" dirty="0">
                <a:latin typeface="Arial"/>
                <a:cs typeface="Arial"/>
              </a:rPr>
              <a:t> estudiantes </a:t>
            </a:r>
            <a:r>
              <a:rPr sz="1200" spc="-55" dirty="0">
                <a:latin typeface="Arial"/>
                <a:cs typeface="Arial"/>
              </a:rPr>
              <a:t>como</a:t>
            </a:r>
            <a:r>
              <a:rPr sz="1200" spc="-50" dirty="0">
                <a:latin typeface="Arial"/>
                <a:cs typeface="Arial"/>
              </a:rPr>
              <a:t> </a:t>
            </a:r>
            <a:r>
              <a:rPr sz="1200" spc="-100" dirty="0">
                <a:latin typeface="Arial"/>
                <a:cs typeface="Arial"/>
              </a:rPr>
              <a:t>sea</a:t>
            </a:r>
            <a:r>
              <a:rPr sz="1200" spc="-45" dirty="0">
                <a:latin typeface="Arial"/>
                <a:cs typeface="Arial"/>
              </a:rPr>
              <a:t> </a:t>
            </a:r>
            <a:r>
              <a:rPr sz="1200" spc="-10" dirty="0">
                <a:latin typeface="Arial"/>
                <a:cs typeface="Arial"/>
              </a:rPr>
              <a:t>posible</a:t>
            </a:r>
            <a:endParaRPr sz="1200" dirty="0">
              <a:latin typeface="Arial"/>
              <a:cs typeface="Arial"/>
            </a:endParaRPr>
          </a:p>
          <a:p>
            <a:pPr marL="305435" marR="340995">
              <a:lnSpc>
                <a:spcPts val="2350"/>
              </a:lnSpc>
              <a:spcBef>
                <a:spcPts val="204"/>
              </a:spcBef>
            </a:pPr>
            <a:r>
              <a:rPr sz="1200" spc="-65" dirty="0">
                <a:latin typeface="Arial"/>
                <a:cs typeface="Arial"/>
              </a:rPr>
              <a:t>4</a:t>
            </a:r>
            <a:r>
              <a:rPr sz="1200" spc="-55" dirty="0">
                <a:latin typeface="Arial"/>
                <a:cs typeface="Arial"/>
              </a:rPr>
              <a:t> </a:t>
            </a:r>
            <a:r>
              <a:rPr sz="1200" spc="-105" dirty="0">
                <a:latin typeface="Arial"/>
                <a:cs typeface="Arial"/>
              </a:rPr>
              <a:t>=</a:t>
            </a:r>
            <a:r>
              <a:rPr sz="1200" spc="-55" dirty="0">
                <a:latin typeface="Arial"/>
                <a:cs typeface="Arial"/>
              </a:rPr>
              <a:t> </a:t>
            </a:r>
            <a:r>
              <a:rPr sz="1200" spc="-50" dirty="0">
                <a:latin typeface="Arial"/>
                <a:cs typeface="Arial"/>
              </a:rPr>
              <a:t>la mayor</a:t>
            </a:r>
            <a:r>
              <a:rPr sz="1200" spc="-55" dirty="0">
                <a:latin typeface="Arial"/>
                <a:cs typeface="Arial"/>
              </a:rPr>
              <a:t> </a:t>
            </a:r>
            <a:r>
              <a:rPr sz="1200" spc="-25" dirty="0">
                <a:latin typeface="Arial"/>
                <a:cs typeface="Arial"/>
              </a:rPr>
              <a:t>parte</a:t>
            </a:r>
            <a:r>
              <a:rPr sz="1200" spc="-55" dirty="0">
                <a:latin typeface="Arial"/>
                <a:cs typeface="Arial"/>
              </a:rPr>
              <a:t> </a:t>
            </a:r>
            <a:r>
              <a:rPr sz="1200" spc="-30" dirty="0">
                <a:latin typeface="Arial"/>
                <a:cs typeface="Arial"/>
              </a:rPr>
              <a:t>del</a:t>
            </a:r>
            <a:r>
              <a:rPr sz="1200" spc="-50" dirty="0">
                <a:latin typeface="Arial"/>
                <a:cs typeface="Arial"/>
              </a:rPr>
              <a:t> </a:t>
            </a:r>
            <a:r>
              <a:rPr sz="1200" spc="-25" dirty="0">
                <a:latin typeface="Arial"/>
                <a:cs typeface="Arial"/>
              </a:rPr>
              <a:t>tiempo</a:t>
            </a:r>
            <a:r>
              <a:rPr sz="1200" spc="-55" dirty="0">
                <a:latin typeface="Arial"/>
                <a:cs typeface="Arial"/>
              </a:rPr>
              <a:t> </a:t>
            </a:r>
            <a:r>
              <a:rPr sz="1200" spc="120" dirty="0">
                <a:latin typeface="Arial"/>
                <a:cs typeface="Arial"/>
              </a:rPr>
              <a:t>/</a:t>
            </a:r>
            <a:r>
              <a:rPr sz="1200" spc="-55" dirty="0">
                <a:latin typeface="Arial"/>
                <a:cs typeface="Arial"/>
              </a:rPr>
              <a:t> </a:t>
            </a:r>
            <a:r>
              <a:rPr sz="1200" spc="-50" dirty="0">
                <a:latin typeface="Arial"/>
                <a:cs typeface="Arial"/>
              </a:rPr>
              <a:t>la </a:t>
            </a:r>
            <a:r>
              <a:rPr sz="1200" spc="-60" dirty="0">
                <a:latin typeface="Arial"/>
                <a:cs typeface="Arial"/>
              </a:rPr>
              <a:t>mayoría</a:t>
            </a:r>
            <a:r>
              <a:rPr sz="1200" spc="-55" dirty="0">
                <a:latin typeface="Arial"/>
                <a:cs typeface="Arial"/>
              </a:rPr>
              <a:t> </a:t>
            </a:r>
            <a:r>
              <a:rPr sz="1200" spc="-50" dirty="0">
                <a:latin typeface="Arial"/>
                <a:cs typeface="Arial"/>
              </a:rPr>
              <a:t>de</a:t>
            </a:r>
            <a:r>
              <a:rPr sz="1200" spc="-55" dirty="0">
                <a:latin typeface="Arial"/>
                <a:cs typeface="Arial"/>
              </a:rPr>
              <a:t> los</a:t>
            </a:r>
            <a:r>
              <a:rPr sz="1200" spc="-50" dirty="0">
                <a:latin typeface="Arial"/>
                <a:cs typeface="Arial"/>
              </a:rPr>
              <a:t> </a:t>
            </a:r>
            <a:r>
              <a:rPr sz="1200" spc="-60" dirty="0">
                <a:latin typeface="Arial"/>
                <a:cs typeface="Arial"/>
              </a:rPr>
              <a:t>y</a:t>
            </a:r>
            <a:r>
              <a:rPr sz="1200" spc="-55" dirty="0">
                <a:latin typeface="Arial"/>
                <a:cs typeface="Arial"/>
              </a:rPr>
              <a:t> </a:t>
            </a:r>
            <a:r>
              <a:rPr sz="1200" spc="-75" dirty="0">
                <a:latin typeface="Arial"/>
                <a:cs typeface="Arial"/>
              </a:rPr>
              <a:t>las</a:t>
            </a:r>
            <a:r>
              <a:rPr sz="1200" spc="-55" dirty="0">
                <a:latin typeface="Arial"/>
                <a:cs typeface="Arial"/>
              </a:rPr>
              <a:t> </a:t>
            </a:r>
            <a:r>
              <a:rPr sz="1200" spc="-35" dirty="0">
                <a:latin typeface="Arial"/>
                <a:cs typeface="Arial"/>
              </a:rPr>
              <a:t>estudiantes </a:t>
            </a:r>
            <a:r>
              <a:rPr sz="1200" spc="-65" dirty="0">
                <a:latin typeface="Arial"/>
                <a:cs typeface="Arial"/>
              </a:rPr>
              <a:t>3</a:t>
            </a:r>
            <a:r>
              <a:rPr sz="1200" spc="-60" dirty="0">
                <a:latin typeface="Arial"/>
                <a:cs typeface="Arial"/>
              </a:rPr>
              <a:t> </a:t>
            </a:r>
            <a:r>
              <a:rPr sz="1200" spc="-105" dirty="0">
                <a:latin typeface="Arial"/>
                <a:cs typeface="Arial"/>
              </a:rPr>
              <a:t>=</a:t>
            </a:r>
            <a:r>
              <a:rPr sz="1200" spc="-55" dirty="0">
                <a:latin typeface="Arial"/>
                <a:cs typeface="Arial"/>
              </a:rPr>
              <a:t> </a:t>
            </a:r>
            <a:r>
              <a:rPr sz="1200" spc="-25" dirty="0">
                <a:latin typeface="Arial"/>
                <a:cs typeface="Arial"/>
              </a:rPr>
              <a:t>parte</a:t>
            </a:r>
            <a:r>
              <a:rPr sz="1200" spc="-55" dirty="0">
                <a:latin typeface="Arial"/>
                <a:cs typeface="Arial"/>
              </a:rPr>
              <a:t> </a:t>
            </a:r>
            <a:r>
              <a:rPr sz="1200" spc="-30" dirty="0">
                <a:latin typeface="Arial"/>
                <a:cs typeface="Arial"/>
              </a:rPr>
              <a:t>del</a:t>
            </a:r>
            <a:r>
              <a:rPr sz="1200" spc="-60" dirty="0">
                <a:latin typeface="Arial"/>
                <a:cs typeface="Arial"/>
              </a:rPr>
              <a:t> </a:t>
            </a:r>
            <a:r>
              <a:rPr sz="1200" spc="-25" dirty="0">
                <a:latin typeface="Arial"/>
                <a:cs typeface="Arial"/>
              </a:rPr>
              <a:t>tiempo</a:t>
            </a:r>
            <a:r>
              <a:rPr sz="1200" spc="-55" dirty="0">
                <a:latin typeface="Arial"/>
                <a:cs typeface="Arial"/>
              </a:rPr>
              <a:t> </a:t>
            </a:r>
            <a:r>
              <a:rPr sz="1200" spc="120" dirty="0">
                <a:latin typeface="Arial"/>
                <a:cs typeface="Arial"/>
              </a:rPr>
              <a:t>/</a:t>
            </a:r>
            <a:r>
              <a:rPr sz="1200" spc="-55" dirty="0">
                <a:latin typeface="Arial"/>
                <a:cs typeface="Arial"/>
              </a:rPr>
              <a:t> </a:t>
            </a:r>
            <a:r>
              <a:rPr sz="1200" spc="-65" dirty="0">
                <a:latin typeface="Arial"/>
                <a:cs typeface="Arial"/>
              </a:rPr>
              <a:t>algunos</a:t>
            </a:r>
            <a:r>
              <a:rPr sz="1200" spc="-60" dirty="0">
                <a:latin typeface="Arial"/>
                <a:cs typeface="Arial"/>
              </a:rPr>
              <a:t> </a:t>
            </a:r>
            <a:r>
              <a:rPr sz="1200" spc="-50" dirty="0">
                <a:latin typeface="Arial"/>
                <a:cs typeface="Arial"/>
              </a:rPr>
              <a:t>de</a:t>
            </a:r>
            <a:r>
              <a:rPr sz="1200" spc="-55" dirty="0">
                <a:latin typeface="Arial"/>
                <a:cs typeface="Arial"/>
              </a:rPr>
              <a:t> los </a:t>
            </a:r>
            <a:r>
              <a:rPr sz="1200" spc="-60" dirty="0">
                <a:latin typeface="Arial"/>
                <a:cs typeface="Arial"/>
              </a:rPr>
              <a:t>y</a:t>
            </a:r>
            <a:r>
              <a:rPr sz="1200" spc="-55" dirty="0">
                <a:latin typeface="Arial"/>
                <a:cs typeface="Arial"/>
              </a:rPr>
              <a:t> </a:t>
            </a:r>
            <a:r>
              <a:rPr sz="1200" spc="-75" dirty="0">
                <a:latin typeface="Arial"/>
                <a:cs typeface="Arial"/>
              </a:rPr>
              <a:t>las</a:t>
            </a:r>
            <a:r>
              <a:rPr sz="1200" spc="-60" dirty="0">
                <a:latin typeface="Arial"/>
                <a:cs typeface="Arial"/>
              </a:rPr>
              <a:t> </a:t>
            </a:r>
            <a:r>
              <a:rPr sz="1200" spc="-10" dirty="0">
                <a:latin typeface="Arial"/>
                <a:cs typeface="Arial"/>
              </a:rPr>
              <a:t>estudiantes</a:t>
            </a:r>
            <a:endParaRPr sz="1200" dirty="0">
              <a:latin typeface="Arial"/>
              <a:cs typeface="Arial"/>
            </a:endParaRPr>
          </a:p>
          <a:p>
            <a:pPr marL="305435">
              <a:lnSpc>
                <a:spcPct val="100000"/>
              </a:lnSpc>
              <a:spcBef>
                <a:spcPts val="660"/>
              </a:spcBef>
            </a:pPr>
            <a:r>
              <a:rPr sz="1200" spc="-65" dirty="0">
                <a:latin typeface="Arial"/>
                <a:cs typeface="Arial"/>
              </a:rPr>
              <a:t>2</a:t>
            </a:r>
            <a:r>
              <a:rPr sz="1200" spc="-40" dirty="0">
                <a:latin typeface="Arial"/>
                <a:cs typeface="Arial"/>
              </a:rPr>
              <a:t> </a:t>
            </a:r>
            <a:r>
              <a:rPr sz="1200" spc="-105" dirty="0">
                <a:latin typeface="Arial"/>
                <a:cs typeface="Arial"/>
              </a:rPr>
              <a:t>=</a:t>
            </a:r>
            <a:r>
              <a:rPr sz="1200" spc="-40" dirty="0">
                <a:latin typeface="Arial"/>
                <a:cs typeface="Arial"/>
              </a:rPr>
              <a:t> </a:t>
            </a:r>
            <a:r>
              <a:rPr sz="1200" spc="-55" dirty="0">
                <a:latin typeface="Arial"/>
                <a:cs typeface="Arial"/>
              </a:rPr>
              <a:t>ocasionalmente</a:t>
            </a:r>
            <a:r>
              <a:rPr sz="1200" spc="-35" dirty="0">
                <a:latin typeface="Arial"/>
                <a:cs typeface="Arial"/>
              </a:rPr>
              <a:t> </a:t>
            </a:r>
            <a:r>
              <a:rPr sz="1200" spc="120" dirty="0">
                <a:latin typeface="Arial"/>
                <a:cs typeface="Arial"/>
              </a:rPr>
              <a:t>/</a:t>
            </a:r>
            <a:r>
              <a:rPr sz="1200" spc="-40" dirty="0">
                <a:latin typeface="Arial"/>
                <a:cs typeface="Arial"/>
              </a:rPr>
              <a:t> </a:t>
            </a:r>
            <a:r>
              <a:rPr sz="1200" spc="-65" dirty="0">
                <a:latin typeface="Arial"/>
                <a:cs typeface="Arial"/>
              </a:rPr>
              <a:t>algunos</a:t>
            </a:r>
            <a:r>
              <a:rPr sz="1200" spc="-35" dirty="0">
                <a:latin typeface="Arial"/>
                <a:cs typeface="Arial"/>
              </a:rPr>
              <a:t> </a:t>
            </a:r>
            <a:r>
              <a:rPr sz="1200" spc="-10" dirty="0">
                <a:latin typeface="Arial"/>
                <a:cs typeface="Arial"/>
              </a:rPr>
              <a:t>estudiantes</a:t>
            </a:r>
            <a:endParaRPr sz="1200" dirty="0">
              <a:latin typeface="Arial"/>
              <a:cs typeface="Arial"/>
            </a:endParaRPr>
          </a:p>
          <a:p>
            <a:pPr marL="305435">
              <a:lnSpc>
                <a:spcPct val="100000"/>
              </a:lnSpc>
              <a:spcBef>
                <a:spcPts val="915"/>
              </a:spcBef>
            </a:pPr>
            <a:r>
              <a:rPr sz="1200" spc="-65" dirty="0">
                <a:latin typeface="Arial"/>
                <a:cs typeface="Arial"/>
              </a:rPr>
              <a:t>1</a:t>
            </a:r>
            <a:r>
              <a:rPr sz="1200" spc="-60" dirty="0">
                <a:latin typeface="Arial"/>
                <a:cs typeface="Arial"/>
              </a:rPr>
              <a:t> </a:t>
            </a:r>
            <a:r>
              <a:rPr sz="1200" spc="-105" dirty="0">
                <a:latin typeface="Arial"/>
                <a:cs typeface="Arial"/>
              </a:rPr>
              <a:t>=</a:t>
            </a:r>
            <a:r>
              <a:rPr sz="1200" spc="-60" dirty="0">
                <a:latin typeface="Arial"/>
                <a:cs typeface="Arial"/>
              </a:rPr>
              <a:t> nunca</a:t>
            </a:r>
            <a:r>
              <a:rPr sz="1200" spc="-55" dirty="0">
                <a:latin typeface="Arial"/>
                <a:cs typeface="Arial"/>
              </a:rPr>
              <a:t> </a:t>
            </a:r>
            <a:r>
              <a:rPr sz="1200" spc="120" dirty="0">
                <a:latin typeface="Arial"/>
                <a:cs typeface="Arial"/>
              </a:rPr>
              <a:t>/</a:t>
            </a:r>
            <a:r>
              <a:rPr sz="1200" spc="-60" dirty="0">
                <a:latin typeface="Arial"/>
                <a:cs typeface="Arial"/>
              </a:rPr>
              <a:t> </a:t>
            </a:r>
            <a:r>
              <a:rPr sz="1200" spc="-40" dirty="0">
                <a:latin typeface="Arial"/>
                <a:cs typeface="Arial"/>
              </a:rPr>
              <a:t>ninguno</a:t>
            </a:r>
            <a:r>
              <a:rPr sz="1200" spc="-55" dirty="0">
                <a:latin typeface="Arial"/>
                <a:cs typeface="Arial"/>
              </a:rPr>
              <a:t> </a:t>
            </a:r>
            <a:r>
              <a:rPr sz="1200" spc="-50" dirty="0">
                <a:latin typeface="Arial"/>
                <a:cs typeface="Arial"/>
              </a:rPr>
              <a:t>de</a:t>
            </a:r>
            <a:r>
              <a:rPr sz="1200" spc="-60" dirty="0">
                <a:latin typeface="Arial"/>
                <a:cs typeface="Arial"/>
              </a:rPr>
              <a:t> </a:t>
            </a:r>
            <a:r>
              <a:rPr sz="1200" spc="-55" dirty="0">
                <a:latin typeface="Arial"/>
                <a:cs typeface="Arial"/>
              </a:rPr>
              <a:t>los</a:t>
            </a:r>
            <a:r>
              <a:rPr sz="1200" spc="-60" dirty="0">
                <a:latin typeface="Arial"/>
                <a:cs typeface="Arial"/>
              </a:rPr>
              <a:t> </a:t>
            </a:r>
            <a:r>
              <a:rPr sz="1200" spc="-40" dirty="0">
                <a:latin typeface="Arial"/>
                <a:cs typeface="Arial"/>
              </a:rPr>
              <a:t>o</a:t>
            </a:r>
            <a:r>
              <a:rPr sz="1200" spc="-55" dirty="0">
                <a:latin typeface="Arial"/>
                <a:cs typeface="Arial"/>
              </a:rPr>
              <a:t> </a:t>
            </a:r>
            <a:r>
              <a:rPr sz="1200" spc="-75" dirty="0">
                <a:latin typeface="Arial"/>
                <a:cs typeface="Arial"/>
              </a:rPr>
              <a:t>las</a:t>
            </a:r>
            <a:r>
              <a:rPr sz="1200" spc="-60" dirty="0">
                <a:latin typeface="Arial"/>
                <a:cs typeface="Arial"/>
              </a:rPr>
              <a:t> </a:t>
            </a:r>
            <a:r>
              <a:rPr sz="1200" spc="-10" dirty="0">
                <a:latin typeface="Arial"/>
                <a:cs typeface="Arial"/>
              </a:rPr>
              <a:t>estudiantes</a:t>
            </a:r>
            <a:endParaRPr sz="1200" dirty="0">
              <a:latin typeface="Arial"/>
              <a:cs typeface="Arial"/>
            </a:endParaRPr>
          </a:p>
          <a:p>
            <a:pPr>
              <a:lnSpc>
                <a:spcPct val="100000"/>
              </a:lnSpc>
            </a:pPr>
            <a:endParaRPr sz="1200" dirty="0">
              <a:latin typeface="Arial"/>
              <a:cs typeface="Arial"/>
            </a:endParaRPr>
          </a:p>
          <a:p>
            <a:pPr>
              <a:lnSpc>
                <a:spcPct val="100000"/>
              </a:lnSpc>
            </a:pPr>
            <a:endParaRPr sz="1200" dirty="0">
              <a:latin typeface="Arial"/>
              <a:cs typeface="Arial"/>
            </a:endParaRPr>
          </a:p>
          <a:p>
            <a:pPr>
              <a:lnSpc>
                <a:spcPct val="100000"/>
              </a:lnSpc>
            </a:pPr>
            <a:endParaRPr sz="1200" dirty="0">
              <a:latin typeface="Arial"/>
              <a:cs typeface="Arial"/>
            </a:endParaRPr>
          </a:p>
          <a:p>
            <a:pPr>
              <a:lnSpc>
                <a:spcPct val="100000"/>
              </a:lnSpc>
              <a:spcBef>
                <a:spcPts val="765"/>
              </a:spcBef>
            </a:pPr>
            <a:endParaRPr sz="1200" dirty="0">
              <a:latin typeface="Arial"/>
              <a:cs typeface="Arial"/>
            </a:endParaRPr>
          </a:p>
          <a:p>
            <a:pPr marL="201930">
              <a:lnSpc>
                <a:spcPct val="100000"/>
              </a:lnSpc>
            </a:pPr>
            <a:r>
              <a:rPr sz="1200" b="1" spc="-85" dirty="0">
                <a:latin typeface="Arial"/>
                <a:cs typeface="Arial"/>
              </a:rPr>
              <a:t>Una</a:t>
            </a:r>
            <a:r>
              <a:rPr sz="1200" b="1" spc="-40" dirty="0">
                <a:latin typeface="Arial"/>
                <a:cs typeface="Arial"/>
              </a:rPr>
              <a:t> </a:t>
            </a:r>
            <a:r>
              <a:rPr sz="1200" b="1" spc="-60" dirty="0">
                <a:latin typeface="Arial"/>
                <a:cs typeface="Arial"/>
              </a:rPr>
              <a:t>plantilla</a:t>
            </a:r>
            <a:r>
              <a:rPr sz="1200" b="1" spc="-35" dirty="0">
                <a:latin typeface="Arial"/>
                <a:cs typeface="Arial"/>
              </a:rPr>
              <a:t> </a:t>
            </a:r>
            <a:r>
              <a:rPr sz="1200" b="1" spc="-105" dirty="0">
                <a:latin typeface="Arial"/>
                <a:cs typeface="Arial"/>
              </a:rPr>
              <a:t>descargable</a:t>
            </a:r>
            <a:r>
              <a:rPr sz="1200" b="1" spc="-30" dirty="0">
                <a:latin typeface="Arial"/>
                <a:cs typeface="Arial"/>
              </a:rPr>
              <a:t> </a:t>
            </a:r>
            <a:r>
              <a:rPr sz="1200" spc="-60" dirty="0">
                <a:latin typeface="Arial"/>
                <a:cs typeface="Arial"/>
              </a:rPr>
              <a:t>está</a:t>
            </a:r>
            <a:r>
              <a:rPr sz="1200" spc="-35" dirty="0">
                <a:latin typeface="Arial"/>
                <a:cs typeface="Arial"/>
              </a:rPr>
              <a:t> </a:t>
            </a:r>
            <a:r>
              <a:rPr sz="1200" spc="-40" dirty="0">
                <a:latin typeface="Arial"/>
                <a:cs typeface="Arial"/>
              </a:rPr>
              <a:t>disponible </a:t>
            </a:r>
            <a:r>
              <a:rPr sz="1200" spc="-50" dirty="0">
                <a:latin typeface="Arial"/>
                <a:cs typeface="Arial"/>
              </a:rPr>
              <a:t>en</a:t>
            </a:r>
            <a:r>
              <a:rPr sz="1200" spc="-35" dirty="0">
                <a:latin typeface="Arial"/>
                <a:cs typeface="Arial"/>
              </a:rPr>
              <a:t> nuestro </a:t>
            </a:r>
            <a:r>
              <a:rPr sz="1200" spc="-20" dirty="0">
                <a:latin typeface="Arial"/>
                <a:cs typeface="Arial"/>
              </a:rPr>
              <a:t>sitio</a:t>
            </a:r>
            <a:r>
              <a:rPr sz="1200" spc="-35" dirty="0">
                <a:latin typeface="Arial"/>
                <a:cs typeface="Arial"/>
              </a:rPr>
              <a:t> </a:t>
            </a:r>
            <a:r>
              <a:rPr sz="1200" spc="-20" dirty="0">
                <a:latin typeface="Arial"/>
                <a:cs typeface="Arial"/>
              </a:rPr>
              <a:t>web.</a:t>
            </a:r>
            <a:endParaRPr sz="1200" dirty="0">
              <a:latin typeface="Arial"/>
              <a:cs typeface="Arial"/>
            </a:endParaRPr>
          </a:p>
        </p:txBody>
      </p:sp>
      <p:pic>
        <p:nvPicPr>
          <p:cNvPr id="5" name="object 5"/>
          <p:cNvPicPr/>
          <p:nvPr/>
        </p:nvPicPr>
        <p:blipFill>
          <a:blip r:embed="rId2" cstate="print"/>
          <a:stretch>
            <a:fillRect/>
          </a:stretch>
        </p:blipFill>
        <p:spPr>
          <a:xfrm>
            <a:off x="5575300" y="2867025"/>
            <a:ext cx="276225" cy="276225"/>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463176" y="2374272"/>
          <a:ext cx="9777730" cy="4680585"/>
        </p:xfrm>
        <a:graphic>
          <a:graphicData uri="http://schemas.openxmlformats.org/drawingml/2006/table">
            <a:tbl>
              <a:tblPr firstRow="1" bandRow="1">
                <a:tableStyleId>{2D5ABB26-0587-4C30-8999-92F81FD0307C}</a:tableStyleId>
              </a:tblPr>
              <a:tblGrid>
                <a:gridCol w="1212850">
                  <a:extLst>
                    <a:ext uri="{9D8B030D-6E8A-4147-A177-3AD203B41FA5}">
                      <a16:colId xmlns:a16="http://schemas.microsoft.com/office/drawing/2014/main" val="20000"/>
                    </a:ext>
                  </a:extLst>
                </a:gridCol>
                <a:gridCol w="2590800">
                  <a:extLst>
                    <a:ext uri="{9D8B030D-6E8A-4147-A177-3AD203B41FA5}">
                      <a16:colId xmlns:a16="http://schemas.microsoft.com/office/drawing/2014/main" val="20001"/>
                    </a:ext>
                  </a:extLst>
                </a:gridCol>
                <a:gridCol w="2682240">
                  <a:extLst>
                    <a:ext uri="{9D8B030D-6E8A-4147-A177-3AD203B41FA5}">
                      <a16:colId xmlns:a16="http://schemas.microsoft.com/office/drawing/2014/main" val="20002"/>
                    </a:ext>
                  </a:extLst>
                </a:gridCol>
                <a:gridCol w="3291840">
                  <a:extLst>
                    <a:ext uri="{9D8B030D-6E8A-4147-A177-3AD203B41FA5}">
                      <a16:colId xmlns:a16="http://schemas.microsoft.com/office/drawing/2014/main" val="20003"/>
                    </a:ext>
                  </a:extLst>
                </a:gridCol>
              </a:tblGrid>
              <a:tr h="600075">
                <a:tc>
                  <a:txBody>
                    <a:bodyPr/>
                    <a:lstStyle/>
                    <a:p>
                      <a:pPr marL="274955">
                        <a:lnSpc>
                          <a:spcPct val="100000"/>
                        </a:lnSpc>
                        <a:spcBef>
                          <a:spcPts val="1150"/>
                        </a:spcBef>
                      </a:pPr>
                      <a:r>
                        <a:rPr sz="1200" spc="-10" dirty="0">
                          <a:latin typeface="Arial"/>
                          <a:cs typeface="Arial"/>
                        </a:rPr>
                        <a:t>Dimensión</a:t>
                      </a:r>
                      <a:endParaRPr sz="1200">
                        <a:latin typeface="Arial"/>
                        <a:cs typeface="Arial"/>
                      </a:endParaRPr>
                    </a:p>
                  </a:txBody>
                  <a:tcPr marL="0" marR="0" marT="14605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756285">
                        <a:lnSpc>
                          <a:spcPct val="100000"/>
                        </a:lnSpc>
                        <a:spcBef>
                          <a:spcPts val="1150"/>
                        </a:spcBef>
                      </a:pPr>
                      <a:r>
                        <a:rPr sz="1200" spc="-40" dirty="0">
                          <a:latin typeface="Arial"/>
                          <a:cs typeface="Arial"/>
                        </a:rPr>
                        <a:t>0:</a:t>
                      </a:r>
                      <a:r>
                        <a:rPr sz="1200" spc="-60" dirty="0">
                          <a:latin typeface="Arial"/>
                          <a:cs typeface="Arial"/>
                        </a:rPr>
                        <a:t> </a:t>
                      </a:r>
                      <a:r>
                        <a:rPr sz="1200" spc="-70" dirty="0">
                          <a:latin typeface="Arial"/>
                          <a:cs typeface="Arial"/>
                        </a:rPr>
                        <a:t>No</a:t>
                      </a:r>
                      <a:r>
                        <a:rPr sz="1200" spc="-55" dirty="0">
                          <a:latin typeface="Arial"/>
                          <a:cs typeface="Arial"/>
                        </a:rPr>
                        <a:t> </a:t>
                      </a:r>
                      <a:r>
                        <a:rPr sz="1200" spc="-105" dirty="0">
                          <a:latin typeface="Arial"/>
                          <a:cs typeface="Arial"/>
                        </a:rPr>
                        <a:t>es</a:t>
                      </a:r>
                      <a:r>
                        <a:rPr sz="1200" spc="-60" dirty="0">
                          <a:latin typeface="Arial"/>
                          <a:cs typeface="Arial"/>
                        </a:rPr>
                        <a:t> </a:t>
                      </a:r>
                      <a:r>
                        <a:rPr sz="1200" spc="-10" dirty="0">
                          <a:latin typeface="Arial"/>
                          <a:cs typeface="Arial"/>
                        </a:rPr>
                        <a:t>evidente</a:t>
                      </a:r>
                      <a:endParaRPr sz="1200">
                        <a:latin typeface="Arial"/>
                        <a:cs typeface="Arial"/>
                      </a:endParaRPr>
                    </a:p>
                  </a:txBody>
                  <a:tcPr marL="0" marR="0" marT="14605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445134">
                        <a:lnSpc>
                          <a:spcPct val="100000"/>
                        </a:lnSpc>
                        <a:spcBef>
                          <a:spcPts val="1150"/>
                        </a:spcBef>
                      </a:pPr>
                      <a:r>
                        <a:rPr sz="1200" spc="-40" dirty="0">
                          <a:latin typeface="Arial"/>
                          <a:cs typeface="Arial"/>
                        </a:rPr>
                        <a:t>1:</a:t>
                      </a:r>
                      <a:r>
                        <a:rPr sz="1200" spc="-55" dirty="0">
                          <a:latin typeface="Arial"/>
                          <a:cs typeface="Arial"/>
                        </a:rPr>
                        <a:t> </a:t>
                      </a:r>
                      <a:r>
                        <a:rPr sz="1200" spc="-70" dirty="0">
                          <a:latin typeface="Arial"/>
                          <a:cs typeface="Arial"/>
                        </a:rPr>
                        <a:t>Guiado</a:t>
                      </a:r>
                      <a:r>
                        <a:rPr sz="1200" spc="-50" dirty="0">
                          <a:latin typeface="Arial"/>
                          <a:cs typeface="Arial"/>
                        </a:rPr>
                        <a:t> </a:t>
                      </a:r>
                      <a:r>
                        <a:rPr sz="1200" spc="-20" dirty="0">
                          <a:latin typeface="Arial"/>
                          <a:cs typeface="Arial"/>
                        </a:rPr>
                        <a:t>por</a:t>
                      </a:r>
                      <a:r>
                        <a:rPr sz="1200" spc="-50" dirty="0">
                          <a:latin typeface="Arial"/>
                          <a:cs typeface="Arial"/>
                        </a:rPr>
                        <a:t> </a:t>
                      </a:r>
                      <a:r>
                        <a:rPr sz="1200" spc="-35" dirty="0">
                          <a:latin typeface="Arial"/>
                          <a:cs typeface="Arial"/>
                        </a:rPr>
                        <a:t>el</a:t>
                      </a:r>
                      <a:r>
                        <a:rPr sz="1200" spc="-55" dirty="0">
                          <a:latin typeface="Arial"/>
                          <a:cs typeface="Arial"/>
                        </a:rPr>
                        <a:t> </a:t>
                      </a:r>
                      <a:r>
                        <a:rPr sz="1200" spc="-40" dirty="0">
                          <a:latin typeface="Arial"/>
                          <a:cs typeface="Arial"/>
                        </a:rPr>
                        <a:t>o</a:t>
                      </a:r>
                      <a:r>
                        <a:rPr sz="1200" spc="-50" dirty="0">
                          <a:latin typeface="Arial"/>
                          <a:cs typeface="Arial"/>
                        </a:rPr>
                        <a:t> la </a:t>
                      </a:r>
                      <a:r>
                        <a:rPr sz="1200" spc="-10" dirty="0">
                          <a:latin typeface="Arial"/>
                          <a:cs typeface="Arial"/>
                        </a:rPr>
                        <a:t>docente</a:t>
                      </a:r>
                      <a:endParaRPr sz="1200">
                        <a:latin typeface="Arial"/>
                        <a:cs typeface="Arial"/>
                      </a:endParaRPr>
                    </a:p>
                  </a:txBody>
                  <a:tcPr marL="0" marR="0" marT="14605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1183640" marR="71120" indent="-1105535">
                        <a:lnSpc>
                          <a:spcPct val="120000"/>
                        </a:lnSpc>
                      </a:pPr>
                      <a:r>
                        <a:rPr sz="1200" spc="-40" dirty="0">
                          <a:latin typeface="Arial"/>
                          <a:cs typeface="Arial"/>
                        </a:rPr>
                        <a:t>2: </a:t>
                      </a:r>
                      <a:r>
                        <a:rPr sz="1200" spc="-70" dirty="0">
                          <a:latin typeface="Arial"/>
                          <a:cs typeface="Arial"/>
                        </a:rPr>
                        <a:t>Guiado</a:t>
                      </a:r>
                      <a:r>
                        <a:rPr sz="1200" spc="-40" dirty="0">
                          <a:latin typeface="Arial"/>
                          <a:cs typeface="Arial"/>
                        </a:rPr>
                        <a:t> </a:t>
                      </a:r>
                      <a:r>
                        <a:rPr sz="1200" spc="-20" dirty="0">
                          <a:latin typeface="Arial"/>
                          <a:cs typeface="Arial"/>
                        </a:rPr>
                        <a:t>por</a:t>
                      </a:r>
                      <a:r>
                        <a:rPr sz="1200" spc="-40" dirty="0">
                          <a:latin typeface="Arial"/>
                          <a:cs typeface="Arial"/>
                        </a:rPr>
                        <a:t> </a:t>
                      </a:r>
                      <a:r>
                        <a:rPr sz="1200" spc="-35" dirty="0">
                          <a:latin typeface="Arial"/>
                          <a:cs typeface="Arial"/>
                        </a:rPr>
                        <a:t>el</a:t>
                      </a:r>
                      <a:r>
                        <a:rPr sz="1200" spc="-40" dirty="0">
                          <a:latin typeface="Arial"/>
                          <a:cs typeface="Arial"/>
                        </a:rPr>
                        <a:t> </a:t>
                      </a:r>
                      <a:r>
                        <a:rPr sz="1200" spc="-45" dirty="0">
                          <a:latin typeface="Arial"/>
                          <a:cs typeface="Arial"/>
                        </a:rPr>
                        <a:t>docente</a:t>
                      </a:r>
                      <a:r>
                        <a:rPr sz="1200" spc="-35" dirty="0">
                          <a:latin typeface="Arial"/>
                          <a:cs typeface="Arial"/>
                        </a:rPr>
                        <a:t> </a:t>
                      </a:r>
                      <a:r>
                        <a:rPr sz="1200" spc="-65" dirty="0">
                          <a:latin typeface="Arial"/>
                          <a:cs typeface="Arial"/>
                        </a:rPr>
                        <a:t>con</a:t>
                      </a:r>
                      <a:r>
                        <a:rPr sz="1200" spc="-40" dirty="0">
                          <a:latin typeface="Arial"/>
                          <a:cs typeface="Arial"/>
                        </a:rPr>
                        <a:t> participación </a:t>
                      </a:r>
                      <a:r>
                        <a:rPr sz="1200" spc="-50" dirty="0">
                          <a:latin typeface="Arial"/>
                          <a:cs typeface="Arial"/>
                        </a:rPr>
                        <a:t>de</a:t>
                      </a:r>
                      <a:r>
                        <a:rPr sz="1200" spc="-40" dirty="0">
                          <a:latin typeface="Arial"/>
                          <a:cs typeface="Arial"/>
                        </a:rPr>
                        <a:t> </a:t>
                      </a:r>
                      <a:r>
                        <a:rPr sz="1200" spc="-55" dirty="0">
                          <a:latin typeface="Arial"/>
                          <a:cs typeface="Arial"/>
                        </a:rPr>
                        <a:t>los</a:t>
                      </a:r>
                      <a:r>
                        <a:rPr sz="1200" spc="-35" dirty="0">
                          <a:latin typeface="Arial"/>
                          <a:cs typeface="Arial"/>
                        </a:rPr>
                        <a:t> </a:t>
                      </a:r>
                      <a:r>
                        <a:rPr sz="1200" spc="-50" dirty="0">
                          <a:latin typeface="Arial"/>
                          <a:cs typeface="Arial"/>
                        </a:rPr>
                        <a:t>y </a:t>
                      </a:r>
                      <a:r>
                        <a:rPr sz="1200" spc="-75" dirty="0">
                          <a:latin typeface="Arial"/>
                          <a:cs typeface="Arial"/>
                        </a:rPr>
                        <a:t>las</a:t>
                      </a:r>
                      <a:r>
                        <a:rPr sz="1200" spc="-65" dirty="0">
                          <a:latin typeface="Arial"/>
                          <a:cs typeface="Arial"/>
                        </a:rPr>
                        <a:t> </a:t>
                      </a:r>
                      <a:r>
                        <a:rPr sz="1200" spc="-10" dirty="0">
                          <a:latin typeface="Arial"/>
                          <a:cs typeface="Arial"/>
                        </a:rPr>
                        <a:t>estudiantes</a:t>
                      </a:r>
                      <a:endParaRPr sz="120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0"/>
                  </a:ext>
                </a:extLst>
              </a:tr>
              <a:tr h="1785620">
                <a:tc>
                  <a:txBody>
                    <a:bodyPr/>
                    <a:lstStyle/>
                    <a:p>
                      <a:pPr>
                        <a:lnSpc>
                          <a:spcPct val="100000"/>
                        </a:lnSpc>
                      </a:pPr>
                      <a:endParaRPr sz="1200">
                        <a:latin typeface="Times New Roman"/>
                        <a:cs typeface="Times New Roman"/>
                      </a:endParaRPr>
                    </a:p>
                    <a:p>
                      <a:pPr>
                        <a:lnSpc>
                          <a:spcPct val="100000"/>
                        </a:lnSpc>
                      </a:pPr>
                      <a:endParaRPr sz="1200">
                        <a:latin typeface="Times New Roman"/>
                        <a:cs typeface="Times New Roman"/>
                      </a:endParaRPr>
                    </a:p>
                    <a:p>
                      <a:pPr>
                        <a:lnSpc>
                          <a:spcPct val="100000"/>
                        </a:lnSpc>
                        <a:spcBef>
                          <a:spcPts val="515"/>
                        </a:spcBef>
                      </a:pPr>
                      <a:endParaRPr sz="1200">
                        <a:latin typeface="Times New Roman"/>
                        <a:cs typeface="Times New Roman"/>
                      </a:endParaRPr>
                    </a:p>
                    <a:p>
                      <a:pPr marL="198120" marR="191135" indent="113030">
                        <a:lnSpc>
                          <a:spcPct val="120000"/>
                        </a:lnSpc>
                      </a:pPr>
                      <a:r>
                        <a:rPr sz="1200" spc="-105" dirty="0">
                          <a:latin typeface="Arial"/>
                          <a:cs typeface="Arial"/>
                        </a:rPr>
                        <a:t>Reglas</a:t>
                      </a:r>
                      <a:r>
                        <a:rPr sz="1200" spc="-50" dirty="0">
                          <a:latin typeface="Arial"/>
                          <a:cs typeface="Arial"/>
                        </a:rPr>
                        <a:t> </a:t>
                      </a:r>
                      <a:r>
                        <a:rPr sz="1200" spc="-35" dirty="0">
                          <a:latin typeface="Arial"/>
                          <a:cs typeface="Arial"/>
                        </a:rPr>
                        <a:t>de </a:t>
                      </a:r>
                      <a:r>
                        <a:rPr sz="1200" spc="-60" dirty="0">
                          <a:latin typeface="Arial"/>
                          <a:cs typeface="Arial"/>
                        </a:rPr>
                        <a:t>conversación</a:t>
                      </a:r>
                      <a:endParaRPr sz="120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p>
                      <a:pPr>
                        <a:lnSpc>
                          <a:spcPct val="100000"/>
                        </a:lnSpc>
                      </a:pPr>
                      <a:endParaRPr sz="1200">
                        <a:latin typeface="Times New Roman"/>
                        <a:cs typeface="Times New Roman"/>
                      </a:endParaRPr>
                    </a:p>
                    <a:p>
                      <a:pPr>
                        <a:lnSpc>
                          <a:spcPct val="100000"/>
                        </a:lnSpc>
                        <a:spcBef>
                          <a:spcPts val="320"/>
                        </a:spcBef>
                      </a:pPr>
                      <a:endParaRPr sz="1200">
                        <a:latin typeface="Times New Roman"/>
                        <a:cs typeface="Times New Roman"/>
                      </a:endParaRPr>
                    </a:p>
                    <a:p>
                      <a:pPr marL="36195" marR="125095" algn="just">
                        <a:lnSpc>
                          <a:spcPct val="101699"/>
                        </a:lnSpc>
                      </a:pPr>
                      <a:r>
                        <a:rPr sz="1200" spc="-65" dirty="0">
                          <a:latin typeface="Arial"/>
                          <a:cs typeface="Arial"/>
                        </a:rPr>
                        <a:t>No </a:t>
                      </a:r>
                      <a:r>
                        <a:rPr sz="1200" spc="-100" dirty="0">
                          <a:latin typeface="Arial"/>
                          <a:cs typeface="Arial"/>
                        </a:rPr>
                        <a:t>es</a:t>
                      </a:r>
                      <a:r>
                        <a:rPr sz="1200" spc="-65" dirty="0">
                          <a:latin typeface="Arial"/>
                          <a:cs typeface="Arial"/>
                        </a:rPr>
                        <a:t> </a:t>
                      </a:r>
                      <a:r>
                        <a:rPr sz="1200" spc="-35" dirty="0">
                          <a:latin typeface="Arial"/>
                          <a:cs typeface="Arial"/>
                        </a:rPr>
                        <a:t>evidente</a:t>
                      </a:r>
                      <a:r>
                        <a:rPr sz="1200" spc="-65" dirty="0">
                          <a:latin typeface="Arial"/>
                          <a:cs typeface="Arial"/>
                        </a:rPr>
                        <a:t> </a:t>
                      </a:r>
                      <a:r>
                        <a:rPr sz="1200" spc="-35" dirty="0">
                          <a:latin typeface="Arial"/>
                          <a:cs typeface="Arial"/>
                        </a:rPr>
                        <a:t>un</a:t>
                      </a:r>
                      <a:r>
                        <a:rPr sz="1200" spc="-65" dirty="0">
                          <a:latin typeface="Arial"/>
                          <a:cs typeface="Arial"/>
                        </a:rPr>
                        <a:t> </a:t>
                      </a:r>
                      <a:r>
                        <a:rPr sz="1200" spc="-35" dirty="0">
                          <a:latin typeface="Arial"/>
                          <a:cs typeface="Arial"/>
                        </a:rPr>
                        <a:t>enfoque</a:t>
                      </a:r>
                      <a:r>
                        <a:rPr sz="1200" spc="-65" dirty="0">
                          <a:latin typeface="Arial"/>
                          <a:cs typeface="Arial"/>
                        </a:rPr>
                        <a:t> </a:t>
                      </a:r>
                      <a:r>
                        <a:rPr sz="1200" spc="-35" dirty="0">
                          <a:latin typeface="Arial"/>
                          <a:cs typeface="Arial"/>
                        </a:rPr>
                        <a:t>explícito</a:t>
                      </a:r>
                      <a:r>
                        <a:rPr sz="1200" spc="-65" dirty="0">
                          <a:latin typeface="Arial"/>
                          <a:cs typeface="Arial"/>
                        </a:rPr>
                        <a:t> </a:t>
                      </a:r>
                      <a:r>
                        <a:rPr sz="1200" spc="-50" dirty="0">
                          <a:latin typeface="Arial"/>
                          <a:cs typeface="Arial"/>
                        </a:rPr>
                        <a:t>en</a:t>
                      </a:r>
                      <a:r>
                        <a:rPr sz="1200" spc="-20" dirty="0">
                          <a:latin typeface="Arial"/>
                          <a:cs typeface="Arial"/>
                        </a:rPr>
                        <a:t> </a:t>
                      </a:r>
                      <a:r>
                        <a:rPr sz="1200" spc="-75" dirty="0">
                          <a:latin typeface="Arial"/>
                          <a:cs typeface="Arial"/>
                        </a:rPr>
                        <a:t>las</a:t>
                      </a:r>
                      <a:r>
                        <a:rPr sz="1200" spc="-65" dirty="0">
                          <a:latin typeface="Arial"/>
                          <a:cs typeface="Arial"/>
                        </a:rPr>
                        <a:t> reglas </a:t>
                      </a:r>
                      <a:r>
                        <a:rPr sz="1200" spc="-85" dirty="0">
                          <a:latin typeface="Arial"/>
                          <a:cs typeface="Arial"/>
                        </a:rPr>
                        <a:t>básicas</a:t>
                      </a:r>
                      <a:r>
                        <a:rPr sz="1200" spc="-65" dirty="0">
                          <a:latin typeface="Arial"/>
                          <a:cs typeface="Arial"/>
                        </a:rPr>
                        <a:t> </a:t>
                      </a:r>
                      <a:r>
                        <a:rPr sz="1200" spc="-50" dirty="0">
                          <a:latin typeface="Arial"/>
                          <a:cs typeface="Arial"/>
                        </a:rPr>
                        <a:t>de</a:t>
                      </a:r>
                      <a:r>
                        <a:rPr sz="1200" spc="-65" dirty="0">
                          <a:latin typeface="Arial"/>
                          <a:cs typeface="Arial"/>
                        </a:rPr>
                        <a:t> </a:t>
                      </a:r>
                      <a:r>
                        <a:rPr sz="1200" spc="-55" dirty="0">
                          <a:latin typeface="Arial"/>
                          <a:cs typeface="Arial"/>
                        </a:rPr>
                        <a:t>conversación</a:t>
                      </a:r>
                      <a:r>
                        <a:rPr sz="1200" spc="-65" dirty="0">
                          <a:latin typeface="Arial"/>
                          <a:cs typeface="Arial"/>
                        </a:rPr>
                        <a:t> </a:t>
                      </a:r>
                      <a:r>
                        <a:rPr sz="1200" spc="-35" dirty="0">
                          <a:latin typeface="Arial"/>
                          <a:cs typeface="Arial"/>
                        </a:rPr>
                        <a:t>o</a:t>
                      </a:r>
                      <a:r>
                        <a:rPr sz="1200" spc="-65" dirty="0">
                          <a:latin typeface="Arial"/>
                          <a:cs typeface="Arial"/>
                        </a:rPr>
                        <a:t> </a:t>
                      </a:r>
                      <a:r>
                        <a:rPr sz="1200" spc="-80" dirty="0">
                          <a:latin typeface="Arial"/>
                          <a:cs typeface="Arial"/>
                        </a:rPr>
                        <a:t>las</a:t>
                      </a:r>
                      <a:r>
                        <a:rPr sz="1200" spc="-70" dirty="0">
                          <a:latin typeface="Arial"/>
                          <a:cs typeface="Arial"/>
                        </a:rPr>
                        <a:t> </a:t>
                      </a:r>
                      <a:r>
                        <a:rPr sz="1200" spc="-55" dirty="0">
                          <a:latin typeface="Arial"/>
                          <a:cs typeface="Arial"/>
                        </a:rPr>
                        <a:t>prácticas</a:t>
                      </a:r>
                      <a:r>
                        <a:rPr sz="1200" spc="-65" dirty="0">
                          <a:latin typeface="Arial"/>
                          <a:cs typeface="Arial"/>
                        </a:rPr>
                        <a:t> </a:t>
                      </a:r>
                      <a:r>
                        <a:rPr sz="1200" spc="-55" dirty="0">
                          <a:latin typeface="Arial"/>
                          <a:cs typeface="Arial"/>
                        </a:rPr>
                        <a:t>dialógicas.</a:t>
                      </a:r>
                      <a:endParaRPr sz="120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p>
                      <a:pPr>
                        <a:lnSpc>
                          <a:spcPct val="100000"/>
                        </a:lnSpc>
                        <a:spcBef>
                          <a:spcPts val="955"/>
                        </a:spcBef>
                      </a:pPr>
                      <a:endParaRPr sz="1200">
                        <a:latin typeface="Times New Roman"/>
                        <a:cs typeface="Times New Roman"/>
                      </a:endParaRPr>
                    </a:p>
                    <a:p>
                      <a:pPr marL="36195" marR="92075">
                        <a:lnSpc>
                          <a:spcPct val="101699"/>
                        </a:lnSpc>
                        <a:spcBef>
                          <a:spcPts val="5"/>
                        </a:spcBef>
                      </a:pPr>
                      <a:r>
                        <a:rPr sz="1200" spc="-110" dirty="0">
                          <a:latin typeface="Arial"/>
                          <a:cs typeface="Arial"/>
                        </a:rPr>
                        <a:t>El</a:t>
                      </a:r>
                      <a:r>
                        <a:rPr sz="1200" spc="-30" dirty="0">
                          <a:latin typeface="Arial"/>
                          <a:cs typeface="Arial"/>
                        </a:rPr>
                        <a:t> </a:t>
                      </a:r>
                      <a:r>
                        <a:rPr sz="1200" spc="-35" dirty="0">
                          <a:latin typeface="Arial"/>
                          <a:cs typeface="Arial"/>
                        </a:rPr>
                        <a:t>profesor </a:t>
                      </a:r>
                      <a:r>
                        <a:rPr sz="1200" spc="-40" dirty="0">
                          <a:latin typeface="Arial"/>
                          <a:cs typeface="Arial"/>
                        </a:rPr>
                        <a:t>o</a:t>
                      </a:r>
                      <a:r>
                        <a:rPr sz="1200" spc="-25" dirty="0">
                          <a:latin typeface="Arial"/>
                          <a:cs typeface="Arial"/>
                        </a:rPr>
                        <a:t> </a:t>
                      </a:r>
                      <a:r>
                        <a:rPr sz="1200" spc="-45" dirty="0">
                          <a:latin typeface="Arial"/>
                          <a:cs typeface="Arial"/>
                        </a:rPr>
                        <a:t>profesora</a:t>
                      </a:r>
                      <a:r>
                        <a:rPr sz="1200" spc="-30" dirty="0">
                          <a:latin typeface="Arial"/>
                          <a:cs typeface="Arial"/>
                        </a:rPr>
                        <a:t> </a:t>
                      </a:r>
                      <a:r>
                        <a:rPr sz="1200" spc="-50" dirty="0">
                          <a:latin typeface="Arial"/>
                          <a:cs typeface="Arial"/>
                        </a:rPr>
                        <a:t>presenta,</a:t>
                      </a:r>
                      <a:r>
                        <a:rPr sz="1200" spc="-30" dirty="0">
                          <a:latin typeface="Arial"/>
                          <a:cs typeface="Arial"/>
                        </a:rPr>
                        <a:t> </a:t>
                      </a:r>
                      <a:r>
                        <a:rPr sz="1200" spc="-40" dirty="0">
                          <a:latin typeface="Arial"/>
                          <a:cs typeface="Arial"/>
                        </a:rPr>
                        <a:t>modela o</a:t>
                      </a:r>
                      <a:r>
                        <a:rPr sz="1200" spc="-50" dirty="0">
                          <a:latin typeface="Arial"/>
                          <a:cs typeface="Arial"/>
                        </a:rPr>
                        <a:t> recuerda</a:t>
                      </a:r>
                      <a:r>
                        <a:rPr sz="1200" spc="-45" dirty="0">
                          <a:latin typeface="Arial"/>
                          <a:cs typeface="Arial"/>
                        </a:rPr>
                        <a:t> </a:t>
                      </a:r>
                      <a:r>
                        <a:rPr sz="1200" spc="-50" dirty="0">
                          <a:latin typeface="Arial"/>
                          <a:cs typeface="Arial"/>
                        </a:rPr>
                        <a:t>al</a:t>
                      </a:r>
                      <a:r>
                        <a:rPr sz="1200" spc="-45" dirty="0">
                          <a:latin typeface="Arial"/>
                          <a:cs typeface="Arial"/>
                        </a:rPr>
                        <a:t> </a:t>
                      </a:r>
                      <a:r>
                        <a:rPr sz="1200" spc="-50" dirty="0">
                          <a:latin typeface="Arial"/>
                          <a:cs typeface="Arial"/>
                        </a:rPr>
                        <a:t>alumnado </a:t>
                      </a:r>
                      <a:r>
                        <a:rPr sz="1200" spc="-75" dirty="0">
                          <a:latin typeface="Arial"/>
                          <a:cs typeface="Arial"/>
                        </a:rPr>
                        <a:t>las</a:t>
                      </a:r>
                      <a:r>
                        <a:rPr sz="1200" spc="-45" dirty="0">
                          <a:latin typeface="Arial"/>
                          <a:cs typeface="Arial"/>
                        </a:rPr>
                        <a:t> </a:t>
                      </a:r>
                      <a:r>
                        <a:rPr sz="1200" spc="-10" dirty="0">
                          <a:latin typeface="Arial"/>
                          <a:cs typeface="Arial"/>
                        </a:rPr>
                        <a:t>prácticas </a:t>
                      </a:r>
                      <a:r>
                        <a:rPr sz="1200" spc="-60" dirty="0">
                          <a:latin typeface="Arial"/>
                          <a:cs typeface="Arial"/>
                        </a:rPr>
                        <a:t>dialógicas</a:t>
                      </a:r>
                      <a:r>
                        <a:rPr sz="1200" spc="-45" dirty="0">
                          <a:latin typeface="Arial"/>
                          <a:cs typeface="Arial"/>
                        </a:rPr>
                        <a:t> </a:t>
                      </a:r>
                      <a:r>
                        <a:rPr sz="1200" spc="-55" dirty="0">
                          <a:latin typeface="Arial"/>
                          <a:cs typeface="Arial"/>
                        </a:rPr>
                        <a:t>como,</a:t>
                      </a:r>
                      <a:r>
                        <a:rPr sz="1200" spc="-40" dirty="0">
                          <a:latin typeface="Arial"/>
                          <a:cs typeface="Arial"/>
                        </a:rPr>
                        <a:t> </a:t>
                      </a:r>
                      <a:r>
                        <a:rPr sz="1200" spc="-20" dirty="0">
                          <a:latin typeface="Arial"/>
                          <a:cs typeface="Arial"/>
                        </a:rPr>
                        <a:t>por</a:t>
                      </a:r>
                      <a:r>
                        <a:rPr sz="1200" spc="-40" dirty="0">
                          <a:latin typeface="Arial"/>
                          <a:cs typeface="Arial"/>
                        </a:rPr>
                        <a:t> ejemplo, </a:t>
                      </a:r>
                      <a:r>
                        <a:rPr sz="1200" spc="-10" dirty="0">
                          <a:latin typeface="Arial"/>
                          <a:cs typeface="Arial"/>
                        </a:rPr>
                        <a:t>reglas </a:t>
                      </a:r>
                      <a:r>
                        <a:rPr sz="1200" spc="-90" dirty="0">
                          <a:latin typeface="Arial"/>
                          <a:cs typeface="Arial"/>
                        </a:rPr>
                        <a:t>básicas</a:t>
                      </a:r>
                      <a:r>
                        <a:rPr sz="1200" spc="-40" dirty="0">
                          <a:latin typeface="Arial"/>
                          <a:cs typeface="Arial"/>
                        </a:rPr>
                        <a:t> </a:t>
                      </a:r>
                      <a:r>
                        <a:rPr sz="1200" spc="-100" dirty="0">
                          <a:latin typeface="Arial"/>
                          <a:cs typeface="Arial"/>
                        </a:rPr>
                        <a:t>a</a:t>
                      </a:r>
                      <a:r>
                        <a:rPr sz="1200" spc="-35" dirty="0">
                          <a:latin typeface="Arial"/>
                          <a:cs typeface="Arial"/>
                        </a:rPr>
                        <a:t> </a:t>
                      </a:r>
                      <a:r>
                        <a:rPr sz="1200" spc="-55" dirty="0">
                          <a:latin typeface="Arial"/>
                          <a:cs typeface="Arial"/>
                        </a:rPr>
                        <a:t>seguir,</a:t>
                      </a:r>
                      <a:r>
                        <a:rPr sz="1200" spc="-40" dirty="0">
                          <a:latin typeface="Arial"/>
                          <a:cs typeface="Arial"/>
                        </a:rPr>
                        <a:t> </a:t>
                      </a:r>
                      <a:r>
                        <a:rPr sz="1200" spc="-30" dirty="0">
                          <a:latin typeface="Arial"/>
                          <a:cs typeface="Arial"/>
                        </a:rPr>
                        <a:t>turnos</a:t>
                      </a:r>
                      <a:r>
                        <a:rPr sz="1200" spc="-35" dirty="0">
                          <a:latin typeface="Arial"/>
                          <a:cs typeface="Arial"/>
                        </a:rPr>
                        <a:t> </a:t>
                      </a:r>
                      <a:r>
                        <a:rPr sz="1200" spc="-10" dirty="0">
                          <a:latin typeface="Arial"/>
                          <a:cs typeface="Arial"/>
                        </a:rPr>
                        <a:t>inclusivos.</a:t>
                      </a:r>
                      <a:endParaRPr sz="120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36195" marR="150495">
                        <a:lnSpc>
                          <a:spcPct val="102200"/>
                        </a:lnSpc>
                        <a:spcBef>
                          <a:spcPts val="425"/>
                        </a:spcBef>
                      </a:pPr>
                      <a:r>
                        <a:rPr sz="1200" spc="-110" dirty="0">
                          <a:latin typeface="Arial"/>
                          <a:cs typeface="Arial"/>
                        </a:rPr>
                        <a:t>El</a:t>
                      </a:r>
                      <a:r>
                        <a:rPr sz="1200" spc="-40" dirty="0">
                          <a:latin typeface="Arial"/>
                          <a:cs typeface="Arial"/>
                        </a:rPr>
                        <a:t> </a:t>
                      </a:r>
                      <a:r>
                        <a:rPr sz="1200" spc="-35" dirty="0">
                          <a:latin typeface="Arial"/>
                          <a:cs typeface="Arial"/>
                        </a:rPr>
                        <a:t>profesor</a:t>
                      </a:r>
                      <a:r>
                        <a:rPr sz="1200" spc="-45" dirty="0">
                          <a:latin typeface="Arial"/>
                          <a:cs typeface="Arial"/>
                        </a:rPr>
                        <a:t> </a:t>
                      </a:r>
                      <a:r>
                        <a:rPr sz="1200" spc="-40" dirty="0">
                          <a:latin typeface="Arial"/>
                          <a:cs typeface="Arial"/>
                        </a:rPr>
                        <a:t>o </a:t>
                      </a:r>
                      <a:r>
                        <a:rPr sz="1200" spc="-45" dirty="0">
                          <a:latin typeface="Arial"/>
                          <a:cs typeface="Arial"/>
                        </a:rPr>
                        <a:t>profesora</a:t>
                      </a:r>
                      <a:r>
                        <a:rPr sz="1200" spc="-40" dirty="0">
                          <a:latin typeface="Arial"/>
                          <a:cs typeface="Arial"/>
                        </a:rPr>
                        <a:t> </a:t>
                      </a:r>
                      <a:r>
                        <a:rPr sz="1200" spc="-65" dirty="0">
                          <a:latin typeface="Arial"/>
                          <a:cs typeface="Arial"/>
                        </a:rPr>
                        <a:t>con</a:t>
                      </a:r>
                      <a:r>
                        <a:rPr sz="1200" spc="-40" dirty="0">
                          <a:latin typeface="Arial"/>
                          <a:cs typeface="Arial"/>
                        </a:rPr>
                        <a:t> </a:t>
                      </a:r>
                      <a:r>
                        <a:rPr sz="1200" spc="-55" dirty="0">
                          <a:latin typeface="Arial"/>
                          <a:cs typeface="Arial"/>
                        </a:rPr>
                        <a:t>los</a:t>
                      </a:r>
                      <a:r>
                        <a:rPr sz="1200" spc="-40" dirty="0">
                          <a:latin typeface="Arial"/>
                          <a:cs typeface="Arial"/>
                        </a:rPr>
                        <a:t> </a:t>
                      </a:r>
                      <a:r>
                        <a:rPr sz="1200" spc="-60" dirty="0">
                          <a:latin typeface="Arial"/>
                          <a:cs typeface="Arial"/>
                        </a:rPr>
                        <a:t>y</a:t>
                      </a:r>
                      <a:r>
                        <a:rPr sz="1200" spc="-40" dirty="0">
                          <a:latin typeface="Arial"/>
                          <a:cs typeface="Arial"/>
                        </a:rPr>
                        <a:t> </a:t>
                      </a:r>
                      <a:r>
                        <a:rPr sz="1200" spc="-75" dirty="0">
                          <a:latin typeface="Arial"/>
                          <a:cs typeface="Arial"/>
                        </a:rPr>
                        <a:t>las</a:t>
                      </a:r>
                      <a:r>
                        <a:rPr sz="1200" spc="-40" dirty="0">
                          <a:latin typeface="Arial"/>
                          <a:cs typeface="Arial"/>
                        </a:rPr>
                        <a:t> </a:t>
                      </a:r>
                      <a:r>
                        <a:rPr sz="1200" spc="-50" dirty="0">
                          <a:latin typeface="Arial"/>
                          <a:cs typeface="Arial"/>
                        </a:rPr>
                        <a:t>estudiantes</a:t>
                      </a:r>
                      <a:r>
                        <a:rPr sz="1200" spc="-40" dirty="0">
                          <a:latin typeface="Arial"/>
                          <a:cs typeface="Arial"/>
                        </a:rPr>
                        <a:t> </a:t>
                      </a:r>
                      <a:r>
                        <a:rPr sz="1200" spc="-50" dirty="0">
                          <a:latin typeface="Arial"/>
                          <a:cs typeface="Arial"/>
                        </a:rPr>
                        <a:t>o </a:t>
                      </a:r>
                      <a:r>
                        <a:rPr sz="1200" spc="-60" dirty="0">
                          <a:latin typeface="Arial"/>
                          <a:cs typeface="Arial"/>
                        </a:rPr>
                        <a:t>los</a:t>
                      </a:r>
                      <a:r>
                        <a:rPr sz="1200" spc="-20" dirty="0">
                          <a:latin typeface="Arial"/>
                          <a:cs typeface="Arial"/>
                        </a:rPr>
                        <a:t> </a:t>
                      </a:r>
                      <a:r>
                        <a:rPr sz="1200" spc="-40" dirty="0">
                          <a:latin typeface="Arial"/>
                          <a:cs typeface="Arial"/>
                        </a:rPr>
                        <a:t>propios</a:t>
                      </a:r>
                      <a:r>
                        <a:rPr sz="1200" spc="-25" dirty="0">
                          <a:latin typeface="Arial"/>
                          <a:cs typeface="Arial"/>
                        </a:rPr>
                        <a:t> </a:t>
                      </a:r>
                      <a:r>
                        <a:rPr sz="1200" spc="-50" dirty="0">
                          <a:latin typeface="Arial"/>
                          <a:cs typeface="Arial"/>
                        </a:rPr>
                        <a:t>estudiantes</a:t>
                      </a:r>
                      <a:r>
                        <a:rPr sz="1200" spc="-15" dirty="0">
                          <a:latin typeface="Arial"/>
                          <a:cs typeface="Arial"/>
                        </a:rPr>
                        <a:t> </a:t>
                      </a:r>
                      <a:r>
                        <a:rPr sz="1200" spc="-65" dirty="0">
                          <a:latin typeface="Arial"/>
                          <a:cs typeface="Arial"/>
                        </a:rPr>
                        <a:t>negocian</a:t>
                      </a:r>
                      <a:r>
                        <a:rPr sz="1200" spc="-20" dirty="0">
                          <a:latin typeface="Arial"/>
                          <a:cs typeface="Arial"/>
                        </a:rPr>
                        <a:t> </a:t>
                      </a:r>
                      <a:r>
                        <a:rPr sz="1200" spc="-10" dirty="0">
                          <a:latin typeface="Arial"/>
                          <a:cs typeface="Arial"/>
                        </a:rPr>
                        <a:t>prácticas </a:t>
                      </a:r>
                      <a:r>
                        <a:rPr sz="1200" spc="-60" dirty="0">
                          <a:latin typeface="Arial"/>
                          <a:cs typeface="Arial"/>
                        </a:rPr>
                        <a:t>dialógicas</a:t>
                      </a:r>
                      <a:r>
                        <a:rPr sz="1200" spc="-40" dirty="0">
                          <a:latin typeface="Arial"/>
                          <a:cs typeface="Arial"/>
                        </a:rPr>
                        <a:t> </a:t>
                      </a:r>
                      <a:r>
                        <a:rPr sz="1200" spc="-55" dirty="0">
                          <a:latin typeface="Arial"/>
                          <a:cs typeface="Arial"/>
                        </a:rPr>
                        <a:t>como,</a:t>
                      </a:r>
                      <a:r>
                        <a:rPr sz="1200" spc="-40" dirty="0">
                          <a:latin typeface="Arial"/>
                          <a:cs typeface="Arial"/>
                        </a:rPr>
                        <a:t> </a:t>
                      </a:r>
                      <a:r>
                        <a:rPr sz="1200" spc="-20" dirty="0">
                          <a:latin typeface="Arial"/>
                          <a:cs typeface="Arial"/>
                        </a:rPr>
                        <a:t>por</a:t>
                      </a:r>
                      <a:r>
                        <a:rPr sz="1200" spc="-35" dirty="0">
                          <a:latin typeface="Arial"/>
                          <a:cs typeface="Arial"/>
                        </a:rPr>
                        <a:t> </a:t>
                      </a:r>
                      <a:r>
                        <a:rPr sz="1200" spc="-40" dirty="0">
                          <a:latin typeface="Arial"/>
                          <a:cs typeface="Arial"/>
                        </a:rPr>
                        <a:t>ejemplo, </a:t>
                      </a:r>
                      <a:r>
                        <a:rPr sz="1200" spc="-65" dirty="0">
                          <a:latin typeface="Arial"/>
                          <a:cs typeface="Arial"/>
                        </a:rPr>
                        <a:t>reglas</a:t>
                      </a:r>
                      <a:r>
                        <a:rPr sz="1200" spc="-35" dirty="0">
                          <a:latin typeface="Arial"/>
                          <a:cs typeface="Arial"/>
                        </a:rPr>
                        <a:t> </a:t>
                      </a:r>
                      <a:r>
                        <a:rPr sz="1200" spc="-90" dirty="0">
                          <a:latin typeface="Arial"/>
                          <a:cs typeface="Arial"/>
                        </a:rPr>
                        <a:t>básicas</a:t>
                      </a:r>
                      <a:r>
                        <a:rPr sz="1200" spc="-40" dirty="0">
                          <a:latin typeface="Arial"/>
                          <a:cs typeface="Arial"/>
                        </a:rPr>
                        <a:t> </a:t>
                      </a:r>
                      <a:r>
                        <a:rPr sz="1200" spc="-20" dirty="0">
                          <a:latin typeface="Arial"/>
                          <a:cs typeface="Arial"/>
                        </a:rPr>
                        <a:t>junto </a:t>
                      </a:r>
                      <a:r>
                        <a:rPr sz="1200" spc="-65" dirty="0">
                          <a:latin typeface="Arial"/>
                          <a:cs typeface="Arial"/>
                        </a:rPr>
                        <a:t>con</a:t>
                      </a:r>
                      <a:r>
                        <a:rPr sz="1200" spc="-25" dirty="0">
                          <a:latin typeface="Arial"/>
                          <a:cs typeface="Arial"/>
                        </a:rPr>
                        <a:t> </a:t>
                      </a:r>
                      <a:r>
                        <a:rPr sz="1200" spc="-40" dirty="0">
                          <a:latin typeface="Arial"/>
                          <a:cs typeface="Arial"/>
                        </a:rPr>
                        <a:t>recordatorios</a:t>
                      </a:r>
                      <a:r>
                        <a:rPr sz="1200" spc="-25" dirty="0">
                          <a:latin typeface="Arial"/>
                          <a:cs typeface="Arial"/>
                        </a:rPr>
                        <a:t> </a:t>
                      </a:r>
                      <a:r>
                        <a:rPr sz="1200" spc="120" dirty="0">
                          <a:latin typeface="Arial"/>
                          <a:cs typeface="Arial"/>
                        </a:rPr>
                        <a:t>/</a:t>
                      </a:r>
                      <a:r>
                        <a:rPr sz="1200" spc="-20" dirty="0">
                          <a:latin typeface="Arial"/>
                          <a:cs typeface="Arial"/>
                        </a:rPr>
                        <a:t> </a:t>
                      </a:r>
                      <a:r>
                        <a:rPr sz="1200" spc="-10" dirty="0">
                          <a:latin typeface="Arial"/>
                          <a:cs typeface="Arial"/>
                        </a:rPr>
                        <a:t>modelos.</a:t>
                      </a:r>
                      <a:endParaRPr sz="1200">
                        <a:latin typeface="Arial"/>
                        <a:cs typeface="Arial"/>
                      </a:endParaRPr>
                    </a:p>
                    <a:p>
                      <a:pPr marL="36195" marR="81915">
                        <a:lnSpc>
                          <a:spcPct val="101699"/>
                        </a:lnSpc>
                        <a:spcBef>
                          <a:spcPts val="980"/>
                        </a:spcBef>
                      </a:pPr>
                      <a:r>
                        <a:rPr sz="1200" spc="-65" dirty="0">
                          <a:latin typeface="Arial"/>
                          <a:cs typeface="Arial"/>
                        </a:rPr>
                        <a:t>También</a:t>
                      </a:r>
                      <a:r>
                        <a:rPr sz="1200" spc="-35" dirty="0">
                          <a:latin typeface="Arial"/>
                          <a:cs typeface="Arial"/>
                        </a:rPr>
                        <a:t> </a:t>
                      </a:r>
                      <a:r>
                        <a:rPr sz="1200" spc="-45" dirty="0">
                          <a:latin typeface="Arial"/>
                          <a:cs typeface="Arial"/>
                        </a:rPr>
                        <a:t>incluye</a:t>
                      </a:r>
                      <a:r>
                        <a:rPr sz="1200" spc="-30" dirty="0">
                          <a:latin typeface="Arial"/>
                          <a:cs typeface="Arial"/>
                        </a:rPr>
                        <a:t> </a:t>
                      </a:r>
                      <a:r>
                        <a:rPr sz="1200" spc="-55" dirty="0">
                          <a:latin typeface="Arial"/>
                          <a:cs typeface="Arial"/>
                        </a:rPr>
                        <a:t>que</a:t>
                      </a:r>
                      <a:r>
                        <a:rPr sz="1200" spc="-35" dirty="0">
                          <a:latin typeface="Arial"/>
                          <a:cs typeface="Arial"/>
                        </a:rPr>
                        <a:t> </a:t>
                      </a:r>
                      <a:r>
                        <a:rPr sz="1200" spc="-60" dirty="0">
                          <a:latin typeface="Arial"/>
                          <a:cs typeface="Arial"/>
                        </a:rPr>
                        <a:t>los</a:t>
                      </a:r>
                      <a:r>
                        <a:rPr sz="1200" spc="-30" dirty="0">
                          <a:latin typeface="Arial"/>
                          <a:cs typeface="Arial"/>
                        </a:rPr>
                        <a:t> </a:t>
                      </a:r>
                      <a:r>
                        <a:rPr sz="1200" spc="-60" dirty="0">
                          <a:latin typeface="Arial"/>
                          <a:cs typeface="Arial"/>
                        </a:rPr>
                        <a:t>y</a:t>
                      </a:r>
                      <a:r>
                        <a:rPr sz="1200" spc="-35" dirty="0">
                          <a:latin typeface="Arial"/>
                          <a:cs typeface="Arial"/>
                        </a:rPr>
                        <a:t> </a:t>
                      </a:r>
                      <a:r>
                        <a:rPr sz="1200" spc="-75" dirty="0">
                          <a:latin typeface="Arial"/>
                          <a:cs typeface="Arial"/>
                        </a:rPr>
                        <a:t>las</a:t>
                      </a:r>
                      <a:r>
                        <a:rPr sz="1200" spc="-30" dirty="0">
                          <a:latin typeface="Arial"/>
                          <a:cs typeface="Arial"/>
                        </a:rPr>
                        <a:t> </a:t>
                      </a:r>
                      <a:r>
                        <a:rPr sz="1200" spc="-50" dirty="0">
                          <a:latin typeface="Arial"/>
                          <a:cs typeface="Arial"/>
                        </a:rPr>
                        <a:t>estudiantes</a:t>
                      </a:r>
                      <a:r>
                        <a:rPr sz="1200" spc="-35" dirty="0">
                          <a:latin typeface="Arial"/>
                          <a:cs typeface="Arial"/>
                        </a:rPr>
                        <a:t> </a:t>
                      </a:r>
                      <a:r>
                        <a:rPr sz="1200" spc="-50" dirty="0">
                          <a:latin typeface="Arial"/>
                          <a:cs typeface="Arial"/>
                        </a:rPr>
                        <a:t>reciban</a:t>
                      </a:r>
                      <a:r>
                        <a:rPr sz="1200" spc="-30" dirty="0">
                          <a:latin typeface="Arial"/>
                          <a:cs typeface="Arial"/>
                        </a:rPr>
                        <a:t> </a:t>
                      </a:r>
                      <a:r>
                        <a:rPr sz="1200" spc="-50" dirty="0">
                          <a:latin typeface="Arial"/>
                          <a:cs typeface="Arial"/>
                        </a:rPr>
                        <a:t>o </a:t>
                      </a:r>
                      <a:r>
                        <a:rPr sz="1200" spc="-80" dirty="0">
                          <a:latin typeface="Arial"/>
                          <a:cs typeface="Arial"/>
                        </a:rPr>
                        <a:t>asuman</a:t>
                      </a:r>
                      <a:r>
                        <a:rPr sz="1200" spc="-30" dirty="0">
                          <a:latin typeface="Arial"/>
                          <a:cs typeface="Arial"/>
                        </a:rPr>
                        <a:t> </a:t>
                      </a:r>
                      <a:r>
                        <a:rPr sz="1200" spc="-50" dirty="0">
                          <a:latin typeface="Arial"/>
                          <a:cs typeface="Arial"/>
                        </a:rPr>
                        <a:t>la</a:t>
                      </a:r>
                      <a:r>
                        <a:rPr sz="1200" spc="-30" dirty="0">
                          <a:latin typeface="Arial"/>
                          <a:cs typeface="Arial"/>
                        </a:rPr>
                        <a:t> </a:t>
                      </a:r>
                      <a:r>
                        <a:rPr sz="1200" spc="-55" dirty="0">
                          <a:latin typeface="Arial"/>
                          <a:cs typeface="Arial"/>
                        </a:rPr>
                        <a:t>responsabilidad</a:t>
                      </a:r>
                      <a:r>
                        <a:rPr sz="1200" spc="-30" dirty="0">
                          <a:latin typeface="Arial"/>
                          <a:cs typeface="Arial"/>
                        </a:rPr>
                        <a:t> </a:t>
                      </a:r>
                      <a:r>
                        <a:rPr sz="1200" spc="-50" dirty="0">
                          <a:latin typeface="Arial"/>
                          <a:cs typeface="Arial"/>
                        </a:rPr>
                        <a:t>de</a:t>
                      </a:r>
                      <a:r>
                        <a:rPr sz="1200" spc="-25" dirty="0">
                          <a:latin typeface="Arial"/>
                          <a:cs typeface="Arial"/>
                        </a:rPr>
                        <a:t> </a:t>
                      </a:r>
                      <a:r>
                        <a:rPr sz="1200" spc="-45" dirty="0">
                          <a:latin typeface="Arial"/>
                          <a:cs typeface="Arial"/>
                        </a:rPr>
                        <a:t>gestionar</a:t>
                      </a:r>
                      <a:r>
                        <a:rPr sz="1200" spc="-30" dirty="0">
                          <a:latin typeface="Arial"/>
                          <a:cs typeface="Arial"/>
                        </a:rPr>
                        <a:t> </a:t>
                      </a:r>
                      <a:r>
                        <a:rPr sz="1200" spc="-35" dirty="0">
                          <a:latin typeface="Arial"/>
                          <a:cs typeface="Arial"/>
                        </a:rPr>
                        <a:t>el</a:t>
                      </a:r>
                      <a:r>
                        <a:rPr sz="1200" spc="-30" dirty="0">
                          <a:latin typeface="Arial"/>
                          <a:cs typeface="Arial"/>
                        </a:rPr>
                        <a:t> </a:t>
                      </a:r>
                      <a:r>
                        <a:rPr sz="1200" spc="-10" dirty="0">
                          <a:latin typeface="Arial"/>
                          <a:cs typeface="Arial"/>
                        </a:rPr>
                        <a:t>diálogo, </a:t>
                      </a:r>
                      <a:r>
                        <a:rPr sz="1200" spc="-100" dirty="0">
                          <a:latin typeface="Arial"/>
                          <a:cs typeface="Arial"/>
                        </a:rPr>
                        <a:t>así</a:t>
                      </a:r>
                      <a:r>
                        <a:rPr sz="1200" spc="-50" dirty="0">
                          <a:latin typeface="Arial"/>
                          <a:cs typeface="Arial"/>
                        </a:rPr>
                        <a:t> </a:t>
                      </a:r>
                      <a:r>
                        <a:rPr sz="1200" spc="-55" dirty="0">
                          <a:latin typeface="Arial"/>
                          <a:cs typeface="Arial"/>
                        </a:rPr>
                        <a:t>como</a:t>
                      </a:r>
                      <a:r>
                        <a:rPr sz="1200" spc="-50" dirty="0">
                          <a:latin typeface="Arial"/>
                          <a:cs typeface="Arial"/>
                        </a:rPr>
                        <a:t> </a:t>
                      </a:r>
                      <a:r>
                        <a:rPr sz="1200" spc="-45" dirty="0">
                          <a:latin typeface="Arial"/>
                          <a:cs typeface="Arial"/>
                        </a:rPr>
                        <a:t>que</a:t>
                      </a:r>
                      <a:r>
                        <a:rPr sz="1200" spc="-50" dirty="0">
                          <a:latin typeface="Arial"/>
                          <a:cs typeface="Arial"/>
                        </a:rPr>
                        <a:t> </a:t>
                      </a:r>
                      <a:r>
                        <a:rPr sz="1200" spc="-30" dirty="0">
                          <a:latin typeface="Arial"/>
                          <a:cs typeface="Arial"/>
                        </a:rPr>
                        <a:t>participen</a:t>
                      </a:r>
                      <a:r>
                        <a:rPr sz="1200" spc="-50" dirty="0">
                          <a:latin typeface="Arial"/>
                          <a:cs typeface="Arial"/>
                        </a:rPr>
                        <a:t> en la </a:t>
                      </a:r>
                      <a:r>
                        <a:rPr sz="1200" spc="-55" dirty="0">
                          <a:latin typeface="Arial"/>
                          <a:cs typeface="Arial"/>
                        </a:rPr>
                        <a:t>evaluación</a:t>
                      </a:r>
                      <a:r>
                        <a:rPr sz="1200" spc="-50" dirty="0">
                          <a:latin typeface="Arial"/>
                          <a:cs typeface="Arial"/>
                        </a:rPr>
                        <a:t> de </a:t>
                      </a:r>
                      <a:r>
                        <a:rPr sz="1200" spc="-25" dirty="0">
                          <a:latin typeface="Arial"/>
                          <a:cs typeface="Arial"/>
                        </a:rPr>
                        <a:t>la </a:t>
                      </a:r>
                      <a:r>
                        <a:rPr sz="1200" spc="-55" dirty="0">
                          <a:latin typeface="Arial"/>
                          <a:cs typeface="Arial"/>
                        </a:rPr>
                        <a:t>eficacia</a:t>
                      </a:r>
                      <a:r>
                        <a:rPr sz="1200" spc="-50" dirty="0">
                          <a:latin typeface="Arial"/>
                          <a:cs typeface="Arial"/>
                        </a:rPr>
                        <a:t> de</a:t>
                      </a:r>
                      <a:r>
                        <a:rPr sz="1200" spc="-45" dirty="0">
                          <a:latin typeface="Arial"/>
                          <a:cs typeface="Arial"/>
                        </a:rPr>
                        <a:t> </a:t>
                      </a:r>
                      <a:r>
                        <a:rPr sz="1200" spc="-75" dirty="0">
                          <a:latin typeface="Arial"/>
                          <a:cs typeface="Arial"/>
                        </a:rPr>
                        <a:t>las</a:t>
                      </a:r>
                      <a:r>
                        <a:rPr sz="1200" spc="-45" dirty="0">
                          <a:latin typeface="Arial"/>
                          <a:cs typeface="Arial"/>
                        </a:rPr>
                        <a:t> </a:t>
                      </a:r>
                      <a:r>
                        <a:rPr sz="1200" spc="-55" dirty="0">
                          <a:latin typeface="Arial"/>
                          <a:cs typeface="Arial"/>
                        </a:rPr>
                        <a:t>prácticas</a:t>
                      </a:r>
                      <a:r>
                        <a:rPr sz="1200" spc="-50" dirty="0">
                          <a:latin typeface="Arial"/>
                          <a:cs typeface="Arial"/>
                        </a:rPr>
                        <a:t> </a:t>
                      </a:r>
                      <a:r>
                        <a:rPr sz="1200" spc="-10" dirty="0">
                          <a:latin typeface="Arial"/>
                          <a:cs typeface="Arial"/>
                        </a:rPr>
                        <a:t>dialógicas.</a:t>
                      </a:r>
                      <a:endParaRPr sz="1200">
                        <a:latin typeface="Arial"/>
                        <a:cs typeface="Arial"/>
                      </a:endParaRPr>
                    </a:p>
                  </a:txBody>
                  <a:tcPr marL="0" marR="0" marT="5397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2294890">
                <a:tc>
                  <a:txBody>
                    <a:bodyPr/>
                    <a:lstStyle/>
                    <a:p>
                      <a:pPr>
                        <a:lnSpc>
                          <a:spcPct val="100000"/>
                        </a:lnSpc>
                      </a:pPr>
                      <a:endParaRPr sz="1200">
                        <a:latin typeface="Times New Roman"/>
                        <a:cs typeface="Times New Roman"/>
                      </a:endParaRPr>
                    </a:p>
                    <a:p>
                      <a:pPr>
                        <a:lnSpc>
                          <a:spcPct val="100000"/>
                        </a:lnSpc>
                      </a:pPr>
                      <a:endParaRPr sz="1200">
                        <a:latin typeface="Times New Roman"/>
                        <a:cs typeface="Times New Roman"/>
                      </a:endParaRPr>
                    </a:p>
                    <a:p>
                      <a:pPr>
                        <a:lnSpc>
                          <a:spcPct val="100000"/>
                        </a:lnSpc>
                      </a:pPr>
                      <a:endParaRPr sz="1200">
                        <a:latin typeface="Times New Roman"/>
                        <a:cs typeface="Times New Roman"/>
                      </a:endParaRPr>
                    </a:p>
                    <a:p>
                      <a:pPr>
                        <a:lnSpc>
                          <a:spcPct val="100000"/>
                        </a:lnSpc>
                        <a:spcBef>
                          <a:spcPts val="1150"/>
                        </a:spcBef>
                      </a:pPr>
                      <a:endParaRPr sz="1200">
                        <a:latin typeface="Times New Roman"/>
                        <a:cs typeface="Times New Roman"/>
                      </a:endParaRPr>
                    </a:p>
                    <a:p>
                      <a:pPr marL="294005" marR="84455" indent="-203200">
                        <a:lnSpc>
                          <a:spcPct val="120000"/>
                        </a:lnSpc>
                      </a:pPr>
                      <a:r>
                        <a:rPr sz="1200" spc="-50" dirty="0">
                          <a:latin typeface="Arial"/>
                          <a:cs typeface="Arial"/>
                        </a:rPr>
                        <a:t>Participación</a:t>
                      </a:r>
                      <a:r>
                        <a:rPr sz="1200" spc="20" dirty="0">
                          <a:latin typeface="Arial"/>
                          <a:cs typeface="Arial"/>
                        </a:rPr>
                        <a:t> </a:t>
                      </a:r>
                      <a:r>
                        <a:rPr sz="1200" spc="-30" dirty="0">
                          <a:latin typeface="Arial"/>
                          <a:cs typeface="Arial"/>
                        </a:rPr>
                        <a:t>del </a:t>
                      </a:r>
                      <a:r>
                        <a:rPr sz="1200" spc="-10" dirty="0">
                          <a:latin typeface="Arial"/>
                          <a:cs typeface="Arial"/>
                        </a:rPr>
                        <a:t>alumnado</a:t>
                      </a:r>
                      <a:endParaRPr sz="120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spcBef>
                          <a:spcPts val="1035"/>
                        </a:spcBef>
                      </a:pPr>
                      <a:endParaRPr sz="1200">
                        <a:latin typeface="Times New Roman"/>
                        <a:cs typeface="Times New Roman"/>
                      </a:endParaRPr>
                    </a:p>
                    <a:p>
                      <a:pPr marL="36195" marR="473075">
                        <a:lnSpc>
                          <a:spcPct val="102200"/>
                        </a:lnSpc>
                      </a:pPr>
                      <a:r>
                        <a:rPr sz="1200" spc="-60" dirty="0">
                          <a:latin typeface="Arial"/>
                          <a:cs typeface="Arial"/>
                        </a:rPr>
                        <a:t>Public</a:t>
                      </a:r>
                      <a:r>
                        <a:rPr sz="1200" spc="-20" dirty="0">
                          <a:latin typeface="Arial"/>
                          <a:cs typeface="Arial"/>
                        </a:rPr>
                        <a:t> </a:t>
                      </a:r>
                      <a:r>
                        <a:rPr sz="1200" spc="-85" dirty="0">
                          <a:latin typeface="Arial"/>
                          <a:cs typeface="Arial"/>
                        </a:rPr>
                        <a:t>exchanges</a:t>
                      </a:r>
                      <a:r>
                        <a:rPr sz="1200" spc="-20" dirty="0">
                          <a:latin typeface="Arial"/>
                          <a:cs typeface="Arial"/>
                        </a:rPr>
                        <a:t> </a:t>
                      </a:r>
                      <a:r>
                        <a:rPr sz="1200" spc="-10" dirty="0">
                          <a:latin typeface="Arial"/>
                          <a:cs typeface="Arial"/>
                        </a:rPr>
                        <a:t>in</a:t>
                      </a:r>
                      <a:r>
                        <a:rPr sz="1200" spc="-15" dirty="0">
                          <a:latin typeface="Arial"/>
                          <a:cs typeface="Arial"/>
                        </a:rPr>
                        <a:t> </a:t>
                      </a:r>
                      <a:r>
                        <a:rPr sz="1200" spc="-40" dirty="0">
                          <a:latin typeface="Arial"/>
                          <a:cs typeface="Arial"/>
                        </a:rPr>
                        <a:t>whole-</a:t>
                      </a:r>
                      <a:r>
                        <a:rPr sz="1200" spc="-20" dirty="0">
                          <a:latin typeface="Arial"/>
                          <a:cs typeface="Arial"/>
                        </a:rPr>
                        <a:t>class </a:t>
                      </a:r>
                      <a:r>
                        <a:rPr sz="1200" spc="-25" dirty="0">
                          <a:latin typeface="Arial"/>
                          <a:cs typeface="Arial"/>
                        </a:rPr>
                        <a:t>situation</a:t>
                      </a:r>
                      <a:r>
                        <a:rPr sz="1200" spc="-50" dirty="0">
                          <a:latin typeface="Arial"/>
                          <a:cs typeface="Arial"/>
                        </a:rPr>
                        <a:t> </a:t>
                      </a:r>
                      <a:r>
                        <a:rPr sz="1200" spc="-10" dirty="0">
                          <a:latin typeface="Arial"/>
                          <a:cs typeface="Arial"/>
                        </a:rPr>
                        <a:t>or</a:t>
                      </a:r>
                      <a:r>
                        <a:rPr sz="1200" spc="-50" dirty="0">
                          <a:latin typeface="Arial"/>
                          <a:cs typeface="Arial"/>
                        </a:rPr>
                        <a:t> </a:t>
                      </a:r>
                      <a:r>
                        <a:rPr sz="1200" spc="-40" dirty="0">
                          <a:latin typeface="Arial"/>
                          <a:cs typeface="Arial"/>
                        </a:rPr>
                        <a:t>group</a:t>
                      </a:r>
                      <a:r>
                        <a:rPr sz="1200" spc="-50" dirty="0">
                          <a:latin typeface="Arial"/>
                          <a:cs typeface="Arial"/>
                        </a:rPr>
                        <a:t> </a:t>
                      </a:r>
                      <a:r>
                        <a:rPr sz="1200" spc="-25" dirty="0">
                          <a:latin typeface="Arial"/>
                          <a:cs typeface="Arial"/>
                        </a:rPr>
                        <a:t>work</a:t>
                      </a:r>
                      <a:r>
                        <a:rPr sz="1200" spc="-50" dirty="0">
                          <a:latin typeface="Arial"/>
                          <a:cs typeface="Arial"/>
                        </a:rPr>
                        <a:t> </a:t>
                      </a:r>
                      <a:r>
                        <a:rPr sz="1200" spc="-55" dirty="0">
                          <a:latin typeface="Arial"/>
                          <a:cs typeface="Arial"/>
                        </a:rPr>
                        <a:t>consist</a:t>
                      </a:r>
                      <a:r>
                        <a:rPr sz="1200" spc="-50" dirty="0">
                          <a:latin typeface="Arial"/>
                          <a:cs typeface="Arial"/>
                        </a:rPr>
                        <a:t> </a:t>
                      </a:r>
                      <a:r>
                        <a:rPr sz="1200" spc="-25" dirty="0">
                          <a:latin typeface="Arial"/>
                          <a:cs typeface="Arial"/>
                        </a:rPr>
                        <a:t>in </a:t>
                      </a:r>
                      <a:r>
                        <a:rPr sz="1200" spc="-45" dirty="0">
                          <a:latin typeface="Arial"/>
                          <a:cs typeface="Arial"/>
                        </a:rPr>
                        <a:t>teacher</a:t>
                      </a:r>
                      <a:r>
                        <a:rPr sz="1200" spc="-35" dirty="0">
                          <a:latin typeface="Arial"/>
                          <a:cs typeface="Arial"/>
                        </a:rPr>
                        <a:t> </a:t>
                      </a:r>
                      <a:r>
                        <a:rPr sz="1200" spc="-40" dirty="0">
                          <a:latin typeface="Arial"/>
                          <a:cs typeface="Arial"/>
                        </a:rPr>
                        <a:t>questioning</a:t>
                      </a:r>
                      <a:r>
                        <a:rPr sz="1200" spc="-35" dirty="0">
                          <a:latin typeface="Arial"/>
                          <a:cs typeface="Arial"/>
                        </a:rPr>
                        <a:t> </a:t>
                      </a:r>
                      <a:r>
                        <a:rPr sz="1200" spc="-60" dirty="0">
                          <a:latin typeface="Arial"/>
                          <a:cs typeface="Arial"/>
                        </a:rPr>
                        <a:t>and</a:t>
                      </a:r>
                      <a:r>
                        <a:rPr sz="1200" spc="-35" dirty="0">
                          <a:latin typeface="Arial"/>
                          <a:cs typeface="Arial"/>
                        </a:rPr>
                        <a:t> </a:t>
                      </a:r>
                      <a:r>
                        <a:rPr sz="1200" spc="-20" dirty="0">
                          <a:latin typeface="Arial"/>
                          <a:cs typeface="Arial"/>
                        </a:rPr>
                        <a:t>succinct </a:t>
                      </a:r>
                      <a:r>
                        <a:rPr sz="1200" spc="-35" dirty="0">
                          <a:latin typeface="Arial"/>
                          <a:cs typeface="Arial"/>
                        </a:rPr>
                        <a:t>students' </a:t>
                      </a:r>
                      <a:r>
                        <a:rPr sz="1200" spc="-10" dirty="0">
                          <a:latin typeface="Arial"/>
                          <a:cs typeface="Arial"/>
                        </a:rPr>
                        <a:t>contributions</a:t>
                      </a:r>
                      <a:endParaRPr sz="1200">
                        <a:latin typeface="Arial"/>
                        <a:cs typeface="Arial"/>
                      </a:endParaRPr>
                    </a:p>
                    <a:p>
                      <a:pPr marL="36195">
                        <a:lnSpc>
                          <a:spcPct val="100000"/>
                        </a:lnSpc>
                        <a:spcBef>
                          <a:spcPts val="1010"/>
                        </a:spcBef>
                      </a:pPr>
                      <a:r>
                        <a:rPr sz="1200" spc="-25" dirty="0">
                          <a:latin typeface="Arial"/>
                          <a:cs typeface="Arial"/>
                        </a:rPr>
                        <a:t>or</a:t>
                      </a:r>
                      <a:endParaRPr sz="1200">
                        <a:latin typeface="Arial"/>
                        <a:cs typeface="Arial"/>
                      </a:endParaRPr>
                    </a:p>
                    <a:p>
                      <a:pPr marL="36195" marR="264795">
                        <a:lnSpc>
                          <a:spcPct val="101699"/>
                        </a:lnSpc>
                        <a:spcBef>
                          <a:spcPts val="1005"/>
                        </a:spcBef>
                      </a:pPr>
                      <a:r>
                        <a:rPr sz="1200" spc="-60" dirty="0">
                          <a:latin typeface="Arial"/>
                          <a:cs typeface="Arial"/>
                        </a:rPr>
                        <a:t>Students</a:t>
                      </a:r>
                      <a:r>
                        <a:rPr sz="1200" spc="-40" dirty="0">
                          <a:latin typeface="Arial"/>
                          <a:cs typeface="Arial"/>
                        </a:rPr>
                        <a:t> </a:t>
                      </a:r>
                      <a:r>
                        <a:rPr sz="1200" dirty="0">
                          <a:latin typeface="Arial"/>
                          <a:cs typeface="Arial"/>
                        </a:rPr>
                        <a:t>don't</a:t>
                      </a:r>
                      <a:r>
                        <a:rPr sz="1200" spc="-35" dirty="0">
                          <a:latin typeface="Arial"/>
                          <a:cs typeface="Arial"/>
                        </a:rPr>
                        <a:t> </a:t>
                      </a:r>
                      <a:r>
                        <a:rPr sz="1200" spc="-65" dirty="0">
                          <a:latin typeface="Arial"/>
                          <a:cs typeface="Arial"/>
                        </a:rPr>
                        <a:t>have</a:t>
                      </a:r>
                      <a:r>
                        <a:rPr sz="1200" spc="-40" dirty="0">
                          <a:latin typeface="Arial"/>
                          <a:cs typeface="Arial"/>
                        </a:rPr>
                        <a:t> </a:t>
                      </a:r>
                      <a:r>
                        <a:rPr sz="1200" spc="-25" dirty="0">
                          <a:latin typeface="Arial"/>
                          <a:cs typeface="Arial"/>
                        </a:rPr>
                        <a:t>opportunities</a:t>
                      </a:r>
                      <a:r>
                        <a:rPr sz="1200" spc="-35" dirty="0">
                          <a:latin typeface="Arial"/>
                          <a:cs typeface="Arial"/>
                        </a:rPr>
                        <a:t> </a:t>
                      </a:r>
                      <a:r>
                        <a:rPr sz="1200" spc="-25" dirty="0">
                          <a:latin typeface="Arial"/>
                          <a:cs typeface="Arial"/>
                        </a:rPr>
                        <a:t>to </a:t>
                      </a:r>
                      <a:r>
                        <a:rPr sz="1200" spc="-85" dirty="0">
                          <a:latin typeface="Arial"/>
                          <a:cs typeface="Arial"/>
                        </a:rPr>
                        <a:t>discuss</a:t>
                      </a:r>
                      <a:r>
                        <a:rPr sz="1200" spc="-45" dirty="0">
                          <a:latin typeface="Arial"/>
                          <a:cs typeface="Arial"/>
                        </a:rPr>
                        <a:t> </a:t>
                      </a:r>
                      <a:r>
                        <a:rPr sz="1200" dirty="0">
                          <a:latin typeface="Arial"/>
                          <a:cs typeface="Arial"/>
                        </a:rPr>
                        <a:t>their</a:t>
                      </a:r>
                      <a:r>
                        <a:rPr sz="1200" spc="-45" dirty="0">
                          <a:latin typeface="Arial"/>
                          <a:cs typeface="Arial"/>
                        </a:rPr>
                        <a:t> </a:t>
                      </a:r>
                      <a:r>
                        <a:rPr sz="1200" spc="-70" dirty="0">
                          <a:latin typeface="Arial"/>
                          <a:cs typeface="Arial"/>
                        </a:rPr>
                        <a:t>ideas</a:t>
                      </a:r>
                      <a:r>
                        <a:rPr sz="1200" spc="-45" dirty="0">
                          <a:latin typeface="Arial"/>
                          <a:cs typeface="Arial"/>
                        </a:rPr>
                        <a:t> </a:t>
                      </a:r>
                      <a:r>
                        <a:rPr sz="1200" spc="-10" dirty="0">
                          <a:latin typeface="Arial"/>
                          <a:cs typeface="Arial"/>
                        </a:rPr>
                        <a:t>publicly</a:t>
                      </a:r>
                      <a:endParaRPr sz="1200">
                        <a:latin typeface="Arial"/>
                        <a:cs typeface="Arial"/>
                      </a:endParaRPr>
                    </a:p>
                  </a:txBody>
                  <a:tcPr marL="0" marR="0" marT="13144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p>
                      <a:pPr>
                        <a:lnSpc>
                          <a:spcPct val="100000"/>
                        </a:lnSpc>
                      </a:pPr>
                      <a:endParaRPr sz="1200">
                        <a:latin typeface="Times New Roman"/>
                        <a:cs typeface="Times New Roman"/>
                      </a:endParaRPr>
                    </a:p>
                    <a:p>
                      <a:pPr>
                        <a:lnSpc>
                          <a:spcPct val="100000"/>
                        </a:lnSpc>
                      </a:pPr>
                      <a:endParaRPr sz="1200">
                        <a:latin typeface="Times New Roman"/>
                        <a:cs typeface="Times New Roman"/>
                      </a:endParaRPr>
                    </a:p>
                    <a:p>
                      <a:pPr>
                        <a:lnSpc>
                          <a:spcPct val="100000"/>
                        </a:lnSpc>
                        <a:spcBef>
                          <a:spcPts val="215"/>
                        </a:spcBef>
                      </a:pPr>
                      <a:endParaRPr sz="1200">
                        <a:latin typeface="Times New Roman"/>
                        <a:cs typeface="Times New Roman"/>
                      </a:endParaRPr>
                    </a:p>
                    <a:p>
                      <a:pPr marL="36195" marR="94615">
                        <a:lnSpc>
                          <a:spcPct val="101699"/>
                        </a:lnSpc>
                      </a:pPr>
                      <a:r>
                        <a:rPr sz="1200" spc="-60" dirty="0">
                          <a:latin typeface="Arial"/>
                          <a:cs typeface="Arial"/>
                        </a:rPr>
                        <a:t>Students</a:t>
                      </a:r>
                      <a:r>
                        <a:rPr sz="1200" spc="-40" dirty="0">
                          <a:latin typeface="Arial"/>
                          <a:cs typeface="Arial"/>
                        </a:rPr>
                        <a:t> </a:t>
                      </a:r>
                      <a:r>
                        <a:rPr sz="1200" spc="-75" dirty="0">
                          <a:latin typeface="Arial"/>
                          <a:cs typeface="Arial"/>
                        </a:rPr>
                        <a:t>express</a:t>
                      </a:r>
                      <a:r>
                        <a:rPr sz="1200" spc="-40" dirty="0">
                          <a:latin typeface="Arial"/>
                          <a:cs typeface="Arial"/>
                        </a:rPr>
                        <a:t> </a:t>
                      </a:r>
                      <a:r>
                        <a:rPr sz="1200" dirty="0">
                          <a:latin typeface="Arial"/>
                          <a:cs typeface="Arial"/>
                        </a:rPr>
                        <a:t>their</a:t>
                      </a:r>
                      <a:r>
                        <a:rPr sz="1200" spc="-35" dirty="0">
                          <a:latin typeface="Arial"/>
                          <a:cs typeface="Arial"/>
                        </a:rPr>
                        <a:t> </a:t>
                      </a:r>
                      <a:r>
                        <a:rPr sz="1200" spc="-70" dirty="0">
                          <a:latin typeface="Arial"/>
                          <a:cs typeface="Arial"/>
                        </a:rPr>
                        <a:t>ideas</a:t>
                      </a:r>
                      <a:r>
                        <a:rPr sz="1200" spc="-40" dirty="0">
                          <a:latin typeface="Arial"/>
                          <a:cs typeface="Arial"/>
                        </a:rPr>
                        <a:t> </a:t>
                      </a:r>
                      <a:r>
                        <a:rPr sz="1200" spc="-35" dirty="0">
                          <a:latin typeface="Arial"/>
                          <a:cs typeface="Arial"/>
                        </a:rPr>
                        <a:t>publicly</a:t>
                      </a:r>
                      <a:r>
                        <a:rPr sz="1200" spc="-40" dirty="0">
                          <a:latin typeface="Arial"/>
                          <a:cs typeface="Arial"/>
                        </a:rPr>
                        <a:t> </a:t>
                      </a:r>
                      <a:r>
                        <a:rPr sz="1200" spc="-25" dirty="0">
                          <a:latin typeface="Arial"/>
                          <a:cs typeface="Arial"/>
                        </a:rPr>
                        <a:t>at </a:t>
                      </a:r>
                      <a:r>
                        <a:rPr sz="1200" spc="-30" dirty="0">
                          <a:latin typeface="Arial"/>
                          <a:cs typeface="Arial"/>
                        </a:rPr>
                        <a:t>length</a:t>
                      </a:r>
                      <a:r>
                        <a:rPr sz="1200" spc="-45" dirty="0">
                          <a:latin typeface="Arial"/>
                          <a:cs typeface="Arial"/>
                        </a:rPr>
                        <a:t> </a:t>
                      </a:r>
                      <a:r>
                        <a:rPr sz="1200" spc="-10" dirty="0">
                          <a:latin typeface="Arial"/>
                          <a:cs typeface="Arial"/>
                        </a:rPr>
                        <a:t>in</a:t>
                      </a:r>
                      <a:r>
                        <a:rPr sz="1200" spc="-40" dirty="0">
                          <a:latin typeface="Arial"/>
                          <a:cs typeface="Arial"/>
                        </a:rPr>
                        <a:t> </a:t>
                      </a:r>
                      <a:r>
                        <a:rPr sz="1200" spc="-35" dirty="0">
                          <a:latin typeface="Arial"/>
                          <a:cs typeface="Arial"/>
                        </a:rPr>
                        <a:t>whole-</a:t>
                      </a:r>
                      <a:r>
                        <a:rPr sz="1200" spc="-95" dirty="0">
                          <a:latin typeface="Arial"/>
                          <a:cs typeface="Arial"/>
                        </a:rPr>
                        <a:t>class</a:t>
                      </a:r>
                      <a:r>
                        <a:rPr sz="1200" spc="-40" dirty="0">
                          <a:latin typeface="Arial"/>
                          <a:cs typeface="Arial"/>
                        </a:rPr>
                        <a:t> </a:t>
                      </a:r>
                      <a:r>
                        <a:rPr sz="1200" spc="-25" dirty="0">
                          <a:latin typeface="Arial"/>
                          <a:cs typeface="Arial"/>
                        </a:rPr>
                        <a:t>situation</a:t>
                      </a:r>
                      <a:r>
                        <a:rPr sz="1200" spc="-45" dirty="0">
                          <a:latin typeface="Arial"/>
                          <a:cs typeface="Arial"/>
                        </a:rPr>
                        <a:t> </a:t>
                      </a:r>
                      <a:r>
                        <a:rPr sz="1200" spc="-60" dirty="0">
                          <a:latin typeface="Arial"/>
                          <a:cs typeface="Arial"/>
                        </a:rPr>
                        <a:t>and</a:t>
                      </a:r>
                      <a:r>
                        <a:rPr sz="1200" spc="-40" dirty="0">
                          <a:latin typeface="Arial"/>
                          <a:cs typeface="Arial"/>
                        </a:rPr>
                        <a:t> </a:t>
                      </a:r>
                      <a:r>
                        <a:rPr sz="1200" spc="-25" dirty="0">
                          <a:latin typeface="Arial"/>
                          <a:cs typeface="Arial"/>
                        </a:rPr>
                        <a:t>group </a:t>
                      </a:r>
                      <a:r>
                        <a:rPr sz="1200" spc="-30" dirty="0">
                          <a:latin typeface="Arial"/>
                          <a:cs typeface="Arial"/>
                        </a:rPr>
                        <a:t>work,</a:t>
                      </a:r>
                      <a:r>
                        <a:rPr sz="1200" spc="-55" dirty="0">
                          <a:latin typeface="Arial"/>
                          <a:cs typeface="Arial"/>
                        </a:rPr>
                        <a:t> </a:t>
                      </a:r>
                      <a:r>
                        <a:rPr sz="1200" dirty="0">
                          <a:latin typeface="Arial"/>
                          <a:cs typeface="Arial"/>
                        </a:rPr>
                        <a:t>but</a:t>
                      </a:r>
                      <a:r>
                        <a:rPr sz="1200" spc="-50" dirty="0">
                          <a:latin typeface="Arial"/>
                          <a:cs typeface="Arial"/>
                        </a:rPr>
                        <a:t> </a:t>
                      </a:r>
                      <a:r>
                        <a:rPr sz="1200" b="1" spc="-65" dirty="0">
                          <a:latin typeface="Arial"/>
                          <a:cs typeface="Arial"/>
                        </a:rPr>
                        <a:t>they</a:t>
                      </a:r>
                      <a:r>
                        <a:rPr sz="1200" b="1" spc="-50" dirty="0">
                          <a:latin typeface="Arial"/>
                          <a:cs typeface="Arial"/>
                        </a:rPr>
                        <a:t> </a:t>
                      </a:r>
                      <a:r>
                        <a:rPr sz="1200" b="1" spc="-65" dirty="0">
                          <a:latin typeface="Arial"/>
                          <a:cs typeface="Arial"/>
                        </a:rPr>
                        <a:t>don't</a:t>
                      </a:r>
                      <a:r>
                        <a:rPr sz="1200" b="1" spc="-55" dirty="0">
                          <a:latin typeface="Arial"/>
                          <a:cs typeface="Arial"/>
                        </a:rPr>
                        <a:t> </a:t>
                      </a:r>
                      <a:r>
                        <a:rPr sz="1200" b="1" spc="-110" dirty="0">
                          <a:latin typeface="Arial"/>
                          <a:cs typeface="Arial"/>
                        </a:rPr>
                        <a:t>engage</a:t>
                      </a:r>
                      <a:r>
                        <a:rPr sz="1200" b="1" spc="-40" dirty="0">
                          <a:latin typeface="Arial"/>
                          <a:cs typeface="Arial"/>
                        </a:rPr>
                        <a:t> </a:t>
                      </a:r>
                      <a:r>
                        <a:rPr sz="1200" dirty="0">
                          <a:latin typeface="Arial"/>
                          <a:cs typeface="Arial"/>
                        </a:rPr>
                        <a:t>with</a:t>
                      </a:r>
                      <a:r>
                        <a:rPr sz="1200" spc="-50" dirty="0">
                          <a:latin typeface="Arial"/>
                          <a:cs typeface="Arial"/>
                        </a:rPr>
                        <a:t> </a:t>
                      </a:r>
                      <a:r>
                        <a:rPr sz="1200" spc="-20" dirty="0">
                          <a:latin typeface="Arial"/>
                          <a:cs typeface="Arial"/>
                        </a:rPr>
                        <a:t>each </a:t>
                      </a:r>
                      <a:r>
                        <a:rPr sz="1200" spc="-25" dirty="0">
                          <a:latin typeface="Arial"/>
                          <a:cs typeface="Arial"/>
                        </a:rPr>
                        <a:t>other’s</a:t>
                      </a:r>
                      <a:r>
                        <a:rPr sz="1200" spc="-50" dirty="0">
                          <a:latin typeface="Arial"/>
                          <a:cs typeface="Arial"/>
                        </a:rPr>
                        <a:t> </a:t>
                      </a:r>
                      <a:r>
                        <a:rPr sz="1200" spc="-10" dirty="0">
                          <a:latin typeface="Arial"/>
                          <a:cs typeface="Arial"/>
                        </a:rPr>
                        <a:t>ideas</a:t>
                      </a:r>
                      <a:endParaRPr sz="1200">
                        <a:latin typeface="Arial"/>
                        <a:cs typeface="Arial"/>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36195" marR="290195">
                        <a:lnSpc>
                          <a:spcPct val="101699"/>
                        </a:lnSpc>
                        <a:spcBef>
                          <a:spcPts val="430"/>
                        </a:spcBef>
                      </a:pPr>
                      <a:r>
                        <a:rPr sz="1200" spc="-10" dirty="0">
                          <a:latin typeface="Arial"/>
                          <a:cs typeface="Arial"/>
                        </a:rPr>
                        <a:t>Multiple</a:t>
                      </a:r>
                      <a:r>
                        <a:rPr sz="1200" spc="-35" dirty="0">
                          <a:latin typeface="Arial"/>
                          <a:cs typeface="Arial"/>
                        </a:rPr>
                        <a:t> </a:t>
                      </a:r>
                      <a:r>
                        <a:rPr sz="1200" spc="-45" dirty="0">
                          <a:latin typeface="Arial"/>
                          <a:cs typeface="Arial"/>
                        </a:rPr>
                        <a:t>students</a:t>
                      </a:r>
                      <a:r>
                        <a:rPr sz="1200" spc="-35" dirty="0">
                          <a:latin typeface="Arial"/>
                          <a:cs typeface="Arial"/>
                        </a:rPr>
                        <a:t> </a:t>
                      </a:r>
                      <a:r>
                        <a:rPr sz="1200" spc="-75" dirty="0">
                          <a:latin typeface="Arial"/>
                          <a:cs typeface="Arial"/>
                        </a:rPr>
                        <a:t>express</a:t>
                      </a:r>
                      <a:r>
                        <a:rPr sz="1200" spc="-35" dirty="0">
                          <a:latin typeface="Arial"/>
                          <a:cs typeface="Arial"/>
                        </a:rPr>
                        <a:t> </a:t>
                      </a:r>
                      <a:r>
                        <a:rPr sz="1200" dirty="0">
                          <a:latin typeface="Arial"/>
                          <a:cs typeface="Arial"/>
                        </a:rPr>
                        <a:t>their</a:t>
                      </a:r>
                      <a:r>
                        <a:rPr sz="1200" spc="-35" dirty="0">
                          <a:latin typeface="Arial"/>
                          <a:cs typeface="Arial"/>
                        </a:rPr>
                        <a:t> </a:t>
                      </a:r>
                      <a:r>
                        <a:rPr sz="1200" spc="-70" dirty="0">
                          <a:latin typeface="Arial"/>
                          <a:cs typeface="Arial"/>
                        </a:rPr>
                        <a:t>ideas</a:t>
                      </a:r>
                      <a:r>
                        <a:rPr sz="1200" spc="-35" dirty="0">
                          <a:latin typeface="Arial"/>
                          <a:cs typeface="Arial"/>
                        </a:rPr>
                        <a:t> publicly</a:t>
                      </a:r>
                      <a:r>
                        <a:rPr sz="1200" spc="-30" dirty="0">
                          <a:latin typeface="Arial"/>
                          <a:cs typeface="Arial"/>
                        </a:rPr>
                        <a:t> </a:t>
                      </a:r>
                      <a:r>
                        <a:rPr sz="1200" spc="-25" dirty="0">
                          <a:latin typeface="Arial"/>
                          <a:cs typeface="Arial"/>
                        </a:rPr>
                        <a:t>at </a:t>
                      </a:r>
                      <a:r>
                        <a:rPr sz="1200" spc="-30" dirty="0">
                          <a:latin typeface="Arial"/>
                          <a:cs typeface="Arial"/>
                        </a:rPr>
                        <a:t>length</a:t>
                      </a:r>
                      <a:r>
                        <a:rPr sz="1200" spc="-45" dirty="0">
                          <a:latin typeface="Arial"/>
                          <a:cs typeface="Arial"/>
                        </a:rPr>
                        <a:t> </a:t>
                      </a:r>
                      <a:r>
                        <a:rPr sz="1200" spc="-10" dirty="0">
                          <a:latin typeface="Arial"/>
                          <a:cs typeface="Arial"/>
                        </a:rPr>
                        <a:t>in</a:t>
                      </a:r>
                      <a:r>
                        <a:rPr sz="1200" spc="-45" dirty="0">
                          <a:latin typeface="Arial"/>
                          <a:cs typeface="Arial"/>
                        </a:rPr>
                        <a:t> </a:t>
                      </a:r>
                      <a:r>
                        <a:rPr sz="1200" spc="-35" dirty="0">
                          <a:latin typeface="Arial"/>
                          <a:cs typeface="Arial"/>
                        </a:rPr>
                        <a:t>whole-</a:t>
                      </a:r>
                      <a:r>
                        <a:rPr sz="1200" spc="-95" dirty="0">
                          <a:latin typeface="Arial"/>
                          <a:cs typeface="Arial"/>
                        </a:rPr>
                        <a:t>class</a:t>
                      </a:r>
                      <a:r>
                        <a:rPr sz="1200" spc="-45" dirty="0">
                          <a:latin typeface="Arial"/>
                          <a:cs typeface="Arial"/>
                        </a:rPr>
                        <a:t> </a:t>
                      </a:r>
                      <a:r>
                        <a:rPr sz="1200" spc="-25" dirty="0">
                          <a:latin typeface="Arial"/>
                          <a:cs typeface="Arial"/>
                        </a:rPr>
                        <a:t>situation</a:t>
                      </a:r>
                      <a:r>
                        <a:rPr sz="1200" spc="-40" dirty="0">
                          <a:latin typeface="Arial"/>
                          <a:cs typeface="Arial"/>
                        </a:rPr>
                        <a:t> </a:t>
                      </a:r>
                      <a:r>
                        <a:rPr sz="1200" spc="-60" dirty="0">
                          <a:latin typeface="Arial"/>
                          <a:cs typeface="Arial"/>
                        </a:rPr>
                        <a:t>and</a:t>
                      </a:r>
                      <a:r>
                        <a:rPr sz="1200" spc="-45" dirty="0">
                          <a:latin typeface="Arial"/>
                          <a:cs typeface="Arial"/>
                        </a:rPr>
                        <a:t> </a:t>
                      </a:r>
                      <a:r>
                        <a:rPr sz="1200" spc="-40" dirty="0">
                          <a:latin typeface="Arial"/>
                          <a:cs typeface="Arial"/>
                        </a:rPr>
                        <a:t>group</a:t>
                      </a:r>
                      <a:r>
                        <a:rPr sz="1200" spc="-45" dirty="0">
                          <a:latin typeface="Arial"/>
                          <a:cs typeface="Arial"/>
                        </a:rPr>
                        <a:t> </a:t>
                      </a:r>
                      <a:r>
                        <a:rPr sz="1200" spc="-20" dirty="0">
                          <a:latin typeface="Arial"/>
                          <a:cs typeface="Arial"/>
                        </a:rPr>
                        <a:t>work</a:t>
                      </a:r>
                      <a:endParaRPr sz="1200" dirty="0">
                        <a:latin typeface="Arial"/>
                        <a:cs typeface="Arial"/>
                      </a:endParaRPr>
                    </a:p>
                    <a:p>
                      <a:pPr marL="36195">
                        <a:lnSpc>
                          <a:spcPct val="100000"/>
                        </a:lnSpc>
                        <a:spcBef>
                          <a:spcPts val="1030"/>
                        </a:spcBef>
                      </a:pPr>
                      <a:r>
                        <a:rPr sz="1200" b="1" spc="-25" dirty="0">
                          <a:latin typeface="Arial"/>
                          <a:cs typeface="Arial"/>
                        </a:rPr>
                        <a:t>AND</a:t>
                      </a:r>
                      <a:endParaRPr sz="1200" dirty="0">
                        <a:latin typeface="Arial"/>
                        <a:cs typeface="Arial"/>
                      </a:endParaRPr>
                    </a:p>
                    <a:p>
                      <a:pPr marL="36195" marR="80010">
                        <a:lnSpc>
                          <a:spcPct val="101699"/>
                        </a:lnSpc>
                        <a:spcBef>
                          <a:spcPts val="1010"/>
                        </a:spcBef>
                      </a:pPr>
                      <a:r>
                        <a:rPr sz="1200" spc="-45" dirty="0">
                          <a:latin typeface="Arial"/>
                          <a:cs typeface="Arial"/>
                        </a:rPr>
                        <a:t>In </a:t>
                      </a:r>
                      <a:r>
                        <a:rPr sz="1200" spc="-40" dirty="0">
                          <a:latin typeface="Arial"/>
                          <a:cs typeface="Arial"/>
                        </a:rPr>
                        <a:t>doing</a:t>
                      </a:r>
                      <a:r>
                        <a:rPr sz="1200" spc="-45" dirty="0">
                          <a:latin typeface="Arial"/>
                          <a:cs typeface="Arial"/>
                        </a:rPr>
                        <a:t> </a:t>
                      </a:r>
                      <a:r>
                        <a:rPr sz="1200" spc="-80" dirty="0">
                          <a:latin typeface="Arial"/>
                          <a:cs typeface="Arial"/>
                        </a:rPr>
                        <a:t>so,</a:t>
                      </a:r>
                      <a:r>
                        <a:rPr sz="1200" spc="-45" dirty="0">
                          <a:latin typeface="Arial"/>
                          <a:cs typeface="Arial"/>
                        </a:rPr>
                        <a:t> </a:t>
                      </a:r>
                      <a:r>
                        <a:rPr sz="1200" spc="-30" dirty="0">
                          <a:latin typeface="Arial"/>
                          <a:cs typeface="Arial"/>
                        </a:rPr>
                        <a:t>they</a:t>
                      </a:r>
                      <a:r>
                        <a:rPr sz="1200" spc="-40" dirty="0">
                          <a:latin typeface="Arial"/>
                          <a:cs typeface="Arial"/>
                        </a:rPr>
                        <a:t> </a:t>
                      </a:r>
                      <a:r>
                        <a:rPr sz="1200" b="1" spc="-114" dirty="0">
                          <a:latin typeface="Arial"/>
                          <a:cs typeface="Arial"/>
                        </a:rPr>
                        <a:t>engage</a:t>
                      </a:r>
                      <a:r>
                        <a:rPr sz="1200" b="1" spc="-45" dirty="0">
                          <a:latin typeface="Arial"/>
                          <a:cs typeface="Arial"/>
                        </a:rPr>
                        <a:t> with </a:t>
                      </a:r>
                      <a:r>
                        <a:rPr sz="1200" b="1" spc="-105" dirty="0">
                          <a:latin typeface="Arial"/>
                          <a:cs typeface="Arial"/>
                        </a:rPr>
                        <a:t>each</a:t>
                      </a:r>
                      <a:r>
                        <a:rPr sz="1200" b="1" spc="-45" dirty="0">
                          <a:latin typeface="Arial"/>
                          <a:cs typeface="Arial"/>
                        </a:rPr>
                        <a:t> </a:t>
                      </a:r>
                      <a:r>
                        <a:rPr sz="1200" b="1" spc="-80" dirty="0">
                          <a:latin typeface="Arial"/>
                          <a:cs typeface="Arial"/>
                        </a:rPr>
                        <a:t>other’s</a:t>
                      </a:r>
                      <a:r>
                        <a:rPr sz="1200" b="1" spc="-40" dirty="0">
                          <a:latin typeface="Arial"/>
                          <a:cs typeface="Arial"/>
                        </a:rPr>
                        <a:t> </a:t>
                      </a:r>
                      <a:r>
                        <a:rPr sz="1200" b="1" spc="-10" dirty="0">
                          <a:latin typeface="Arial"/>
                          <a:cs typeface="Arial"/>
                        </a:rPr>
                        <a:t>ideas, </a:t>
                      </a:r>
                      <a:r>
                        <a:rPr sz="1200" dirty="0">
                          <a:latin typeface="Arial"/>
                          <a:cs typeface="Arial"/>
                        </a:rPr>
                        <a:t>for</a:t>
                      </a:r>
                      <a:r>
                        <a:rPr sz="1200" spc="-40" dirty="0">
                          <a:latin typeface="Arial"/>
                          <a:cs typeface="Arial"/>
                        </a:rPr>
                        <a:t> </a:t>
                      </a:r>
                      <a:r>
                        <a:rPr sz="1200" spc="-60" dirty="0">
                          <a:latin typeface="Arial"/>
                          <a:cs typeface="Arial"/>
                        </a:rPr>
                        <a:t>example</a:t>
                      </a:r>
                      <a:r>
                        <a:rPr sz="1200" spc="-40" dirty="0">
                          <a:latin typeface="Arial"/>
                          <a:cs typeface="Arial"/>
                        </a:rPr>
                        <a:t> </a:t>
                      </a:r>
                      <a:r>
                        <a:rPr sz="1200" spc="-55" dirty="0">
                          <a:latin typeface="Arial"/>
                          <a:cs typeface="Arial"/>
                        </a:rPr>
                        <a:t>by</a:t>
                      </a:r>
                      <a:r>
                        <a:rPr sz="1200" spc="-40" dirty="0">
                          <a:latin typeface="Arial"/>
                          <a:cs typeface="Arial"/>
                        </a:rPr>
                        <a:t> </a:t>
                      </a:r>
                      <a:r>
                        <a:rPr sz="1200" spc="-25" dirty="0">
                          <a:latin typeface="Arial"/>
                          <a:cs typeface="Arial"/>
                        </a:rPr>
                        <a:t>referring</a:t>
                      </a:r>
                      <a:r>
                        <a:rPr sz="1200" spc="-35" dirty="0">
                          <a:latin typeface="Arial"/>
                          <a:cs typeface="Arial"/>
                        </a:rPr>
                        <a:t> </a:t>
                      </a:r>
                      <a:r>
                        <a:rPr sz="1200" spc="-75" dirty="0">
                          <a:latin typeface="Arial"/>
                          <a:cs typeface="Arial"/>
                        </a:rPr>
                        <a:t>back</a:t>
                      </a:r>
                      <a:r>
                        <a:rPr sz="1200" spc="-40" dirty="0">
                          <a:latin typeface="Arial"/>
                          <a:cs typeface="Arial"/>
                        </a:rPr>
                        <a:t> </a:t>
                      </a:r>
                      <a:r>
                        <a:rPr sz="1200" dirty="0">
                          <a:latin typeface="Arial"/>
                          <a:cs typeface="Arial"/>
                        </a:rPr>
                        <a:t>to</a:t>
                      </a:r>
                      <a:r>
                        <a:rPr sz="1200" spc="-40" dirty="0">
                          <a:latin typeface="Arial"/>
                          <a:cs typeface="Arial"/>
                        </a:rPr>
                        <a:t> </a:t>
                      </a:r>
                      <a:r>
                        <a:rPr sz="1200" spc="-20" dirty="0">
                          <a:latin typeface="Arial"/>
                          <a:cs typeface="Arial"/>
                        </a:rPr>
                        <a:t>their</a:t>
                      </a:r>
                      <a:r>
                        <a:rPr sz="1200" spc="500" dirty="0">
                          <a:latin typeface="Arial"/>
                          <a:cs typeface="Arial"/>
                        </a:rPr>
                        <a:t> </a:t>
                      </a:r>
                      <a:r>
                        <a:rPr sz="1200" spc="-30" dirty="0">
                          <a:latin typeface="Arial"/>
                          <a:cs typeface="Arial"/>
                        </a:rPr>
                        <a:t>contributions,</a:t>
                      </a:r>
                      <a:r>
                        <a:rPr sz="1200" spc="-25" dirty="0">
                          <a:latin typeface="Arial"/>
                          <a:cs typeface="Arial"/>
                        </a:rPr>
                        <a:t> </a:t>
                      </a:r>
                      <a:r>
                        <a:rPr sz="1200" spc="-55" dirty="0">
                          <a:latin typeface="Arial"/>
                          <a:cs typeface="Arial"/>
                        </a:rPr>
                        <a:t>challenging</a:t>
                      </a:r>
                      <a:r>
                        <a:rPr sz="1200" spc="-25" dirty="0">
                          <a:latin typeface="Arial"/>
                          <a:cs typeface="Arial"/>
                        </a:rPr>
                        <a:t> </a:t>
                      </a:r>
                      <a:r>
                        <a:rPr sz="1200" spc="-10" dirty="0">
                          <a:latin typeface="Arial"/>
                          <a:cs typeface="Arial"/>
                        </a:rPr>
                        <a:t>or</a:t>
                      </a:r>
                      <a:r>
                        <a:rPr sz="1200" spc="-25" dirty="0">
                          <a:latin typeface="Arial"/>
                          <a:cs typeface="Arial"/>
                        </a:rPr>
                        <a:t> </a:t>
                      </a:r>
                      <a:r>
                        <a:rPr sz="1200" spc="-30" dirty="0">
                          <a:latin typeface="Arial"/>
                          <a:cs typeface="Arial"/>
                        </a:rPr>
                        <a:t>building</a:t>
                      </a:r>
                      <a:r>
                        <a:rPr sz="1200" spc="-25" dirty="0">
                          <a:latin typeface="Arial"/>
                          <a:cs typeface="Arial"/>
                        </a:rPr>
                        <a:t> </a:t>
                      </a:r>
                      <a:r>
                        <a:rPr sz="1200" spc="-45" dirty="0">
                          <a:latin typeface="Arial"/>
                          <a:cs typeface="Arial"/>
                        </a:rPr>
                        <a:t>on</a:t>
                      </a:r>
                      <a:r>
                        <a:rPr sz="1200" spc="-25" dirty="0">
                          <a:latin typeface="Arial"/>
                          <a:cs typeface="Arial"/>
                        </a:rPr>
                        <a:t> them </a:t>
                      </a:r>
                      <a:r>
                        <a:rPr sz="1200" spc="-45" dirty="0">
                          <a:latin typeface="Arial"/>
                          <a:cs typeface="Arial"/>
                        </a:rPr>
                        <a:t>(e.g. </a:t>
                      </a:r>
                      <a:r>
                        <a:rPr sz="1200" spc="-10" dirty="0">
                          <a:latin typeface="Arial"/>
                          <a:cs typeface="Arial"/>
                        </a:rPr>
                        <a:t>‘It’s</a:t>
                      </a:r>
                      <a:r>
                        <a:rPr sz="1200" spc="-50" dirty="0">
                          <a:latin typeface="Arial"/>
                          <a:cs typeface="Arial"/>
                        </a:rPr>
                        <a:t> </a:t>
                      </a:r>
                      <a:r>
                        <a:rPr sz="1200" spc="-100" dirty="0">
                          <a:latin typeface="Arial"/>
                          <a:cs typeface="Arial"/>
                        </a:rPr>
                        <a:t>a</a:t>
                      </a:r>
                      <a:r>
                        <a:rPr sz="1200" spc="-50" dirty="0">
                          <a:latin typeface="Arial"/>
                          <a:cs typeface="Arial"/>
                        </a:rPr>
                        <a:t> </a:t>
                      </a:r>
                      <a:r>
                        <a:rPr sz="1200" dirty="0">
                          <a:latin typeface="Arial"/>
                          <a:cs typeface="Arial"/>
                        </a:rPr>
                        <a:t>bit</a:t>
                      </a:r>
                      <a:r>
                        <a:rPr sz="1200" spc="-45" dirty="0">
                          <a:latin typeface="Arial"/>
                          <a:cs typeface="Arial"/>
                        </a:rPr>
                        <a:t> </a:t>
                      </a:r>
                      <a:r>
                        <a:rPr sz="1200" spc="-30" dirty="0">
                          <a:latin typeface="Arial"/>
                          <a:cs typeface="Arial"/>
                        </a:rPr>
                        <a:t>like</a:t>
                      </a:r>
                      <a:r>
                        <a:rPr sz="1200" spc="-50" dirty="0">
                          <a:latin typeface="Arial"/>
                          <a:cs typeface="Arial"/>
                        </a:rPr>
                        <a:t> </a:t>
                      </a:r>
                      <a:r>
                        <a:rPr sz="1200" spc="-20" dirty="0">
                          <a:latin typeface="Arial"/>
                          <a:cs typeface="Arial"/>
                        </a:rPr>
                        <a:t>what</a:t>
                      </a:r>
                      <a:r>
                        <a:rPr sz="1200" spc="-45" dirty="0">
                          <a:latin typeface="Arial"/>
                          <a:cs typeface="Arial"/>
                        </a:rPr>
                        <a:t> </a:t>
                      </a:r>
                      <a:r>
                        <a:rPr sz="1200" spc="-55" dirty="0">
                          <a:latin typeface="Arial"/>
                          <a:cs typeface="Arial"/>
                        </a:rPr>
                        <a:t>Shootle</a:t>
                      </a:r>
                      <a:r>
                        <a:rPr sz="1200" spc="-50" dirty="0">
                          <a:latin typeface="Arial"/>
                          <a:cs typeface="Arial"/>
                        </a:rPr>
                        <a:t> </a:t>
                      </a:r>
                      <a:r>
                        <a:rPr sz="1200" spc="-65" dirty="0">
                          <a:latin typeface="Arial"/>
                          <a:cs typeface="Arial"/>
                        </a:rPr>
                        <a:t>said</a:t>
                      </a:r>
                      <a:r>
                        <a:rPr sz="1200" spc="-45" dirty="0">
                          <a:latin typeface="Arial"/>
                          <a:cs typeface="Arial"/>
                        </a:rPr>
                        <a:t> </a:t>
                      </a:r>
                      <a:r>
                        <a:rPr sz="1200" spc="-65" dirty="0">
                          <a:latin typeface="Arial"/>
                          <a:cs typeface="Arial"/>
                        </a:rPr>
                        <a:t>but….’,</a:t>
                      </a:r>
                      <a:r>
                        <a:rPr sz="1200" spc="-50" dirty="0">
                          <a:latin typeface="Arial"/>
                          <a:cs typeface="Arial"/>
                        </a:rPr>
                        <a:t> </a:t>
                      </a:r>
                      <a:r>
                        <a:rPr sz="1200" spc="-90" dirty="0">
                          <a:latin typeface="Arial"/>
                          <a:cs typeface="Arial"/>
                        </a:rPr>
                        <a:t>‘Sam</a:t>
                      </a:r>
                      <a:r>
                        <a:rPr sz="1200" spc="-45" dirty="0">
                          <a:latin typeface="Arial"/>
                          <a:cs typeface="Arial"/>
                        </a:rPr>
                        <a:t> </a:t>
                      </a:r>
                      <a:r>
                        <a:rPr sz="1200" spc="-25" dirty="0">
                          <a:latin typeface="Arial"/>
                          <a:cs typeface="Arial"/>
                        </a:rPr>
                        <a:t>had </a:t>
                      </a:r>
                      <a:r>
                        <a:rPr sz="1200" spc="-75" dirty="0">
                          <a:latin typeface="Arial"/>
                          <a:cs typeface="Arial"/>
                        </a:rPr>
                        <a:t>such</a:t>
                      </a:r>
                      <a:r>
                        <a:rPr sz="1200" spc="-40" dirty="0">
                          <a:latin typeface="Arial"/>
                          <a:cs typeface="Arial"/>
                        </a:rPr>
                        <a:t> </a:t>
                      </a:r>
                      <a:r>
                        <a:rPr sz="1200" spc="-100" dirty="0">
                          <a:latin typeface="Arial"/>
                          <a:cs typeface="Arial"/>
                        </a:rPr>
                        <a:t>a</a:t>
                      </a:r>
                      <a:r>
                        <a:rPr sz="1200" spc="-35" dirty="0">
                          <a:latin typeface="Arial"/>
                          <a:cs typeface="Arial"/>
                        </a:rPr>
                        <a:t> </a:t>
                      </a:r>
                      <a:r>
                        <a:rPr sz="1200" spc="-40" dirty="0">
                          <a:latin typeface="Arial"/>
                          <a:cs typeface="Arial"/>
                        </a:rPr>
                        <a:t>great </a:t>
                      </a:r>
                      <a:r>
                        <a:rPr sz="1200" spc="-45" dirty="0">
                          <a:latin typeface="Arial"/>
                          <a:cs typeface="Arial"/>
                        </a:rPr>
                        <a:t>idea,</a:t>
                      </a:r>
                      <a:r>
                        <a:rPr sz="1200" spc="-35" dirty="0">
                          <a:latin typeface="Arial"/>
                          <a:cs typeface="Arial"/>
                        </a:rPr>
                        <a:t> look</a:t>
                      </a:r>
                      <a:r>
                        <a:rPr sz="1200" spc="-40" dirty="0">
                          <a:latin typeface="Arial"/>
                          <a:cs typeface="Arial"/>
                        </a:rPr>
                        <a:t> </a:t>
                      </a:r>
                      <a:r>
                        <a:rPr sz="1200" spc="-35" dirty="0">
                          <a:latin typeface="Arial"/>
                          <a:cs typeface="Arial"/>
                        </a:rPr>
                        <a:t>[demonstrates]’). </a:t>
                      </a:r>
                      <a:r>
                        <a:rPr sz="1200" spc="-20" dirty="0">
                          <a:latin typeface="Arial"/>
                          <a:cs typeface="Arial"/>
                        </a:rPr>
                        <a:t>This </a:t>
                      </a:r>
                      <a:r>
                        <a:rPr sz="1200" spc="-50" dirty="0">
                          <a:latin typeface="Arial"/>
                          <a:cs typeface="Arial"/>
                        </a:rPr>
                        <a:t>includes</a:t>
                      </a:r>
                      <a:r>
                        <a:rPr sz="1200" spc="-20" dirty="0">
                          <a:latin typeface="Arial"/>
                          <a:cs typeface="Arial"/>
                        </a:rPr>
                        <a:t> </a:t>
                      </a:r>
                      <a:r>
                        <a:rPr sz="1200" spc="-60" dirty="0">
                          <a:latin typeface="Arial"/>
                          <a:cs typeface="Arial"/>
                        </a:rPr>
                        <a:t>spontaneous</a:t>
                      </a:r>
                      <a:r>
                        <a:rPr sz="1200" spc="-15" dirty="0">
                          <a:latin typeface="Arial"/>
                          <a:cs typeface="Arial"/>
                        </a:rPr>
                        <a:t> </a:t>
                      </a:r>
                      <a:r>
                        <a:rPr sz="1200" spc="-10" dirty="0">
                          <a:latin typeface="Arial"/>
                          <a:cs typeface="Arial"/>
                        </a:rPr>
                        <a:t>or</a:t>
                      </a:r>
                      <a:r>
                        <a:rPr sz="1200" spc="-20" dirty="0">
                          <a:latin typeface="Arial"/>
                          <a:cs typeface="Arial"/>
                        </a:rPr>
                        <a:t> </a:t>
                      </a:r>
                      <a:r>
                        <a:rPr sz="1200" spc="-45" dirty="0">
                          <a:latin typeface="Arial"/>
                          <a:cs typeface="Arial"/>
                        </a:rPr>
                        <a:t>teacher-</a:t>
                      </a:r>
                      <a:r>
                        <a:rPr sz="1200" spc="-10" dirty="0">
                          <a:latin typeface="Arial"/>
                          <a:cs typeface="Arial"/>
                        </a:rPr>
                        <a:t>prompted participation.</a:t>
                      </a:r>
                      <a:endParaRPr sz="1200" dirty="0">
                        <a:latin typeface="Arial"/>
                        <a:cs typeface="Arial"/>
                      </a:endParaRPr>
                    </a:p>
                  </a:txBody>
                  <a:tcPr marL="0" marR="0" marT="5461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bl>
          </a:graphicData>
        </a:graphic>
      </p:graphicFrame>
      <p:sp>
        <p:nvSpPr>
          <p:cNvPr id="3" name="object 3"/>
          <p:cNvSpPr txBox="1"/>
          <p:nvPr/>
        </p:nvSpPr>
        <p:spPr>
          <a:xfrm>
            <a:off x="563887" y="443237"/>
            <a:ext cx="4641850" cy="1472263"/>
          </a:xfrm>
          <a:prstGeom prst="rect">
            <a:avLst/>
          </a:prstGeom>
          <a:ln w="31750">
            <a:solidFill>
              <a:srgbClr val="2791A6"/>
            </a:solidFill>
          </a:ln>
        </p:spPr>
        <p:txBody>
          <a:bodyPr vert="horz" wrap="square" lIns="0" tIns="56515" rIns="0" bIns="0" rtlCol="0">
            <a:spAutoFit/>
          </a:bodyPr>
          <a:lstStyle/>
          <a:p>
            <a:pPr marL="97155" marR="305435">
              <a:lnSpc>
                <a:spcPct val="120000"/>
              </a:lnSpc>
              <a:spcBef>
                <a:spcPts val="445"/>
              </a:spcBef>
            </a:pPr>
            <a:r>
              <a:rPr sz="1200" b="1" spc="-110" dirty="0">
                <a:latin typeface="Arial"/>
                <a:cs typeface="Arial"/>
              </a:rPr>
              <a:t>2F:</a:t>
            </a:r>
            <a:r>
              <a:rPr sz="1200" b="1" spc="-45" dirty="0">
                <a:latin typeface="Arial"/>
                <a:cs typeface="Arial"/>
              </a:rPr>
              <a:t> </a:t>
            </a:r>
            <a:r>
              <a:rPr lang="es-MX" sz="1200" b="1" spc="-140" dirty="0">
                <a:latin typeface="Arial"/>
                <a:cs typeface="Arial"/>
              </a:rPr>
              <a:t>Participación de los estudiantes y calificación de las reglas básicas</a:t>
            </a:r>
            <a:endParaRPr sz="1200" dirty="0">
              <a:latin typeface="Arial"/>
              <a:cs typeface="Arial"/>
            </a:endParaRPr>
          </a:p>
          <a:p>
            <a:pPr marL="97155" marR="192405">
              <a:lnSpc>
                <a:spcPct val="120800"/>
              </a:lnSpc>
              <a:spcBef>
                <a:spcPts val="610"/>
              </a:spcBef>
            </a:pPr>
            <a:r>
              <a:rPr sz="1200" spc="-95" dirty="0">
                <a:latin typeface="Arial"/>
                <a:cs typeface="Arial"/>
              </a:rPr>
              <a:t>Esta</a:t>
            </a:r>
            <a:r>
              <a:rPr sz="1200" spc="-35" dirty="0">
                <a:latin typeface="Arial"/>
                <a:cs typeface="Arial"/>
              </a:rPr>
              <a:t> </a:t>
            </a:r>
            <a:r>
              <a:rPr sz="1200" spc="-105" dirty="0">
                <a:latin typeface="Arial"/>
                <a:cs typeface="Arial"/>
              </a:rPr>
              <a:t>es</a:t>
            </a:r>
            <a:r>
              <a:rPr sz="1200" spc="-35" dirty="0">
                <a:latin typeface="Arial"/>
                <a:cs typeface="Arial"/>
              </a:rPr>
              <a:t> </a:t>
            </a:r>
            <a:r>
              <a:rPr sz="1200" spc="-20" dirty="0">
                <a:latin typeface="Arial"/>
                <a:cs typeface="Arial"/>
              </a:rPr>
              <a:t>otra</a:t>
            </a:r>
            <a:r>
              <a:rPr sz="1200" spc="-35" dirty="0">
                <a:latin typeface="Arial"/>
                <a:cs typeface="Arial"/>
              </a:rPr>
              <a:t> herramienta </a:t>
            </a:r>
            <a:r>
              <a:rPr sz="1200" spc="-65" dirty="0">
                <a:latin typeface="Arial"/>
                <a:cs typeface="Arial"/>
              </a:rPr>
              <a:t>con</a:t>
            </a:r>
            <a:r>
              <a:rPr sz="1200" spc="-35" dirty="0">
                <a:latin typeface="Arial"/>
                <a:cs typeface="Arial"/>
              </a:rPr>
              <a:t> </a:t>
            </a:r>
            <a:r>
              <a:rPr sz="1200" spc="-50" dirty="0">
                <a:latin typeface="Arial"/>
                <a:cs typeface="Arial"/>
              </a:rPr>
              <a:t>la</a:t>
            </a:r>
            <a:r>
              <a:rPr sz="1200" spc="-35" dirty="0">
                <a:latin typeface="Arial"/>
                <a:cs typeface="Arial"/>
              </a:rPr>
              <a:t> </a:t>
            </a:r>
            <a:r>
              <a:rPr sz="1200" spc="-45" dirty="0">
                <a:latin typeface="Arial"/>
                <a:cs typeface="Arial"/>
              </a:rPr>
              <a:t>que</a:t>
            </a:r>
            <a:r>
              <a:rPr sz="1200" spc="-35" dirty="0">
                <a:latin typeface="Arial"/>
                <a:cs typeface="Arial"/>
              </a:rPr>
              <a:t> </a:t>
            </a:r>
            <a:r>
              <a:rPr sz="1200" spc="-50" dirty="0">
                <a:latin typeface="Arial"/>
                <a:cs typeface="Arial"/>
              </a:rPr>
              <a:t>puede</a:t>
            </a:r>
            <a:r>
              <a:rPr sz="1200" spc="-35" dirty="0">
                <a:latin typeface="Arial"/>
                <a:cs typeface="Arial"/>
              </a:rPr>
              <a:t> </a:t>
            </a:r>
            <a:r>
              <a:rPr sz="1200" spc="-30" dirty="0">
                <a:latin typeface="Arial"/>
                <a:cs typeface="Arial"/>
              </a:rPr>
              <a:t>medir</a:t>
            </a:r>
            <a:r>
              <a:rPr sz="1200" spc="-35" dirty="0">
                <a:latin typeface="Arial"/>
                <a:cs typeface="Arial"/>
              </a:rPr>
              <a:t> </a:t>
            </a:r>
            <a:r>
              <a:rPr sz="1200" spc="-50" dirty="0">
                <a:latin typeface="Arial"/>
                <a:cs typeface="Arial"/>
              </a:rPr>
              <a:t>la</a:t>
            </a:r>
            <a:r>
              <a:rPr sz="1200" spc="-35" dirty="0">
                <a:latin typeface="Arial"/>
                <a:cs typeface="Arial"/>
              </a:rPr>
              <a:t> </a:t>
            </a:r>
            <a:r>
              <a:rPr sz="1200" spc="-40" dirty="0">
                <a:latin typeface="Arial"/>
                <a:cs typeface="Arial"/>
              </a:rPr>
              <a:t>participación</a:t>
            </a:r>
            <a:r>
              <a:rPr sz="1200" spc="-35" dirty="0">
                <a:latin typeface="Arial"/>
                <a:cs typeface="Arial"/>
              </a:rPr>
              <a:t> </a:t>
            </a:r>
            <a:r>
              <a:rPr sz="1200" spc="-25" dirty="0">
                <a:latin typeface="Arial"/>
                <a:cs typeface="Arial"/>
              </a:rPr>
              <a:t>del </a:t>
            </a:r>
            <a:r>
              <a:rPr sz="1200" spc="-50" dirty="0">
                <a:latin typeface="Arial"/>
                <a:cs typeface="Arial"/>
              </a:rPr>
              <a:t>alumnado.</a:t>
            </a:r>
            <a:r>
              <a:rPr sz="1200" spc="-45" dirty="0">
                <a:latin typeface="Arial"/>
                <a:cs typeface="Arial"/>
              </a:rPr>
              <a:t> </a:t>
            </a:r>
            <a:r>
              <a:rPr sz="1200" spc="-65" dirty="0">
                <a:latin typeface="Arial"/>
                <a:cs typeface="Arial"/>
              </a:rPr>
              <a:t>También</a:t>
            </a:r>
            <a:r>
              <a:rPr sz="1200" spc="-45" dirty="0">
                <a:latin typeface="Arial"/>
                <a:cs typeface="Arial"/>
              </a:rPr>
              <a:t> </a:t>
            </a:r>
            <a:r>
              <a:rPr sz="1200" spc="-40" dirty="0">
                <a:latin typeface="Arial"/>
                <a:cs typeface="Arial"/>
              </a:rPr>
              <a:t>ofrece</a:t>
            </a:r>
            <a:r>
              <a:rPr sz="1200" spc="-45" dirty="0">
                <a:latin typeface="Arial"/>
                <a:cs typeface="Arial"/>
              </a:rPr>
              <a:t> </a:t>
            </a:r>
            <a:r>
              <a:rPr sz="1200" spc="-55" dirty="0">
                <a:latin typeface="Arial"/>
                <a:cs typeface="Arial"/>
              </a:rPr>
              <a:t>una</a:t>
            </a:r>
            <a:r>
              <a:rPr sz="1200" spc="-45" dirty="0">
                <a:latin typeface="Arial"/>
                <a:cs typeface="Arial"/>
              </a:rPr>
              <a:t> </a:t>
            </a:r>
            <a:r>
              <a:rPr sz="1200" spc="-30" dirty="0">
                <a:latin typeface="Arial"/>
                <a:cs typeface="Arial"/>
              </a:rPr>
              <a:t>forma</a:t>
            </a:r>
            <a:r>
              <a:rPr sz="1200" spc="-45" dirty="0">
                <a:latin typeface="Arial"/>
                <a:cs typeface="Arial"/>
              </a:rPr>
              <a:t> </a:t>
            </a:r>
            <a:r>
              <a:rPr sz="1200" spc="-50" dirty="0">
                <a:latin typeface="Arial"/>
                <a:cs typeface="Arial"/>
              </a:rPr>
              <a:t>de</a:t>
            </a:r>
            <a:r>
              <a:rPr sz="1200" spc="-45" dirty="0">
                <a:latin typeface="Arial"/>
                <a:cs typeface="Arial"/>
              </a:rPr>
              <a:t> </a:t>
            </a:r>
            <a:r>
              <a:rPr sz="1200" spc="-50" dirty="0">
                <a:latin typeface="Arial"/>
                <a:cs typeface="Arial"/>
              </a:rPr>
              <a:t>evaluar</a:t>
            </a:r>
            <a:r>
              <a:rPr sz="1200" spc="-45" dirty="0">
                <a:latin typeface="Arial"/>
                <a:cs typeface="Arial"/>
              </a:rPr>
              <a:t> </a:t>
            </a:r>
            <a:r>
              <a:rPr sz="1200" spc="-70" dirty="0">
                <a:latin typeface="Arial"/>
                <a:cs typeface="Arial"/>
              </a:rPr>
              <a:t>si</a:t>
            </a:r>
            <a:r>
              <a:rPr sz="1200" spc="-45" dirty="0">
                <a:latin typeface="Arial"/>
                <a:cs typeface="Arial"/>
              </a:rPr>
              <a:t> </a:t>
            </a:r>
            <a:r>
              <a:rPr sz="1200" spc="-105" dirty="0">
                <a:latin typeface="Arial"/>
                <a:cs typeface="Arial"/>
              </a:rPr>
              <a:t>se</a:t>
            </a:r>
            <a:r>
              <a:rPr sz="1200" spc="-45" dirty="0">
                <a:latin typeface="Arial"/>
                <a:cs typeface="Arial"/>
              </a:rPr>
              <a:t> </a:t>
            </a:r>
            <a:r>
              <a:rPr sz="1200" spc="-60" dirty="0">
                <a:latin typeface="Arial"/>
                <a:cs typeface="Arial"/>
              </a:rPr>
              <a:t>están</a:t>
            </a:r>
            <a:r>
              <a:rPr sz="1200" spc="-45" dirty="0">
                <a:latin typeface="Arial"/>
                <a:cs typeface="Arial"/>
              </a:rPr>
              <a:t> </a:t>
            </a:r>
            <a:r>
              <a:rPr sz="1200" spc="-20" dirty="0">
                <a:latin typeface="Arial"/>
                <a:cs typeface="Arial"/>
              </a:rPr>
              <a:t>utilizando </a:t>
            </a:r>
            <a:r>
              <a:rPr sz="1200" spc="-40" dirty="0">
                <a:latin typeface="Arial"/>
                <a:cs typeface="Arial"/>
              </a:rPr>
              <a:t>o</a:t>
            </a:r>
            <a:r>
              <a:rPr sz="1200" spc="-60" dirty="0">
                <a:latin typeface="Arial"/>
                <a:cs typeface="Arial"/>
              </a:rPr>
              <a:t> </a:t>
            </a:r>
            <a:r>
              <a:rPr sz="1200" spc="-40" dirty="0">
                <a:latin typeface="Arial"/>
                <a:cs typeface="Arial"/>
              </a:rPr>
              <a:t>no</a:t>
            </a:r>
            <a:r>
              <a:rPr sz="1200" spc="-55" dirty="0">
                <a:latin typeface="Arial"/>
                <a:cs typeface="Arial"/>
              </a:rPr>
              <a:t> </a:t>
            </a:r>
            <a:r>
              <a:rPr sz="1200" spc="-75" dirty="0">
                <a:latin typeface="Arial"/>
                <a:cs typeface="Arial"/>
              </a:rPr>
              <a:t>las</a:t>
            </a:r>
            <a:r>
              <a:rPr sz="1200" spc="-55" dirty="0">
                <a:latin typeface="Arial"/>
                <a:cs typeface="Arial"/>
              </a:rPr>
              <a:t> </a:t>
            </a:r>
            <a:r>
              <a:rPr sz="1200" spc="-65" dirty="0">
                <a:latin typeface="Arial"/>
                <a:cs typeface="Arial"/>
              </a:rPr>
              <a:t>reglas</a:t>
            </a:r>
            <a:r>
              <a:rPr sz="1200" spc="-60" dirty="0">
                <a:latin typeface="Arial"/>
                <a:cs typeface="Arial"/>
              </a:rPr>
              <a:t> </a:t>
            </a:r>
            <a:r>
              <a:rPr sz="1200" spc="-50" dirty="0">
                <a:latin typeface="Arial"/>
                <a:cs typeface="Arial"/>
              </a:rPr>
              <a:t>de</a:t>
            </a:r>
            <a:r>
              <a:rPr sz="1200" spc="-55" dirty="0">
                <a:latin typeface="Arial"/>
                <a:cs typeface="Arial"/>
              </a:rPr>
              <a:t> </a:t>
            </a:r>
            <a:r>
              <a:rPr sz="1200" spc="-10" dirty="0">
                <a:latin typeface="Arial"/>
                <a:cs typeface="Arial"/>
              </a:rPr>
              <a:t>conversación.</a:t>
            </a:r>
            <a:endParaRPr sz="1200" dirty="0">
              <a:latin typeface="Arial"/>
              <a:cs typeface="Arial"/>
            </a:endParaRPr>
          </a:p>
          <a:p>
            <a:pPr>
              <a:lnSpc>
                <a:spcPct val="100000"/>
              </a:lnSpc>
              <a:spcBef>
                <a:spcPts val="590"/>
              </a:spcBef>
            </a:pPr>
            <a:endParaRPr sz="1200" dirty="0">
              <a:latin typeface="Arial"/>
              <a:cs typeface="Arial"/>
            </a:endParaRPr>
          </a:p>
          <a:p>
            <a:pPr marL="477520">
              <a:lnSpc>
                <a:spcPct val="100000"/>
              </a:lnSpc>
            </a:pPr>
            <a:r>
              <a:rPr sz="1200" b="1" spc="-85" dirty="0">
                <a:latin typeface="Arial"/>
                <a:cs typeface="Arial"/>
              </a:rPr>
              <a:t>Una</a:t>
            </a:r>
            <a:r>
              <a:rPr sz="1200" b="1" spc="-40" dirty="0">
                <a:latin typeface="Arial"/>
                <a:cs typeface="Arial"/>
              </a:rPr>
              <a:t> </a:t>
            </a:r>
            <a:r>
              <a:rPr sz="1200" b="1" spc="-60" dirty="0">
                <a:latin typeface="Arial"/>
                <a:cs typeface="Arial"/>
              </a:rPr>
              <a:t>plantilla</a:t>
            </a:r>
            <a:r>
              <a:rPr sz="1200" b="1" spc="-35" dirty="0">
                <a:latin typeface="Arial"/>
                <a:cs typeface="Arial"/>
              </a:rPr>
              <a:t> </a:t>
            </a:r>
            <a:r>
              <a:rPr sz="1200" b="1" spc="-105" dirty="0">
                <a:latin typeface="Arial"/>
                <a:cs typeface="Arial"/>
              </a:rPr>
              <a:t>descargable</a:t>
            </a:r>
            <a:r>
              <a:rPr sz="1200" b="1" spc="-30" dirty="0">
                <a:latin typeface="Arial"/>
                <a:cs typeface="Arial"/>
              </a:rPr>
              <a:t> </a:t>
            </a:r>
            <a:r>
              <a:rPr sz="1200" spc="-60" dirty="0">
                <a:latin typeface="Arial"/>
                <a:cs typeface="Arial"/>
              </a:rPr>
              <a:t>está</a:t>
            </a:r>
            <a:r>
              <a:rPr sz="1200" spc="-35" dirty="0">
                <a:latin typeface="Arial"/>
                <a:cs typeface="Arial"/>
              </a:rPr>
              <a:t> </a:t>
            </a:r>
            <a:r>
              <a:rPr sz="1200" spc="-40" dirty="0">
                <a:latin typeface="Arial"/>
                <a:cs typeface="Arial"/>
              </a:rPr>
              <a:t>disponible </a:t>
            </a:r>
            <a:r>
              <a:rPr sz="1200" spc="-50" dirty="0">
                <a:latin typeface="Arial"/>
                <a:cs typeface="Arial"/>
              </a:rPr>
              <a:t>en</a:t>
            </a:r>
            <a:r>
              <a:rPr sz="1200" spc="-35" dirty="0">
                <a:latin typeface="Arial"/>
                <a:cs typeface="Arial"/>
              </a:rPr>
              <a:t> nuestro </a:t>
            </a:r>
            <a:r>
              <a:rPr sz="1200" spc="-20" dirty="0">
                <a:latin typeface="Arial"/>
                <a:cs typeface="Arial"/>
              </a:rPr>
              <a:t>sitio</a:t>
            </a:r>
            <a:r>
              <a:rPr sz="1200" spc="-35" dirty="0">
                <a:latin typeface="Arial"/>
                <a:cs typeface="Arial"/>
              </a:rPr>
              <a:t> </a:t>
            </a:r>
            <a:r>
              <a:rPr sz="1200" spc="-20" dirty="0">
                <a:latin typeface="Arial"/>
                <a:cs typeface="Arial"/>
              </a:rPr>
              <a:t>web</a:t>
            </a:r>
            <a:r>
              <a:rPr sz="1200" b="1" spc="-20" dirty="0">
                <a:latin typeface="Arial"/>
                <a:cs typeface="Arial"/>
              </a:rPr>
              <a:t>.</a:t>
            </a:r>
            <a:endParaRPr sz="1200" dirty="0">
              <a:latin typeface="Arial"/>
              <a:cs typeface="Arial"/>
            </a:endParaRPr>
          </a:p>
        </p:txBody>
      </p:sp>
      <p:pic>
        <p:nvPicPr>
          <p:cNvPr id="4" name="object 4"/>
          <p:cNvPicPr/>
          <p:nvPr/>
        </p:nvPicPr>
        <p:blipFill>
          <a:blip r:embed="rId2" cstate="print"/>
          <a:stretch>
            <a:fillRect/>
          </a:stretch>
        </p:blipFill>
        <p:spPr>
          <a:xfrm>
            <a:off x="674249" y="1810584"/>
            <a:ext cx="276225" cy="276225"/>
          </a:xfrm>
          <a:prstGeom prst="rect">
            <a:avLst/>
          </a:prstGeom>
        </p:spPr>
      </p:pic>
      <p:sp>
        <p:nvSpPr>
          <p:cNvPr id="5" name="object 5"/>
          <p:cNvSpPr txBox="1"/>
          <p:nvPr/>
        </p:nvSpPr>
        <p:spPr>
          <a:xfrm>
            <a:off x="5356232" y="433712"/>
            <a:ext cx="4832985" cy="1867535"/>
          </a:xfrm>
          <a:prstGeom prst="rect">
            <a:avLst/>
          </a:prstGeom>
          <a:ln w="31750">
            <a:solidFill>
              <a:srgbClr val="2791A6"/>
            </a:solidFill>
          </a:ln>
        </p:spPr>
        <p:txBody>
          <a:bodyPr vert="horz" wrap="square" lIns="0" tIns="93345" rIns="0" bIns="0" rtlCol="0">
            <a:spAutoFit/>
          </a:bodyPr>
          <a:lstStyle/>
          <a:p>
            <a:pPr marL="99060">
              <a:lnSpc>
                <a:spcPct val="100000"/>
              </a:lnSpc>
              <a:spcBef>
                <a:spcPts val="735"/>
              </a:spcBef>
            </a:pPr>
            <a:r>
              <a:rPr sz="1200" b="1" spc="-95" dirty="0">
                <a:latin typeface="Arial"/>
                <a:cs typeface="Arial"/>
              </a:rPr>
              <a:t>Notas</a:t>
            </a:r>
            <a:r>
              <a:rPr sz="1200" b="1" spc="-50" dirty="0">
                <a:latin typeface="Arial"/>
                <a:cs typeface="Arial"/>
              </a:rPr>
              <a:t> </a:t>
            </a:r>
            <a:r>
              <a:rPr sz="1200" b="1" spc="-85" dirty="0">
                <a:latin typeface="Arial"/>
                <a:cs typeface="Arial"/>
              </a:rPr>
              <a:t>de</a:t>
            </a:r>
            <a:r>
              <a:rPr sz="1200" b="1" spc="-50" dirty="0">
                <a:latin typeface="Arial"/>
                <a:cs typeface="Arial"/>
              </a:rPr>
              <a:t> </a:t>
            </a:r>
            <a:r>
              <a:rPr sz="1200" b="1" spc="-10" dirty="0">
                <a:latin typeface="Arial"/>
                <a:cs typeface="Arial"/>
              </a:rPr>
              <a:t>orientación:</a:t>
            </a:r>
            <a:endParaRPr sz="1200">
              <a:latin typeface="Arial"/>
              <a:cs typeface="Arial"/>
            </a:endParaRPr>
          </a:p>
          <a:p>
            <a:pPr marL="209550" marR="642620" indent="-110489">
              <a:lnSpc>
                <a:spcPct val="121700"/>
              </a:lnSpc>
              <a:spcBef>
                <a:spcPts val="575"/>
              </a:spcBef>
              <a:buFont typeface="Arial"/>
              <a:buChar char="•"/>
              <a:tabLst>
                <a:tab pos="278765" algn="l"/>
              </a:tabLst>
            </a:pPr>
            <a:r>
              <a:rPr sz="1200" spc="-95" dirty="0">
                <a:latin typeface="Arial"/>
                <a:cs typeface="Arial"/>
              </a:rPr>
              <a:t>Esta</a:t>
            </a:r>
            <a:r>
              <a:rPr sz="1200" spc="-40" dirty="0">
                <a:latin typeface="Arial"/>
                <a:cs typeface="Arial"/>
              </a:rPr>
              <a:t> </a:t>
            </a:r>
            <a:r>
              <a:rPr sz="1200" spc="-35" dirty="0">
                <a:latin typeface="Arial"/>
                <a:cs typeface="Arial"/>
              </a:rPr>
              <a:t>herramienta </a:t>
            </a:r>
            <a:r>
              <a:rPr sz="1200" spc="-105" dirty="0">
                <a:latin typeface="Arial"/>
                <a:cs typeface="Arial"/>
              </a:rPr>
              <a:t>se</a:t>
            </a:r>
            <a:r>
              <a:rPr sz="1200" spc="-40" dirty="0">
                <a:latin typeface="Arial"/>
                <a:cs typeface="Arial"/>
              </a:rPr>
              <a:t> </a:t>
            </a:r>
            <a:r>
              <a:rPr sz="1200" spc="-50" dirty="0">
                <a:latin typeface="Arial"/>
                <a:cs typeface="Arial"/>
              </a:rPr>
              <a:t>puede</a:t>
            </a:r>
            <a:r>
              <a:rPr sz="1200" spc="-35" dirty="0">
                <a:latin typeface="Arial"/>
                <a:cs typeface="Arial"/>
              </a:rPr>
              <a:t> </a:t>
            </a:r>
            <a:r>
              <a:rPr sz="1200" spc="-25" dirty="0">
                <a:latin typeface="Arial"/>
                <a:cs typeface="Arial"/>
              </a:rPr>
              <a:t>utilizar</a:t>
            </a:r>
            <a:r>
              <a:rPr sz="1200" spc="-35" dirty="0">
                <a:latin typeface="Arial"/>
                <a:cs typeface="Arial"/>
              </a:rPr>
              <a:t> </a:t>
            </a:r>
            <a:r>
              <a:rPr sz="1200" spc="-50" dirty="0">
                <a:latin typeface="Arial"/>
                <a:cs typeface="Arial"/>
              </a:rPr>
              <a:t>en</a:t>
            </a:r>
            <a:r>
              <a:rPr sz="1200" spc="-40" dirty="0">
                <a:latin typeface="Arial"/>
                <a:cs typeface="Arial"/>
              </a:rPr>
              <a:t> </a:t>
            </a:r>
            <a:r>
              <a:rPr sz="1200" spc="-80" dirty="0">
                <a:latin typeface="Arial"/>
                <a:cs typeface="Arial"/>
              </a:rPr>
              <a:t>sesiones</a:t>
            </a:r>
            <a:r>
              <a:rPr sz="1200" spc="-35" dirty="0">
                <a:latin typeface="Arial"/>
                <a:cs typeface="Arial"/>
              </a:rPr>
              <a:t> </a:t>
            </a:r>
            <a:r>
              <a:rPr sz="1200" spc="-55" dirty="0">
                <a:latin typeface="Arial"/>
                <a:cs typeface="Arial"/>
              </a:rPr>
              <a:t>completas</a:t>
            </a:r>
            <a:r>
              <a:rPr sz="1200" spc="-40" dirty="0">
                <a:latin typeface="Arial"/>
                <a:cs typeface="Arial"/>
              </a:rPr>
              <a:t> o</a:t>
            </a:r>
            <a:r>
              <a:rPr sz="1200" spc="-35" dirty="0">
                <a:latin typeface="Arial"/>
                <a:cs typeface="Arial"/>
              </a:rPr>
              <a:t> </a:t>
            </a:r>
            <a:r>
              <a:rPr sz="1200" spc="-30" dirty="0">
                <a:latin typeface="Arial"/>
                <a:cs typeface="Arial"/>
              </a:rPr>
              <a:t>para 	</a:t>
            </a:r>
            <a:r>
              <a:rPr sz="1200" spc="-35" dirty="0">
                <a:latin typeface="Arial"/>
                <a:cs typeface="Arial"/>
              </a:rPr>
              <a:t>diferentes</a:t>
            </a:r>
            <a:r>
              <a:rPr sz="1200" spc="-5" dirty="0">
                <a:latin typeface="Arial"/>
                <a:cs typeface="Arial"/>
              </a:rPr>
              <a:t> </a:t>
            </a:r>
            <a:r>
              <a:rPr sz="1200" spc="-10" dirty="0">
                <a:latin typeface="Arial"/>
                <a:cs typeface="Arial"/>
              </a:rPr>
              <a:t>actividades.</a:t>
            </a:r>
            <a:endParaRPr sz="1200">
              <a:latin typeface="Arial"/>
              <a:cs typeface="Arial"/>
            </a:endParaRPr>
          </a:p>
          <a:p>
            <a:pPr marL="209550" indent="-110489">
              <a:lnSpc>
                <a:spcPct val="100000"/>
              </a:lnSpc>
              <a:spcBef>
                <a:spcPts val="890"/>
              </a:spcBef>
              <a:buChar char="•"/>
              <a:tabLst>
                <a:tab pos="209550" algn="l"/>
              </a:tabLst>
            </a:pPr>
            <a:r>
              <a:rPr sz="1200" spc="-80" dirty="0">
                <a:latin typeface="Arial"/>
                <a:cs typeface="Arial"/>
              </a:rPr>
              <a:t>Puede</a:t>
            </a:r>
            <a:r>
              <a:rPr sz="1200" spc="-50" dirty="0">
                <a:latin typeface="Arial"/>
                <a:cs typeface="Arial"/>
              </a:rPr>
              <a:t> usarlo</a:t>
            </a:r>
            <a:r>
              <a:rPr sz="1200" spc="-45" dirty="0">
                <a:latin typeface="Arial"/>
                <a:cs typeface="Arial"/>
              </a:rPr>
              <a:t> </a:t>
            </a:r>
            <a:r>
              <a:rPr sz="1200" spc="-50" dirty="0">
                <a:latin typeface="Arial"/>
                <a:cs typeface="Arial"/>
              </a:rPr>
              <a:t>en</a:t>
            </a:r>
            <a:r>
              <a:rPr sz="1200" spc="-45" dirty="0">
                <a:latin typeface="Arial"/>
                <a:cs typeface="Arial"/>
              </a:rPr>
              <a:t> </a:t>
            </a:r>
            <a:r>
              <a:rPr sz="1200" spc="-90" dirty="0">
                <a:latin typeface="Arial"/>
                <a:cs typeface="Arial"/>
              </a:rPr>
              <a:t>su</a:t>
            </a:r>
            <a:r>
              <a:rPr sz="1200" spc="-45" dirty="0">
                <a:latin typeface="Arial"/>
                <a:cs typeface="Arial"/>
              </a:rPr>
              <a:t> </a:t>
            </a:r>
            <a:r>
              <a:rPr sz="1200" spc="-35" dirty="0">
                <a:latin typeface="Arial"/>
                <a:cs typeface="Arial"/>
              </a:rPr>
              <a:t>propia</a:t>
            </a:r>
            <a:r>
              <a:rPr sz="1200" spc="-45" dirty="0">
                <a:latin typeface="Arial"/>
                <a:cs typeface="Arial"/>
              </a:rPr>
              <a:t> </a:t>
            </a:r>
            <a:r>
              <a:rPr sz="1200" spc="-80" dirty="0">
                <a:latin typeface="Arial"/>
                <a:cs typeface="Arial"/>
              </a:rPr>
              <a:t>clase</a:t>
            </a:r>
            <a:r>
              <a:rPr sz="1200" spc="-45" dirty="0">
                <a:latin typeface="Arial"/>
                <a:cs typeface="Arial"/>
              </a:rPr>
              <a:t> </a:t>
            </a:r>
            <a:r>
              <a:rPr sz="1200" spc="-40" dirty="0">
                <a:latin typeface="Arial"/>
                <a:cs typeface="Arial"/>
              </a:rPr>
              <a:t>o</a:t>
            </a:r>
            <a:r>
              <a:rPr sz="1200" spc="-45" dirty="0">
                <a:latin typeface="Arial"/>
                <a:cs typeface="Arial"/>
              </a:rPr>
              <a:t> </a:t>
            </a:r>
            <a:r>
              <a:rPr sz="1200" spc="-60" dirty="0">
                <a:latin typeface="Arial"/>
                <a:cs typeface="Arial"/>
              </a:rPr>
              <a:t>cuando</a:t>
            </a:r>
            <a:r>
              <a:rPr sz="1200" spc="-45" dirty="0">
                <a:latin typeface="Arial"/>
                <a:cs typeface="Arial"/>
              </a:rPr>
              <a:t> </a:t>
            </a:r>
            <a:r>
              <a:rPr sz="1200" spc="-60" dirty="0">
                <a:latin typeface="Arial"/>
                <a:cs typeface="Arial"/>
              </a:rPr>
              <a:t>observe</a:t>
            </a:r>
            <a:r>
              <a:rPr sz="1200" spc="-45" dirty="0">
                <a:latin typeface="Arial"/>
                <a:cs typeface="Arial"/>
              </a:rPr>
              <a:t> </a:t>
            </a:r>
            <a:r>
              <a:rPr sz="1200" spc="-100" dirty="0">
                <a:latin typeface="Arial"/>
                <a:cs typeface="Arial"/>
              </a:rPr>
              <a:t>a</a:t>
            </a:r>
            <a:r>
              <a:rPr sz="1200" spc="-45" dirty="0">
                <a:latin typeface="Arial"/>
                <a:cs typeface="Arial"/>
              </a:rPr>
              <a:t> </a:t>
            </a:r>
            <a:r>
              <a:rPr sz="1200" dirty="0">
                <a:latin typeface="Arial"/>
                <a:cs typeface="Arial"/>
              </a:rPr>
              <a:t>otro</a:t>
            </a:r>
            <a:r>
              <a:rPr sz="1200" spc="-45" dirty="0">
                <a:latin typeface="Arial"/>
                <a:cs typeface="Arial"/>
              </a:rPr>
              <a:t> </a:t>
            </a:r>
            <a:r>
              <a:rPr sz="1200" spc="-10" dirty="0">
                <a:latin typeface="Arial"/>
                <a:cs typeface="Arial"/>
              </a:rPr>
              <a:t>docente.</a:t>
            </a:r>
            <a:endParaRPr sz="1200">
              <a:latin typeface="Arial"/>
              <a:cs typeface="Arial"/>
            </a:endParaRPr>
          </a:p>
          <a:p>
            <a:pPr marL="209550" marR="212725" indent="-110489">
              <a:lnSpc>
                <a:spcPct val="120000"/>
              </a:lnSpc>
              <a:spcBef>
                <a:spcPts val="620"/>
              </a:spcBef>
              <a:buChar char="•"/>
              <a:tabLst>
                <a:tab pos="278765" algn="l"/>
              </a:tabLst>
            </a:pPr>
            <a:r>
              <a:rPr sz="1200" spc="-114" dirty="0">
                <a:latin typeface="Arial"/>
                <a:cs typeface="Arial"/>
              </a:rPr>
              <a:t>Lea</a:t>
            </a:r>
            <a:r>
              <a:rPr sz="1200" spc="-50" dirty="0">
                <a:latin typeface="Arial"/>
                <a:cs typeface="Arial"/>
              </a:rPr>
              <a:t> </a:t>
            </a:r>
            <a:r>
              <a:rPr sz="1200" spc="-55" dirty="0">
                <a:latin typeface="Arial"/>
                <a:cs typeface="Arial"/>
              </a:rPr>
              <a:t>los</a:t>
            </a:r>
            <a:r>
              <a:rPr sz="1200" spc="-45" dirty="0">
                <a:latin typeface="Arial"/>
                <a:cs typeface="Arial"/>
              </a:rPr>
              <a:t> descriptores</a:t>
            </a:r>
            <a:r>
              <a:rPr sz="1200" spc="-50" dirty="0">
                <a:latin typeface="Arial"/>
                <a:cs typeface="Arial"/>
              </a:rPr>
              <a:t> de</a:t>
            </a:r>
            <a:r>
              <a:rPr sz="1200" spc="-45" dirty="0">
                <a:latin typeface="Arial"/>
                <a:cs typeface="Arial"/>
              </a:rPr>
              <a:t> </a:t>
            </a:r>
            <a:r>
              <a:rPr sz="1200" spc="-85" dirty="0">
                <a:latin typeface="Arial"/>
                <a:cs typeface="Arial"/>
              </a:rPr>
              <a:t>cada</a:t>
            </a:r>
            <a:r>
              <a:rPr sz="1200" spc="-50" dirty="0">
                <a:latin typeface="Arial"/>
                <a:cs typeface="Arial"/>
              </a:rPr>
              <a:t> </a:t>
            </a:r>
            <a:r>
              <a:rPr sz="1200" spc="-60" dirty="0">
                <a:latin typeface="Arial"/>
                <a:cs typeface="Arial"/>
              </a:rPr>
              <a:t>categoría</a:t>
            </a:r>
            <a:r>
              <a:rPr sz="1200" spc="-45" dirty="0">
                <a:latin typeface="Arial"/>
                <a:cs typeface="Arial"/>
              </a:rPr>
              <a:t> </a:t>
            </a:r>
            <a:r>
              <a:rPr sz="1200" spc="-60" dirty="0">
                <a:latin typeface="Arial"/>
                <a:cs typeface="Arial"/>
              </a:rPr>
              <a:t>y</a:t>
            </a:r>
            <a:r>
              <a:rPr sz="1200" spc="-45" dirty="0">
                <a:latin typeface="Arial"/>
                <a:cs typeface="Arial"/>
              </a:rPr>
              <a:t> </a:t>
            </a:r>
            <a:r>
              <a:rPr sz="1200" spc="-55" dirty="0">
                <a:latin typeface="Arial"/>
                <a:cs typeface="Arial"/>
              </a:rPr>
              <a:t>decida</a:t>
            </a:r>
            <a:r>
              <a:rPr sz="1200" spc="-50" dirty="0">
                <a:latin typeface="Arial"/>
                <a:cs typeface="Arial"/>
              </a:rPr>
              <a:t> </a:t>
            </a:r>
            <a:r>
              <a:rPr sz="1200" spc="-55" dirty="0">
                <a:latin typeface="Arial"/>
                <a:cs typeface="Arial"/>
              </a:rPr>
              <a:t>cuál</a:t>
            </a:r>
            <a:r>
              <a:rPr sz="1200" spc="-45" dirty="0">
                <a:latin typeface="Arial"/>
                <a:cs typeface="Arial"/>
              </a:rPr>
              <a:t> </a:t>
            </a:r>
            <a:r>
              <a:rPr sz="1200" spc="-105" dirty="0">
                <a:latin typeface="Arial"/>
                <a:cs typeface="Arial"/>
              </a:rPr>
              <a:t>se</a:t>
            </a:r>
            <a:r>
              <a:rPr sz="1200" spc="-50" dirty="0">
                <a:latin typeface="Arial"/>
                <a:cs typeface="Arial"/>
              </a:rPr>
              <a:t> </a:t>
            </a:r>
            <a:r>
              <a:rPr sz="1200" spc="-55" dirty="0">
                <a:latin typeface="Arial"/>
                <a:cs typeface="Arial"/>
              </a:rPr>
              <a:t>aplica</a:t>
            </a:r>
            <a:r>
              <a:rPr sz="1200" spc="-45" dirty="0">
                <a:latin typeface="Arial"/>
                <a:cs typeface="Arial"/>
              </a:rPr>
              <a:t> </a:t>
            </a:r>
            <a:r>
              <a:rPr sz="1200" spc="-25" dirty="0">
                <a:latin typeface="Arial"/>
                <a:cs typeface="Arial"/>
              </a:rPr>
              <a:t>mejor</a:t>
            </a:r>
            <a:r>
              <a:rPr sz="1200" spc="-50" dirty="0">
                <a:latin typeface="Arial"/>
                <a:cs typeface="Arial"/>
              </a:rPr>
              <a:t> </a:t>
            </a:r>
            <a:r>
              <a:rPr sz="1200" spc="-100" dirty="0">
                <a:latin typeface="Arial"/>
                <a:cs typeface="Arial"/>
              </a:rPr>
              <a:t>a</a:t>
            </a:r>
            <a:r>
              <a:rPr sz="1200" spc="-45" dirty="0">
                <a:latin typeface="Arial"/>
                <a:cs typeface="Arial"/>
              </a:rPr>
              <a:t> </a:t>
            </a:r>
            <a:r>
              <a:rPr sz="1200" spc="-25" dirty="0">
                <a:latin typeface="Arial"/>
                <a:cs typeface="Arial"/>
              </a:rPr>
              <a:t>la 	</a:t>
            </a:r>
            <a:r>
              <a:rPr sz="1200" spc="-75" dirty="0">
                <a:latin typeface="Arial"/>
                <a:cs typeface="Arial"/>
              </a:rPr>
              <a:t>sesión</a:t>
            </a:r>
            <a:r>
              <a:rPr sz="1200" spc="-50" dirty="0">
                <a:latin typeface="Arial"/>
                <a:cs typeface="Arial"/>
              </a:rPr>
              <a:t> </a:t>
            </a:r>
            <a:r>
              <a:rPr sz="1200" spc="-45" dirty="0">
                <a:latin typeface="Arial"/>
                <a:cs typeface="Arial"/>
              </a:rPr>
              <a:t>que</a:t>
            </a:r>
            <a:r>
              <a:rPr sz="1200" spc="-50" dirty="0">
                <a:latin typeface="Arial"/>
                <a:cs typeface="Arial"/>
              </a:rPr>
              <a:t> </a:t>
            </a:r>
            <a:r>
              <a:rPr sz="1200" spc="-90" dirty="0">
                <a:latin typeface="Arial"/>
                <a:cs typeface="Arial"/>
              </a:rPr>
              <a:t>acaba</a:t>
            </a:r>
            <a:r>
              <a:rPr sz="1200" spc="-50" dirty="0">
                <a:latin typeface="Arial"/>
                <a:cs typeface="Arial"/>
              </a:rPr>
              <a:t> de </a:t>
            </a:r>
            <a:r>
              <a:rPr sz="1200" spc="-10" dirty="0">
                <a:latin typeface="Arial"/>
                <a:cs typeface="Arial"/>
              </a:rPr>
              <a:t>observar.</a:t>
            </a:r>
            <a:endParaRPr sz="1200">
              <a:latin typeface="Arial"/>
              <a:cs typeface="Aria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487687" y="328301"/>
            <a:ext cx="4151629" cy="2112116"/>
          </a:xfrm>
          <a:prstGeom prst="rect">
            <a:avLst/>
          </a:prstGeom>
          <a:ln w="31750">
            <a:solidFill>
              <a:srgbClr val="1F497D"/>
            </a:solidFill>
          </a:ln>
        </p:spPr>
        <p:txBody>
          <a:bodyPr vert="horz" wrap="square" lIns="0" tIns="52069" rIns="0" bIns="0" rtlCol="0">
            <a:spAutoFit/>
          </a:bodyPr>
          <a:lstStyle/>
          <a:p>
            <a:pPr marL="102867" marR="473056">
              <a:lnSpc>
                <a:spcPct val="102200"/>
              </a:lnSpc>
              <a:spcBef>
                <a:spcPts val="50"/>
              </a:spcBef>
            </a:pPr>
            <a:r>
              <a:rPr lang="en-GB" sz="1200" b="1" spc="-105" dirty="0">
                <a:latin typeface="Arial"/>
                <a:cs typeface="Arial"/>
              </a:rPr>
              <a:t>2G:</a:t>
            </a:r>
            <a:r>
              <a:rPr lang="en-GB" sz="1200" b="1" spc="-35" dirty="0">
                <a:latin typeface="Arial"/>
                <a:cs typeface="Arial"/>
              </a:rPr>
              <a:t> </a:t>
            </a:r>
            <a:r>
              <a:rPr lang="en-GB" sz="1200" b="1" spc="-129" dirty="0" err="1">
                <a:latin typeface="Arial"/>
                <a:cs typeface="Arial"/>
              </a:rPr>
              <a:t>Autoevaluación</a:t>
            </a:r>
            <a:r>
              <a:rPr lang="en-GB" sz="1200" b="1" spc="-70" dirty="0">
                <a:latin typeface="Arial"/>
                <a:cs typeface="Arial"/>
              </a:rPr>
              <a:t> </a:t>
            </a:r>
            <a:r>
              <a:rPr lang="en-GB" sz="1200" b="1" spc="-111" dirty="0">
                <a:latin typeface="Arial"/>
                <a:cs typeface="Arial"/>
              </a:rPr>
              <a:t>del</a:t>
            </a:r>
            <a:r>
              <a:rPr lang="en-GB" sz="1200" b="1" spc="-65" dirty="0">
                <a:latin typeface="Arial"/>
                <a:cs typeface="Arial"/>
              </a:rPr>
              <a:t> </a:t>
            </a:r>
            <a:r>
              <a:rPr lang="en-GB" sz="1200" b="1" spc="-90" dirty="0" err="1">
                <a:latin typeface="Arial"/>
                <a:cs typeface="Arial"/>
              </a:rPr>
              <a:t>trabajo</a:t>
            </a:r>
            <a:r>
              <a:rPr lang="en-GB" sz="1200" b="1" spc="-70" dirty="0">
                <a:latin typeface="Arial"/>
                <a:cs typeface="Arial"/>
              </a:rPr>
              <a:t> </a:t>
            </a:r>
            <a:r>
              <a:rPr lang="en-GB" sz="1200" b="1" spc="-129" dirty="0" err="1">
                <a:latin typeface="Arial"/>
                <a:cs typeface="Arial"/>
              </a:rPr>
              <a:t>en</a:t>
            </a:r>
            <a:r>
              <a:rPr lang="en-GB" sz="1200" b="1" spc="-65" dirty="0">
                <a:latin typeface="Arial"/>
                <a:cs typeface="Arial"/>
              </a:rPr>
              <a:t> </a:t>
            </a:r>
            <a:r>
              <a:rPr lang="en-GB" sz="1200" b="1" spc="-9" dirty="0" err="1">
                <a:latin typeface="Arial"/>
                <a:cs typeface="Arial"/>
              </a:rPr>
              <a:t>grupos</a:t>
            </a:r>
            <a:endParaRPr lang="en-GB" sz="1200" b="1" spc="-9" dirty="0">
              <a:latin typeface="Arial"/>
              <a:cs typeface="Arial"/>
            </a:endParaRPr>
          </a:p>
          <a:p>
            <a:pPr marL="102867" marR="473056">
              <a:lnSpc>
                <a:spcPct val="102200"/>
              </a:lnSpc>
              <a:spcBef>
                <a:spcPts val="50"/>
              </a:spcBef>
            </a:pPr>
            <a:endParaRPr lang="en-GB" sz="1200" dirty="0">
              <a:latin typeface="Arial"/>
              <a:cs typeface="Arial"/>
            </a:endParaRPr>
          </a:p>
          <a:p>
            <a:pPr marL="97155" marR="185420">
              <a:lnSpc>
                <a:spcPct val="120700"/>
              </a:lnSpc>
              <a:spcBef>
                <a:spcPts val="20"/>
              </a:spcBef>
            </a:pPr>
            <a:r>
              <a:rPr sz="1100" spc="-95" dirty="0">
                <a:latin typeface="Arial"/>
                <a:cs typeface="Arial"/>
              </a:rPr>
              <a:t>Esta</a:t>
            </a:r>
            <a:r>
              <a:rPr sz="1100" spc="-30" dirty="0">
                <a:latin typeface="Arial"/>
                <a:cs typeface="Arial"/>
              </a:rPr>
              <a:t> plantilla </a:t>
            </a:r>
            <a:r>
              <a:rPr sz="1100" spc="-25" dirty="0">
                <a:latin typeface="Arial"/>
                <a:cs typeface="Arial"/>
              </a:rPr>
              <a:t>permite </a:t>
            </a:r>
            <a:r>
              <a:rPr sz="1100" spc="-50" dirty="0">
                <a:latin typeface="Arial"/>
                <a:cs typeface="Arial"/>
              </a:rPr>
              <a:t>que</a:t>
            </a:r>
            <a:r>
              <a:rPr sz="1100" spc="-30" dirty="0">
                <a:latin typeface="Arial"/>
                <a:cs typeface="Arial"/>
              </a:rPr>
              <a:t> </a:t>
            </a:r>
            <a:r>
              <a:rPr sz="1100" spc="-40" dirty="0">
                <a:latin typeface="Arial"/>
                <a:cs typeface="Arial"/>
              </a:rPr>
              <a:t>un</a:t>
            </a:r>
            <a:r>
              <a:rPr sz="1100" spc="-25" dirty="0">
                <a:latin typeface="Arial"/>
                <a:cs typeface="Arial"/>
              </a:rPr>
              <a:t> </a:t>
            </a:r>
            <a:r>
              <a:rPr sz="1100" spc="-45" dirty="0">
                <a:latin typeface="Arial"/>
                <a:cs typeface="Arial"/>
              </a:rPr>
              <a:t>grupo</a:t>
            </a:r>
            <a:r>
              <a:rPr sz="1100" spc="-30" dirty="0">
                <a:latin typeface="Arial"/>
                <a:cs typeface="Arial"/>
              </a:rPr>
              <a:t> </a:t>
            </a:r>
            <a:r>
              <a:rPr sz="1100" spc="-60" dirty="0">
                <a:latin typeface="Arial"/>
                <a:cs typeface="Arial"/>
              </a:rPr>
              <a:t>de</a:t>
            </a:r>
            <a:r>
              <a:rPr sz="1100" spc="-25" dirty="0">
                <a:latin typeface="Arial"/>
                <a:cs typeface="Arial"/>
              </a:rPr>
              <a:t> </a:t>
            </a:r>
            <a:r>
              <a:rPr sz="1100" spc="-50" dirty="0">
                <a:latin typeface="Arial"/>
                <a:cs typeface="Arial"/>
              </a:rPr>
              <a:t>estudiantes</a:t>
            </a:r>
            <a:r>
              <a:rPr sz="1100" spc="-30" dirty="0">
                <a:latin typeface="Arial"/>
                <a:cs typeface="Arial"/>
              </a:rPr>
              <a:t> </a:t>
            </a:r>
            <a:r>
              <a:rPr sz="1100" spc="-40" dirty="0">
                <a:latin typeface="Arial"/>
                <a:cs typeface="Arial"/>
              </a:rPr>
              <a:t>califique</a:t>
            </a:r>
            <a:r>
              <a:rPr sz="1100" spc="-25" dirty="0">
                <a:latin typeface="Arial"/>
                <a:cs typeface="Arial"/>
              </a:rPr>
              <a:t> su propio</a:t>
            </a:r>
            <a:r>
              <a:rPr sz="1100" spc="-40" dirty="0">
                <a:latin typeface="Arial"/>
                <a:cs typeface="Arial"/>
              </a:rPr>
              <a:t> </a:t>
            </a:r>
            <a:r>
              <a:rPr sz="1100" spc="-50" dirty="0">
                <a:latin typeface="Arial"/>
                <a:cs typeface="Arial"/>
              </a:rPr>
              <a:t>diálogo.</a:t>
            </a:r>
            <a:r>
              <a:rPr sz="1100" spc="-40" dirty="0">
                <a:latin typeface="Arial"/>
                <a:cs typeface="Arial"/>
              </a:rPr>
              <a:t> </a:t>
            </a:r>
            <a:r>
              <a:rPr sz="1100" spc="-80" dirty="0">
                <a:latin typeface="Arial"/>
                <a:cs typeface="Arial"/>
              </a:rPr>
              <a:t>Puede</a:t>
            </a:r>
            <a:r>
              <a:rPr sz="1100" spc="-35" dirty="0">
                <a:latin typeface="Arial"/>
                <a:cs typeface="Arial"/>
              </a:rPr>
              <a:t> </a:t>
            </a:r>
            <a:r>
              <a:rPr sz="1100" spc="-55" dirty="0">
                <a:latin typeface="Arial"/>
                <a:cs typeface="Arial"/>
              </a:rPr>
              <a:t>ayudar</a:t>
            </a:r>
            <a:r>
              <a:rPr sz="1100" spc="-40" dirty="0">
                <a:latin typeface="Arial"/>
                <a:cs typeface="Arial"/>
              </a:rPr>
              <a:t> </a:t>
            </a:r>
            <a:r>
              <a:rPr sz="1100" spc="-95" dirty="0">
                <a:latin typeface="Arial"/>
                <a:cs typeface="Arial"/>
              </a:rPr>
              <a:t>a</a:t>
            </a:r>
            <a:r>
              <a:rPr sz="1100" spc="-35" dirty="0">
                <a:latin typeface="Arial"/>
                <a:cs typeface="Arial"/>
              </a:rPr>
              <a:t> </a:t>
            </a:r>
            <a:r>
              <a:rPr sz="1100" spc="-55" dirty="0">
                <a:latin typeface="Arial"/>
                <a:cs typeface="Arial"/>
              </a:rPr>
              <a:t>los</a:t>
            </a:r>
            <a:r>
              <a:rPr sz="1100" spc="-40" dirty="0">
                <a:latin typeface="Arial"/>
                <a:cs typeface="Arial"/>
              </a:rPr>
              <a:t> </a:t>
            </a:r>
            <a:r>
              <a:rPr sz="1100" spc="-55" dirty="0">
                <a:latin typeface="Arial"/>
                <a:cs typeface="Arial"/>
              </a:rPr>
              <a:t>y</a:t>
            </a:r>
            <a:r>
              <a:rPr sz="1100" spc="-35" dirty="0">
                <a:latin typeface="Arial"/>
                <a:cs typeface="Arial"/>
              </a:rPr>
              <a:t> </a:t>
            </a:r>
            <a:r>
              <a:rPr sz="1100" spc="-75" dirty="0">
                <a:latin typeface="Arial"/>
                <a:cs typeface="Arial"/>
              </a:rPr>
              <a:t>las</a:t>
            </a:r>
            <a:r>
              <a:rPr sz="1100" spc="-40" dirty="0">
                <a:latin typeface="Arial"/>
                <a:cs typeface="Arial"/>
              </a:rPr>
              <a:t> </a:t>
            </a:r>
            <a:r>
              <a:rPr sz="1100" spc="-50" dirty="0">
                <a:latin typeface="Arial"/>
                <a:cs typeface="Arial"/>
              </a:rPr>
              <a:t>estudiantes</a:t>
            </a:r>
            <a:r>
              <a:rPr sz="1100" spc="-35" dirty="0">
                <a:latin typeface="Arial"/>
                <a:cs typeface="Arial"/>
              </a:rPr>
              <a:t> </a:t>
            </a:r>
            <a:r>
              <a:rPr sz="1100" spc="-95" dirty="0">
                <a:latin typeface="Arial"/>
                <a:cs typeface="Arial"/>
              </a:rPr>
              <a:t>a</a:t>
            </a:r>
            <a:r>
              <a:rPr sz="1100" spc="-40" dirty="0">
                <a:latin typeface="Arial"/>
                <a:cs typeface="Arial"/>
              </a:rPr>
              <a:t> </a:t>
            </a:r>
            <a:r>
              <a:rPr sz="1100" spc="-10" dirty="0">
                <a:latin typeface="Arial"/>
                <a:cs typeface="Arial"/>
              </a:rPr>
              <a:t>comprender </a:t>
            </a:r>
            <a:r>
              <a:rPr sz="1100" spc="-30" dirty="0">
                <a:latin typeface="Arial"/>
                <a:cs typeface="Arial"/>
              </a:rPr>
              <a:t>mejor</a:t>
            </a:r>
            <a:r>
              <a:rPr sz="1100" spc="-35" dirty="0">
                <a:latin typeface="Arial"/>
                <a:cs typeface="Arial"/>
              </a:rPr>
              <a:t> </a:t>
            </a:r>
            <a:r>
              <a:rPr sz="1100" spc="-90" dirty="0">
                <a:latin typeface="Arial"/>
                <a:cs typeface="Arial"/>
              </a:rPr>
              <a:t>su</a:t>
            </a:r>
            <a:r>
              <a:rPr sz="1100" spc="-30" dirty="0">
                <a:latin typeface="Arial"/>
                <a:cs typeface="Arial"/>
              </a:rPr>
              <a:t> </a:t>
            </a:r>
            <a:r>
              <a:rPr sz="1100" spc="-40" dirty="0">
                <a:latin typeface="Arial"/>
                <a:cs typeface="Arial"/>
              </a:rPr>
              <a:t>propia</a:t>
            </a:r>
            <a:r>
              <a:rPr sz="1100" spc="-35" dirty="0">
                <a:latin typeface="Arial"/>
                <a:cs typeface="Arial"/>
              </a:rPr>
              <a:t> </a:t>
            </a:r>
            <a:r>
              <a:rPr sz="1100" spc="-40" dirty="0">
                <a:latin typeface="Arial"/>
                <a:cs typeface="Arial"/>
              </a:rPr>
              <a:t>participación</a:t>
            </a:r>
            <a:r>
              <a:rPr sz="1100" spc="-30" dirty="0">
                <a:latin typeface="Arial"/>
                <a:cs typeface="Arial"/>
              </a:rPr>
              <a:t> </a:t>
            </a:r>
            <a:r>
              <a:rPr sz="1100" spc="-55" dirty="0">
                <a:latin typeface="Arial"/>
                <a:cs typeface="Arial"/>
              </a:rPr>
              <a:t>en</a:t>
            </a:r>
            <a:r>
              <a:rPr sz="1100" spc="-30" dirty="0">
                <a:latin typeface="Arial"/>
                <a:cs typeface="Arial"/>
              </a:rPr>
              <a:t> </a:t>
            </a:r>
            <a:r>
              <a:rPr sz="1100" spc="-35" dirty="0" err="1">
                <a:latin typeface="Arial"/>
                <a:cs typeface="Arial"/>
              </a:rPr>
              <a:t>el</a:t>
            </a:r>
            <a:r>
              <a:rPr sz="1100" spc="-35" dirty="0">
                <a:latin typeface="Arial"/>
                <a:cs typeface="Arial"/>
              </a:rPr>
              <a:t> </a:t>
            </a:r>
            <a:r>
              <a:rPr sz="1100" spc="-50" dirty="0" err="1">
                <a:latin typeface="Arial"/>
                <a:cs typeface="Arial"/>
              </a:rPr>
              <a:t>diálogo</a:t>
            </a:r>
            <a:r>
              <a:rPr lang="es-ES" sz="1100" spc="-30" dirty="0">
                <a:latin typeface="Arial"/>
                <a:cs typeface="Arial"/>
              </a:rPr>
              <a:t>; repetir esta evaluación puede ayudarles a hacer el trabajo grupal más efectivo.</a:t>
            </a:r>
            <a:r>
              <a:rPr sz="1100" spc="-65" dirty="0">
                <a:latin typeface="Arial"/>
                <a:cs typeface="Arial"/>
              </a:rPr>
              <a:t>También</a:t>
            </a:r>
            <a:r>
              <a:rPr sz="1100" spc="-35" dirty="0">
                <a:latin typeface="Arial"/>
                <a:cs typeface="Arial"/>
              </a:rPr>
              <a:t> le</a:t>
            </a:r>
            <a:r>
              <a:rPr sz="1100" spc="-40" dirty="0">
                <a:latin typeface="Arial"/>
                <a:cs typeface="Arial"/>
              </a:rPr>
              <a:t> </a:t>
            </a:r>
            <a:r>
              <a:rPr sz="1100" spc="-55" dirty="0">
                <a:latin typeface="Arial"/>
                <a:cs typeface="Arial"/>
              </a:rPr>
              <a:t>puede</a:t>
            </a:r>
            <a:r>
              <a:rPr sz="1100" spc="-40" dirty="0">
                <a:latin typeface="Arial"/>
                <a:cs typeface="Arial"/>
              </a:rPr>
              <a:t> </a:t>
            </a:r>
            <a:r>
              <a:rPr sz="1100" spc="-55" dirty="0">
                <a:latin typeface="Arial"/>
                <a:cs typeface="Arial"/>
              </a:rPr>
              <a:t>ayudar</a:t>
            </a:r>
            <a:r>
              <a:rPr sz="1100" spc="-35" dirty="0">
                <a:latin typeface="Arial"/>
                <a:cs typeface="Arial"/>
              </a:rPr>
              <a:t> </a:t>
            </a:r>
            <a:r>
              <a:rPr sz="1100" spc="-95" dirty="0">
                <a:latin typeface="Arial"/>
                <a:cs typeface="Arial"/>
              </a:rPr>
              <a:t>a</a:t>
            </a:r>
            <a:r>
              <a:rPr sz="1100" spc="-40" dirty="0">
                <a:latin typeface="Arial"/>
                <a:cs typeface="Arial"/>
              </a:rPr>
              <a:t> ver</a:t>
            </a:r>
            <a:r>
              <a:rPr sz="1100" spc="-35" dirty="0">
                <a:latin typeface="Arial"/>
                <a:cs typeface="Arial"/>
              </a:rPr>
              <a:t> </a:t>
            </a:r>
            <a:r>
              <a:rPr sz="1100" spc="-50" dirty="0">
                <a:latin typeface="Arial"/>
                <a:cs typeface="Arial"/>
              </a:rPr>
              <a:t>que</a:t>
            </a:r>
            <a:r>
              <a:rPr sz="1100" spc="-40" dirty="0">
                <a:latin typeface="Arial"/>
                <a:cs typeface="Arial"/>
              </a:rPr>
              <a:t> </a:t>
            </a:r>
            <a:r>
              <a:rPr sz="1100" spc="-20" dirty="0">
                <a:latin typeface="Arial"/>
                <a:cs typeface="Arial"/>
              </a:rPr>
              <a:t>quizás </a:t>
            </a:r>
            <a:r>
              <a:rPr sz="1100" spc="-45" dirty="0">
                <a:latin typeface="Arial"/>
                <a:cs typeface="Arial"/>
              </a:rPr>
              <a:t>usted </a:t>
            </a:r>
            <a:r>
              <a:rPr sz="1100" spc="-25" dirty="0">
                <a:latin typeface="Arial"/>
                <a:cs typeface="Arial"/>
              </a:rPr>
              <a:t>tiene</a:t>
            </a:r>
            <a:r>
              <a:rPr sz="1100" spc="-40" dirty="0">
                <a:latin typeface="Arial"/>
                <a:cs typeface="Arial"/>
              </a:rPr>
              <a:t> </a:t>
            </a:r>
            <a:r>
              <a:rPr sz="1100" spc="-60" dirty="0">
                <a:latin typeface="Arial"/>
                <a:cs typeface="Arial"/>
              </a:rPr>
              <a:t>una</a:t>
            </a:r>
            <a:r>
              <a:rPr sz="1100" spc="-40" dirty="0">
                <a:latin typeface="Arial"/>
                <a:cs typeface="Arial"/>
              </a:rPr>
              <a:t> </a:t>
            </a:r>
            <a:r>
              <a:rPr sz="1100" spc="-55" dirty="0">
                <a:latin typeface="Arial"/>
                <a:cs typeface="Arial"/>
              </a:rPr>
              <a:t>percepción</a:t>
            </a:r>
            <a:r>
              <a:rPr sz="1100" spc="-40" dirty="0">
                <a:latin typeface="Arial"/>
                <a:cs typeface="Arial"/>
              </a:rPr>
              <a:t> </a:t>
            </a:r>
            <a:r>
              <a:rPr sz="1100" spc="-25" dirty="0">
                <a:latin typeface="Arial"/>
                <a:cs typeface="Arial"/>
              </a:rPr>
              <a:t>diferente</a:t>
            </a:r>
            <a:r>
              <a:rPr sz="1100" spc="-40" dirty="0">
                <a:latin typeface="Arial"/>
                <a:cs typeface="Arial"/>
              </a:rPr>
              <a:t> </a:t>
            </a:r>
            <a:r>
              <a:rPr sz="1100" spc="-95" dirty="0">
                <a:latin typeface="Arial"/>
                <a:cs typeface="Arial"/>
              </a:rPr>
              <a:t>a</a:t>
            </a:r>
            <a:r>
              <a:rPr sz="1100" spc="-40" dirty="0">
                <a:latin typeface="Arial"/>
                <a:cs typeface="Arial"/>
              </a:rPr>
              <a:t> </a:t>
            </a:r>
            <a:r>
              <a:rPr sz="1100" spc="-45" dirty="0">
                <a:latin typeface="Arial"/>
                <a:cs typeface="Arial"/>
              </a:rPr>
              <a:t>la</a:t>
            </a:r>
            <a:r>
              <a:rPr sz="1100" spc="-40" dirty="0">
                <a:latin typeface="Arial"/>
                <a:cs typeface="Arial"/>
              </a:rPr>
              <a:t> </a:t>
            </a:r>
            <a:r>
              <a:rPr sz="1100" spc="-60" dirty="0">
                <a:latin typeface="Arial"/>
                <a:cs typeface="Arial"/>
              </a:rPr>
              <a:t>de</a:t>
            </a:r>
            <a:r>
              <a:rPr sz="1100" spc="-40" dirty="0">
                <a:latin typeface="Arial"/>
                <a:cs typeface="Arial"/>
              </a:rPr>
              <a:t> </a:t>
            </a:r>
            <a:r>
              <a:rPr sz="1100" spc="-55" dirty="0">
                <a:latin typeface="Arial"/>
                <a:cs typeface="Arial"/>
              </a:rPr>
              <a:t>los</a:t>
            </a:r>
            <a:r>
              <a:rPr sz="1100" spc="-40" dirty="0">
                <a:latin typeface="Arial"/>
                <a:cs typeface="Arial"/>
              </a:rPr>
              <a:t> o</a:t>
            </a:r>
            <a:r>
              <a:rPr sz="1100" spc="-45" dirty="0">
                <a:latin typeface="Arial"/>
                <a:cs typeface="Arial"/>
              </a:rPr>
              <a:t> </a:t>
            </a:r>
            <a:r>
              <a:rPr sz="1100" spc="-75" dirty="0">
                <a:latin typeface="Arial"/>
                <a:cs typeface="Arial"/>
              </a:rPr>
              <a:t>las</a:t>
            </a:r>
            <a:r>
              <a:rPr sz="1100" spc="-40" dirty="0">
                <a:latin typeface="Arial"/>
                <a:cs typeface="Arial"/>
              </a:rPr>
              <a:t> </a:t>
            </a:r>
            <a:r>
              <a:rPr sz="1100" spc="-10" dirty="0">
                <a:latin typeface="Arial"/>
                <a:cs typeface="Arial"/>
              </a:rPr>
              <a:t>estudiantes </a:t>
            </a:r>
            <a:r>
              <a:rPr sz="1100" spc="-60" dirty="0">
                <a:latin typeface="Arial"/>
                <a:cs typeface="Arial"/>
              </a:rPr>
              <a:t>sobre</a:t>
            </a:r>
            <a:r>
              <a:rPr sz="1100" spc="-45" dirty="0">
                <a:latin typeface="Arial"/>
                <a:cs typeface="Arial"/>
              </a:rPr>
              <a:t> </a:t>
            </a:r>
            <a:r>
              <a:rPr sz="1100" spc="-35" dirty="0">
                <a:latin typeface="Arial"/>
                <a:cs typeface="Arial"/>
              </a:rPr>
              <a:t>el</a:t>
            </a:r>
            <a:r>
              <a:rPr sz="1100" spc="-40" dirty="0">
                <a:latin typeface="Arial"/>
                <a:cs typeface="Arial"/>
              </a:rPr>
              <a:t> </a:t>
            </a:r>
            <a:r>
              <a:rPr sz="1100" spc="-50" dirty="0">
                <a:latin typeface="Arial"/>
                <a:cs typeface="Arial"/>
              </a:rPr>
              <a:t>diálogo</a:t>
            </a:r>
            <a:r>
              <a:rPr sz="1100" spc="-45" dirty="0">
                <a:latin typeface="Arial"/>
                <a:cs typeface="Arial"/>
              </a:rPr>
              <a:t> </a:t>
            </a:r>
            <a:r>
              <a:rPr sz="1100" spc="-55" dirty="0">
                <a:latin typeface="Arial"/>
                <a:cs typeface="Arial"/>
              </a:rPr>
              <a:t>y</a:t>
            </a:r>
            <a:r>
              <a:rPr sz="1100" spc="-40" dirty="0">
                <a:latin typeface="Arial"/>
                <a:cs typeface="Arial"/>
              </a:rPr>
              <a:t> </a:t>
            </a:r>
            <a:r>
              <a:rPr sz="1100" spc="-30" dirty="0">
                <a:latin typeface="Arial"/>
                <a:cs typeface="Arial"/>
              </a:rPr>
              <a:t>trabajo</a:t>
            </a:r>
            <a:r>
              <a:rPr sz="1100" spc="-45" dirty="0">
                <a:latin typeface="Arial"/>
                <a:cs typeface="Arial"/>
              </a:rPr>
              <a:t> </a:t>
            </a:r>
            <a:r>
              <a:rPr sz="1100" spc="-55" dirty="0">
                <a:latin typeface="Arial"/>
                <a:cs typeface="Arial"/>
              </a:rPr>
              <a:t>en</a:t>
            </a:r>
            <a:r>
              <a:rPr sz="1100" spc="-40" dirty="0">
                <a:latin typeface="Arial"/>
                <a:cs typeface="Arial"/>
              </a:rPr>
              <a:t> </a:t>
            </a:r>
            <a:r>
              <a:rPr sz="1100" spc="-10" dirty="0">
                <a:latin typeface="Arial"/>
                <a:cs typeface="Arial"/>
              </a:rPr>
              <a:t>grupo.</a:t>
            </a:r>
            <a:endParaRPr sz="1100" dirty="0">
              <a:latin typeface="Arial"/>
              <a:cs typeface="Arial"/>
            </a:endParaRPr>
          </a:p>
          <a:p>
            <a:pPr>
              <a:lnSpc>
                <a:spcPct val="100000"/>
              </a:lnSpc>
              <a:spcBef>
                <a:spcPts val="844"/>
              </a:spcBef>
            </a:pPr>
            <a:endParaRPr sz="1100" dirty="0">
              <a:latin typeface="Arial"/>
              <a:cs typeface="Arial"/>
            </a:endParaRPr>
          </a:p>
          <a:p>
            <a:pPr marL="406400">
              <a:lnSpc>
                <a:spcPct val="100000"/>
              </a:lnSpc>
              <a:spcBef>
                <a:spcPts val="5"/>
              </a:spcBef>
            </a:pPr>
            <a:r>
              <a:rPr sz="1100" b="1" spc="-80" dirty="0">
                <a:latin typeface="Arial"/>
                <a:cs typeface="Arial"/>
              </a:rPr>
              <a:t>Una</a:t>
            </a:r>
            <a:r>
              <a:rPr sz="1100" b="1" spc="-30" dirty="0">
                <a:latin typeface="Arial"/>
                <a:cs typeface="Arial"/>
              </a:rPr>
              <a:t> </a:t>
            </a:r>
            <a:r>
              <a:rPr sz="1100" b="1" spc="-55" dirty="0">
                <a:latin typeface="Arial"/>
                <a:cs typeface="Arial"/>
              </a:rPr>
              <a:t>plantilla</a:t>
            </a:r>
            <a:r>
              <a:rPr sz="1100" b="1" spc="-25" dirty="0">
                <a:latin typeface="Arial"/>
                <a:cs typeface="Arial"/>
              </a:rPr>
              <a:t> </a:t>
            </a:r>
            <a:r>
              <a:rPr sz="1100" b="1" spc="-100" dirty="0">
                <a:latin typeface="Arial"/>
                <a:cs typeface="Arial"/>
              </a:rPr>
              <a:t>descargable</a:t>
            </a:r>
            <a:r>
              <a:rPr sz="1100" b="1" spc="-20" dirty="0">
                <a:latin typeface="Arial"/>
                <a:cs typeface="Arial"/>
              </a:rPr>
              <a:t> </a:t>
            </a:r>
            <a:r>
              <a:rPr sz="1100" spc="-60" dirty="0">
                <a:latin typeface="Arial"/>
                <a:cs typeface="Arial"/>
              </a:rPr>
              <a:t>está</a:t>
            </a:r>
            <a:r>
              <a:rPr sz="1100" spc="-25" dirty="0">
                <a:latin typeface="Arial"/>
                <a:cs typeface="Arial"/>
              </a:rPr>
              <a:t> </a:t>
            </a:r>
            <a:r>
              <a:rPr sz="1100" spc="-45" dirty="0">
                <a:latin typeface="Arial"/>
                <a:cs typeface="Arial"/>
              </a:rPr>
              <a:t>disponible</a:t>
            </a:r>
            <a:r>
              <a:rPr sz="1100" spc="-25" dirty="0">
                <a:latin typeface="Arial"/>
                <a:cs typeface="Arial"/>
              </a:rPr>
              <a:t> </a:t>
            </a:r>
            <a:r>
              <a:rPr sz="1100" spc="-60" dirty="0">
                <a:latin typeface="Arial"/>
                <a:cs typeface="Arial"/>
              </a:rPr>
              <a:t>en</a:t>
            </a:r>
            <a:r>
              <a:rPr sz="1100" spc="-25" dirty="0">
                <a:latin typeface="Arial"/>
                <a:cs typeface="Arial"/>
              </a:rPr>
              <a:t> </a:t>
            </a:r>
            <a:r>
              <a:rPr sz="1100" spc="-40" dirty="0">
                <a:latin typeface="Arial"/>
                <a:cs typeface="Arial"/>
              </a:rPr>
              <a:t>nuestro</a:t>
            </a:r>
            <a:r>
              <a:rPr sz="1100" spc="-30" dirty="0">
                <a:latin typeface="Arial"/>
                <a:cs typeface="Arial"/>
              </a:rPr>
              <a:t> </a:t>
            </a:r>
            <a:r>
              <a:rPr sz="1100" spc="-25" dirty="0">
                <a:latin typeface="Arial"/>
                <a:cs typeface="Arial"/>
              </a:rPr>
              <a:t>sitio </a:t>
            </a:r>
            <a:r>
              <a:rPr sz="1100" spc="-20" dirty="0">
                <a:latin typeface="Arial"/>
                <a:cs typeface="Arial"/>
              </a:rPr>
              <a:t>web</a:t>
            </a:r>
            <a:r>
              <a:rPr sz="1100" b="1" spc="-20" dirty="0">
                <a:latin typeface="Arial"/>
                <a:cs typeface="Arial"/>
              </a:rPr>
              <a:t>.</a:t>
            </a:r>
            <a:endParaRPr sz="1100" dirty="0">
              <a:latin typeface="Arial"/>
              <a:cs typeface="Arial"/>
            </a:endParaRPr>
          </a:p>
        </p:txBody>
      </p:sp>
      <p:pic>
        <p:nvPicPr>
          <p:cNvPr id="4" name="object 4"/>
          <p:cNvPicPr/>
          <p:nvPr/>
        </p:nvPicPr>
        <p:blipFill>
          <a:blip r:embed="rId2" cstate="print"/>
          <a:stretch>
            <a:fillRect/>
          </a:stretch>
        </p:blipFill>
        <p:spPr>
          <a:xfrm>
            <a:off x="598049" y="2171749"/>
            <a:ext cx="276225" cy="260435"/>
          </a:xfrm>
          <a:prstGeom prst="rect">
            <a:avLst/>
          </a:prstGeom>
        </p:spPr>
      </p:pic>
      <p:sp>
        <p:nvSpPr>
          <p:cNvPr id="5" name="object 5"/>
          <p:cNvSpPr txBox="1"/>
          <p:nvPr/>
        </p:nvSpPr>
        <p:spPr>
          <a:xfrm>
            <a:off x="4819657" y="316237"/>
            <a:ext cx="5284470" cy="2115387"/>
          </a:xfrm>
          <a:prstGeom prst="rect">
            <a:avLst/>
          </a:prstGeom>
          <a:ln w="31750">
            <a:solidFill>
              <a:srgbClr val="1F497D"/>
            </a:solidFill>
          </a:ln>
        </p:spPr>
        <p:txBody>
          <a:bodyPr vert="horz" wrap="square" lIns="0" tIns="92075" rIns="0" bIns="0" rtlCol="0">
            <a:spAutoFit/>
          </a:bodyPr>
          <a:lstStyle/>
          <a:p>
            <a:pPr marL="99060">
              <a:lnSpc>
                <a:spcPct val="100000"/>
              </a:lnSpc>
              <a:spcBef>
                <a:spcPts val="725"/>
              </a:spcBef>
            </a:pPr>
            <a:r>
              <a:rPr sz="1100" b="1" spc="-90" dirty="0">
                <a:latin typeface="Arial"/>
                <a:cs typeface="Arial"/>
              </a:rPr>
              <a:t>Notas</a:t>
            </a:r>
            <a:r>
              <a:rPr sz="1100" b="1" spc="-45" dirty="0">
                <a:latin typeface="Arial"/>
                <a:cs typeface="Arial"/>
              </a:rPr>
              <a:t> </a:t>
            </a:r>
            <a:r>
              <a:rPr sz="1100" b="1" spc="-75" dirty="0">
                <a:latin typeface="Arial"/>
                <a:cs typeface="Arial"/>
              </a:rPr>
              <a:t>de</a:t>
            </a:r>
            <a:r>
              <a:rPr sz="1100" b="1" spc="-40" dirty="0">
                <a:latin typeface="Arial"/>
                <a:cs typeface="Arial"/>
              </a:rPr>
              <a:t> </a:t>
            </a:r>
            <a:r>
              <a:rPr sz="1100" b="1" spc="-10" dirty="0">
                <a:latin typeface="Arial"/>
                <a:cs typeface="Arial"/>
              </a:rPr>
              <a:t>orientación:</a:t>
            </a:r>
            <a:endParaRPr sz="1100" dirty="0">
              <a:latin typeface="Arial"/>
              <a:cs typeface="Arial"/>
            </a:endParaRPr>
          </a:p>
          <a:p>
            <a:pPr marL="176530" indent="-77470">
              <a:lnSpc>
                <a:spcPct val="100000"/>
              </a:lnSpc>
              <a:spcBef>
                <a:spcPts val="890"/>
              </a:spcBef>
              <a:buSzPct val="81818"/>
              <a:buChar char="•"/>
              <a:tabLst>
                <a:tab pos="176530" algn="l"/>
              </a:tabLst>
            </a:pPr>
            <a:r>
              <a:rPr sz="1100" spc="-120" dirty="0">
                <a:latin typeface="Arial"/>
                <a:cs typeface="Arial"/>
              </a:rPr>
              <a:t>La</a:t>
            </a:r>
            <a:r>
              <a:rPr sz="1100" spc="-40" dirty="0">
                <a:latin typeface="Arial"/>
                <a:cs typeface="Arial"/>
              </a:rPr>
              <a:t> </a:t>
            </a:r>
            <a:r>
              <a:rPr sz="1100" spc="-85" dirty="0">
                <a:latin typeface="Arial"/>
                <a:cs typeface="Arial"/>
              </a:rPr>
              <a:t>escala</a:t>
            </a:r>
            <a:r>
              <a:rPr sz="1100" spc="-40" dirty="0">
                <a:latin typeface="Arial"/>
                <a:cs typeface="Arial"/>
              </a:rPr>
              <a:t> </a:t>
            </a:r>
            <a:r>
              <a:rPr sz="1100" spc="-60" dirty="0">
                <a:latin typeface="Arial"/>
                <a:cs typeface="Arial"/>
              </a:rPr>
              <a:t>de</a:t>
            </a:r>
            <a:r>
              <a:rPr sz="1100" spc="-35" dirty="0">
                <a:latin typeface="Arial"/>
                <a:cs typeface="Arial"/>
              </a:rPr>
              <a:t> </a:t>
            </a:r>
            <a:r>
              <a:rPr sz="1100" spc="-50" dirty="0">
                <a:latin typeface="Arial"/>
                <a:cs typeface="Arial"/>
              </a:rPr>
              <a:t>calificación</a:t>
            </a:r>
            <a:r>
              <a:rPr sz="1100" spc="-40" dirty="0">
                <a:latin typeface="Arial"/>
                <a:cs typeface="Arial"/>
              </a:rPr>
              <a:t> </a:t>
            </a:r>
            <a:r>
              <a:rPr sz="1100" spc="-70" dirty="0">
                <a:latin typeface="Arial"/>
                <a:cs typeface="Arial"/>
              </a:rPr>
              <a:t>es:</a:t>
            </a:r>
            <a:r>
              <a:rPr sz="1100" spc="-40" dirty="0">
                <a:latin typeface="Arial"/>
                <a:cs typeface="Arial"/>
              </a:rPr>
              <a:t> </a:t>
            </a:r>
            <a:r>
              <a:rPr sz="1100" spc="-65" dirty="0">
                <a:latin typeface="Arial"/>
                <a:cs typeface="Arial"/>
              </a:rPr>
              <a:t>1</a:t>
            </a:r>
            <a:r>
              <a:rPr sz="1100" spc="-35" dirty="0">
                <a:latin typeface="Arial"/>
                <a:cs typeface="Arial"/>
              </a:rPr>
              <a:t> </a:t>
            </a:r>
            <a:r>
              <a:rPr sz="1100" spc="-95" dirty="0">
                <a:latin typeface="Arial"/>
                <a:cs typeface="Arial"/>
              </a:rPr>
              <a:t>=</a:t>
            </a:r>
            <a:r>
              <a:rPr sz="1100" spc="-40" dirty="0">
                <a:latin typeface="Arial"/>
                <a:cs typeface="Arial"/>
              </a:rPr>
              <a:t> </a:t>
            </a:r>
            <a:r>
              <a:rPr sz="1100" spc="-70" dirty="0">
                <a:latin typeface="Arial"/>
                <a:cs typeface="Arial"/>
              </a:rPr>
              <a:t>No</a:t>
            </a:r>
            <a:r>
              <a:rPr sz="1100" spc="-40" dirty="0">
                <a:latin typeface="Arial"/>
                <a:cs typeface="Arial"/>
              </a:rPr>
              <a:t> </a:t>
            </a:r>
            <a:r>
              <a:rPr sz="1100" spc="-105" dirty="0">
                <a:latin typeface="Arial"/>
                <a:cs typeface="Arial"/>
              </a:rPr>
              <a:t>es</a:t>
            </a:r>
            <a:r>
              <a:rPr sz="1100" spc="-35" dirty="0">
                <a:latin typeface="Arial"/>
                <a:cs typeface="Arial"/>
              </a:rPr>
              <a:t> </a:t>
            </a:r>
            <a:r>
              <a:rPr sz="1100" spc="-25" dirty="0">
                <a:latin typeface="Arial"/>
                <a:cs typeface="Arial"/>
              </a:rPr>
              <a:t>cierto;</a:t>
            </a:r>
            <a:r>
              <a:rPr sz="1100" spc="-40" dirty="0">
                <a:latin typeface="Arial"/>
                <a:cs typeface="Arial"/>
              </a:rPr>
              <a:t> </a:t>
            </a:r>
            <a:r>
              <a:rPr sz="1100" spc="-65" dirty="0">
                <a:latin typeface="Arial"/>
                <a:cs typeface="Arial"/>
              </a:rPr>
              <a:t>2</a:t>
            </a:r>
            <a:r>
              <a:rPr sz="1100" spc="-40" dirty="0">
                <a:latin typeface="Arial"/>
                <a:cs typeface="Arial"/>
              </a:rPr>
              <a:t> </a:t>
            </a:r>
            <a:r>
              <a:rPr sz="1100" spc="-95" dirty="0">
                <a:latin typeface="Arial"/>
                <a:cs typeface="Arial"/>
              </a:rPr>
              <a:t>=</a:t>
            </a:r>
            <a:r>
              <a:rPr sz="1100" spc="-35" dirty="0">
                <a:latin typeface="Arial"/>
                <a:cs typeface="Arial"/>
              </a:rPr>
              <a:t> </a:t>
            </a:r>
            <a:r>
              <a:rPr sz="1100" spc="-55" dirty="0">
                <a:latin typeface="Arial"/>
                <a:cs typeface="Arial"/>
              </a:rPr>
              <a:t>Parcialmente</a:t>
            </a:r>
            <a:r>
              <a:rPr sz="1100" spc="-40" dirty="0">
                <a:latin typeface="Arial"/>
                <a:cs typeface="Arial"/>
              </a:rPr>
              <a:t> </a:t>
            </a:r>
            <a:r>
              <a:rPr sz="1100" spc="-25" dirty="0">
                <a:latin typeface="Arial"/>
                <a:cs typeface="Arial"/>
              </a:rPr>
              <a:t>cierto</a:t>
            </a:r>
            <a:r>
              <a:rPr sz="1100" spc="-35" dirty="0">
                <a:latin typeface="Arial"/>
                <a:cs typeface="Arial"/>
              </a:rPr>
              <a:t> </a:t>
            </a:r>
            <a:r>
              <a:rPr sz="1100" spc="-55" dirty="0">
                <a:latin typeface="Arial"/>
                <a:cs typeface="Arial"/>
              </a:rPr>
              <a:t>y</a:t>
            </a:r>
            <a:r>
              <a:rPr sz="1100" spc="-40" dirty="0">
                <a:latin typeface="Arial"/>
                <a:cs typeface="Arial"/>
              </a:rPr>
              <a:t> </a:t>
            </a:r>
            <a:r>
              <a:rPr sz="1100" spc="-65" dirty="0">
                <a:latin typeface="Arial"/>
                <a:cs typeface="Arial"/>
              </a:rPr>
              <a:t>3</a:t>
            </a:r>
            <a:r>
              <a:rPr sz="1100" spc="-40" dirty="0">
                <a:latin typeface="Arial"/>
                <a:cs typeface="Arial"/>
              </a:rPr>
              <a:t> </a:t>
            </a:r>
            <a:r>
              <a:rPr sz="1100" spc="-95" dirty="0">
                <a:latin typeface="Arial"/>
                <a:cs typeface="Arial"/>
              </a:rPr>
              <a:t>=</a:t>
            </a:r>
            <a:r>
              <a:rPr sz="1100" spc="-35" dirty="0">
                <a:latin typeface="Arial"/>
                <a:cs typeface="Arial"/>
              </a:rPr>
              <a:t> </a:t>
            </a:r>
            <a:r>
              <a:rPr sz="1100" spc="-30" dirty="0">
                <a:latin typeface="Arial"/>
                <a:cs typeface="Arial"/>
              </a:rPr>
              <a:t>Muy</a:t>
            </a:r>
            <a:r>
              <a:rPr sz="1100" spc="-40" dirty="0">
                <a:latin typeface="Arial"/>
                <a:cs typeface="Arial"/>
              </a:rPr>
              <a:t> </a:t>
            </a:r>
            <a:r>
              <a:rPr sz="1100" spc="-10" dirty="0">
                <a:latin typeface="Arial"/>
                <a:cs typeface="Arial"/>
              </a:rPr>
              <a:t>cierto</a:t>
            </a:r>
            <a:endParaRPr sz="1100" dirty="0">
              <a:latin typeface="Arial"/>
              <a:cs typeface="Arial"/>
            </a:endParaRPr>
          </a:p>
          <a:p>
            <a:pPr marL="198755" marR="602615" indent="-99695">
              <a:lnSpc>
                <a:spcPct val="120600"/>
              </a:lnSpc>
              <a:spcBef>
                <a:spcPts val="595"/>
              </a:spcBef>
              <a:buChar char="•"/>
              <a:tabLst>
                <a:tab pos="278765" algn="l"/>
              </a:tabLst>
            </a:pPr>
            <a:r>
              <a:rPr sz="1100" spc="-110" dirty="0">
                <a:latin typeface="Arial"/>
                <a:cs typeface="Arial"/>
              </a:rPr>
              <a:t>El</a:t>
            </a:r>
            <a:r>
              <a:rPr sz="1100" spc="-40" dirty="0">
                <a:latin typeface="Arial"/>
                <a:cs typeface="Arial"/>
              </a:rPr>
              <a:t> </a:t>
            </a:r>
            <a:r>
              <a:rPr sz="1100" spc="-55" dirty="0">
                <a:latin typeface="Arial"/>
                <a:cs typeface="Arial"/>
              </a:rPr>
              <a:t>alumnado</a:t>
            </a:r>
            <a:r>
              <a:rPr sz="1100" spc="-35" dirty="0">
                <a:latin typeface="Arial"/>
                <a:cs typeface="Arial"/>
              </a:rPr>
              <a:t> </a:t>
            </a:r>
            <a:r>
              <a:rPr sz="1100" spc="-60" dirty="0">
                <a:latin typeface="Arial"/>
                <a:cs typeface="Arial"/>
              </a:rPr>
              <a:t>puede</a:t>
            </a:r>
            <a:r>
              <a:rPr sz="1100" spc="-35" dirty="0">
                <a:latin typeface="Arial"/>
                <a:cs typeface="Arial"/>
              </a:rPr>
              <a:t> </a:t>
            </a:r>
            <a:r>
              <a:rPr sz="1100" spc="-40" dirty="0">
                <a:latin typeface="Arial"/>
                <a:cs typeface="Arial"/>
              </a:rPr>
              <a:t>completar</a:t>
            </a:r>
            <a:r>
              <a:rPr sz="1100" spc="-35" dirty="0">
                <a:latin typeface="Arial"/>
                <a:cs typeface="Arial"/>
              </a:rPr>
              <a:t> </a:t>
            </a:r>
            <a:r>
              <a:rPr sz="1100" spc="-60" dirty="0">
                <a:latin typeface="Arial"/>
                <a:cs typeface="Arial"/>
              </a:rPr>
              <a:t>una</a:t>
            </a:r>
            <a:r>
              <a:rPr sz="1100" spc="-40" dirty="0">
                <a:latin typeface="Arial"/>
                <a:cs typeface="Arial"/>
              </a:rPr>
              <a:t> </a:t>
            </a:r>
            <a:r>
              <a:rPr sz="1100" spc="-30" dirty="0">
                <a:latin typeface="Arial"/>
                <a:cs typeface="Arial"/>
              </a:rPr>
              <a:t>plantilla</a:t>
            </a:r>
            <a:r>
              <a:rPr sz="1100" spc="-35" dirty="0">
                <a:latin typeface="Arial"/>
                <a:cs typeface="Arial"/>
              </a:rPr>
              <a:t> </a:t>
            </a:r>
            <a:r>
              <a:rPr sz="1100" spc="-20" dirty="0">
                <a:latin typeface="Arial"/>
                <a:cs typeface="Arial"/>
              </a:rPr>
              <a:t>por</a:t>
            </a:r>
            <a:r>
              <a:rPr sz="1100" spc="-35" dirty="0">
                <a:latin typeface="Arial"/>
                <a:cs typeface="Arial"/>
              </a:rPr>
              <a:t> </a:t>
            </a:r>
            <a:r>
              <a:rPr sz="1100" spc="-40" dirty="0">
                <a:latin typeface="Arial"/>
                <a:cs typeface="Arial"/>
              </a:rPr>
              <a:t>grupo</a:t>
            </a:r>
            <a:r>
              <a:rPr sz="1100" spc="-35" dirty="0">
                <a:latin typeface="Arial"/>
                <a:cs typeface="Arial"/>
              </a:rPr>
              <a:t> </a:t>
            </a:r>
            <a:r>
              <a:rPr sz="1100" spc="-40" dirty="0">
                <a:latin typeface="Arial"/>
                <a:cs typeface="Arial"/>
              </a:rPr>
              <a:t>o </a:t>
            </a:r>
            <a:r>
              <a:rPr sz="1100" spc="-60" dirty="0">
                <a:latin typeface="Arial"/>
                <a:cs typeface="Arial"/>
              </a:rPr>
              <a:t>una</a:t>
            </a:r>
            <a:r>
              <a:rPr sz="1100" spc="-35" dirty="0">
                <a:latin typeface="Arial"/>
                <a:cs typeface="Arial"/>
              </a:rPr>
              <a:t> </a:t>
            </a:r>
            <a:r>
              <a:rPr sz="1100" spc="-55" dirty="0">
                <a:latin typeface="Arial"/>
                <a:cs typeface="Arial"/>
              </a:rPr>
              <a:t>para</a:t>
            </a:r>
            <a:r>
              <a:rPr sz="1100" spc="-35" dirty="0">
                <a:latin typeface="Arial"/>
                <a:cs typeface="Arial"/>
              </a:rPr>
              <a:t> </a:t>
            </a:r>
            <a:r>
              <a:rPr sz="1100" spc="-80" dirty="0">
                <a:latin typeface="Arial"/>
                <a:cs typeface="Arial"/>
              </a:rPr>
              <a:t>cada</a:t>
            </a:r>
            <a:r>
              <a:rPr sz="1100" spc="-35" dirty="0">
                <a:latin typeface="Arial"/>
                <a:cs typeface="Arial"/>
              </a:rPr>
              <a:t> </a:t>
            </a:r>
            <a:r>
              <a:rPr sz="1100" spc="-20" dirty="0">
                <a:latin typeface="Arial"/>
                <a:cs typeface="Arial"/>
              </a:rPr>
              <a:t>uno, 	</a:t>
            </a:r>
            <a:r>
              <a:rPr sz="1100" spc="-40" dirty="0">
                <a:latin typeface="Arial"/>
                <a:cs typeface="Arial"/>
              </a:rPr>
              <a:t>individualmente.</a:t>
            </a:r>
            <a:r>
              <a:rPr sz="1100" spc="-25" dirty="0">
                <a:latin typeface="Arial"/>
                <a:cs typeface="Arial"/>
              </a:rPr>
              <a:t> </a:t>
            </a:r>
            <a:r>
              <a:rPr sz="1100" spc="-90" dirty="0">
                <a:latin typeface="Arial"/>
                <a:cs typeface="Arial"/>
              </a:rPr>
              <a:t>Esta</a:t>
            </a:r>
            <a:r>
              <a:rPr sz="1100" spc="-25" dirty="0">
                <a:latin typeface="Arial"/>
                <a:cs typeface="Arial"/>
              </a:rPr>
              <a:t> </a:t>
            </a:r>
            <a:r>
              <a:rPr sz="1100" spc="-60" dirty="0">
                <a:latin typeface="Arial"/>
                <a:cs typeface="Arial"/>
              </a:rPr>
              <a:t>puede</a:t>
            </a:r>
            <a:r>
              <a:rPr sz="1100" spc="-25" dirty="0">
                <a:latin typeface="Arial"/>
                <a:cs typeface="Arial"/>
              </a:rPr>
              <a:t> </a:t>
            </a:r>
            <a:r>
              <a:rPr sz="1100" spc="-60" dirty="0">
                <a:latin typeface="Arial"/>
                <a:cs typeface="Arial"/>
              </a:rPr>
              <a:t>ser</a:t>
            </a:r>
            <a:r>
              <a:rPr sz="1100" spc="-25" dirty="0">
                <a:latin typeface="Arial"/>
                <a:cs typeface="Arial"/>
              </a:rPr>
              <a:t> </a:t>
            </a:r>
            <a:r>
              <a:rPr sz="1100" spc="-60" dirty="0">
                <a:latin typeface="Arial"/>
                <a:cs typeface="Arial"/>
              </a:rPr>
              <a:t>una</a:t>
            </a:r>
            <a:r>
              <a:rPr sz="1100" spc="-25" dirty="0">
                <a:latin typeface="Arial"/>
                <a:cs typeface="Arial"/>
              </a:rPr>
              <a:t> </a:t>
            </a:r>
            <a:r>
              <a:rPr sz="1100" spc="-45" dirty="0">
                <a:latin typeface="Arial"/>
                <a:cs typeface="Arial"/>
              </a:rPr>
              <a:t>actividad</a:t>
            </a:r>
            <a:r>
              <a:rPr sz="1100" spc="-25" dirty="0">
                <a:latin typeface="Arial"/>
                <a:cs typeface="Arial"/>
              </a:rPr>
              <a:t> </a:t>
            </a:r>
            <a:r>
              <a:rPr sz="1100" spc="-40" dirty="0">
                <a:latin typeface="Arial"/>
                <a:cs typeface="Arial"/>
              </a:rPr>
              <a:t>interesante</a:t>
            </a:r>
            <a:r>
              <a:rPr sz="1100" spc="-20" dirty="0">
                <a:latin typeface="Arial"/>
                <a:cs typeface="Arial"/>
              </a:rPr>
              <a:t> </a:t>
            </a:r>
            <a:r>
              <a:rPr sz="1100" spc="-75" dirty="0">
                <a:latin typeface="Arial"/>
                <a:cs typeface="Arial"/>
              </a:rPr>
              <a:t>ya</a:t>
            </a:r>
            <a:r>
              <a:rPr sz="1100" spc="-25" dirty="0">
                <a:latin typeface="Arial"/>
                <a:cs typeface="Arial"/>
              </a:rPr>
              <a:t> </a:t>
            </a:r>
            <a:r>
              <a:rPr sz="1100" spc="-55" dirty="0">
                <a:latin typeface="Arial"/>
                <a:cs typeface="Arial"/>
              </a:rPr>
              <a:t>que</a:t>
            </a:r>
            <a:r>
              <a:rPr sz="1100" spc="-25" dirty="0">
                <a:latin typeface="Arial"/>
                <a:cs typeface="Arial"/>
              </a:rPr>
              <a:t> </a:t>
            </a:r>
            <a:r>
              <a:rPr sz="1100" spc="-10" dirty="0">
                <a:latin typeface="Arial"/>
                <a:cs typeface="Arial"/>
              </a:rPr>
              <a:t>diferentes 	</a:t>
            </a:r>
            <a:r>
              <a:rPr sz="1100" spc="-50" dirty="0">
                <a:latin typeface="Arial"/>
                <a:cs typeface="Arial"/>
              </a:rPr>
              <a:t>miembros</a:t>
            </a:r>
            <a:r>
              <a:rPr sz="1100" spc="-40" dirty="0">
                <a:latin typeface="Arial"/>
                <a:cs typeface="Arial"/>
              </a:rPr>
              <a:t> del</a:t>
            </a:r>
            <a:r>
              <a:rPr sz="1100" spc="-35" dirty="0">
                <a:latin typeface="Arial"/>
                <a:cs typeface="Arial"/>
              </a:rPr>
              <a:t> </a:t>
            </a:r>
            <a:r>
              <a:rPr sz="1100" spc="-45" dirty="0">
                <a:latin typeface="Arial"/>
                <a:cs typeface="Arial"/>
              </a:rPr>
              <a:t>grupo</a:t>
            </a:r>
            <a:r>
              <a:rPr sz="1100" spc="-35" dirty="0">
                <a:latin typeface="Arial"/>
                <a:cs typeface="Arial"/>
              </a:rPr>
              <a:t> </a:t>
            </a:r>
            <a:r>
              <a:rPr sz="1100" spc="-55" dirty="0">
                <a:latin typeface="Arial"/>
                <a:cs typeface="Arial"/>
              </a:rPr>
              <a:t>pueden</a:t>
            </a:r>
            <a:r>
              <a:rPr sz="1100" spc="-35" dirty="0">
                <a:latin typeface="Arial"/>
                <a:cs typeface="Arial"/>
              </a:rPr>
              <a:t> </a:t>
            </a:r>
            <a:r>
              <a:rPr sz="1100" spc="-25" dirty="0">
                <a:latin typeface="Arial"/>
                <a:cs typeface="Arial"/>
              </a:rPr>
              <a:t>tener</a:t>
            </a:r>
            <a:r>
              <a:rPr sz="1100" spc="-35" dirty="0">
                <a:latin typeface="Arial"/>
                <a:cs typeface="Arial"/>
              </a:rPr>
              <a:t> </a:t>
            </a:r>
            <a:r>
              <a:rPr sz="1100" spc="-60" dirty="0">
                <a:latin typeface="Arial"/>
                <a:cs typeface="Arial"/>
              </a:rPr>
              <a:t>percepciones</a:t>
            </a:r>
            <a:r>
              <a:rPr sz="1100" spc="-35" dirty="0">
                <a:latin typeface="Arial"/>
                <a:cs typeface="Arial"/>
              </a:rPr>
              <a:t> </a:t>
            </a:r>
            <a:r>
              <a:rPr sz="1100" spc="-50" dirty="0">
                <a:latin typeface="Arial"/>
                <a:cs typeface="Arial"/>
              </a:rPr>
              <a:t>muy</a:t>
            </a:r>
            <a:r>
              <a:rPr sz="1100" spc="-35" dirty="0">
                <a:latin typeface="Arial"/>
                <a:cs typeface="Arial"/>
              </a:rPr>
              <a:t> diferentes </a:t>
            </a:r>
            <a:r>
              <a:rPr sz="1100" spc="-55" dirty="0">
                <a:latin typeface="Arial"/>
                <a:cs typeface="Arial"/>
              </a:rPr>
              <a:t>y</a:t>
            </a:r>
            <a:r>
              <a:rPr sz="1100" spc="-35" dirty="0">
                <a:latin typeface="Arial"/>
                <a:cs typeface="Arial"/>
              </a:rPr>
              <a:t> </a:t>
            </a:r>
            <a:r>
              <a:rPr sz="1100" spc="-45" dirty="0">
                <a:latin typeface="Arial"/>
                <a:cs typeface="Arial"/>
              </a:rPr>
              <a:t>esto</a:t>
            </a:r>
            <a:r>
              <a:rPr sz="1100" spc="-35" dirty="0">
                <a:latin typeface="Arial"/>
                <a:cs typeface="Arial"/>
              </a:rPr>
              <a:t> </a:t>
            </a:r>
            <a:r>
              <a:rPr sz="1100" spc="-10" dirty="0">
                <a:latin typeface="Arial"/>
                <a:cs typeface="Arial"/>
              </a:rPr>
              <a:t>puede 	</a:t>
            </a:r>
            <a:r>
              <a:rPr sz="1100" spc="-45" dirty="0">
                <a:latin typeface="Arial"/>
                <a:cs typeface="Arial"/>
              </a:rPr>
              <a:t>conducir</a:t>
            </a:r>
            <a:r>
              <a:rPr sz="1100" spc="-40" dirty="0">
                <a:latin typeface="Arial"/>
                <a:cs typeface="Arial"/>
              </a:rPr>
              <a:t> </a:t>
            </a:r>
            <a:r>
              <a:rPr sz="1100" spc="-95" dirty="0">
                <a:latin typeface="Arial"/>
                <a:cs typeface="Arial"/>
              </a:rPr>
              <a:t>a</a:t>
            </a:r>
            <a:r>
              <a:rPr sz="1100" spc="-40" dirty="0">
                <a:latin typeface="Arial"/>
                <a:cs typeface="Arial"/>
              </a:rPr>
              <a:t> </a:t>
            </a:r>
            <a:r>
              <a:rPr sz="1100" spc="-60" dirty="0">
                <a:latin typeface="Arial"/>
                <a:cs typeface="Arial"/>
              </a:rPr>
              <a:t>una</a:t>
            </a:r>
            <a:r>
              <a:rPr sz="1100" spc="-40" dirty="0">
                <a:latin typeface="Arial"/>
                <a:cs typeface="Arial"/>
              </a:rPr>
              <a:t> </a:t>
            </a:r>
            <a:r>
              <a:rPr sz="1100" spc="-60" dirty="0">
                <a:latin typeface="Arial"/>
                <a:cs typeface="Arial"/>
              </a:rPr>
              <a:t>buena</a:t>
            </a:r>
            <a:r>
              <a:rPr sz="1100" spc="-35" dirty="0">
                <a:latin typeface="Arial"/>
                <a:cs typeface="Arial"/>
              </a:rPr>
              <a:t> </a:t>
            </a:r>
            <a:r>
              <a:rPr sz="1100" spc="-10" dirty="0">
                <a:latin typeface="Arial"/>
                <a:cs typeface="Arial"/>
              </a:rPr>
              <a:t>discusión.</a:t>
            </a:r>
            <a:endParaRPr sz="1100" dirty="0">
              <a:latin typeface="Arial"/>
              <a:cs typeface="Arial"/>
            </a:endParaRPr>
          </a:p>
          <a:p>
            <a:pPr marL="198755" marR="206375" indent="-99695">
              <a:lnSpc>
                <a:spcPct val="120900"/>
              </a:lnSpc>
              <a:spcBef>
                <a:spcPts val="610"/>
              </a:spcBef>
              <a:buChar char="•"/>
              <a:tabLst>
                <a:tab pos="278765" algn="l"/>
              </a:tabLst>
            </a:pPr>
            <a:r>
              <a:rPr sz="1100" spc="-110" dirty="0">
                <a:latin typeface="Arial"/>
                <a:cs typeface="Arial"/>
              </a:rPr>
              <a:t>El</a:t>
            </a:r>
            <a:r>
              <a:rPr lang="es-ES" sz="1100" spc="-30" dirty="0" err="1">
                <a:latin typeface="Arial"/>
                <a:cs typeface="Arial"/>
              </a:rPr>
              <a:t>ste</a:t>
            </a:r>
            <a:r>
              <a:rPr lang="es-ES" sz="1100" spc="-30" dirty="0">
                <a:latin typeface="Arial"/>
                <a:cs typeface="Arial"/>
              </a:rPr>
              <a:t> </a:t>
            </a:r>
            <a:r>
              <a:rPr sz="1100" spc="-40" dirty="0" err="1">
                <a:latin typeface="Arial"/>
                <a:cs typeface="Arial"/>
              </a:rPr>
              <a:t>ejemplo</a:t>
            </a:r>
            <a:r>
              <a:rPr sz="1100" spc="-25" dirty="0">
                <a:latin typeface="Arial"/>
                <a:cs typeface="Arial"/>
              </a:rPr>
              <a:t> </a:t>
            </a:r>
            <a:r>
              <a:rPr lang="es-ES" sz="1100" spc="-25" dirty="0">
                <a:latin typeface="Arial"/>
                <a:cs typeface="Arial"/>
              </a:rPr>
              <a:t> permite la autoevaluación de personas de cualquier edad, </a:t>
            </a:r>
            <a:r>
              <a:rPr sz="1100" spc="-55" dirty="0" err="1">
                <a:latin typeface="Arial"/>
                <a:cs typeface="Arial"/>
              </a:rPr>
              <a:t>incluidas</a:t>
            </a:r>
            <a:r>
              <a:rPr sz="1100" spc="-25" dirty="0">
                <a:latin typeface="Arial"/>
                <a:cs typeface="Arial"/>
              </a:rPr>
              <a:t> </a:t>
            </a:r>
            <a:r>
              <a:rPr sz="1100" spc="-70" dirty="0">
                <a:latin typeface="Arial"/>
                <a:cs typeface="Arial"/>
              </a:rPr>
              <a:t>personas</a:t>
            </a:r>
            <a:r>
              <a:rPr sz="1100" spc="-25" dirty="0">
                <a:latin typeface="Arial"/>
                <a:cs typeface="Arial"/>
              </a:rPr>
              <a:t> </a:t>
            </a:r>
            <a:r>
              <a:rPr sz="1100" spc="-50" dirty="0">
                <a:latin typeface="Arial"/>
                <a:cs typeface="Arial"/>
              </a:rPr>
              <a:t>adultas.</a:t>
            </a:r>
            <a:r>
              <a:rPr sz="1100" spc="-25" dirty="0">
                <a:latin typeface="Arial"/>
                <a:cs typeface="Arial"/>
              </a:rPr>
              <a:t> </a:t>
            </a:r>
            <a:r>
              <a:rPr lang="en-GB" sz="1100" dirty="0">
                <a:latin typeface="Arial Unicode MS"/>
                <a:cs typeface="Arial Unicode MS"/>
              </a:rPr>
              <a:t>En las </a:t>
            </a:r>
            <a:r>
              <a:rPr lang="en-GB" sz="1100" dirty="0" err="1">
                <a:latin typeface="Arial Unicode MS"/>
                <a:cs typeface="Arial Unicode MS"/>
              </a:rPr>
              <a:t>plantillas</a:t>
            </a:r>
            <a:r>
              <a:rPr lang="en-GB" sz="1100" dirty="0">
                <a:latin typeface="Arial Unicode MS"/>
                <a:cs typeface="Arial Unicode MS"/>
              </a:rPr>
              <a:t> </a:t>
            </a:r>
            <a:r>
              <a:rPr lang="en-GB" sz="1100" dirty="0" err="1">
                <a:latin typeface="Arial Unicode MS"/>
                <a:cs typeface="Arial Unicode MS"/>
              </a:rPr>
              <a:t>descargables</a:t>
            </a:r>
            <a:r>
              <a:rPr lang="en-GB" sz="1100" dirty="0">
                <a:latin typeface="Arial Unicode MS"/>
                <a:cs typeface="Arial Unicode MS"/>
              </a:rPr>
              <a:t> hay </a:t>
            </a:r>
            <a:r>
              <a:rPr lang="en-GB" sz="1100" dirty="0" err="1">
                <a:latin typeface="Arial Unicode MS"/>
                <a:cs typeface="Arial Unicode MS"/>
              </a:rPr>
              <a:t>una</a:t>
            </a:r>
            <a:r>
              <a:rPr lang="en-GB" sz="1100" dirty="0">
                <a:latin typeface="Arial Unicode MS"/>
                <a:cs typeface="Arial Unicode MS"/>
              </a:rPr>
              <a:t> </a:t>
            </a:r>
            <a:r>
              <a:rPr lang="en-GB" sz="1100" dirty="0" err="1">
                <a:latin typeface="Arial Unicode MS"/>
                <a:cs typeface="Arial Unicode MS"/>
              </a:rPr>
              <a:t>versión</a:t>
            </a:r>
            <a:r>
              <a:rPr lang="en-GB" sz="1100" dirty="0">
                <a:latin typeface="Arial Unicode MS"/>
                <a:cs typeface="Arial Unicode MS"/>
              </a:rPr>
              <a:t> para </a:t>
            </a:r>
            <a:r>
              <a:rPr lang="en-GB" sz="1100" dirty="0" err="1">
                <a:latin typeface="Arial Unicode MS"/>
                <a:cs typeface="Arial Unicode MS"/>
              </a:rPr>
              <a:t>observadores</a:t>
            </a:r>
            <a:r>
              <a:rPr lang="en-GB" sz="1100" dirty="0">
                <a:latin typeface="Arial Unicode MS"/>
                <a:cs typeface="Arial Unicode MS"/>
              </a:rPr>
              <a:t> </a:t>
            </a:r>
            <a:r>
              <a:rPr lang="en-GB" sz="1100" dirty="0" err="1">
                <a:latin typeface="Arial Unicode MS"/>
                <a:cs typeface="Arial Unicode MS"/>
              </a:rPr>
              <a:t>adultos</a:t>
            </a:r>
            <a:r>
              <a:rPr lang="en-GB" sz="1100" dirty="0">
                <a:latin typeface="Arial Unicode MS"/>
                <a:cs typeface="Arial Unicode MS"/>
              </a:rPr>
              <a:t>.</a:t>
            </a:r>
            <a:endParaRPr sz="1100" dirty="0">
              <a:latin typeface="Arial"/>
              <a:cs typeface="Arial"/>
            </a:endParaRPr>
          </a:p>
        </p:txBody>
      </p:sp>
      <p:graphicFrame>
        <p:nvGraphicFramePr>
          <p:cNvPr id="6" name="object 4">
            <a:extLst>
              <a:ext uri="{FF2B5EF4-FFF2-40B4-BE49-F238E27FC236}">
                <a16:creationId xmlns:a16="http://schemas.microsoft.com/office/drawing/2014/main" id="{58868E2C-B0A4-86AA-1042-363E164F4D4F}"/>
              </a:ext>
            </a:extLst>
          </p:cNvPr>
          <p:cNvGraphicFramePr>
            <a:graphicFrameLocks noGrp="1"/>
          </p:cNvGraphicFramePr>
          <p:nvPr>
            <p:extLst>
              <p:ext uri="{D42A27DB-BD31-4B8C-83A1-F6EECF244321}">
                <p14:modId xmlns:p14="http://schemas.microsoft.com/office/powerpoint/2010/main" val="2793318095"/>
              </p:ext>
            </p:extLst>
          </p:nvPr>
        </p:nvGraphicFramePr>
        <p:xfrm>
          <a:off x="469900" y="2727842"/>
          <a:ext cx="9777982" cy="4482583"/>
        </p:xfrm>
        <a:graphic>
          <a:graphicData uri="http://schemas.openxmlformats.org/drawingml/2006/table">
            <a:tbl>
              <a:tblPr firstRow="1" bandRow="1">
                <a:tableStyleId>{2D5ABB26-0587-4C30-8999-92F81FD0307C}</a:tableStyleId>
              </a:tblPr>
              <a:tblGrid>
                <a:gridCol w="7833358">
                  <a:extLst>
                    <a:ext uri="{9D8B030D-6E8A-4147-A177-3AD203B41FA5}">
                      <a16:colId xmlns:a16="http://schemas.microsoft.com/office/drawing/2014/main" val="20000"/>
                    </a:ext>
                  </a:extLst>
                </a:gridCol>
                <a:gridCol w="1944624">
                  <a:extLst>
                    <a:ext uri="{9D8B030D-6E8A-4147-A177-3AD203B41FA5}">
                      <a16:colId xmlns:a16="http://schemas.microsoft.com/office/drawing/2014/main" val="20001"/>
                    </a:ext>
                  </a:extLst>
                </a:gridCol>
              </a:tblGrid>
              <a:tr h="407734">
                <a:tc>
                  <a:txBody>
                    <a:bodyPr/>
                    <a:lstStyle/>
                    <a:p>
                      <a:pPr marL="63500">
                        <a:lnSpc>
                          <a:spcPct val="100000"/>
                        </a:lnSpc>
                        <a:spcBef>
                          <a:spcPts val="645"/>
                        </a:spcBef>
                      </a:pPr>
                      <a:r>
                        <a:rPr sz="1200" b="1" spc="-10" dirty="0">
                          <a:latin typeface="Arial"/>
                          <a:cs typeface="Arial"/>
                        </a:rPr>
                        <a:t>Criterios</a:t>
                      </a:r>
                      <a:endParaRPr sz="1200">
                        <a:latin typeface="Arial"/>
                        <a:cs typeface="Arial"/>
                      </a:endParaRPr>
                    </a:p>
                  </a:txBody>
                  <a:tcPr marL="0" marR="0" marT="81916" marB="0">
                    <a:lnL w="6095">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marL="63500">
                        <a:lnSpc>
                          <a:spcPct val="100000"/>
                        </a:lnSpc>
                        <a:spcBef>
                          <a:spcPts val="645"/>
                        </a:spcBef>
                      </a:pPr>
                      <a:r>
                        <a:rPr sz="1200" b="1" spc="-10" dirty="0">
                          <a:latin typeface="Arial"/>
                          <a:cs typeface="Arial"/>
                        </a:rPr>
                        <a:t>Calificación</a:t>
                      </a:r>
                      <a:endParaRPr sz="1200" dirty="0">
                        <a:latin typeface="Arial"/>
                        <a:cs typeface="Arial"/>
                      </a:endParaRPr>
                    </a:p>
                  </a:txBody>
                  <a:tcPr marL="0" marR="0" marT="81916"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407733">
                <a:tc>
                  <a:txBody>
                    <a:bodyPr/>
                    <a:lstStyle/>
                    <a:p>
                      <a:pPr>
                        <a:buNone/>
                      </a:pPr>
                      <a:r>
                        <a:rPr lang="es-ES" sz="1200">
                          <a:effectLst/>
                          <a:latin typeface="Arial" panose="020B0604020202020204" pitchFamily="34" charset="0"/>
                          <a:ea typeface="Arial" panose="020B0604020202020204" pitchFamily="34" charset="0"/>
                        </a:rPr>
                        <a:t>G1 – Todos los miembros del grupo están involucrados</a:t>
                      </a:r>
                      <a:endParaRPr lang="en-GB" sz="1200">
                        <a:effectLst/>
                        <a:latin typeface="Times New Roman" panose="02020603050405020304" pitchFamily="18" charset="0"/>
                        <a:ea typeface="Arial" panose="020B0604020202020204" pitchFamily="34" charset="0"/>
                      </a:endParaRPr>
                    </a:p>
                  </a:txBody>
                  <a:tcPr marL="63500" marR="63500" marT="63500" marB="63500" anchor="ctr">
                    <a:lnL w="6095">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6">
                      <a:solidFill>
                        <a:srgbClr val="000000"/>
                      </a:solidFill>
                      <a:prstDash val="solid"/>
                    </a:lnB>
                  </a:tcPr>
                </a:tc>
                <a:tc>
                  <a:txBody>
                    <a:bodyPr/>
                    <a:lstStyle/>
                    <a:p>
                      <a:endParaRPr sz="1200">
                        <a:latin typeface="Arial"/>
                        <a:cs typeface="Arial"/>
                      </a:endParaRPr>
                    </a:p>
                  </a:txBody>
                  <a:tcPr marL="0" marR="0" marT="0" marB="0">
                    <a:lnL w="6096" cap="flat" cmpd="sng" algn="ctr">
                      <a:solidFill>
                        <a:srgbClr val="000000"/>
                      </a:solidFill>
                      <a:prstDash val="solid"/>
                      <a:round/>
                      <a:headEnd type="none" w="med" len="med"/>
                      <a:tailEnd type="none" w="med" len="med"/>
                    </a:lnL>
                    <a:lnR w="6096">
                      <a:solidFill>
                        <a:srgbClr val="000000"/>
                      </a:solidFill>
                      <a:prstDash val="solid"/>
                    </a:lnR>
                    <a:lnT w="6096" cap="flat" cmpd="sng" algn="ctr">
                      <a:solidFill>
                        <a:srgbClr val="000000"/>
                      </a:solidFill>
                      <a:prstDash val="solid"/>
                      <a:round/>
                      <a:headEnd type="none" w="med" len="med"/>
                      <a:tailEnd type="none" w="med" len="med"/>
                    </a:lnT>
                    <a:lnB w="6096">
                      <a:solidFill>
                        <a:srgbClr val="000000"/>
                      </a:solidFill>
                      <a:prstDash val="solid"/>
                    </a:lnB>
                  </a:tcPr>
                </a:tc>
                <a:extLst>
                  <a:ext uri="{0D108BD9-81ED-4DB2-BD59-A6C34878D82A}">
                    <a16:rowId xmlns:a16="http://schemas.microsoft.com/office/drawing/2014/main" val="10001"/>
                  </a:ext>
                </a:extLst>
              </a:tr>
              <a:tr h="407733">
                <a:tc>
                  <a:txBody>
                    <a:bodyPr/>
                    <a:lstStyle/>
                    <a:p>
                      <a:pPr>
                        <a:buNone/>
                      </a:pPr>
                      <a:r>
                        <a:rPr lang="es-ES" sz="1200" dirty="0">
                          <a:effectLst/>
                          <a:latin typeface="Arial" panose="020B0604020202020204" pitchFamily="34" charset="0"/>
                          <a:ea typeface="Arial" panose="020B0604020202020204" pitchFamily="34" charset="0"/>
                        </a:rPr>
                        <a:t>G2 – Trabajamos juntos como un grupo unido y no nos dividimos</a:t>
                      </a:r>
                      <a:endParaRPr lang="en-GB" sz="1200" dirty="0">
                        <a:effectLst/>
                        <a:latin typeface="Times New Roman" panose="02020603050405020304" pitchFamily="18" charset="0"/>
                        <a:ea typeface="Arial" panose="020B0604020202020204" pitchFamily="34" charset="0"/>
                      </a:endParaRPr>
                    </a:p>
                  </a:txBody>
                  <a:tcPr marL="63500" marR="63500" marT="63500" marB="63500" anchor="ctr">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407734">
                <a:tc>
                  <a:txBody>
                    <a:bodyPr/>
                    <a:lstStyle/>
                    <a:p>
                      <a:pPr>
                        <a:buNone/>
                      </a:pPr>
                      <a:r>
                        <a:rPr lang="es-ES" sz="1200">
                          <a:effectLst/>
                          <a:latin typeface="Arial" panose="020B0604020202020204" pitchFamily="34" charset="0"/>
                          <a:ea typeface="Arial" panose="020B0604020202020204" pitchFamily="34" charset="0"/>
                        </a:rPr>
                        <a:t>G3 – La mayor parte o toda la conversación trató sobre la tarea que estábamos haciendo</a:t>
                      </a:r>
                      <a:endParaRPr lang="en-GB" sz="1200">
                        <a:effectLst/>
                        <a:latin typeface="Times New Roman" panose="02020603050405020304" pitchFamily="18" charset="0"/>
                        <a:ea typeface="Arial" panose="020B0604020202020204" pitchFamily="34" charset="0"/>
                      </a:endParaRPr>
                    </a:p>
                  </a:txBody>
                  <a:tcPr marL="63500" marR="63500" marT="63500" marB="63500" anchor="ctr">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407733">
                <a:tc>
                  <a:txBody>
                    <a:bodyPr/>
                    <a:lstStyle/>
                    <a:p>
                      <a:pPr>
                        <a:buNone/>
                      </a:pPr>
                      <a:r>
                        <a:rPr lang="es-ES" sz="1200" dirty="0">
                          <a:effectLst/>
                          <a:latin typeface="Arial" panose="020B0604020202020204" pitchFamily="34" charset="0"/>
                          <a:ea typeface="Arial" panose="020B0604020202020204" pitchFamily="34" charset="0"/>
                        </a:rPr>
                        <a:t>G4 – Compartimos nuestras propias ideas y desarrollamos las de los demás</a:t>
                      </a:r>
                      <a:endParaRPr lang="en-GB" sz="1200" dirty="0">
                        <a:effectLst/>
                        <a:latin typeface="Times New Roman" panose="02020603050405020304" pitchFamily="18" charset="0"/>
                        <a:ea typeface="Arial" panose="020B0604020202020204" pitchFamily="34" charset="0"/>
                      </a:endParaRPr>
                    </a:p>
                  </a:txBody>
                  <a:tcPr marL="63500" marR="63500" marT="63500" marB="63500" anchor="ctr">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407733">
                <a:tc>
                  <a:txBody>
                    <a:bodyPr/>
                    <a:lstStyle/>
                    <a:p>
                      <a:pPr>
                        <a:buNone/>
                      </a:pPr>
                      <a:r>
                        <a:rPr lang="es-ES" sz="1200">
                          <a:effectLst/>
                          <a:latin typeface="Arial" panose="020B0604020202020204" pitchFamily="34" charset="0"/>
                          <a:ea typeface="Arial" panose="020B0604020202020204" pitchFamily="34" charset="0"/>
                        </a:rPr>
                        <a:t>G5 – Escuchamos atentamente cuando los demás hablaron y consideramos lo que dijeron</a:t>
                      </a:r>
                      <a:endParaRPr lang="en-GB" sz="1200">
                        <a:effectLst/>
                        <a:latin typeface="Times New Roman" panose="02020603050405020304" pitchFamily="18" charset="0"/>
                        <a:ea typeface="Arial" panose="020B0604020202020204" pitchFamily="34" charset="0"/>
                      </a:endParaRPr>
                    </a:p>
                  </a:txBody>
                  <a:tcPr marL="63500" marR="63500" marT="63500" marB="63500" anchor="ctr">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407734">
                <a:tc>
                  <a:txBody>
                    <a:bodyPr/>
                    <a:lstStyle/>
                    <a:p>
                      <a:pPr>
                        <a:buNone/>
                      </a:pPr>
                      <a:r>
                        <a:rPr lang="es-ES" sz="1200" dirty="0">
                          <a:effectLst/>
                          <a:latin typeface="Arial" panose="020B0604020202020204" pitchFamily="34" charset="0"/>
                          <a:ea typeface="Arial" panose="020B0604020202020204" pitchFamily="34" charset="0"/>
                        </a:rPr>
                        <a:t>G6 – Nos gustó trabajar en grupo</a:t>
                      </a:r>
                      <a:endParaRPr lang="en-GB" sz="1200" dirty="0">
                        <a:effectLst/>
                        <a:latin typeface="Times New Roman" panose="02020603050405020304" pitchFamily="18" charset="0"/>
                        <a:ea typeface="Arial" panose="020B0604020202020204" pitchFamily="34" charset="0"/>
                      </a:endParaRPr>
                    </a:p>
                  </a:txBody>
                  <a:tcPr marL="63500" marR="63500" marT="63500" marB="63500" anchor="ctr">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407734">
                <a:tc>
                  <a:txBody>
                    <a:bodyPr/>
                    <a:lstStyle/>
                    <a:p>
                      <a:pPr>
                        <a:buNone/>
                      </a:pPr>
                      <a:r>
                        <a:rPr lang="es-ES" sz="1200">
                          <a:effectLst/>
                          <a:latin typeface="Arial" panose="020B0604020202020204" pitchFamily="34" charset="0"/>
                          <a:ea typeface="Arial" panose="020B0604020202020204" pitchFamily="34" charset="0"/>
                        </a:rPr>
                        <a:t>G7 – Cuando hicimos sugerencias o estuvimos de acuerdo/en desacuerdo con los demás, explicamos los motivos</a:t>
                      </a:r>
                      <a:endParaRPr lang="en-GB" sz="1200">
                        <a:effectLst/>
                        <a:latin typeface="Times New Roman" panose="02020603050405020304" pitchFamily="18" charset="0"/>
                        <a:ea typeface="Arial" panose="020B0604020202020204" pitchFamily="34" charset="0"/>
                      </a:endParaRPr>
                    </a:p>
                  </a:txBody>
                  <a:tcPr marL="63500" marR="63500" marT="63500" marB="63500" anchor="ctr">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a:cs typeface="Arial"/>
                      </a:endParaRPr>
                    </a:p>
                  </a:txBody>
                  <a:tcPr marL="0" marR="0" marT="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r h="407733">
                <a:tc>
                  <a:txBody>
                    <a:bodyPr/>
                    <a:lstStyle/>
                    <a:p>
                      <a:pPr>
                        <a:buNone/>
                      </a:pPr>
                      <a:r>
                        <a:rPr lang="es-ES" sz="1200">
                          <a:effectLst/>
                          <a:latin typeface="Arial" panose="020B0604020202020204" pitchFamily="34" charset="0"/>
                          <a:ea typeface="Arial" panose="020B0604020202020204" pitchFamily="34" charset="0"/>
                        </a:rPr>
                        <a:t>G8 – Rebatimos o comentamos acerca de las ideas de los demás de manera respetuosa y constructiva </a:t>
                      </a:r>
                      <a:endParaRPr lang="en-GB" sz="1200">
                        <a:effectLst/>
                        <a:latin typeface="Times New Roman" panose="02020603050405020304" pitchFamily="18" charset="0"/>
                        <a:ea typeface="Arial" panose="020B0604020202020204" pitchFamily="34" charset="0"/>
                      </a:endParaRPr>
                    </a:p>
                  </a:txBody>
                  <a:tcPr marL="63500" marR="63500" marT="63500" marB="63500" anchor="ctr">
                    <a:lnL w="6095">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endParaRPr sz="1200" dirty="0">
                        <a:latin typeface="Arial"/>
                        <a:cs typeface="Arial"/>
                      </a:endParaRPr>
                    </a:p>
                  </a:txBody>
                  <a:tcPr marL="0" marR="0" marT="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8"/>
                  </a:ext>
                </a:extLst>
              </a:tr>
              <a:tr h="407734">
                <a:tc>
                  <a:txBody>
                    <a:bodyPr/>
                    <a:lstStyle/>
                    <a:p>
                      <a:pPr>
                        <a:buNone/>
                      </a:pPr>
                      <a:r>
                        <a:rPr lang="es-ES" sz="1200" dirty="0">
                          <a:effectLst/>
                          <a:latin typeface="Arial" panose="020B0604020202020204" pitchFamily="34" charset="0"/>
                          <a:ea typeface="Arial" panose="020B0604020202020204" pitchFamily="34" charset="0"/>
                        </a:rPr>
                        <a:t>G9 – Si hay un desacuerdo, intentamos llegar a un consenso o acuerdo </a:t>
                      </a:r>
                      <a:endParaRPr lang="en-GB" sz="1200" dirty="0">
                        <a:effectLst/>
                        <a:latin typeface="Times New Roman" panose="02020603050405020304" pitchFamily="18" charset="0"/>
                        <a:ea typeface="Arial" panose="020B0604020202020204" pitchFamily="34" charset="0"/>
                      </a:endParaRPr>
                    </a:p>
                  </a:txBody>
                  <a:tcPr marL="63500" marR="63500" marT="63500" marB="63500" anchor="ctr">
                    <a:lnL w="6095">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tc>
                  <a:txBody>
                    <a:bodyPr/>
                    <a:lstStyle/>
                    <a:p>
                      <a:endParaRPr sz="1200" dirty="0">
                        <a:latin typeface="Arial"/>
                        <a:cs typeface="Arial"/>
                      </a:endParaRPr>
                    </a:p>
                  </a:txBody>
                  <a:tcPr marL="0" marR="0" marT="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5">
                      <a:solidFill>
                        <a:srgbClr val="000000"/>
                      </a:solidFill>
                      <a:prstDash val="solid"/>
                    </a:lnB>
                  </a:tcPr>
                </a:tc>
                <a:extLst>
                  <a:ext uri="{0D108BD9-81ED-4DB2-BD59-A6C34878D82A}">
                    <a16:rowId xmlns:a16="http://schemas.microsoft.com/office/drawing/2014/main" val="10009"/>
                  </a:ext>
                </a:extLst>
              </a:tr>
              <a:tr h="405248">
                <a:tc>
                  <a:txBody>
                    <a:bodyPr/>
                    <a:lstStyle/>
                    <a:p>
                      <a:pPr>
                        <a:buNone/>
                      </a:pPr>
                      <a:r>
                        <a:rPr lang="es-ES" sz="1200" dirty="0">
                          <a:effectLst/>
                          <a:latin typeface="Arial" panose="020B0604020202020204" pitchFamily="34" charset="0"/>
                          <a:ea typeface="Arial" panose="020B0604020202020204" pitchFamily="34" charset="0"/>
                        </a:rPr>
                        <a:t>G10 – Pudimos aprender unos de otros gracias a nuestra discusión y nuestros desacuerdos</a:t>
                      </a:r>
                      <a:endParaRPr lang="en-GB" sz="1200" dirty="0">
                        <a:effectLst/>
                        <a:latin typeface="Times New Roman" panose="02020603050405020304" pitchFamily="18" charset="0"/>
                        <a:ea typeface="Arial" panose="020B0604020202020204" pitchFamily="34" charset="0"/>
                      </a:endParaRPr>
                    </a:p>
                  </a:txBody>
                  <a:tcPr marL="63500" marR="63500" marT="63500" marB="63500" anchor="ctr">
                    <a:lnL w="6095">
                      <a:solidFill>
                        <a:srgbClr val="000000"/>
                      </a:solidFill>
                      <a:prstDash val="solid"/>
                    </a:lnL>
                    <a:lnR w="6096">
                      <a:solidFill>
                        <a:srgbClr val="000000"/>
                      </a:solidFill>
                      <a:prstDash val="solid"/>
                    </a:lnR>
                    <a:lnT w="6095">
                      <a:solidFill>
                        <a:srgbClr val="000000"/>
                      </a:solidFill>
                      <a:prstDash val="solid"/>
                    </a:lnT>
                    <a:lnB w="1079">
                      <a:solidFill>
                        <a:srgbClr val="000000"/>
                      </a:solidFill>
                      <a:prstDash val="solid"/>
                    </a:lnB>
                  </a:tcPr>
                </a:tc>
                <a:tc>
                  <a:txBody>
                    <a:bodyPr/>
                    <a:lstStyle/>
                    <a:p>
                      <a:endParaRPr sz="1200" dirty="0">
                        <a:latin typeface="Arial"/>
                        <a:cs typeface="Arial"/>
                      </a:endParaRPr>
                    </a:p>
                  </a:txBody>
                  <a:tcPr marL="0" marR="0" marT="0" marB="0">
                    <a:lnL w="6096" cap="flat" cmpd="sng" algn="ctr">
                      <a:solidFill>
                        <a:srgbClr val="000000"/>
                      </a:solidFill>
                      <a:prstDash val="solid"/>
                      <a:round/>
                      <a:headEnd type="none" w="med" len="med"/>
                      <a:tailEnd type="none" w="med" len="med"/>
                    </a:lnL>
                    <a:lnR w="6096">
                      <a:solidFill>
                        <a:srgbClr val="000000"/>
                      </a:solidFill>
                      <a:prstDash val="solid"/>
                    </a:lnR>
                    <a:lnT w="6095">
                      <a:solidFill>
                        <a:srgbClr val="000000"/>
                      </a:solidFill>
                      <a:prstDash val="solid"/>
                    </a:lnT>
                    <a:lnB w="1079">
                      <a:solidFill>
                        <a:srgbClr val="000000"/>
                      </a:solidFill>
                      <a:prstDash val="solid"/>
                    </a:lnB>
                  </a:tcPr>
                </a:tc>
                <a:extLst>
                  <a:ext uri="{0D108BD9-81ED-4DB2-BD59-A6C34878D82A}">
                    <a16:rowId xmlns:a16="http://schemas.microsoft.com/office/drawing/2014/main" val="10010"/>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994759493"/>
              </p:ext>
            </p:extLst>
          </p:nvPr>
        </p:nvGraphicFramePr>
        <p:xfrm>
          <a:off x="2702375" y="1470038"/>
          <a:ext cx="5647055" cy="5435587"/>
        </p:xfrm>
        <a:graphic>
          <a:graphicData uri="http://schemas.openxmlformats.org/drawingml/2006/table">
            <a:tbl>
              <a:tblPr firstRow="1" bandRow="1">
                <a:tableStyleId>{2D5ABB26-0587-4C30-8999-92F81FD0307C}</a:tableStyleId>
              </a:tblPr>
              <a:tblGrid>
                <a:gridCol w="5647055">
                  <a:extLst>
                    <a:ext uri="{9D8B030D-6E8A-4147-A177-3AD203B41FA5}">
                      <a16:colId xmlns:a16="http://schemas.microsoft.com/office/drawing/2014/main" val="20000"/>
                    </a:ext>
                  </a:extLst>
                </a:gridCol>
              </a:tblGrid>
              <a:tr h="566286">
                <a:tc>
                  <a:txBody>
                    <a:bodyPr/>
                    <a:lstStyle/>
                    <a:p>
                      <a:pPr marL="91440">
                        <a:lnSpc>
                          <a:spcPct val="100000"/>
                        </a:lnSpc>
                        <a:spcBef>
                          <a:spcPts val="695"/>
                        </a:spcBef>
                      </a:pPr>
                      <a:r>
                        <a:rPr sz="1200" spc="-55" dirty="0">
                          <a:latin typeface="Arial"/>
                          <a:cs typeface="Arial"/>
                        </a:rPr>
                        <a:t>Video</a:t>
                      </a:r>
                      <a:r>
                        <a:rPr sz="1200" spc="-50" dirty="0">
                          <a:latin typeface="Arial"/>
                          <a:cs typeface="Arial"/>
                        </a:rPr>
                        <a:t> 1:</a:t>
                      </a:r>
                      <a:r>
                        <a:rPr sz="1200" spc="-45" dirty="0">
                          <a:latin typeface="Arial"/>
                          <a:cs typeface="Arial"/>
                        </a:rPr>
                        <a:t> </a:t>
                      </a:r>
                      <a:r>
                        <a:rPr sz="1200" spc="-110" dirty="0">
                          <a:latin typeface="Arial"/>
                          <a:cs typeface="Arial"/>
                        </a:rPr>
                        <a:t>¿Qué</a:t>
                      </a:r>
                      <a:r>
                        <a:rPr sz="1200" spc="-50" dirty="0">
                          <a:latin typeface="Arial"/>
                          <a:cs typeface="Arial"/>
                        </a:rPr>
                        <a:t> </a:t>
                      </a:r>
                      <a:r>
                        <a:rPr sz="1200" spc="-110" dirty="0">
                          <a:latin typeface="Arial"/>
                          <a:cs typeface="Arial"/>
                        </a:rPr>
                        <a:t>es</a:t>
                      </a:r>
                      <a:r>
                        <a:rPr sz="1200" spc="-45" dirty="0">
                          <a:latin typeface="Arial"/>
                          <a:cs typeface="Arial"/>
                        </a:rPr>
                        <a:t> </a:t>
                      </a:r>
                      <a:r>
                        <a:rPr sz="1200" spc="-40" dirty="0">
                          <a:latin typeface="Arial"/>
                          <a:cs typeface="Arial"/>
                        </a:rPr>
                        <a:t>el</a:t>
                      </a:r>
                      <a:r>
                        <a:rPr sz="1200" spc="-50" dirty="0">
                          <a:latin typeface="Arial"/>
                          <a:cs typeface="Arial"/>
                        </a:rPr>
                        <a:t> </a:t>
                      </a:r>
                      <a:r>
                        <a:rPr sz="1200" spc="-45" dirty="0">
                          <a:latin typeface="Arial"/>
                          <a:cs typeface="Arial"/>
                        </a:rPr>
                        <a:t>diálogo </a:t>
                      </a:r>
                      <a:r>
                        <a:rPr sz="1200" spc="-10" dirty="0">
                          <a:latin typeface="Arial"/>
                          <a:cs typeface="Arial"/>
                        </a:rPr>
                        <a:t>educativo?</a:t>
                      </a:r>
                      <a:endParaRPr sz="1200" dirty="0">
                        <a:latin typeface="Arial"/>
                        <a:cs typeface="Arial"/>
                      </a:endParaRPr>
                    </a:p>
                  </a:txBody>
                  <a:tcPr marL="0" marR="0" marT="88265" marB="0">
                    <a:lnL w="6350">
                      <a:solidFill>
                        <a:srgbClr val="1F497D"/>
                      </a:solidFill>
                      <a:prstDash val="solid"/>
                    </a:lnL>
                    <a:lnR w="6350">
                      <a:solidFill>
                        <a:srgbClr val="1F497D"/>
                      </a:solidFill>
                      <a:prstDash val="solid"/>
                    </a:lnR>
                    <a:lnT w="6350">
                      <a:solidFill>
                        <a:srgbClr val="1F497D"/>
                      </a:solidFill>
                      <a:prstDash val="solid"/>
                    </a:lnT>
                    <a:lnB w="6350">
                      <a:solidFill>
                        <a:srgbClr val="1F497D"/>
                      </a:solidFill>
                      <a:prstDash val="solid"/>
                    </a:lnB>
                  </a:tcPr>
                </a:tc>
                <a:extLst>
                  <a:ext uri="{0D108BD9-81ED-4DB2-BD59-A6C34878D82A}">
                    <a16:rowId xmlns:a16="http://schemas.microsoft.com/office/drawing/2014/main" val="10000"/>
                  </a:ext>
                </a:extLst>
              </a:tr>
              <a:tr h="563747">
                <a:tc>
                  <a:txBody>
                    <a:bodyPr/>
                    <a:lstStyle/>
                    <a:p>
                      <a:pPr marL="91440">
                        <a:lnSpc>
                          <a:spcPct val="100000"/>
                        </a:lnSpc>
                        <a:spcBef>
                          <a:spcPts val="695"/>
                        </a:spcBef>
                      </a:pPr>
                      <a:r>
                        <a:rPr sz="1200" spc="-55" dirty="0">
                          <a:latin typeface="Arial"/>
                          <a:cs typeface="Arial"/>
                        </a:rPr>
                        <a:t>Video</a:t>
                      </a:r>
                      <a:r>
                        <a:rPr sz="1200" spc="-50" dirty="0">
                          <a:latin typeface="Arial"/>
                          <a:cs typeface="Arial"/>
                        </a:rPr>
                        <a:t> 2: </a:t>
                      </a:r>
                      <a:r>
                        <a:rPr sz="1200" spc="-130" dirty="0">
                          <a:latin typeface="Arial"/>
                          <a:cs typeface="Arial"/>
                        </a:rPr>
                        <a:t>¿De</a:t>
                      </a:r>
                      <a:r>
                        <a:rPr sz="1200" spc="-50" dirty="0">
                          <a:latin typeface="Arial"/>
                          <a:cs typeface="Arial"/>
                        </a:rPr>
                        <a:t> </a:t>
                      </a:r>
                      <a:r>
                        <a:rPr sz="1200" spc="-45" dirty="0">
                          <a:latin typeface="Arial"/>
                          <a:cs typeface="Arial"/>
                        </a:rPr>
                        <a:t>qué </a:t>
                      </a:r>
                      <a:r>
                        <a:rPr sz="1200" spc="-40" dirty="0">
                          <a:latin typeface="Arial"/>
                          <a:cs typeface="Arial"/>
                        </a:rPr>
                        <a:t>modo</a:t>
                      </a:r>
                      <a:r>
                        <a:rPr sz="1200" spc="-50" dirty="0">
                          <a:latin typeface="Arial"/>
                          <a:cs typeface="Arial"/>
                        </a:rPr>
                        <a:t> </a:t>
                      </a:r>
                      <a:r>
                        <a:rPr sz="1200" spc="-35" dirty="0">
                          <a:latin typeface="Arial"/>
                          <a:cs typeface="Arial"/>
                        </a:rPr>
                        <a:t>el</a:t>
                      </a:r>
                      <a:r>
                        <a:rPr sz="1200" spc="-50" dirty="0">
                          <a:latin typeface="Arial"/>
                          <a:cs typeface="Arial"/>
                        </a:rPr>
                        <a:t> </a:t>
                      </a:r>
                      <a:r>
                        <a:rPr sz="1200" spc="-45" dirty="0" err="1">
                          <a:latin typeface="Arial"/>
                          <a:cs typeface="Arial"/>
                        </a:rPr>
                        <a:t>diálogo</a:t>
                      </a:r>
                      <a:r>
                        <a:rPr sz="1200" spc="-45" dirty="0">
                          <a:latin typeface="Arial"/>
                          <a:cs typeface="Arial"/>
                        </a:rPr>
                        <a:t> </a:t>
                      </a:r>
                      <a:r>
                        <a:rPr lang="es-ES" sz="1200" spc="-45" dirty="0">
                          <a:latin typeface="Arial"/>
                          <a:cs typeface="Arial"/>
                        </a:rPr>
                        <a:t>entre docente y estudiante </a:t>
                      </a:r>
                      <a:r>
                        <a:rPr sz="1200" spc="-40" dirty="0" err="1">
                          <a:latin typeface="Arial"/>
                          <a:cs typeface="Arial"/>
                        </a:rPr>
                        <a:t>potencia</a:t>
                      </a:r>
                      <a:r>
                        <a:rPr sz="1200" spc="-50" dirty="0">
                          <a:latin typeface="Arial"/>
                          <a:cs typeface="Arial"/>
                        </a:rPr>
                        <a:t> </a:t>
                      </a:r>
                      <a:r>
                        <a:rPr sz="1200" spc="-35" dirty="0">
                          <a:latin typeface="Arial"/>
                          <a:cs typeface="Arial"/>
                        </a:rPr>
                        <a:t>el</a:t>
                      </a:r>
                      <a:r>
                        <a:rPr sz="1200" spc="-50" dirty="0">
                          <a:latin typeface="Arial"/>
                          <a:cs typeface="Arial"/>
                        </a:rPr>
                        <a:t> </a:t>
                      </a:r>
                      <a:r>
                        <a:rPr sz="1200" spc="-10" dirty="0">
                          <a:latin typeface="Arial"/>
                          <a:cs typeface="Arial"/>
                        </a:rPr>
                        <a:t>aprendizaje?</a:t>
                      </a:r>
                      <a:endParaRPr sz="1200" dirty="0">
                        <a:latin typeface="Arial"/>
                        <a:cs typeface="Arial"/>
                      </a:endParaRPr>
                    </a:p>
                  </a:txBody>
                  <a:tcPr marL="0" marR="0" marT="88265" marB="0">
                    <a:lnL w="6350">
                      <a:solidFill>
                        <a:srgbClr val="1F497D"/>
                      </a:solidFill>
                      <a:prstDash val="solid"/>
                    </a:lnL>
                    <a:lnR w="6350">
                      <a:solidFill>
                        <a:srgbClr val="1F497D"/>
                      </a:solidFill>
                      <a:prstDash val="solid"/>
                    </a:lnR>
                    <a:lnT w="6350">
                      <a:solidFill>
                        <a:srgbClr val="1F497D"/>
                      </a:solidFill>
                      <a:prstDash val="solid"/>
                    </a:lnT>
                    <a:lnB w="6350">
                      <a:solidFill>
                        <a:srgbClr val="1F497D"/>
                      </a:solidFill>
                      <a:prstDash val="solid"/>
                    </a:lnB>
                  </a:tcPr>
                </a:tc>
                <a:extLst>
                  <a:ext uri="{0D108BD9-81ED-4DB2-BD59-A6C34878D82A}">
                    <a16:rowId xmlns:a16="http://schemas.microsoft.com/office/drawing/2014/main" val="10001"/>
                  </a:ext>
                </a:extLst>
              </a:tr>
              <a:tr h="522624">
                <a:tc>
                  <a:txBody>
                    <a:bodyPr/>
                    <a:lstStyle/>
                    <a:p>
                      <a:pPr marL="91440" marR="123825">
                        <a:lnSpc>
                          <a:spcPct val="121700"/>
                        </a:lnSpc>
                        <a:spcBef>
                          <a:spcPts val="380"/>
                        </a:spcBef>
                      </a:pPr>
                      <a:r>
                        <a:rPr sz="1200" spc="-55" dirty="0">
                          <a:latin typeface="Arial"/>
                          <a:cs typeface="Arial"/>
                        </a:rPr>
                        <a:t>Video</a:t>
                      </a:r>
                      <a:r>
                        <a:rPr sz="1200" spc="-45" dirty="0">
                          <a:latin typeface="Arial"/>
                          <a:cs typeface="Arial"/>
                        </a:rPr>
                        <a:t> </a:t>
                      </a:r>
                      <a:r>
                        <a:rPr sz="1200" spc="-50" dirty="0">
                          <a:latin typeface="Arial"/>
                          <a:cs typeface="Arial"/>
                        </a:rPr>
                        <a:t>3:</a:t>
                      </a:r>
                      <a:r>
                        <a:rPr sz="1200" spc="-45" dirty="0">
                          <a:latin typeface="Arial"/>
                          <a:cs typeface="Arial"/>
                        </a:rPr>
                        <a:t> </a:t>
                      </a:r>
                      <a:r>
                        <a:rPr sz="1200" spc="-85" dirty="0">
                          <a:latin typeface="Arial"/>
                          <a:cs typeface="Arial"/>
                        </a:rPr>
                        <a:t>Consejos</a:t>
                      </a:r>
                      <a:r>
                        <a:rPr sz="1200" spc="-40" dirty="0">
                          <a:latin typeface="Arial"/>
                          <a:cs typeface="Arial"/>
                        </a:rPr>
                        <a:t> </a:t>
                      </a:r>
                      <a:r>
                        <a:rPr sz="1200" spc="-50" dirty="0">
                          <a:latin typeface="Arial"/>
                          <a:cs typeface="Arial"/>
                        </a:rPr>
                        <a:t>prácticos</a:t>
                      </a:r>
                      <a:r>
                        <a:rPr sz="1200" spc="-45" dirty="0">
                          <a:latin typeface="Arial"/>
                          <a:cs typeface="Arial"/>
                        </a:rPr>
                        <a:t> </a:t>
                      </a:r>
                      <a:r>
                        <a:rPr sz="1200" spc="-55" dirty="0">
                          <a:latin typeface="Arial"/>
                          <a:cs typeface="Arial"/>
                        </a:rPr>
                        <a:t>para</a:t>
                      </a:r>
                      <a:r>
                        <a:rPr sz="1200" spc="-40" dirty="0">
                          <a:latin typeface="Arial"/>
                          <a:cs typeface="Arial"/>
                        </a:rPr>
                        <a:t> </a:t>
                      </a:r>
                      <a:r>
                        <a:rPr sz="1200" spc="-55" dirty="0">
                          <a:latin typeface="Arial"/>
                          <a:cs typeface="Arial"/>
                        </a:rPr>
                        <a:t>apoyar</a:t>
                      </a:r>
                      <a:r>
                        <a:rPr sz="1200" spc="-45" dirty="0">
                          <a:latin typeface="Arial"/>
                          <a:cs typeface="Arial"/>
                        </a:rPr>
                        <a:t> </a:t>
                      </a:r>
                      <a:r>
                        <a:rPr sz="1200" spc="-35" dirty="0">
                          <a:latin typeface="Arial"/>
                          <a:cs typeface="Arial"/>
                        </a:rPr>
                        <a:t>el</a:t>
                      </a:r>
                      <a:r>
                        <a:rPr sz="1200" spc="-40" dirty="0">
                          <a:latin typeface="Arial"/>
                          <a:cs typeface="Arial"/>
                        </a:rPr>
                        <a:t> </a:t>
                      </a:r>
                      <a:r>
                        <a:rPr sz="1200" spc="-45" dirty="0">
                          <a:latin typeface="Arial"/>
                          <a:cs typeface="Arial"/>
                        </a:rPr>
                        <a:t>diálogo </a:t>
                      </a:r>
                      <a:r>
                        <a:rPr sz="1200" spc="-50" dirty="0">
                          <a:latin typeface="Arial"/>
                          <a:cs typeface="Arial"/>
                        </a:rPr>
                        <a:t>en</a:t>
                      </a:r>
                      <a:r>
                        <a:rPr sz="1200" spc="-40" dirty="0">
                          <a:latin typeface="Arial"/>
                          <a:cs typeface="Arial"/>
                        </a:rPr>
                        <a:t> </a:t>
                      </a:r>
                      <a:r>
                        <a:rPr sz="1200" spc="-50" dirty="0">
                          <a:latin typeface="Arial"/>
                          <a:cs typeface="Arial"/>
                        </a:rPr>
                        <a:t>la</a:t>
                      </a:r>
                      <a:r>
                        <a:rPr sz="1200" spc="-45" dirty="0">
                          <a:latin typeface="Arial"/>
                          <a:cs typeface="Arial"/>
                        </a:rPr>
                        <a:t> </a:t>
                      </a:r>
                      <a:r>
                        <a:rPr sz="1200" spc="-70" dirty="0">
                          <a:latin typeface="Arial"/>
                          <a:cs typeface="Arial"/>
                        </a:rPr>
                        <a:t>clase:</a:t>
                      </a:r>
                      <a:r>
                        <a:rPr sz="1200" spc="-40" dirty="0">
                          <a:latin typeface="Arial"/>
                          <a:cs typeface="Arial"/>
                        </a:rPr>
                        <a:t> </a:t>
                      </a:r>
                      <a:r>
                        <a:rPr sz="1200" spc="-65" dirty="0">
                          <a:latin typeface="Arial"/>
                          <a:cs typeface="Arial"/>
                        </a:rPr>
                        <a:t>reglas</a:t>
                      </a:r>
                      <a:r>
                        <a:rPr sz="1200" spc="-45" dirty="0">
                          <a:latin typeface="Arial"/>
                          <a:cs typeface="Arial"/>
                        </a:rPr>
                        <a:t> </a:t>
                      </a:r>
                      <a:r>
                        <a:rPr sz="1200" spc="-25" dirty="0">
                          <a:latin typeface="Arial"/>
                          <a:cs typeface="Arial"/>
                        </a:rPr>
                        <a:t>del </a:t>
                      </a:r>
                      <a:r>
                        <a:rPr sz="1200" spc="-10" dirty="0">
                          <a:latin typeface="Arial"/>
                          <a:cs typeface="Arial"/>
                        </a:rPr>
                        <a:t>juego.</a:t>
                      </a:r>
                      <a:endParaRPr sz="1200" dirty="0">
                        <a:latin typeface="Arial"/>
                        <a:cs typeface="Arial"/>
                      </a:endParaRPr>
                    </a:p>
                  </a:txBody>
                  <a:tcPr marL="0" marR="0" marT="48260" marB="0">
                    <a:lnL w="6350">
                      <a:solidFill>
                        <a:srgbClr val="1F497D"/>
                      </a:solidFill>
                      <a:prstDash val="solid"/>
                    </a:lnL>
                    <a:lnR w="6350">
                      <a:solidFill>
                        <a:srgbClr val="1F497D"/>
                      </a:solidFill>
                      <a:prstDash val="solid"/>
                    </a:lnR>
                    <a:lnT w="6350">
                      <a:solidFill>
                        <a:srgbClr val="1F497D"/>
                      </a:solidFill>
                      <a:prstDash val="solid"/>
                    </a:lnT>
                    <a:lnB w="6350">
                      <a:solidFill>
                        <a:srgbClr val="1F497D"/>
                      </a:solidFill>
                      <a:prstDash val="solid"/>
                    </a:lnB>
                  </a:tcPr>
                </a:tc>
                <a:extLst>
                  <a:ext uri="{0D108BD9-81ED-4DB2-BD59-A6C34878D82A}">
                    <a16:rowId xmlns:a16="http://schemas.microsoft.com/office/drawing/2014/main" val="10002"/>
                  </a:ext>
                </a:extLst>
              </a:tr>
              <a:tr h="457200">
                <a:tc>
                  <a:txBody>
                    <a:bodyPr/>
                    <a:lstStyle/>
                    <a:p>
                      <a:pPr marL="91440" marR="95885">
                        <a:lnSpc>
                          <a:spcPct val="121700"/>
                        </a:lnSpc>
                        <a:spcBef>
                          <a:spcPts val="380"/>
                        </a:spcBef>
                      </a:pPr>
                      <a:r>
                        <a:rPr sz="1200" spc="-55" dirty="0">
                          <a:latin typeface="Arial"/>
                          <a:cs typeface="Arial"/>
                        </a:rPr>
                        <a:t>Video</a:t>
                      </a:r>
                      <a:r>
                        <a:rPr sz="1200" spc="-45" dirty="0">
                          <a:latin typeface="Arial"/>
                          <a:cs typeface="Arial"/>
                        </a:rPr>
                        <a:t> </a:t>
                      </a:r>
                      <a:r>
                        <a:rPr sz="1200" spc="-50" dirty="0">
                          <a:latin typeface="Arial"/>
                          <a:cs typeface="Arial"/>
                        </a:rPr>
                        <a:t>4:</a:t>
                      </a:r>
                      <a:r>
                        <a:rPr sz="1200" spc="-40" dirty="0">
                          <a:latin typeface="Arial"/>
                          <a:cs typeface="Arial"/>
                        </a:rPr>
                        <a:t> </a:t>
                      </a:r>
                      <a:r>
                        <a:rPr sz="1200" spc="-85" dirty="0">
                          <a:latin typeface="Arial"/>
                          <a:cs typeface="Arial"/>
                        </a:rPr>
                        <a:t>Consejos</a:t>
                      </a:r>
                      <a:r>
                        <a:rPr sz="1200" spc="-45" dirty="0">
                          <a:latin typeface="Arial"/>
                          <a:cs typeface="Arial"/>
                        </a:rPr>
                        <a:t> </a:t>
                      </a:r>
                      <a:r>
                        <a:rPr sz="1200" spc="-50" dirty="0">
                          <a:latin typeface="Arial"/>
                          <a:cs typeface="Arial"/>
                        </a:rPr>
                        <a:t>prácticos</a:t>
                      </a:r>
                      <a:r>
                        <a:rPr sz="1200" spc="-40" dirty="0">
                          <a:latin typeface="Arial"/>
                          <a:cs typeface="Arial"/>
                        </a:rPr>
                        <a:t> </a:t>
                      </a:r>
                      <a:r>
                        <a:rPr sz="1200" spc="-55" dirty="0">
                          <a:latin typeface="Arial"/>
                          <a:cs typeface="Arial"/>
                        </a:rPr>
                        <a:t>para</a:t>
                      </a:r>
                      <a:r>
                        <a:rPr sz="1200" spc="-40" dirty="0">
                          <a:latin typeface="Arial"/>
                          <a:cs typeface="Arial"/>
                        </a:rPr>
                        <a:t> </a:t>
                      </a:r>
                      <a:r>
                        <a:rPr sz="1200" spc="-55" dirty="0">
                          <a:latin typeface="Arial"/>
                          <a:cs typeface="Arial"/>
                        </a:rPr>
                        <a:t>apoyar</a:t>
                      </a:r>
                      <a:r>
                        <a:rPr sz="1200" spc="-45" dirty="0">
                          <a:latin typeface="Arial"/>
                          <a:cs typeface="Arial"/>
                        </a:rPr>
                        <a:t> </a:t>
                      </a:r>
                      <a:r>
                        <a:rPr sz="1200" spc="-35" dirty="0">
                          <a:latin typeface="Arial"/>
                          <a:cs typeface="Arial"/>
                        </a:rPr>
                        <a:t>el</a:t>
                      </a:r>
                      <a:r>
                        <a:rPr sz="1200" spc="-40" dirty="0">
                          <a:latin typeface="Arial"/>
                          <a:cs typeface="Arial"/>
                        </a:rPr>
                        <a:t> </a:t>
                      </a:r>
                      <a:r>
                        <a:rPr sz="1200" spc="-45" dirty="0">
                          <a:latin typeface="Arial"/>
                          <a:cs typeface="Arial"/>
                        </a:rPr>
                        <a:t>diálogo</a:t>
                      </a:r>
                      <a:r>
                        <a:rPr sz="1200" spc="-40" dirty="0">
                          <a:latin typeface="Arial"/>
                          <a:cs typeface="Arial"/>
                        </a:rPr>
                        <a:t> </a:t>
                      </a:r>
                      <a:r>
                        <a:rPr sz="1200" spc="-50" dirty="0">
                          <a:latin typeface="Arial"/>
                          <a:cs typeface="Arial"/>
                        </a:rPr>
                        <a:t>en</a:t>
                      </a:r>
                      <a:r>
                        <a:rPr sz="1200" spc="-45" dirty="0">
                          <a:latin typeface="Arial"/>
                          <a:cs typeface="Arial"/>
                        </a:rPr>
                        <a:t> </a:t>
                      </a:r>
                      <a:r>
                        <a:rPr sz="1200" spc="-50" dirty="0">
                          <a:latin typeface="Arial"/>
                          <a:cs typeface="Arial"/>
                        </a:rPr>
                        <a:t>la</a:t>
                      </a:r>
                      <a:r>
                        <a:rPr sz="1200" spc="-40" dirty="0">
                          <a:latin typeface="Arial"/>
                          <a:cs typeface="Arial"/>
                        </a:rPr>
                        <a:t> </a:t>
                      </a:r>
                      <a:r>
                        <a:rPr sz="1200" spc="-70" dirty="0">
                          <a:latin typeface="Arial"/>
                          <a:cs typeface="Arial"/>
                        </a:rPr>
                        <a:t>clase:</a:t>
                      </a:r>
                      <a:r>
                        <a:rPr sz="1200" spc="-40" dirty="0">
                          <a:latin typeface="Arial"/>
                          <a:cs typeface="Arial"/>
                        </a:rPr>
                        <a:t> puntos</a:t>
                      </a:r>
                      <a:r>
                        <a:rPr sz="1200" spc="-45" dirty="0">
                          <a:latin typeface="Arial"/>
                          <a:cs typeface="Arial"/>
                        </a:rPr>
                        <a:t> </a:t>
                      </a:r>
                      <a:r>
                        <a:rPr sz="1200" spc="-25" dirty="0">
                          <a:latin typeface="Arial"/>
                          <a:cs typeface="Arial"/>
                        </a:rPr>
                        <a:t>de </a:t>
                      </a:r>
                      <a:r>
                        <a:rPr sz="1200" spc="-10" dirty="0">
                          <a:latin typeface="Arial"/>
                          <a:cs typeface="Arial"/>
                        </a:rPr>
                        <a:t>conversación.</a:t>
                      </a:r>
                      <a:endParaRPr sz="1200" dirty="0">
                        <a:latin typeface="Arial"/>
                        <a:cs typeface="Arial"/>
                      </a:endParaRPr>
                    </a:p>
                  </a:txBody>
                  <a:tcPr marL="0" marR="0" marT="48260" marB="0">
                    <a:lnL w="6350">
                      <a:solidFill>
                        <a:srgbClr val="1F497D"/>
                      </a:solidFill>
                      <a:prstDash val="solid"/>
                    </a:lnL>
                    <a:lnR w="6350">
                      <a:solidFill>
                        <a:srgbClr val="1F497D"/>
                      </a:solidFill>
                      <a:prstDash val="solid"/>
                    </a:lnR>
                    <a:lnT w="6350">
                      <a:solidFill>
                        <a:srgbClr val="1F497D"/>
                      </a:solidFill>
                      <a:prstDash val="solid"/>
                    </a:lnT>
                    <a:lnB w="6350">
                      <a:solidFill>
                        <a:srgbClr val="1F497D"/>
                      </a:solidFill>
                      <a:prstDash val="solid"/>
                    </a:lnB>
                  </a:tcPr>
                </a:tc>
                <a:extLst>
                  <a:ext uri="{0D108BD9-81ED-4DB2-BD59-A6C34878D82A}">
                    <a16:rowId xmlns:a16="http://schemas.microsoft.com/office/drawing/2014/main" val="10003"/>
                  </a:ext>
                </a:extLst>
              </a:tr>
              <a:tr h="563747">
                <a:tc>
                  <a:txBody>
                    <a:bodyPr/>
                    <a:lstStyle/>
                    <a:p>
                      <a:pPr marL="91440">
                        <a:lnSpc>
                          <a:spcPct val="100000"/>
                        </a:lnSpc>
                        <a:spcBef>
                          <a:spcPts val="695"/>
                        </a:spcBef>
                      </a:pPr>
                      <a:r>
                        <a:rPr lang="it-CH" sz="1200" u="none" strike="noStrike" cap="none" dirty="0">
                          <a:latin typeface="Arial" panose="020B0604020202020204" pitchFamily="34" charset="0"/>
                          <a:ea typeface="Calibri"/>
                          <a:cs typeface="Arial" panose="020B0604020202020204" pitchFamily="34" charset="0"/>
                          <a:sym typeface="Calibri"/>
                        </a:rPr>
                        <a:t>Our</a:t>
                      </a:r>
                      <a:r>
                        <a:rPr lang="en-GB" sz="1200" b="0" i="0" u="none" strike="noStrike" cap="none" spc="-65" dirty="0">
                          <a:solidFill>
                            <a:schemeClr val="tx1"/>
                          </a:solidFill>
                          <a:latin typeface="Arial" panose="020B0604020202020204" pitchFamily="34" charset="0"/>
                          <a:ea typeface="Calibri"/>
                          <a:cs typeface="Arial" panose="020B0604020202020204" pitchFamily="34" charset="0"/>
                          <a:sym typeface="Arial"/>
                        </a:rPr>
                        <a:t> </a:t>
                      </a:r>
                      <a:r>
                        <a:rPr lang="en-GB" sz="1200" b="0" i="0" u="none" strike="noStrike" cap="none" spc="-65" dirty="0">
                          <a:solidFill>
                            <a:srgbClr val="0000FF"/>
                          </a:solidFill>
                          <a:latin typeface="Arial" panose="020B0604020202020204" pitchFamily="34" charset="0"/>
                          <a:ea typeface="Calibri"/>
                          <a:cs typeface="Arial" panose="020B0604020202020204" pitchFamily="34" charset="0"/>
                          <a:sym typeface="Arial"/>
                          <a:hlinkClick r:id="rId2">
                            <a:extLst>
                              <a:ext uri="{A12FA001-AC4F-418D-AE19-62706E023703}">
                                <ahyp:hlinkClr xmlns:ahyp="http://schemas.microsoft.com/office/drawing/2018/hyperlinkcolor" val="tx"/>
                              </a:ext>
                            </a:extLst>
                          </a:hlinkClick>
                        </a:rPr>
                        <a:t>free short course D101</a:t>
                      </a:r>
                      <a:r>
                        <a:rPr sz="1200" spc="-50" dirty="0">
                          <a:latin typeface="Arial"/>
                          <a:cs typeface="Arial"/>
                        </a:rPr>
                        <a:t>:</a:t>
                      </a:r>
                      <a:r>
                        <a:rPr sz="1200" spc="-45" dirty="0">
                          <a:latin typeface="Arial"/>
                          <a:cs typeface="Arial"/>
                        </a:rPr>
                        <a:t> </a:t>
                      </a:r>
                      <a:r>
                        <a:rPr sz="1200" spc="-95" dirty="0">
                          <a:latin typeface="Arial"/>
                          <a:cs typeface="Arial"/>
                        </a:rPr>
                        <a:t>Guía</a:t>
                      </a:r>
                      <a:r>
                        <a:rPr sz="1200" spc="-45" dirty="0">
                          <a:latin typeface="Arial"/>
                          <a:cs typeface="Arial"/>
                        </a:rPr>
                        <a:t> </a:t>
                      </a:r>
                      <a:r>
                        <a:rPr sz="1200" spc="-50" dirty="0">
                          <a:latin typeface="Arial"/>
                          <a:cs typeface="Arial"/>
                        </a:rPr>
                        <a:t>de</a:t>
                      </a:r>
                      <a:r>
                        <a:rPr sz="1200" spc="-45" dirty="0">
                          <a:latin typeface="Arial"/>
                          <a:cs typeface="Arial"/>
                        </a:rPr>
                        <a:t> bienvenida </a:t>
                      </a:r>
                      <a:r>
                        <a:rPr sz="1200" spc="-50" dirty="0">
                          <a:latin typeface="Arial"/>
                          <a:cs typeface="Arial"/>
                        </a:rPr>
                        <a:t>al</a:t>
                      </a:r>
                      <a:r>
                        <a:rPr sz="1200" spc="-45" dirty="0">
                          <a:latin typeface="Arial"/>
                          <a:cs typeface="Arial"/>
                        </a:rPr>
                        <a:t> </a:t>
                      </a:r>
                      <a:r>
                        <a:rPr sz="1200" dirty="0">
                          <a:latin typeface="Arial"/>
                          <a:cs typeface="Arial"/>
                        </a:rPr>
                        <a:t>kit</a:t>
                      </a:r>
                      <a:r>
                        <a:rPr sz="1200" spc="-45" dirty="0">
                          <a:latin typeface="Arial"/>
                          <a:cs typeface="Arial"/>
                        </a:rPr>
                        <a:t> </a:t>
                      </a:r>
                      <a:r>
                        <a:rPr sz="1200" spc="-105" dirty="0">
                          <a:latin typeface="Arial"/>
                          <a:cs typeface="Arial"/>
                        </a:rPr>
                        <a:t>T-</a:t>
                      </a:r>
                      <a:r>
                        <a:rPr sz="1200" spc="-10" dirty="0">
                          <a:latin typeface="Arial"/>
                          <a:cs typeface="Arial"/>
                        </a:rPr>
                        <a:t>SEDA.</a:t>
                      </a:r>
                      <a:endParaRPr sz="1200" dirty="0">
                        <a:latin typeface="Arial"/>
                        <a:cs typeface="Arial"/>
                      </a:endParaRPr>
                    </a:p>
                  </a:txBody>
                  <a:tcPr marL="0" marR="0" marT="88265" marB="0">
                    <a:lnL w="6350">
                      <a:solidFill>
                        <a:srgbClr val="1F497D"/>
                      </a:solidFill>
                      <a:prstDash val="solid"/>
                    </a:lnL>
                    <a:lnR w="6350">
                      <a:solidFill>
                        <a:srgbClr val="1F497D"/>
                      </a:solidFill>
                      <a:prstDash val="solid"/>
                    </a:lnR>
                    <a:lnT w="6350">
                      <a:solidFill>
                        <a:srgbClr val="1F497D"/>
                      </a:solidFill>
                      <a:prstDash val="solid"/>
                    </a:lnT>
                    <a:lnB w="6350">
                      <a:solidFill>
                        <a:srgbClr val="1F497D"/>
                      </a:solidFill>
                      <a:prstDash val="solid"/>
                    </a:lnB>
                  </a:tcPr>
                </a:tc>
                <a:extLst>
                  <a:ext uri="{0D108BD9-81ED-4DB2-BD59-A6C34878D82A}">
                    <a16:rowId xmlns:a16="http://schemas.microsoft.com/office/drawing/2014/main" val="10004"/>
                  </a:ext>
                </a:extLst>
              </a:tr>
              <a:tr h="814513">
                <a:tc>
                  <a:txBody>
                    <a:bodyPr/>
                    <a:lstStyle/>
                    <a:p>
                      <a:pPr marL="91440">
                        <a:lnSpc>
                          <a:spcPct val="100000"/>
                        </a:lnSpc>
                        <a:spcBef>
                          <a:spcPts val="695"/>
                        </a:spcBef>
                      </a:pPr>
                      <a:r>
                        <a:rPr sz="1200" spc="-55" dirty="0">
                          <a:latin typeface="Arial"/>
                          <a:cs typeface="Arial"/>
                        </a:rPr>
                        <a:t>Video</a:t>
                      </a:r>
                      <a:r>
                        <a:rPr sz="1200" spc="-30" dirty="0">
                          <a:latin typeface="Arial"/>
                          <a:cs typeface="Arial"/>
                        </a:rPr>
                        <a:t> </a:t>
                      </a:r>
                      <a:r>
                        <a:rPr sz="1200" spc="-50" dirty="0">
                          <a:latin typeface="Arial"/>
                          <a:cs typeface="Arial"/>
                        </a:rPr>
                        <a:t>6:</a:t>
                      </a:r>
                      <a:r>
                        <a:rPr sz="1200" spc="-30" dirty="0">
                          <a:latin typeface="Arial"/>
                          <a:cs typeface="Arial"/>
                        </a:rPr>
                        <a:t> </a:t>
                      </a:r>
                      <a:r>
                        <a:rPr sz="1200" spc="-55" dirty="0">
                          <a:latin typeface="Arial"/>
                          <a:cs typeface="Arial"/>
                        </a:rPr>
                        <a:t>Completando</a:t>
                      </a:r>
                      <a:r>
                        <a:rPr sz="1200" spc="-30" dirty="0">
                          <a:latin typeface="Arial"/>
                          <a:cs typeface="Arial"/>
                        </a:rPr>
                        <a:t> </a:t>
                      </a:r>
                      <a:r>
                        <a:rPr sz="1200" spc="-90" dirty="0">
                          <a:latin typeface="Arial"/>
                          <a:cs typeface="Arial"/>
                        </a:rPr>
                        <a:t>su</a:t>
                      </a:r>
                      <a:r>
                        <a:rPr sz="1200" spc="-30" dirty="0">
                          <a:latin typeface="Arial"/>
                          <a:cs typeface="Arial"/>
                        </a:rPr>
                        <a:t> </a:t>
                      </a:r>
                      <a:r>
                        <a:rPr sz="1200" spc="-35" dirty="0">
                          <a:latin typeface="Arial"/>
                          <a:cs typeface="Arial"/>
                        </a:rPr>
                        <a:t>auto-</a:t>
                      </a:r>
                      <a:r>
                        <a:rPr sz="1200" spc="-10" dirty="0" err="1">
                          <a:latin typeface="Arial"/>
                          <a:cs typeface="Arial"/>
                        </a:rPr>
                        <a:t>evaluación</a:t>
                      </a:r>
                      <a:r>
                        <a:rPr sz="1200" spc="-10" dirty="0">
                          <a:latin typeface="Arial"/>
                          <a:cs typeface="Arial"/>
                        </a:rPr>
                        <a:t>.</a:t>
                      </a:r>
                      <a:endParaRPr lang="en-GB" sz="1200" spc="-10" dirty="0">
                        <a:latin typeface="Arial"/>
                        <a:cs typeface="Arial"/>
                      </a:endParaRPr>
                    </a:p>
                    <a:p>
                      <a:pPr marL="91440" marR="0" lvl="0" indent="0" algn="just" defTabSz="914400" rtl="0" eaLnBrk="1" fontAlgn="auto" latinLnBrk="0" hangingPunct="1">
                        <a:lnSpc>
                          <a:spcPct val="100000"/>
                        </a:lnSpc>
                        <a:spcBef>
                          <a:spcPts val="695"/>
                        </a:spcBef>
                        <a:spcAft>
                          <a:spcPts val="0"/>
                        </a:spcAft>
                        <a:buClrTx/>
                        <a:buSzTx/>
                        <a:buFontTx/>
                        <a:buNone/>
                        <a:tabLst/>
                        <a:defRPr/>
                      </a:pPr>
                      <a:r>
                        <a:rPr lang="en-GB" sz="1200" b="0" i="0" u="none" strike="noStrike" cap="none" spc="-65" dirty="0">
                          <a:solidFill>
                            <a:schemeClr val="tx1"/>
                          </a:solidFill>
                          <a:latin typeface="Arial" panose="020B0604020202020204" pitchFamily="34" charset="0"/>
                          <a:ea typeface="Calibri"/>
                          <a:cs typeface="Arial" panose="020B0604020202020204" pitchFamily="34" charset="0"/>
                          <a:sym typeface="Arial"/>
                        </a:rPr>
                        <a:t>See  also our </a:t>
                      </a:r>
                      <a:r>
                        <a:rPr lang="en-GB" sz="1200" b="0" i="0" u="none" strike="noStrike" cap="none" spc="-65" dirty="0">
                          <a:solidFill>
                            <a:schemeClr val="tx1"/>
                          </a:solidFill>
                          <a:latin typeface="Arial" panose="020B0604020202020204" pitchFamily="34" charset="0"/>
                          <a:ea typeface="Calibri"/>
                          <a:cs typeface="Arial" panose="020B0604020202020204" pitchFamily="34" charset="0"/>
                          <a:sym typeface="Arial"/>
                          <a:hlinkClick r:id="rId3"/>
                        </a:rPr>
                        <a:t>free short course D102</a:t>
                      </a:r>
                      <a:endParaRPr lang="en-GB" sz="1200" b="0" i="0" u="none" strike="noStrike" cap="none" spc="-65" dirty="0">
                        <a:solidFill>
                          <a:schemeClr val="tx1"/>
                        </a:solidFill>
                        <a:latin typeface="Arial" panose="020B0604020202020204" pitchFamily="34" charset="0"/>
                        <a:ea typeface="Calibri"/>
                        <a:cs typeface="Arial" panose="020B0604020202020204" pitchFamily="34" charset="0"/>
                        <a:sym typeface="Arial"/>
                      </a:endParaRPr>
                    </a:p>
                    <a:p>
                      <a:pPr marL="91440">
                        <a:lnSpc>
                          <a:spcPct val="100000"/>
                        </a:lnSpc>
                        <a:spcBef>
                          <a:spcPts val="695"/>
                        </a:spcBef>
                      </a:pPr>
                      <a:endParaRPr lang="en-GB" sz="1200" dirty="0">
                        <a:latin typeface="Arial"/>
                        <a:cs typeface="Arial"/>
                      </a:endParaRPr>
                    </a:p>
                  </a:txBody>
                  <a:tcPr marL="0" marR="0" marT="88265" marB="0">
                    <a:lnL w="6350">
                      <a:solidFill>
                        <a:srgbClr val="1F497D"/>
                      </a:solidFill>
                      <a:prstDash val="solid"/>
                    </a:lnL>
                    <a:lnR w="6350">
                      <a:solidFill>
                        <a:srgbClr val="1F497D"/>
                      </a:solidFill>
                      <a:prstDash val="solid"/>
                    </a:lnR>
                    <a:lnT w="6350">
                      <a:solidFill>
                        <a:srgbClr val="1F497D"/>
                      </a:solidFill>
                      <a:prstDash val="solid"/>
                    </a:lnT>
                    <a:lnB w="6350">
                      <a:solidFill>
                        <a:srgbClr val="1F497D"/>
                      </a:solidFill>
                      <a:prstDash val="solid"/>
                    </a:lnB>
                  </a:tcPr>
                </a:tc>
                <a:extLst>
                  <a:ext uri="{0D108BD9-81ED-4DB2-BD59-A6C34878D82A}">
                    <a16:rowId xmlns:a16="http://schemas.microsoft.com/office/drawing/2014/main" val="10005"/>
                  </a:ext>
                </a:extLst>
              </a:tr>
              <a:tr h="817687">
                <a:tc>
                  <a:txBody>
                    <a:bodyPr/>
                    <a:lstStyle/>
                    <a:p>
                      <a:pPr marL="91440">
                        <a:lnSpc>
                          <a:spcPct val="100000"/>
                        </a:lnSpc>
                        <a:spcBef>
                          <a:spcPts val="720"/>
                        </a:spcBef>
                      </a:pPr>
                      <a:r>
                        <a:rPr sz="1200" spc="-55" dirty="0">
                          <a:latin typeface="Arial"/>
                          <a:cs typeface="Arial"/>
                        </a:rPr>
                        <a:t>Video</a:t>
                      </a:r>
                      <a:r>
                        <a:rPr sz="1200" spc="-40" dirty="0">
                          <a:latin typeface="Arial"/>
                          <a:cs typeface="Arial"/>
                        </a:rPr>
                        <a:t> </a:t>
                      </a:r>
                      <a:r>
                        <a:rPr sz="1200" spc="-50" dirty="0">
                          <a:latin typeface="Arial"/>
                          <a:cs typeface="Arial"/>
                        </a:rPr>
                        <a:t>7:</a:t>
                      </a:r>
                      <a:r>
                        <a:rPr sz="1200" spc="-40" dirty="0">
                          <a:latin typeface="Arial"/>
                          <a:cs typeface="Arial"/>
                        </a:rPr>
                        <a:t> </a:t>
                      </a:r>
                      <a:r>
                        <a:rPr sz="1200" spc="-55" dirty="0">
                          <a:latin typeface="Arial"/>
                          <a:cs typeface="Arial"/>
                        </a:rPr>
                        <a:t>Completando</a:t>
                      </a:r>
                      <a:r>
                        <a:rPr sz="1200" spc="-35" dirty="0">
                          <a:latin typeface="Arial"/>
                          <a:cs typeface="Arial"/>
                        </a:rPr>
                        <a:t> el</a:t>
                      </a:r>
                      <a:r>
                        <a:rPr sz="1200" spc="-40" dirty="0">
                          <a:latin typeface="Arial"/>
                          <a:cs typeface="Arial"/>
                        </a:rPr>
                        <a:t> </a:t>
                      </a:r>
                      <a:r>
                        <a:rPr sz="1200" spc="-45" dirty="0" err="1">
                          <a:latin typeface="Arial"/>
                          <a:cs typeface="Arial"/>
                        </a:rPr>
                        <a:t>ciclo</a:t>
                      </a:r>
                      <a:r>
                        <a:rPr sz="1200" spc="-35" dirty="0">
                          <a:latin typeface="Arial"/>
                          <a:cs typeface="Arial"/>
                        </a:rPr>
                        <a:t> </a:t>
                      </a:r>
                      <a:r>
                        <a:rPr lang="es-ES" sz="1200" spc="-10" dirty="0">
                          <a:latin typeface="Arial"/>
                          <a:cs typeface="Arial"/>
                        </a:rPr>
                        <a:t>de investigación reflexiva</a:t>
                      </a:r>
                      <a:r>
                        <a:rPr sz="1200" spc="-10" dirty="0">
                          <a:latin typeface="Arial"/>
                          <a:cs typeface="Arial"/>
                        </a:rPr>
                        <a:t>.</a:t>
                      </a:r>
                      <a:endParaRPr lang="en-GB" sz="1200" spc="-10" dirty="0">
                        <a:latin typeface="Arial"/>
                        <a:cs typeface="Arial"/>
                      </a:endParaRPr>
                    </a:p>
                    <a:p>
                      <a:pPr marL="88265">
                        <a:lnSpc>
                          <a:spcPct val="100000"/>
                        </a:lnSpc>
                        <a:spcBef>
                          <a:spcPts val="670"/>
                        </a:spcBef>
                      </a:pPr>
                      <a:r>
                        <a:rPr lang="en-GB" sz="1200" spc="-65" dirty="0">
                          <a:solidFill>
                            <a:schemeClr val="tx1"/>
                          </a:solidFill>
                          <a:latin typeface="Arial" panose="020B0604020202020204" pitchFamily="34" charset="0"/>
                          <a:ea typeface="+mn-ea"/>
                          <a:cs typeface="Arial" panose="020B0604020202020204" pitchFamily="34" charset="0"/>
                        </a:rPr>
                        <a:t>See also our </a:t>
                      </a:r>
                      <a:r>
                        <a:rPr lang="en-GB" sz="1200" spc="-65" dirty="0">
                          <a:solidFill>
                            <a:schemeClr val="tx1"/>
                          </a:solidFill>
                          <a:latin typeface="Arial" panose="020B0604020202020204" pitchFamily="34" charset="0"/>
                          <a:ea typeface="+mn-ea"/>
                          <a:cs typeface="Arial" panose="020B0604020202020204" pitchFamily="34" charset="0"/>
                          <a:hlinkClick r:id="rId4"/>
                        </a:rPr>
                        <a:t>free short course D103 </a:t>
                      </a:r>
                      <a:endParaRPr lang="en-GB" sz="1200" dirty="0">
                        <a:solidFill>
                          <a:schemeClr val="tx1"/>
                        </a:solidFill>
                        <a:latin typeface="Arial" panose="020B0604020202020204" pitchFamily="34" charset="0"/>
                        <a:ea typeface="+mn-ea"/>
                        <a:cs typeface="Arial" panose="020B0604020202020204" pitchFamily="34" charset="0"/>
                      </a:endParaRPr>
                    </a:p>
                    <a:p>
                      <a:pPr marL="91440">
                        <a:lnSpc>
                          <a:spcPct val="100000"/>
                        </a:lnSpc>
                        <a:spcBef>
                          <a:spcPts val="720"/>
                        </a:spcBef>
                      </a:pPr>
                      <a:endParaRPr sz="1200" dirty="0">
                        <a:latin typeface="Arial"/>
                        <a:cs typeface="Arial"/>
                      </a:endParaRPr>
                    </a:p>
                  </a:txBody>
                  <a:tcPr marL="0" marR="0" marT="91440" marB="0">
                    <a:lnL w="6350">
                      <a:solidFill>
                        <a:srgbClr val="1F497D"/>
                      </a:solidFill>
                      <a:prstDash val="solid"/>
                    </a:lnL>
                    <a:lnR w="6350">
                      <a:solidFill>
                        <a:srgbClr val="1F497D"/>
                      </a:solidFill>
                      <a:prstDash val="solid"/>
                    </a:lnR>
                    <a:lnT w="6350">
                      <a:solidFill>
                        <a:srgbClr val="1F497D"/>
                      </a:solidFill>
                      <a:prstDash val="solid"/>
                    </a:lnT>
                    <a:lnB w="6350">
                      <a:solidFill>
                        <a:srgbClr val="1F497D"/>
                      </a:solidFill>
                      <a:prstDash val="solid"/>
                    </a:lnB>
                  </a:tcPr>
                </a:tc>
                <a:extLst>
                  <a:ext uri="{0D108BD9-81ED-4DB2-BD59-A6C34878D82A}">
                    <a16:rowId xmlns:a16="http://schemas.microsoft.com/office/drawing/2014/main" val="10006"/>
                  </a:ext>
                </a:extLst>
              </a:tr>
              <a:tr h="563112">
                <a:tc>
                  <a:txBody>
                    <a:bodyPr/>
                    <a:lstStyle/>
                    <a:p>
                      <a:pPr marL="91440" marR="0" lvl="0" indent="0" algn="just" defTabSz="914400" rtl="0" eaLnBrk="1" fontAlgn="auto" latinLnBrk="0" hangingPunct="1">
                        <a:lnSpc>
                          <a:spcPct val="100000"/>
                        </a:lnSpc>
                        <a:spcBef>
                          <a:spcPts val="695"/>
                        </a:spcBef>
                        <a:spcAft>
                          <a:spcPts val="0"/>
                        </a:spcAft>
                        <a:buClrTx/>
                        <a:buSzTx/>
                        <a:buFontTx/>
                        <a:buNone/>
                        <a:tabLst/>
                        <a:defRPr/>
                      </a:pPr>
                      <a:r>
                        <a:rPr lang="en-GB" sz="1200" dirty="0">
                          <a:latin typeface="Arial" panose="020B0604020202020204" pitchFamily="34" charset="0"/>
                          <a:cs typeface="Arial" panose="020B0604020202020204" pitchFamily="34" charset="0"/>
                        </a:rPr>
                        <a:t>See our </a:t>
                      </a:r>
                      <a:r>
                        <a:rPr lang="en-GB" sz="1200" dirty="0">
                          <a:latin typeface="Arial" panose="020B0604020202020204" pitchFamily="34" charset="0"/>
                          <a:cs typeface="Arial" panose="020B0604020202020204" pitchFamily="34" charset="0"/>
                          <a:hlinkClick r:id="rId5"/>
                        </a:rPr>
                        <a:t>free short course</a:t>
                      </a:r>
                      <a:r>
                        <a:rPr lang="en-GB"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hlinkClick r:id="rId5"/>
                        </a:rPr>
                        <a:t>E100</a:t>
                      </a:r>
                      <a:r>
                        <a:rPr sz="1200" spc="-50" dirty="0">
                          <a:latin typeface="Arial" panose="020B0604020202020204" pitchFamily="34" charset="0"/>
                          <a:cs typeface="Arial" panose="020B0604020202020204" pitchFamily="34" charset="0"/>
                        </a:rPr>
                        <a:t>:</a:t>
                      </a:r>
                      <a:r>
                        <a:rPr sz="1200" spc="-40" dirty="0">
                          <a:latin typeface="Arial"/>
                          <a:cs typeface="Arial"/>
                        </a:rPr>
                        <a:t> </a:t>
                      </a:r>
                      <a:r>
                        <a:rPr sz="1200" spc="-70" dirty="0">
                          <a:latin typeface="Arial"/>
                          <a:cs typeface="Arial"/>
                        </a:rPr>
                        <a:t>Ética</a:t>
                      </a:r>
                      <a:r>
                        <a:rPr sz="1200" spc="-40" dirty="0">
                          <a:latin typeface="Arial"/>
                          <a:cs typeface="Arial"/>
                        </a:rPr>
                        <a:t> </a:t>
                      </a:r>
                      <a:r>
                        <a:rPr sz="1200" spc="-50" dirty="0">
                          <a:latin typeface="Arial"/>
                          <a:cs typeface="Arial"/>
                        </a:rPr>
                        <a:t>en</a:t>
                      </a:r>
                      <a:r>
                        <a:rPr sz="1200" spc="-35" dirty="0">
                          <a:latin typeface="Arial"/>
                          <a:cs typeface="Arial"/>
                        </a:rPr>
                        <a:t> </a:t>
                      </a:r>
                      <a:r>
                        <a:rPr sz="1200" spc="-50" dirty="0">
                          <a:latin typeface="Arial"/>
                          <a:cs typeface="Arial"/>
                        </a:rPr>
                        <a:t>la</a:t>
                      </a:r>
                      <a:r>
                        <a:rPr sz="1200" spc="-40" dirty="0">
                          <a:latin typeface="Arial"/>
                          <a:cs typeface="Arial"/>
                        </a:rPr>
                        <a:t> </a:t>
                      </a:r>
                      <a:r>
                        <a:rPr sz="1200" spc="-50" dirty="0">
                          <a:latin typeface="Arial"/>
                          <a:cs typeface="Arial"/>
                        </a:rPr>
                        <a:t>investigación</a:t>
                      </a:r>
                      <a:r>
                        <a:rPr sz="1200" spc="-40" dirty="0">
                          <a:latin typeface="Arial"/>
                          <a:cs typeface="Arial"/>
                        </a:rPr>
                        <a:t> </a:t>
                      </a:r>
                      <a:r>
                        <a:rPr sz="1200" spc="-10" dirty="0">
                          <a:latin typeface="Arial"/>
                          <a:cs typeface="Arial"/>
                        </a:rPr>
                        <a:t>educativa.</a:t>
                      </a:r>
                      <a:endParaRPr sz="1200" dirty="0">
                        <a:latin typeface="Arial"/>
                        <a:cs typeface="Arial"/>
                      </a:endParaRPr>
                    </a:p>
                  </a:txBody>
                  <a:tcPr marL="0" marR="0" marT="88265" marB="0">
                    <a:lnL w="6350">
                      <a:solidFill>
                        <a:srgbClr val="1F497D"/>
                      </a:solidFill>
                      <a:prstDash val="solid"/>
                    </a:lnL>
                    <a:lnR w="6350">
                      <a:solidFill>
                        <a:srgbClr val="1F497D"/>
                      </a:solidFill>
                      <a:prstDash val="solid"/>
                    </a:lnR>
                    <a:lnT w="6350">
                      <a:solidFill>
                        <a:srgbClr val="1F497D"/>
                      </a:solidFill>
                      <a:prstDash val="solid"/>
                    </a:lnT>
                    <a:lnB w="6350">
                      <a:solidFill>
                        <a:srgbClr val="1F497D"/>
                      </a:solidFill>
                      <a:prstDash val="solid"/>
                    </a:lnB>
                  </a:tcPr>
                </a:tc>
                <a:extLst>
                  <a:ext uri="{0D108BD9-81ED-4DB2-BD59-A6C34878D82A}">
                    <a16:rowId xmlns:a16="http://schemas.microsoft.com/office/drawing/2014/main" val="10007"/>
                  </a:ext>
                </a:extLst>
              </a:tr>
              <a:tr h="566286">
                <a:tc>
                  <a:txBody>
                    <a:bodyPr/>
                    <a:lstStyle/>
                    <a:p>
                      <a:pPr marL="91440">
                        <a:lnSpc>
                          <a:spcPct val="100000"/>
                        </a:lnSpc>
                        <a:spcBef>
                          <a:spcPts val="695"/>
                        </a:spcBef>
                      </a:pPr>
                      <a:r>
                        <a:rPr sz="1200" spc="-55" dirty="0">
                          <a:latin typeface="Arial"/>
                          <a:cs typeface="Arial"/>
                        </a:rPr>
                        <a:t>Video</a:t>
                      </a:r>
                      <a:r>
                        <a:rPr sz="1200" spc="-35" dirty="0">
                          <a:latin typeface="Arial"/>
                          <a:cs typeface="Arial"/>
                        </a:rPr>
                        <a:t> </a:t>
                      </a:r>
                      <a:r>
                        <a:rPr sz="1200" spc="-50" dirty="0">
                          <a:latin typeface="Arial"/>
                          <a:cs typeface="Arial"/>
                        </a:rPr>
                        <a:t>9:</a:t>
                      </a:r>
                      <a:r>
                        <a:rPr sz="1200" spc="-35" dirty="0">
                          <a:latin typeface="Arial"/>
                          <a:cs typeface="Arial"/>
                        </a:rPr>
                        <a:t> </a:t>
                      </a:r>
                      <a:r>
                        <a:rPr sz="1200" spc="-110" dirty="0">
                          <a:latin typeface="Arial"/>
                          <a:cs typeface="Arial"/>
                        </a:rPr>
                        <a:t>El</a:t>
                      </a:r>
                      <a:r>
                        <a:rPr sz="1200" spc="-30" dirty="0">
                          <a:latin typeface="Arial"/>
                          <a:cs typeface="Arial"/>
                        </a:rPr>
                        <a:t> </a:t>
                      </a:r>
                      <a:r>
                        <a:rPr sz="1200" spc="-40" dirty="0">
                          <a:latin typeface="Arial"/>
                          <a:cs typeface="Arial"/>
                        </a:rPr>
                        <a:t>impacto</a:t>
                      </a:r>
                      <a:r>
                        <a:rPr sz="1200" spc="-35" dirty="0">
                          <a:latin typeface="Arial"/>
                          <a:cs typeface="Arial"/>
                        </a:rPr>
                        <a:t> </a:t>
                      </a:r>
                      <a:r>
                        <a:rPr sz="1200" spc="-50" dirty="0">
                          <a:latin typeface="Arial"/>
                          <a:cs typeface="Arial"/>
                        </a:rPr>
                        <a:t>de</a:t>
                      </a:r>
                      <a:r>
                        <a:rPr sz="1200" spc="-35" dirty="0">
                          <a:latin typeface="Arial"/>
                          <a:cs typeface="Arial"/>
                        </a:rPr>
                        <a:t> </a:t>
                      </a:r>
                      <a:r>
                        <a:rPr sz="1200" spc="-50" dirty="0">
                          <a:latin typeface="Arial"/>
                          <a:cs typeface="Arial"/>
                        </a:rPr>
                        <a:t>la</a:t>
                      </a:r>
                      <a:r>
                        <a:rPr sz="1200" spc="-30" dirty="0">
                          <a:latin typeface="Arial"/>
                          <a:cs typeface="Arial"/>
                        </a:rPr>
                        <a:t> </a:t>
                      </a:r>
                      <a:r>
                        <a:rPr sz="1200" spc="-50" dirty="0">
                          <a:latin typeface="Arial"/>
                          <a:cs typeface="Arial"/>
                        </a:rPr>
                        <a:t>investigación</a:t>
                      </a:r>
                      <a:r>
                        <a:rPr sz="1200" spc="-35" dirty="0">
                          <a:latin typeface="Arial"/>
                          <a:cs typeface="Arial"/>
                        </a:rPr>
                        <a:t> </a:t>
                      </a:r>
                      <a:r>
                        <a:rPr sz="1200" spc="-105" dirty="0">
                          <a:latin typeface="Arial"/>
                          <a:cs typeface="Arial"/>
                        </a:rPr>
                        <a:t>T-</a:t>
                      </a:r>
                      <a:r>
                        <a:rPr sz="1200" spc="-10" dirty="0">
                          <a:latin typeface="Arial"/>
                          <a:cs typeface="Arial"/>
                        </a:rPr>
                        <a:t>SEDA.</a:t>
                      </a:r>
                      <a:endParaRPr sz="1200" dirty="0">
                        <a:latin typeface="Arial"/>
                        <a:cs typeface="Arial"/>
                      </a:endParaRPr>
                    </a:p>
                  </a:txBody>
                  <a:tcPr marL="0" marR="0" marT="88265" marB="0">
                    <a:lnL w="6350">
                      <a:solidFill>
                        <a:srgbClr val="1F497D"/>
                      </a:solidFill>
                      <a:prstDash val="solid"/>
                    </a:lnL>
                    <a:lnR w="6350">
                      <a:solidFill>
                        <a:srgbClr val="1F497D"/>
                      </a:solidFill>
                      <a:prstDash val="solid"/>
                    </a:lnR>
                    <a:lnT w="6350">
                      <a:solidFill>
                        <a:srgbClr val="1F497D"/>
                      </a:solidFill>
                      <a:prstDash val="solid"/>
                    </a:lnT>
                    <a:lnB w="6350">
                      <a:solidFill>
                        <a:srgbClr val="1F497D"/>
                      </a:solidFill>
                      <a:prstDash val="solid"/>
                    </a:lnB>
                  </a:tcPr>
                </a:tc>
                <a:extLst>
                  <a:ext uri="{0D108BD9-81ED-4DB2-BD59-A6C34878D82A}">
                    <a16:rowId xmlns:a16="http://schemas.microsoft.com/office/drawing/2014/main" val="10008"/>
                  </a:ext>
                </a:extLst>
              </a:tr>
            </a:tbl>
          </a:graphicData>
        </a:graphic>
      </p:graphicFrame>
      <p:sp>
        <p:nvSpPr>
          <p:cNvPr id="3" name="object 3"/>
          <p:cNvSpPr txBox="1"/>
          <p:nvPr/>
        </p:nvSpPr>
        <p:spPr>
          <a:xfrm>
            <a:off x="331602" y="543440"/>
            <a:ext cx="9413875" cy="575157"/>
          </a:xfrm>
          <a:prstGeom prst="rect">
            <a:avLst/>
          </a:prstGeom>
        </p:spPr>
        <p:txBody>
          <a:bodyPr vert="horz" wrap="square" lIns="0" tIns="59055" rIns="0" bIns="0" rtlCol="0">
            <a:spAutoFit/>
          </a:bodyPr>
          <a:lstStyle/>
          <a:p>
            <a:pPr marL="4142740">
              <a:lnSpc>
                <a:spcPct val="100000"/>
              </a:lnSpc>
              <a:spcBef>
                <a:spcPts val="465"/>
              </a:spcBef>
            </a:pPr>
            <a:r>
              <a:rPr sz="1400" b="1" spc="-200" dirty="0">
                <a:latin typeface="Arial"/>
                <a:cs typeface="Arial"/>
              </a:rPr>
              <a:t>Las</a:t>
            </a:r>
            <a:r>
              <a:rPr sz="1400" b="1" spc="-55" dirty="0">
                <a:latin typeface="Arial"/>
                <a:cs typeface="Arial"/>
              </a:rPr>
              <a:t> </a:t>
            </a:r>
            <a:r>
              <a:rPr sz="1400" b="1" spc="-135" dirty="0">
                <a:latin typeface="Arial"/>
                <a:cs typeface="Arial"/>
              </a:rPr>
              <a:t>guías</a:t>
            </a:r>
            <a:r>
              <a:rPr sz="1400" b="1" spc="-50" dirty="0">
                <a:latin typeface="Arial"/>
                <a:cs typeface="Arial"/>
              </a:rPr>
              <a:t> </a:t>
            </a:r>
            <a:r>
              <a:rPr sz="1400" b="1" spc="-155" dirty="0">
                <a:latin typeface="Arial"/>
                <a:cs typeface="Arial"/>
              </a:rPr>
              <a:t>T-</a:t>
            </a:r>
            <a:r>
              <a:rPr sz="1400" b="1" spc="-225" dirty="0">
                <a:latin typeface="Arial"/>
                <a:cs typeface="Arial"/>
              </a:rPr>
              <a:t>SEDA</a:t>
            </a:r>
            <a:r>
              <a:rPr sz="1400" b="1" spc="-55" dirty="0">
                <a:latin typeface="Arial"/>
                <a:cs typeface="Arial"/>
              </a:rPr>
              <a:t> </a:t>
            </a:r>
            <a:r>
              <a:rPr sz="1400" b="1" spc="-95" dirty="0">
                <a:latin typeface="Arial"/>
                <a:cs typeface="Arial"/>
              </a:rPr>
              <a:t>en</a:t>
            </a:r>
            <a:r>
              <a:rPr sz="1400" b="1" spc="-50" dirty="0">
                <a:latin typeface="Arial"/>
                <a:cs typeface="Arial"/>
              </a:rPr>
              <a:t> </a:t>
            </a:r>
            <a:r>
              <a:rPr sz="1400" b="1" spc="-20" dirty="0">
                <a:latin typeface="Arial"/>
                <a:cs typeface="Arial"/>
              </a:rPr>
              <a:t>video</a:t>
            </a:r>
            <a:endParaRPr sz="1400" dirty="0">
              <a:latin typeface="Arial"/>
              <a:cs typeface="Arial"/>
            </a:endParaRPr>
          </a:p>
          <a:p>
            <a:pPr marL="12700">
              <a:lnSpc>
                <a:spcPct val="100000"/>
              </a:lnSpc>
              <a:spcBef>
                <a:spcPts val="915"/>
              </a:spcBef>
              <a:tabLst>
                <a:tab pos="1624330" algn="l"/>
              </a:tabLst>
            </a:pPr>
            <a:r>
              <a:rPr sz="1200" spc="-80" dirty="0">
                <a:latin typeface="Arial"/>
                <a:cs typeface="Arial"/>
              </a:rPr>
              <a:t>Busque</a:t>
            </a:r>
            <a:r>
              <a:rPr sz="1200" spc="-50" dirty="0">
                <a:latin typeface="Arial"/>
                <a:cs typeface="Arial"/>
              </a:rPr>
              <a:t> </a:t>
            </a:r>
            <a:r>
              <a:rPr sz="1200" spc="-40" dirty="0">
                <a:latin typeface="Arial"/>
                <a:cs typeface="Arial"/>
              </a:rPr>
              <a:t>el</a:t>
            </a:r>
            <a:r>
              <a:rPr sz="1200" spc="-45" dirty="0">
                <a:latin typeface="Arial"/>
                <a:cs typeface="Arial"/>
              </a:rPr>
              <a:t> </a:t>
            </a:r>
            <a:r>
              <a:rPr sz="1200" spc="-10" dirty="0">
                <a:latin typeface="Arial"/>
                <a:cs typeface="Arial"/>
              </a:rPr>
              <a:t>símbolo</a:t>
            </a:r>
            <a:r>
              <a:rPr sz="1200" dirty="0">
                <a:latin typeface="Arial"/>
                <a:cs typeface="Arial"/>
              </a:rPr>
              <a:t>	</a:t>
            </a:r>
            <a:r>
              <a:rPr sz="1200" spc="-65" dirty="0">
                <a:latin typeface="Arial"/>
                <a:cs typeface="Arial"/>
              </a:rPr>
              <a:t>en</a:t>
            </a:r>
            <a:r>
              <a:rPr sz="1200" spc="-50" dirty="0">
                <a:latin typeface="Arial"/>
                <a:cs typeface="Arial"/>
              </a:rPr>
              <a:t> </a:t>
            </a:r>
            <a:r>
              <a:rPr sz="1200" spc="-40" dirty="0">
                <a:latin typeface="Arial"/>
                <a:cs typeface="Arial"/>
              </a:rPr>
              <a:t>el</a:t>
            </a:r>
            <a:r>
              <a:rPr sz="1200" spc="-45" dirty="0">
                <a:latin typeface="Arial"/>
                <a:cs typeface="Arial"/>
              </a:rPr>
              <a:t> </a:t>
            </a:r>
            <a:r>
              <a:rPr sz="1200" spc="-20" dirty="0">
                <a:latin typeface="Arial"/>
                <a:cs typeface="Arial"/>
              </a:rPr>
              <a:t>kit.</a:t>
            </a:r>
            <a:r>
              <a:rPr lang="es-ES" sz="1200" spc="-20" dirty="0">
                <a:latin typeface="Arial"/>
                <a:cs typeface="Arial"/>
              </a:rPr>
              <a:t> </a:t>
            </a:r>
            <a:r>
              <a:rPr lang="en-GB" sz="1200" spc="-70" dirty="0">
                <a:latin typeface="Arial Unicode MS"/>
                <a:cs typeface="Arial Unicode MS"/>
              </a:rPr>
              <a:t>Videos </a:t>
            </a:r>
            <a:r>
              <a:rPr lang="en-GB" sz="1200" spc="-50" dirty="0" err="1">
                <a:latin typeface="Arial Unicode MS"/>
                <a:cs typeface="Arial Unicode MS"/>
              </a:rPr>
              <a:t>disponibles</a:t>
            </a:r>
            <a:r>
              <a:rPr lang="en-GB" sz="1200" spc="-50" dirty="0">
                <a:latin typeface="Arial Unicode MS"/>
                <a:cs typeface="Arial Unicode MS"/>
              </a:rPr>
              <a:t> </a:t>
            </a:r>
            <a:r>
              <a:rPr lang="en-GB" sz="1200" spc="-50" dirty="0" err="1">
                <a:latin typeface="Arial Unicode MS"/>
                <a:cs typeface="Arial Unicode MS"/>
              </a:rPr>
              <a:t>en</a:t>
            </a:r>
            <a:r>
              <a:rPr lang="en-GB" sz="1200" spc="-15" dirty="0">
                <a:latin typeface="Arial Unicode MS"/>
                <a:cs typeface="Arial Unicode MS"/>
              </a:rPr>
              <a:t>:</a:t>
            </a:r>
            <a:r>
              <a:rPr lang="en-GB" sz="1200" spc="140" dirty="0">
                <a:latin typeface="Arial Unicode MS"/>
                <a:cs typeface="Arial Unicode MS"/>
              </a:rPr>
              <a:t> </a:t>
            </a:r>
            <a:r>
              <a:rPr lang="en-GB" sz="1200" spc="-15" dirty="0">
                <a:latin typeface="Arial Unicode MS"/>
                <a:cs typeface="Arial Unicode MS"/>
                <a:hlinkClick r:id="rId6"/>
              </a:rPr>
              <a:t>https://vimeo.com</a:t>
            </a:r>
            <a:r>
              <a:rPr lang="en-GB" sz="1200" spc="-15">
                <a:latin typeface="Arial Unicode MS"/>
                <a:cs typeface="Arial Unicode MS"/>
                <a:hlinkClick r:id="rId6"/>
              </a:rPr>
              <a:t>/showcase/12093372</a:t>
            </a:r>
            <a:endParaRPr sz="1200" dirty="0">
              <a:latin typeface="Arial"/>
              <a:cs typeface="Arial"/>
            </a:endParaRPr>
          </a:p>
        </p:txBody>
      </p:sp>
      <p:pic>
        <p:nvPicPr>
          <p:cNvPr id="4" name="object 4"/>
          <p:cNvPicPr/>
          <p:nvPr/>
        </p:nvPicPr>
        <p:blipFill>
          <a:blip r:embed="rId7" cstate="print"/>
          <a:stretch>
            <a:fillRect/>
          </a:stretch>
        </p:blipFill>
        <p:spPr>
          <a:xfrm>
            <a:off x="1536700" y="831018"/>
            <a:ext cx="346709" cy="346709"/>
          </a:xfrm>
          <a:prstGeom prst="rect">
            <a:avLst/>
          </a:prstGeom>
        </p:spPr>
      </p:pic>
      <p:sp>
        <p:nvSpPr>
          <p:cNvPr id="5" name="object 5"/>
          <p:cNvSpPr txBox="1"/>
          <p:nvPr/>
        </p:nvSpPr>
        <p:spPr>
          <a:xfrm>
            <a:off x="487051" y="7159124"/>
            <a:ext cx="6630670" cy="208279"/>
          </a:xfrm>
          <a:prstGeom prst="rect">
            <a:avLst/>
          </a:prstGeom>
        </p:spPr>
        <p:txBody>
          <a:bodyPr vert="horz" wrap="square" lIns="0" tIns="12700" rIns="0" bIns="0" rtlCol="0">
            <a:spAutoFit/>
          </a:bodyPr>
          <a:lstStyle/>
          <a:p>
            <a:pPr marL="12700">
              <a:lnSpc>
                <a:spcPct val="100000"/>
              </a:lnSpc>
              <a:spcBef>
                <a:spcPts val="100"/>
              </a:spcBef>
            </a:pPr>
            <a:r>
              <a:rPr sz="1200" spc="-110" dirty="0">
                <a:latin typeface="Arial"/>
                <a:cs typeface="Arial"/>
              </a:rPr>
              <a:t>Los</a:t>
            </a:r>
            <a:r>
              <a:rPr sz="1200" spc="5" dirty="0">
                <a:latin typeface="Arial"/>
                <a:cs typeface="Arial"/>
              </a:rPr>
              <a:t> </a:t>
            </a:r>
            <a:r>
              <a:rPr sz="1200" spc="-55" dirty="0">
                <a:latin typeface="Arial"/>
                <a:cs typeface="Arial"/>
              </a:rPr>
              <a:t>videos</a:t>
            </a:r>
            <a:r>
              <a:rPr sz="1200" spc="10" dirty="0">
                <a:latin typeface="Arial"/>
                <a:cs typeface="Arial"/>
              </a:rPr>
              <a:t> </a:t>
            </a:r>
            <a:r>
              <a:rPr sz="1200" spc="-60" dirty="0">
                <a:latin typeface="Arial"/>
                <a:cs typeface="Arial"/>
              </a:rPr>
              <a:t>están</a:t>
            </a:r>
            <a:r>
              <a:rPr sz="1200" spc="10" dirty="0">
                <a:latin typeface="Arial"/>
                <a:cs typeface="Arial"/>
              </a:rPr>
              <a:t> </a:t>
            </a:r>
            <a:r>
              <a:rPr sz="1200" spc="-50" dirty="0">
                <a:latin typeface="Arial"/>
                <a:cs typeface="Arial"/>
              </a:rPr>
              <a:t>disponibles</a:t>
            </a:r>
            <a:r>
              <a:rPr sz="1200" spc="10" dirty="0">
                <a:latin typeface="Arial"/>
                <a:cs typeface="Arial"/>
              </a:rPr>
              <a:t> </a:t>
            </a:r>
            <a:r>
              <a:rPr sz="1200" dirty="0">
                <a:latin typeface="Arial"/>
                <a:cs typeface="Arial"/>
              </a:rPr>
              <a:t>en:</a:t>
            </a:r>
            <a:r>
              <a:rPr sz="1200" spc="355" dirty="0">
                <a:latin typeface="Arial"/>
                <a:cs typeface="Arial"/>
              </a:rPr>
              <a:t> </a:t>
            </a:r>
            <a:r>
              <a:rPr sz="1200" u="sng" spc="-25" dirty="0">
                <a:solidFill>
                  <a:srgbClr val="0000FF"/>
                </a:solidFill>
                <a:uFill>
                  <a:solidFill>
                    <a:srgbClr val="0000FF"/>
                  </a:solidFill>
                </a:uFill>
                <a:latin typeface="Arial"/>
                <a:cs typeface="Arial"/>
              </a:rPr>
              <a:t>https://</a:t>
            </a:r>
            <a:r>
              <a:rPr sz="1200" u="sng" spc="-25" dirty="0">
                <a:solidFill>
                  <a:srgbClr val="0000FF"/>
                </a:solidFill>
                <a:uFill>
                  <a:solidFill>
                    <a:srgbClr val="0000FF"/>
                  </a:solidFill>
                </a:uFill>
                <a:latin typeface="Arial"/>
                <a:cs typeface="Arial"/>
                <a:hlinkClick r:id="rId8"/>
              </a:rPr>
              <a:t>www.edudialogue.org/tools-</a:t>
            </a:r>
            <a:r>
              <a:rPr sz="1200" u="sng" spc="-35" dirty="0">
                <a:solidFill>
                  <a:srgbClr val="0000FF"/>
                </a:solidFill>
                <a:uFill>
                  <a:solidFill>
                    <a:srgbClr val="0000FF"/>
                  </a:solidFill>
                </a:uFill>
                <a:latin typeface="Arial"/>
                <a:cs typeface="Arial"/>
                <a:hlinkClick r:id="rId8"/>
              </a:rPr>
              <a:t>resources/introductory-</a:t>
            </a:r>
            <a:r>
              <a:rPr sz="1200" u="sng" spc="-45" dirty="0">
                <a:solidFill>
                  <a:srgbClr val="0000FF"/>
                </a:solidFill>
                <a:uFill>
                  <a:solidFill>
                    <a:srgbClr val="0000FF"/>
                  </a:solidFill>
                </a:uFill>
                <a:latin typeface="Arial"/>
                <a:cs typeface="Arial"/>
                <a:hlinkClick r:id="rId8"/>
              </a:rPr>
              <a:t>video-</a:t>
            </a:r>
            <a:r>
              <a:rPr sz="1200" u="sng" spc="-10" dirty="0">
                <a:solidFill>
                  <a:srgbClr val="0000FF"/>
                </a:solidFill>
                <a:uFill>
                  <a:solidFill>
                    <a:srgbClr val="0000FF"/>
                  </a:solidFill>
                </a:uFill>
                <a:latin typeface="Arial"/>
                <a:cs typeface="Arial"/>
                <a:hlinkClick r:id="rId8"/>
              </a:rPr>
              <a:t>series/</a:t>
            </a:r>
            <a:endParaRPr sz="1200">
              <a:latin typeface="Arial"/>
              <a:cs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1010" y="36710"/>
            <a:ext cx="5086350" cy="1524000"/>
          </a:xfrm>
          <a:custGeom>
            <a:avLst/>
            <a:gdLst/>
            <a:ahLst/>
            <a:cxnLst/>
            <a:rect l="l" t="t" r="r" b="b"/>
            <a:pathLst>
              <a:path w="5086350" h="1524000">
                <a:moveTo>
                  <a:pt x="0" y="0"/>
                </a:moveTo>
                <a:lnTo>
                  <a:pt x="5086350" y="0"/>
                </a:lnTo>
                <a:lnTo>
                  <a:pt x="5086350" y="1524000"/>
                </a:lnTo>
                <a:lnTo>
                  <a:pt x="0" y="1524000"/>
                </a:lnTo>
                <a:lnTo>
                  <a:pt x="0" y="0"/>
                </a:lnTo>
                <a:close/>
              </a:path>
            </a:pathLst>
          </a:custGeom>
          <a:solidFill>
            <a:srgbClr val="FFFFFF"/>
          </a:solidFill>
        </p:spPr>
        <p:txBody>
          <a:bodyPr wrap="square" lIns="0" tIns="0" rIns="0" bIns="0" rtlCol="0"/>
          <a:lstStyle/>
          <a:p>
            <a:endParaRPr/>
          </a:p>
        </p:txBody>
      </p:sp>
      <p:graphicFrame>
        <p:nvGraphicFramePr>
          <p:cNvPr id="3" name="object 3"/>
          <p:cNvGraphicFramePr>
            <a:graphicFrameLocks noGrp="1"/>
          </p:cNvGraphicFramePr>
          <p:nvPr>
            <p:extLst>
              <p:ext uri="{D42A27DB-BD31-4B8C-83A1-F6EECF244321}">
                <p14:modId xmlns:p14="http://schemas.microsoft.com/office/powerpoint/2010/main" val="2258249041"/>
              </p:ext>
            </p:extLst>
          </p:nvPr>
        </p:nvGraphicFramePr>
        <p:xfrm>
          <a:off x="159750" y="19916"/>
          <a:ext cx="10382640" cy="7525292"/>
        </p:xfrm>
        <a:graphic>
          <a:graphicData uri="http://schemas.openxmlformats.org/drawingml/2006/table">
            <a:tbl>
              <a:tblPr firstRow="1" bandRow="1">
                <a:tableStyleId>{2D5ABB26-0587-4C30-8999-92F81FD0307C}</a:tableStyleId>
              </a:tblPr>
              <a:tblGrid>
                <a:gridCol w="235338">
                  <a:extLst>
                    <a:ext uri="{9D8B030D-6E8A-4147-A177-3AD203B41FA5}">
                      <a16:colId xmlns:a16="http://schemas.microsoft.com/office/drawing/2014/main" val="20000"/>
                    </a:ext>
                  </a:extLst>
                </a:gridCol>
                <a:gridCol w="4822777">
                  <a:extLst>
                    <a:ext uri="{9D8B030D-6E8A-4147-A177-3AD203B41FA5}">
                      <a16:colId xmlns:a16="http://schemas.microsoft.com/office/drawing/2014/main" val="20001"/>
                    </a:ext>
                  </a:extLst>
                </a:gridCol>
                <a:gridCol w="371135">
                  <a:extLst>
                    <a:ext uri="{9D8B030D-6E8A-4147-A177-3AD203B41FA5}">
                      <a16:colId xmlns:a16="http://schemas.microsoft.com/office/drawing/2014/main" val="20002"/>
                    </a:ext>
                  </a:extLst>
                </a:gridCol>
                <a:gridCol w="457079">
                  <a:extLst>
                    <a:ext uri="{9D8B030D-6E8A-4147-A177-3AD203B41FA5}">
                      <a16:colId xmlns:a16="http://schemas.microsoft.com/office/drawing/2014/main" val="20003"/>
                    </a:ext>
                  </a:extLst>
                </a:gridCol>
                <a:gridCol w="545592">
                  <a:extLst>
                    <a:ext uri="{9D8B030D-6E8A-4147-A177-3AD203B41FA5}">
                      <a16:colId xmlns:a16="http://schemas.microsoft.com/office/drawing/2014/main" val="20004"/>
                    </a:ext>
                  </a:extLst>
                </a:gridCol>
                <a:gridCol w="502920">
                  <a:extLst>
                    <a:ext uri="{9D8B030D-6E8A-4147-A177-3AD203B41FA5}">
                      <a16:colId xmlns:a16="http://schemas.microsoft.com/office/drawing/2014/main" val="20005"/>
                    </a:ext>
                  </a:extLst>
                </a:gridCol>
                <a:gridCol w="481583">
                  <a:extLst>
                    <a:ext uri="{9D8B030D-6E8A-4147-A177-3AD203B41FA5}">
                      <a16:colId xmlns:a16="http://schemas.microsoft.com/office/drawing/2014/main" val="20006"/>
                    </a:ext>
                  </a:extLst>
                </a:gridCol>
                <a:gridCol w="539494">
                  <a:extLst>
                    <a:ext uri="{9D8B030D-6E8A-4147-A177-3AD203B41FA5}">
                      <a16:colId xmlns:a16="http://schemas.microsoft.com/office/drawing/2014/main" val="20007"/>
                    </a:ext>
                  </a:extLst>
                </a:gridCol>
                <a:gridCol w="539496">
                  <a:extLst>
                    <a:ext uri="{9D8B030D-6E8A-4147-A177-3AD203B41FA5}">
                      <a16:colId xmlns:a16="http://schemas.microsoft.com/office/drawing/2014/main" val="20008"/>
                    </a:ext>
                  </a:extLst>
                </a:gridCol>
                <a:gridCol w="527303">
                  <a:extLst>
                    <a:ext uri="{9D8B030D-6E8A-4147-A177-3AD203B41FA5}">
                      <a16:colId xmlns:a16="http://schemas.microsoft.com/office/drawing/2014/main" val="20009"/>
                    </a:ext>
                  </a:extLst>
                </a:gridCol>
                <a:gridCol w="1359923">
                  <a:extLst>
                    <a:ext uri="{9D8B030D-6E8A-4147-A177-3AD203B41FA5}">
                      <a16:colId xmlns:a16="http://schemas.microsoft.com/office/drawing/2014/main" val="20010"/>
                    </a:ext>
                  </a:extLst>
                </a:gridCol>
              </a:tblGrid>
              <a:tr h="920971">
                <a:tc gridSpan="2">
                  <a:txBody>
                    <a:bodyPr/>
                    <a:lstStyle/>
                    <a:p>
                      <a:pPr marL="99060">
                        <a:lnSpc>
                          <a:spcPct val="100000"/>
                        </a:lnSpc>
                        <a:spcBef>
                          <a:spcPts val="740"/>
                        </a:spcBef>
                      </a:pPr>
                      <a:r>
                        <a:rPr lang="en-GB" sz="1200" b="1" spc="-90" dirty="0">
                          <a:latin typeface="Arial"/>
                          <a:cs typeface="Arial"/>
                        </a:rPr>
                        <a:t>2H:</a:t>
                      </a:r>
                      <a:r>
                        <a:rPr lang="en-GB" sz="1200" b="1" spc="-20" dirty="0">
                          <a:latin typeface="Arial"/>
                          <a:cs typeface="Arial"/>
                        </a:rPr>
                        <a:t> </a:t>
                      </a:r>
                      <a:r>
                        <a:rPr lang="en-GB" sz="1200" b="1" spc="-95" dirty="0" err="1">
                          <a:latin typeface="Arial"/>
                          <a:cs typeface="Arial"/>
                        </a:rPr>
                        <a:t>Cuestionario</a:t>
                      </a:r>
                      <a:r>
                        <a:rPr lang="en-GB" sz="1200" b="1" spc="-20" dirty="0">
                          <a:latin typeface="Arial"/>
                          <a:cs typeface="Arial"/>
                        </a:rPr>
                        <a:t> </a:t>
                      </a:r>
                      <a:r>
                        <a:rPr lang="en-GB" sz="1200" b="1" spc="-85" dirty="0">
                          <a:latin typeface="Arial"/>
                          <a:cs typeface="Arial"/>
                        </a:rPr>
                        <a:t>de</a:t>
                      </a:r>
                      <a:r>
                        <a:rPr lang="en-GB" sz="1200" b="1" spc="-20" dirty="0">
                          <a:latin typeface="Arial"/>
                          <a:cs typeface="Arial"/>
                        </a:rPr>
                        <a:t> </a:t>
                      </a:r>
                      <a:r>
                        <a:rPr lang="en-GB" sz="1200" b="1" spc="-100" dirty="0" err="1">
                          <a:latin typeface="Arial"/>
                          <a:cs typeface="Arial"/>
                        </a:rPr>
                        <a:t>enseñanza</a:t>
                      </a:r>
                      <a:r>
                        <a:rPr lang="en-GB" sz="1200" b="1" spc="-20" dirty="0">
                          <a:latin typeface="Arial"/>
                          <a:cs typeface="Arial"/>
                        </a:rPr>
                        <a:t> </a:t>
                      </a:r>
                      <a:r>
                        <a:rPr lang="en-GB" sz="1200" b="1" spc="-95" dirty="0" err="1">
                          <a:latin typeface="Arial"/>
                          <a:cs typeface="Arial"/>
                        </a:rPr>
                        <a:t>dialógica</a:t>
                      </a:r>
                      <a:r>
                        <a:rPr lang="en-GB" sz="1200" b="1" spc="-95" dirty="0">
                          <a:latin typeface="Arial"/>
                          <a:cs typeface="Arial"/>
                        </a:rPr>
                        <a:t>:</a:t>
                      </a:r>
                      <a:r>
                        <a:rPr lang="en-GB" sz="1200" b="1" spc="-20" dirty="0">
                          <a:latin typeface="Arial"/>
                          <a:cs typeface="Arial"/>
                        </a:rPr>
                        <a:t> </a:t>
                      </a:r>
                      <a:r>
                        <a:rPr lang="en-GB" sz="1200" b="1" spc="-90" dirty="0" err="1">
                          <a:latin typeface="Arial"/>
                          <a:cs typeface="Arial"/>
                        </a:rPr>
                        <a:t>Autoevaluación</a:t>
                      </a:r>
                      <a:r>
                        <a:rPr lang="en-GB" sz="1200" b="1" spc="-20" dirty="0">
                          <a:latin typeface="Arial"/>
                          <a:cs typeface="Arial"/>
                        </a:rPr>
                        <a:t> </a:t>
                      </a:r>
                      <a:r>
                        <a:rPr lang="en-GB" sz="1200" b="1" spc="-85" dirty="0">
                          <a:latin typeface="Arial"/>
                          <a:cs typeface="Arial"/>
                        </a:rPr>
                        <a:t>de</a:t>
                      </a:r>
                      <a:r>
                        <a:rPr lang="en-GB" sz="1200" b="1" spc="-20" dirty="0">
                          <a:latin typeface="Arial"/>
                          <a:cs typeface="Arial"/>
                        </a:rPr>
                        <a:t> </a:t>
                      </a:r>
                      <a:r>
                        <a:rPr lang="en-GB" sz="1200" b="1" spc="-65" dirty="0">
                          <a:latin typeface="Arial"/>
                          <a:cs typeface="Arial"/>
                        </a:rPr>
                        <a:t>la</a:t>
                      </a:r>
                      <a:r>
                        <a:rPr lang="en-GB" sz="1200" b="1" spc="-20" dirty="0">
                          <a:latin typeface="Arial"/>
                          <a:cs typeface="Arial"/>
                        </a:rPr>
                        <a:t> </a:t>
                      </a:r>
                      <a:r>
                        <a:rPr lang="en-GB" sz="1200" b="1" spc="-10" dirty="0" err="1">
                          <a:latin typeface="Arial"/>
                          <a:cs typeface="Arial"/>
                        </a:rPr>
                        <a:t>práctica</a:t>
                      </a:r>
                      <a:endParaRPr lang="en-GB" sz="1200" dirty="0">
                        <a:latin typeface="Arial"/>
                        <a:cs typeface="Arial"/>
                      </a:endParaRPr>
                    </a:p>
                    <a:p>
                      <a:pPr marL="99060">
                        <a:lnSpc>
                          <a:spcPct val="100000"/>
                        </a:lnSpc>
                        <a:spcBef>
                          <a:spcPts val="285"/>
                        </a:spcBef>
                      </a:pPr>
                      <a:r>
                        <a:rPr lang="en-GB" sz="1200" spc="-50" dirty="0">
                          <a:latin typeface="Arial"/>
                          <a:cs typeface="Arial"/>
                        </a:rPr>
                        <a:t>Esta</a:t>
                      </a:r>
                      <a:r>
                        <a:rPr lang="en-GB" sz="1200" spc="80" dirty="0">
                          <a:latin typeface="Arial"/>
                          <a:cs typeface="Arial"/>
                        </a:rPr>
                        <a:t> </a:t>
                      </a:r>
                      <a:r>
                        <a:rPr lang="en-GB" sz="1200" dirty="0" err="1">
                          <a:latin typeface="Arial"/>
                          <a:cs typeface="Arial"/>
                        </a:rPr>
                        <a:t>plantilla</a:t>
                      </a:r>
                      <a:r>
                        <a:rPr lang="en-GB" sz="1200" spc="80" dirty="0">
                          <a:latin typeface="Arial"/>
                          <a:cs typeface="Arial"/>
                        </a:rPr>
                        <a:t> </a:t>
                      </a:r>
                      <a:r>
                        <a:rPr lang="en-GB" sz="1200" dirty="0">
                          <a:latin typeface="Arial"/>
                          <a:cs typeface="Arial"/>
                        </a:rPr>
                        <a:t>es</a:t>
                      </a:r>
                      <a:r>
                        <a:rPr lang="en-GB" sz="1200" spc="80" dirty="0">
                          <a:latin typeface="Arial"/>
                          <a:cs typeface="Arial"/>
                        </a:rPr>
                        <a:t> </a:t>
                      </a:r>
                      <a:r>
                        <a:rPr lang="en-GB" sz="1200" dirty="0">
                          <a:latin typeface="Arial"/>
                          <a:cs typeface="Arial"/>
                        </a:rPr>
                        <a:t>para</a:t>
                      </a:r>
                      <a:r>
                        <a:rPr lang="en-GB" sz="1200" spc="85" dirty="0">
                          <a:latin typeface="Arial"/>
                          <a:cs typeface="Arial"/>
                        </a:rPr>
                        <a:t> </a:t>
                      </a:r>
                      <a:r>
                        <a:rPr lang="en-GB" sz="1200" dirty="0">
                          <a:latin typeface="Arial"/>
                          <a:cs typeface="Arial"/>
                        </a:rPr>
                        <a:t>que</a:t>
                      </a:r>
                      <a:r>
                        <a:rPr lang="en-GB" sz="1200" spc="80" dirty="0">
                          <a:latin typeface="Arial"/>
                          <a:cs typeface="Arial"/>
                        </a:rPr>
                        <a:t> </a:t>
                      </a:r>
                      <a:r>
                        <a:rPr lang="en-GB" sz="1200" spc="-25" dirty="0" err="1">
                          <a:latin typeface="Arial"/>
                          <a:cs typeface="Arial"/>
                        </a:rPr>
                        <a:t>evalúe</a:t>
                      </a:r>
                      <a:r>
                        <a:rPr lang="en-GB" sz="1200" spc="80" dirty="0">
                          <a:latin typeface="Arial"/>
                          <a:cs typeface="Arial"/>
                        </a:rPr>
                        <a:t> </a:t>
                      </a:r>
                      <a:r>
                        <a:rPr lang="en-GB" sz="1200" dirty="0" err="1">
                          <a:latin typeface="Arial"/>
                          <a:cs typeface="Arial"/>
                        </a:rPr>
                        <a:t>su</a:t>
                      </a:r>
                      <a:r>
                        <a:rPr lang="en-GB" sz="1200" spc="85" dirty="0">
                          <a:latin typeface="Arial"/>
                          <a:cs typeface="Arial"/>
                        </a:rPr>
                        <a:t> </a:t>
                      </a:r>
                      <a:r>
                        <a:rPr lang="en-GB" sz="1200" dirty="0" err="1">
                          <a:latin typeface="Arial"/>
                          <a:cs typeface="Arial"/>
                        </a:rPr>
                        <a:t>propia</a:t>
                      </a:r>
                      <a:r>
                        <a:rPr lang="en-GB" sz="1200" spc="80" dirty="0">
                          <a:latin typeface="Arial"/>
                          <a:cs typeface="Arial"/>
                        </a:rPr>
                        <a:t> </a:t>
                      </a:r>
                      <a:r>
                        <a:rPr lang="en-GB" sz="1200" spc="-25" dirty="0" err="1">
                          <a:latin typeface="Arial"/>
                          <a:cs typeface="Arial"/>
                        </a:rPr>
                        <a:t>práctica</a:t>
                      </a:r>
                      <a:r>
                        <a:rPr lang="en-GB" sz="1200" spc="-25" dirty="0">
                          <a:latin typeface="Arial"/>
                          <a:cs typeface="Arial"/>
                        </a:rPr>
                        <a:t>.</a:t>
                      </a:r>
                      <a:r>
                        <a:rPr lang="en-GB" sz="1200" spc="80" dirty="0">
                          <a:latin typeface="Arial"/>
                          <a:cs typeface="Arial"/>
                        </a:rPr>
                        <a:t> </a:t>
                      </a:r>
                      <a:r>
                        <a:rPr lang="en-GB" sz="1200" spc="-45" dirty="0" err="1">
                          <a:latin typeface="Arial"/>
                          <a:cs typeface="Arial"/>
                        </a:rPr>
                        <a:t>Puede</a:t>
                      </a:r>
                      <a:r>
                        <a:rPr lang="en-GB" sz="1200" spc="80" dirty="0">
                          <a:latin typeface="Arial"/>
                          <a:cs typeface="Arial"/>
                        </a:rPr>
                        <a:t> </a:t>
                      </a:r>
                      <a:r>
                        <a:rPr lang="en-GB" sz="1200" spc="-20" dirty="0" err="1">
                          <a:latin typeface="Arial"/>
                          <a:cs typeface="Arial"/>
                        </a:rPr>
                        <a:t>hacer</a:t>
                      </a:r>
                      <a:r>
                        <a:rPr lang="en-GB" sz="1200" spc="85" dirty="0">
                          <a:latin typeface="Arial"/>
                          <a:cs typeface="Arial"/>
                        </a:rPr>
                        <a:t> </a:t>
                      </a:r>
                      <a:r>
                        <a:rPr lang="en-GB" sz="1200" dirty="0" err="1">
                          <a:latin typeface="Arial"/>
                          <a:cs typeface="Arial"/>
                        </a:rPr>
                        <a:t>esto</a:t>
                      </a:r>
                      <a:r>
                        <a:rPr lang="en-GB" sz="1200" spc="80" dirty="0">
                          <a:latin typeface="Arial"/>
                          <a:cs typeface="Arial"/>
                        </a:rPr>
                        <a:t> </a:t>
                      </a:r>
                      <a:r>
                        <a:rPr lang="en-GB" sz="1200" spc="-25" dirty="0" err="1">
                          <a:latin typeface="Arial"/>
                          <a:cs typeface="Arial"/>
                        </a:rPr>
                        <a:t>en</a:t>
                      </a:r>
                      <a:endParaRPr lang="en-GB" sz="1200" dirty="0">
                        <a:latin typeface="Arial"/>
                        <a:cs typeface="Arial"/>
                      </a:endParaRPr>
                    </a:p>
                    <a:p>
                      <a:pPr marL="99060" marR="125730">
                        <a:lnSpc>
                          <a:spcPct val="120000"/>
                        </a:lnSpc>
                        <a:spcBef>
                          <a:spcPts val="25"/>
                        </a:spcBef>
                      </a:pPr>
                      <a:r>
                        <a:rPr lang="en-GB" sz="1200" spc="-35" dirty="0" err="1">
                          <a:latin typeface="Arial"/>
                          <a:cs typeface="Arial"/>
                        </a:rPr>
                        <a:t>diferentes</a:t>
                      </a:r>
                      <a:r>
                        <a:rPr lang="en-GB" sz="1200" spc="-90" dirty="0">
                          <a:latin typeface="Arial"/>
                          <a:cs typeface="Arial"/>
                        </a:rPr>
                        <a:t> </a:t>
                      </a:r>
                      <a:r>
                        <a:rPr lang="en-GB" sz="1200" spc="-45" dirty="0">
                          <a:latin typeface="Arial"/>
                          <a:cs typeface="Arial"/>
                        </a:rPr>
                        <a:t>puntos</a:t>
                      </a:r>
                      <a:r>
                        <a:rPr lang="en-GB" sz="1200" spc="-85" dirty="0">
                          <a:latin typeface="Arial"/>
                          <a:cs typeface="Arial"/>
                        </a:rPr>
                        <a:t> </a:t>
                      </a:r>
                      <a:r>
                        <a:rPr lang="en-GB" sz="1200" spc="-35" dirty="0" err="1">
                          <a:latin typeface="Arial"/>
                          <a:cs typeface="Arial"/>
                        </a:rPr>
                        <a:t>durante</a:t>
                      </a:r>
                      <a:r>
                        <a:rPr lang="en-GB" sz="1200" spc="-85" dirty="0">
                          <a:latin typeface="Arial"/>
                          <a:cs typeface="Arial"/>
                        </a:rPr>
                        <a:t> </a:t>
                      </a:r>
                      <a:r>
                        <a:rPr lang="en-GB" sz="1200" spc="-55" dirty="0">
                          <a:latin typeface="Arial"/>
                          <a:cs typeface="Arial"/>
                        </a:rPr>
                        <a:t>de</a:t>
                      </a:r>
                      <a:r>
                        <a:rPr lang="en-GB" sz="1200" spc="-85" dirty="0">
                          <a:latin typeface="Arial"/>
                          <a:cs typeface="Arial"/>
                        </a:rPr>
                        <a:t> </a:t>
                      </a:r>
                      <a:r>
                        <a:rPr lang="en-GB" sz="1200" spc="-90" dirty="0" err="1">
                          <a:latin typeface="Arial"/>
                          <a:cs typeface="Arial"/>
                        </a:rPr>
                        <a:t>su</a:t>
                      </a:r>
                      <a:r>
                        <a:rPr lang="en-GB" sz="1200" spc="-85" dirty="0">
                          <a:latin typeface="Arial"/>
                          <a:cs typeface="Arial"/>
                        </a:rPr>
                        <a:t> </a:t>
                      </a:r>
                      <a:r>
                        <a:rPr lang="en-GB" sz="1200" spc="-50" dirty="0" err="1">
                          <a:latin typeface="Arial"/>
                          <a:cs typeface="Arial"/>
                        </a:rPr>
                        <a:t>investigación</a:t>
                      </a:r>
                      <a:r>
                        <a:rPr lang="en-GB" sz="1200" spc="-85" dirty="0">
                          <a:latin typeface="Arial"/>
                          <a:cs typeface="Arial"/>
                        </a:rPr>
                        <a:t> </a:t>
                      </a:r>
                      <a:r>
                        <a:rPr lang="en-GB" sz="1200" spc="-60" dirty="0">
                          <a:latin typeface="Arial"/>
                          <a:cs typeface="Arial"/>
                        </a:rPr>
                        <a:t>para</a:t>
                      </a:r>
                      <a:r>
                        <a:rPr lang="en-GB" sz="1200" spc="-85" dirty="0">
                          <a:latin typeface="Arial"/>
                          <a:cs typeface="Arial"/>
                        </a:rPr>
                        <a:t> </a:t>
                      </a:r>
                      <a:r>
                        <a:rPr lang="en-GB" sz="1200" spc="-25" dirty="0" err="1">
                          <a:latin typeface="Arial"/>
                          <a:cs typeface="Arial"/>
                        </a:rPr>
                        <a:t>identificar</a:t>
                      </a:r>
                      <a:r>
                        <a:rPr lang="en-GB" sz="1200" spc="-85" dirty="0">
                          <a:latin typeface="Arial"/>
                          <a:cs typeface="Arial"/>
                        </a:rPr>
                        <a:t> </a:t>
                      </a:r>
                      <a:r>
                        <a:rPr lang="en-GB" sz="1200" spc="-60" dirty="0" err="1">
                          <a:latin typeface="Arial"/>
                          <a:cs typeface="Arial"/>
                        </a:rPr>
                        <a:t>cómo</a:t>
                      </a:r>
                      <a:r>
                        <a:rPr lang="en-GB" sz="1200" spc="-85" dirty="0">
                          <a:latin typeface="Arial"/>
                          <a:cs typeface="Arial"/>
                        </a:rPr>
                        <a:t> </a:t>
                      </a:r>
                      <a:r>
                        <a:rPr lang="en-GB" sz="1200" spc="-70" dirty="0">
                          <a:latin typeface="Arial"/>
                          <a:cs typeface="Arial"/>
                        </a:rPr>
                        <a:t>ha</a:t>
                      </a:r>
                      <a:r>
                        <a:rPr lang="en-GB" sz="1200" spc="-90" dirty="0">
                          <a:latin typeface="Arial"/>
                          <a:cs typeface="Arial"/>
                        </a:rPr>
                        <a:t> </a:t>
                      </a:r>
                      <a:r>
                        <a:rPr lang="en-GB" sz="1200" spc="-40" dirty="0" err="1">
                          <a:latin typeface="Arial"/>
                          <a:cs typeface="Arial"/>
                        </a:rPr>
                        <a:t>cambiado</a:t>
                      </a:r>
                      <a:r>
                        <a:rPr lang="en-GB" sz="1200" spc="-40" dirty="0">
                          <a:latin typeface="Arial"/>
                          <a:cs typeface="Arial"/>
                        </a:rPr>
                        <a:t> </a:t>
                      </a:r>
                      <a:r>
                        <a:rPr lang="en-GB" sz="1200" spc="-90" dirty="0" err="1">
                          <a:latin typeface="Arial"/>
                          <a:cs typeface="Arial"/>
                        </a:rPr>
                        <a:t>su</a:t>
                      </a:r>
                      <a:r>
                        <a:rPr lang="en-GB" sz="1200" spc="-55" dirty="0">
                          <a:latin typeface="Arial"/>
                          <a:cs typeface="Arial"/>
                        </a:rPr>
                        <a:t> </a:t>
                      </a:r>
                      <a:r>
                        <a:rPr lang="en-GB" sz="1200" spc="-10" dirty="0" err="1">
                          <a:latin typeface="Arial"/>
                          <a:cs typeface="Arial"/>
                        </a:rPr>
                        <a:t>práctica</a:t>
                      </a:r>
                      <a:r>
                        <a:rPr lang="en-GB" sz="1200" b="1" spc="-10" dirty="0">
                          <a:latin typeface="Arial"/>
                          <a:cs typeface="Arial"/>
                        </a:rPr>
                        <a:t>.</a:t>
                      </a:r>
                      <a:endParaRPr lang="en-GB" sz="1200" dirty="0">
                        <a:latin typeface="Arial"/>
                        <a:cs typeface="Arial"/>
                      </a:endParaRPr>
                    </a:p>
                    <a:p>
                      <a:pPr marL="340360">
                        <a:lnSpc>
                          <a:spcPct val="100000"/>
                        </a:lnSpc>
                        <a:spcBef>
                          <a:spcPts val="840"/>
                        </a:spcBef>
                      </a:pPr>
                      <a:r>
                        <a:rPr lang="en-GB" sz="1200" b="1" spc="-85" dirty="0">
                          <a:latin typeface="Arial"/>
                          <a:cs typeface="Arial"/>
                        </a:rPr>
                        <a:t>Una</a:t>
                      </a:r>
                      <a:r>
                        <a:rPr lang="en-GB" sz="1200" b="1" spc="-40" dirty="0">
                          <a:latin typeface="Arial"/>
                          <a:cs typeface="Arial"/>
                        </a:rPr>
                        <a:t> </a:t>
                      </a:r>
                      <a:r>
                        <a:rPr lang="en-GB" sz="1200" b="1" spc="-60" dirty="0" err="1">
                          <a:latin typeface="Arial"/>
                          <a:cs typeface="Arial"/>
                        </a:rPr>
                        <a:t>plantilla</a:t>
                      </a:r>
                      <a:r>
                        <a:rPr lang="en-GB" sz="1200" b="1" spc="-35" dirty="0">
                          <a:latin typeface="Arial"/>
                          <a:cs typeface="Arial"/>
                        </a:rPr>
                        <a:t> </a:t>
                      </a:r>
                      <a:r>
                        <a:rPr lang="en-GB" sz="1200" b="1" spc="-105" dirty="0" err="1">
                          <a:latin typeface="Arial"/>
                          <a:cs typeface="Arial"/>
                        </a:rPr>
                        <a:t>descargable</a:t>
                      </a:r>
                      <a:r>
                        <a:rPr lang="en-GB" sz="1200" b="1" spc="-30" dirty="0">
                          <a:latin typeface="Arial"/>
                          <a:cs typeface="Arial"/>
                        </a:rPr>
                        <a:t> </a:t>
                      </a:r>
                      <a:r>
                        <a:rPr lang="en-GB" sz="1200" spc="-60" dirty="0" err="1">
                          <a:latin typeface="Arial"/>
                          <a:cs typeface="Arial"/>
                        </a:rPr>
                        <a:t>está</a:t>
                      </a:r>
                      <a:r>
                        <a:rPr lang="en-GB" sz="1200" spc="-35" dirty="0">
                          <a:latin typeface="Arial"/>
                          <a:cs typeface="Arial"/>
                        </a:rPr>
                        <a:t> </a:t>
                      </a:r>
                      <a:r>
                        <a:rPr lang="en-GB" sz="1200" spc="-40" dirty="0">
                          <a:latin typeface="Arial"/>
                          <a:cs typeface="Arial"/>
                        </a:rPr>
                        <a:t>disponible </a:t>
                      </a:r>
                      <a:r>
                        <a:rPr lang="en-GB" sz="1200" spc="-50" dirty="0" err="1">
                          <a:latin typeface="Arial"/>
                          <a:cs typeface="Arial"/>
                        </a:rPr>
                        <a:t>en</a:t>
                      </a:r>
                      <a:r>
                        <a:rPr lang="en-GB" sz="1200" spc="-35" dirty="0">
                          <a:latin typeface="Arial"/>
                          <a:cs typeface="Arial"/>
                        </a:rPr>
                        <a:t> </a:t>
                      </a:r>
                      <a:r>
                        <a:rPr lang="en-GB" sz="1200" spc="-35" dirty="0" err="1">
                          <a:latin typeface="Arial"/>
                          <a:cs typeface="Arial"/>
                        </a:rPr>
                        <a:t>nuestro</a:t>
                      </a:r>
                      <a:r>
                        <a:rPr lang="en-GB" sz="1200" spc="-35" dirty="0">
                          <a:latin typeface="Arial"/>
                          <a:cs typeface="Arial"/>
                        </a:rPr>
                        <a:t> </a:t>
                      </a:r>
                      <a:r>
                        <a:rPr lang="en-GB" sz="1200" spc="-20" dirty="0">
                          <a:latin typeface="Arial"/>
                          <a:cs typeface="Arial"/>
                        </a:rPr>
                        <a:t>sitio</a:t>
                      </a:r>
                      <a:r>
                        <a:rPr lang="en-GB" sz="1200" spc="-35" dirty="0">
                          <a:latin typeface="Arial"/>
                          <a:cs typeface="Arial"/>
                        </a:rPr>
                        <a:t> </a:t>
                      </a:r>
                      <a:r>
                        <a:rPr lang="en-GB" sz="1200" spc="-20" dirty="0">
                          <a:latin typeface="Arial"/>
                          <a:cs typeface="Arial"/>
                        </a:rPr>
                        <a:t>web</a:t>
                      </a:r>
                      <a:r>
                        <a:rPr lang="en-GB" sz="1400" b="1" spc="-20" dirty="0">
                          <a:latin typeface="Arial"/>
                          <a:cs typeface="Arial"/>
                        </a:rPr>
                        <a:t>.</a:t>
                      </a:r>
                      <a:endParaRPr lang="en-GB" sz="1400" dirty="0">
                        <a:latin typeface="Arial"/>
                        <a:cs typeface="Arial"/>
                      </a:endParaRPr>
                    </a:p>
                  </a:txBody>
                  <a:tcPr marL="0" marR="0" marT="71755" marB="0">
                    <a:lnL w="31733">
                      <a:solidFill>
                        <a:srgbClr val="2791A6"/>
                      </a:solidFill>
                      <a:prstDash val="solid"/>
                    </a:lnL>
                    <a:lnR w="31733">
                      <a:solidFill>
                        <a:srgbClr val="2791A6"/>
                      </a:solidFill>
                      <a:prstDash val="solid"/>
                    </a:lnR>
                    <a:lnT w="31733">
                      <a:solidFill>
                        <a:srgbClr val="2791A6"/>
                      </a:solidFill>
                      <a:prstDash val="solid"/>
                    </a:lnT>
                    <a:lnB w="31733">
                      <a:solidFill>
                        <a:srgbClr val="2791A6"/>
                      </a:solidFill>
                      <a:prstDash val="solid"/>
                    </a:lnB>
                  </a:tcPr>
                </a:tc>
                <a:tc hMerge="1">
                  <a:txBody>
                    <a:bodyPr/>
                    <a:lstStyle/>
                    <a:p>
                      <a:endParaRPr/>
                    </a:p>
                  </a:txBody>
                  <a:tcPr marL="0" marR="0" marT="0" marB="0"/>
                </a:tc>
                <a:tc>
                  <a:txBody>
                    <a:bodyPr/>
                    <a:lstStyle/>
                    <a:p>
                      <a:endParaRPr sz="1200" dirty="0">
                        <a:latin typeface="Arial"/>
                        <a:cs typeface="Arial"/>
                      </a:endParaRPr>
                    </a:p>
                  </a:txBody>
                  <a:tcPr marL="0" marR="0" marT="0" marB="0">
                    <a:lnL w="31733">
                      <a:solidFill>
                        <a:srgbClr val="2791A6"/>
                      </a:solidFill>
                      <a:prstDash val="solid"/>
                    </a:lnL>
                    <a:lnR w="31733">
                      <a:solidFill>
                        <a:srgbClr val="2791A6"/>
                      </a:solidFill>
                      <a:prstDash val="solid"/>
                    </a:lnR>
                    <a:lnB w="12192">
                      <a:solidFill>
                        <a:srgbClr val="000000"/>
                      </a:solidFill>
                      <a:prstDash val="solid"/>
                    </a:lnB>
                  </a:tcPr>
                </a:tc>
                <a:tc gridSpan="8">
                  <a:txBody>
                    <a:bodyPr/>
                    <a:lstStyle/>
                    <a:p>
                      <a:pPr marL="111125">
                        <a:lnSpc>
                          <a:spcPct val="100000"/>
                        </a:lnSpc>
                        <a:spcBef>
                          <a:spcPts val="720"/>
                        </a:spcBef>
                      </a:pPr>
                      <a:r>
                        <a:rPr lang="en-GB" sz="1200" b="1" spc="-90" dirty="0" err="1">
                          <a:latin typeface="Arial"/>
                          <a:cs typeface="Arial"/>
                        </a:rPr>
                        <a:t>Notas</a:t>
                      </a:r>
                      <a:r>
                        <a:rPr lang="en-GB" sz="1200" b="1" spc="-45" dirty="0">
                          <a:latin typeface="Arial"/>
                          <a:cs typeface="Arial"/>
                        </a:rPr>
                        <a:t> </a:t>
                      </a:r>
                      <a:r>
                        <a:rPr lang="en-GB" sz="1200" b="1" spc="-75" dirty="0">
                          <a:latin typeface="Arial"/>
                          <a:cs typeface="Arial"/>
                        </a:rPr>
                        <a:t>de</a:t>
                      </a:r>
                      <a:r>
                        <a:rPr lang="en-GB" sz="1200" b="1" spc="-40" dirty="0">
                          <a:latin typeface="Arial"/>
                          <a:cs typeface="Arial"/>
                        </a:rPr>
                        <a:t> </a:t>
                      </a:r>
                      <a:r>
                        <a:rPr lang="en-GB" sz="1200" b="1" spc="-10" dirty="0" err="1">
                          <a:latin typeface="Arial"/>
                          <a:cs typeface="Arial"/>
                        </a:rPr>
                        <a:t>orientación</a:t>
                      </a:r>
                      <a:r>
                        <a:rPr lang="en-GB" sz="1200" b="1" spc="-10" dirty="0">
                          <a:latin typeface="Arial"/>
                          <a:cs typeface="Arial"/>
                        </a:rPr>
                        <a:t>:</a:t>
                      </a:r>
                      <a:endParaRPr lang="en-GB" sz="1200" dirty="0">
                        <a:latin typeface="Arial"/>
                        <a:cs typeface="Arial"/>
                      </a:endParaRPr>
                    </a:p>
                    <a:p>
                      <a:pPr marL="111125" marR="176530" indent="99695">
                        <a:lnSpc>
                          <a:spcPct val="120000"/>
                        </a:lnSpc>
                        <a:spcBef>
                          <a:spcPts val="625"/>
                        </a:spcBef>
                        <a:buChar char="•"/>
                        <a:tabLst>
                          <a:tab pos="210820" algn="l"/>
                        </a:tabLst>
                      </a:pPr>
                      <a:r>
                        <a:rPr lang="en-GB" sz="1200" b="1" spc="-95" dirty="0">
                          <a:latin typeface="Arial"/>
                          <a:cs typeface="Arial"/>
                        </a:rPr>
                        <a:t>Hay</a:t>
                      </a:r>
                      <a:r>
                        <a:rPr lang="en-GB" sz="1200" b="1" spc="-40" dirty="0">
                          <a:latin typeface="Arial"/>
                          <a:cs typeface="Arial"/>
                        </a:rPr>
                        <a:t> </a:t>
                      </a:r>
                      <a:r>
                        <a:rPr lang="en-GB" sz="1200" b="1" spc="-70" dirty="0" err="1">
                          <a:latin typeface="Arial"/>
                          <a:cs typeface="Arial"/>
                        </a:rPr>
                        <a:t>tres</a:t>
                      </a:r>
                      <a:r>
                        <a:rPr lang="en-GB" sz="1200" b="1" spc="-40" dirty="0">
                          <a:latin typeface="Arial"/>
                          <a:cs typeface="Arial"/>
                        </a:rPr>
                        <a:t> </a:t>
                      </a:r>
                      <a:r>
                        <a:rPr lang="en-GB" sz="1200" b="1" spc="-114" dirty="0" err="1">
                          <a:latin typeface="Arial"/>
                          <a:cs typeface="Arial"/>
                        </a:rPr>
                        <a:t>secciones</a:t>
                      </a:r>
                      <a:r>
                        <a:rPr lang="en-GB" sz="1200" b="1" spc="-114" dirty="0">
                          <a:latin typeface="Arial"/>
                          <a:cs typeface="Arial"/>
                        </a:rPr>
                        <a:t>:</a:t>
                      </a:r>
                      <a:r>
                        <a:rPr lang="en-GB" sz="1200" b="1" spc="-35" dirty="0">
                          <a:latin typeface="Arial"/>
                          <a:cs typeface="Arial"/>
                        </a:rPr>
                        <a:t> </a:t>
                      </a:r>
                      <a:r>
                        <a:rPr lang="en-GB" sz="1200" spc="-50" dirty="0" err="1">
                          <a:latin typeface="Arial"/>
                          <a:cs typeface="Arial"/>
                        </a:rPr>
                        <a:t>crear</a:t>
                      </a:r>
                      <a:r>
                        <a:rPr lang="en-GB" sz="1200" spc="-40" dirty="0">
                          <a:latin typeface="Arial"/>
                          <a:cs typeface="Arial"/>
                        </a:rPr>
                        <a:t> </a:t>
                      </a:r>
                      <a:r>
                        <a:rPr lang="en-GB" sz="1200" spc="-60" dirty="0" err="1">
                          <a:latin typeface="Arial"/>
                          <a:cs typeface="Arial"/>
                        </a:rPr>
                        <a:t>una</a:t>
                      </a:r>
                      <a:r>
                        <a:rPr lang="en-GB" sz="1200" spc="-35" dirty="0">
                          <a:latin typeface="Arial"/>
                          <a:cs typeface="Arial"/>
                        </a:rPr>
                        <a:t> </a:t>
                      </a:r>
                      <a:r>
                        <a:rPr lang="en-GB" sz="1200" b="1" spc="-60" dirty="0" err="1">
                          <a:latin typeface="Arial"/>
                          <a:cs typeface="Arial"/>
                        </a:rPr>
                        <a:t>apertura</a:t>
                      </a:r>
                      <a:r>
                        <a:rPr lang="en-GB" sz="1200" b="1" spc="-40" dirty="0">
                          <a:latin typeface="Arial"/>
                          <a:cs typeface="Arial"/>
                        </a:rPr>
                        <a:t> </a:t>
                      </a:r>
                      <a:r>
                        <a:rPr lang="en-GB" sz="1200" b="1" spc="-75" dirty="0">
                          <a:latin typeface="Arial"/>
                          <a:cs typeface="Arial"/>
                        </a:rPr>
                        <a:t>para</a:t>
                      </a:r>
                      <a:r>
                        <a:rPr lang="en-GB" sz="1200" b="1" spc="-35" dirty="0">
                          <a:latin typeface="Arial"/>
                          <a:cs typeface="Arial"/>
                        </a:rPr>
                        <a:t> </a:t>
                      </a:r>
                      <a:r>
                        <a:rPr lang="en-GB" sz="1200" b="1" spc="-50" dirty="0" err="1">
                          <a:latin typeface="Arial"/>
                          <a:cs typeface="Arial"/>
                        </a:rPr>
                        <a:t>el</a:t>
                      </a:r>
                      <a:r>
                        <a:rPr lang="en-GB" sz="1200" b="1" spc="-40" dirty="0">
                          <a:latin typeface="Arial"/>
                          <a:cs typeface="Arial"/>
                        </a:rPr>
                        <a:t> </a:t>
                      </a:r>
                      <a:r>
                        <a:rPr lang="en-GB" sz="1200" b="1" spc="-90" dirty="0" err="1">
                          <a:latin typeface="Arial"/>
                          <a:cs typeface="Arial"/>
                        </a:rPr>
                        <a:t>diálogo</a:t>
                      </a:r>
                      <a:r>
                        <a:rPr lang="en-GB" sz="1200" b="1" spc="-35" dirty="0">
                          <a:latin typeface="Arial"/>
                          <a:cs typeface="Arial"/>
                        </a:rPr>
                        <a:t> </a:t>
                      </a:r>
                      <a:r>
                        <a:rPr lang="en-GB" sz="1200" spc="-70" dirty="0">
                          <a:latin typeface="Arial"/>
                          <a:cs typeface="Arial"/>
                        </a:rPr>
                        <a:t>(A</a:t>
                      </a:r>
                      <a:r>
                        <a:rPr lang="en-GB" sz="1200" spc="-40" dirty="0">
                          <a:latin typeface="Arial"/>
                          <a:cs typeface="Arial"/>
                        </a:rPr>
                        <a:t> </a:t>
                      </a:r>
                      <a:r>
                        <a:rPr lang="en-GB" sz="1200" spc="-30" dirty="0">
                          <a:latin typeface="Arial"/>
                          <a:cs typeface="Arial"/>
                        </a:rPr>
                        <a:t>-</a:t>
                      </a:r>
                      <a:r>
                        <a:rPr lang="en-GB" sz="1200" spc="-35" dirty="0">
                          <a:latin typeface="Arial"/>
                          <a:cs typeface="Arial"/>
                        </a:rPr>
                        <a:t> </a:t>
                      </a:r>
                      <a:r>
                        <a:rPr lang="en-GB" sz="1200" spc="-50" dirty="0" err="1">
                          <a:latin typeface="Arial"/>
                          <a:cs typeface="Arial"/>
                        </a:rPr>
                        <a:t>ítems</a:t>
                      </a:r>
                      <a:r>
                        <a:rPr lang="en-GB" sz="1200" spc="-40" dirty="0">
                          <a:latin typeface="Arial"/>
                          <a:cs typeface="Arial"/>
                        </a:rPr>
                        <a:t> </a:t>
                      </a:r>
                      <a:r>
                        <a:rPr lang="en-GB" sz="1200" spc="-55" dirty="0">
                          <a:latin typeface="Arial"/>
                          <a:cs typeface="Arial"/>
                        </a:rPr>
                        <a:t>1-</a:t>
                      </a:r>
                      <a:r>
                        <a:rPr lang="en-GB" sz="1200" spc="-45" dirty="0">
                          <a:latin typeface="Arial"/>
                          <a:cs typeface="Arial"/>
                        </a:rPr>
                        <a:t>5),</a:t>
                      </a:r>
                      <a:r>
                        <a:rPr lang="en-GB" sz="1200" spc="-35" dirty="0">
                          <a:latin typeface="Arial"/>
                          <a:cs typeface="Arial"/>
                        </a:rPr>
                        <a:t> </a:t>
                      </a:r>
                      <a:r>
                        <a:rPr lang="en-GB" sz="1200" spc="-20" dirty="0" err="1">
                          <a:latin typeface="Arial"/>
                          <a:cs typeface="Arial"/>
                        </a:rPr>
                        <a:t>invitar</a:t>
                      </a:r>
                      <a:r>
                        <a:rPr lang="en-GB" sz="1200" spc="-40" dirty="0">
                          <a:latin typeface="Arial"/>
                          <a:cs typeface="Arial"/>
                        </a:rPr>
                        <a:t> </a:t>
                      </a:r>
                      <a:r>
                        <a:rPr lang="en-GB" sz="1200" spc="-50" dirty="0">
                          <a:latin typeface="Arial"/>
                          <a:cs typeface="Arial"/>
                        </a:rPr>
                        <a:t>a </a:t>
                      </a:r>
                      <a:r>
                        <a:rPr lang="en-GB" sz="1200" b="1" spc="-100" dirty="0">
                          <a:latin typeface="Arial"/>
                          <a:cs typeface="Arial"/>
                        </a:rPr>
                        <a:t>las</a:t>
                      </a:r>
                      <a:r>
                        <a:rPr lang="en-GB" sz="1200" b="1" spc="-35" dirty="0">
                          <a:latin typeface="Arial"/>
                          <a:cs typeface="Arial"/>
                        </a:rPr>
                        <a:t> </a:t>
                      </a:r>
                      <a:r>
                        <a:rPr lang="en-GB" sz="1200" b="1" spc="-95" dirty="0" err="1">
                          <a:latin typeface="Arial"/>
                          <a:cs typeface="Arial"/>
                        </a:rPr>
                        <a:t>contribuciones</a:t>
                      </a:r>
                      <a:r>
                        <a:rPr lang="en-GB" sz="1200" b="1" spc="-30" dirty="0">
                          <a:latin typeface="Arial"/>
                          <a:cs typeface="Arial"/>
                        </a:rPr>
                        <a:t> </a:t>
                      </a:r>
                      <a:r>
                        <a:rPr lang="en-GB" sz="1200" b="1" spc="-85" dirty="0">
                          <a:latin typeface="Arial"/>
                          <a:cs typeface="Arial"/>
                        </a:rPr>
                        <a:t>de</a:t>
                      </a:r>
                      <a:r>
                        <a:rPr lang="en-GB" sz="1200" b="1" spc="-30" dirty="0">
                          <a:latin typeface="Arial"/>
                          <a:cs typeface="Arial"/>
                        </a:rPr>
                        <a:t> </a:t>
                      </a:r>
                      <a:r>
                        <a:rPr lang="en-GB" sz="1200" b="1" spc="-105" dirty="0" err="1">
                          <a:latin typeface="Arial"/>
                          <a:cs typeface="Arial"/>
                        </a:rPr>
                        <a:t>los</a:t>
                      </a:r>
                      <a:r>
                        <a:rPr lang="en-GB" sz="1200" b="1" spc="-30" dirty="0">
                          <a:latin typeface="Arial"/>
                          <a:cs typeface="Arial"/>
                        </a:rPr>
                        <a:t> </a:t>
                      </a:r>
                      <a:r>
                        <a:rPr lang="en-GB" sz="1200" b="1" spc="-100" dirty="0">
                          <a:latin typeface="Arial"/>
                          <a:cs typeface="Arial"/>
                        </a:rPr>
                        <a:t>y</a:t>
                      </a:r>
                      <a:r>
                        <a:rPr lang="en-GB" sz="1200" b="1" spc="-30" dirty="0">
                          <a:latin typeface="Arial"/>
                          <a:cs typeface="Arial"/>
                        </a:rPr>
                        <a:t> </a:t>
                      </a:r>
                      <a:r>
                        <a:rPr lang="en-GB" sz="1200" b="1" spc="-100" dirty="0">
                          <a:latin typeface="Arial"/>
                          <a:cs typeface="Arial"/>
                        </a:rPr>
                        <a:t>las</a:t>
                      </a:r>
                      <a:r>
                        <a:rPr lang="en-GB" sz="1200" b="1" spc="-30" dirty="0">
                          <a:latin typeface="Arial"/>
                          <a:cs typeface="Arial"/>
                        </a:rPr>
                        <a:t> </a:t>
                      </a:r>
                      <a:r>
                        <a:rPr lang="en-GB" sz="1200" b="1" spc="-85" dirty="0" err="1">
                          <a:latin typeface="Arial"/>
                          <a:cs typeface="Arial"/>
                        </a:rPr>
                        <a:t>estudiantes</a:t>
                      </a:r>
                      <a:r>
                        <a:rPr lang="en-GB" sz="1200" b="1" spc="-45" dirty="0">
                          <a:latin typeface="Arial"/>
                          <a:cs typeface="Arial"/>
                        </a:rPr>
                        <a:t> </a:t>
                      </a:r>
                      <a:r>
                        <a:rPr lang="en-GB" sz="1200" spc="-85" dirty="0">
                          <a:latin typeface="Arial"/>
                          <a:cs typeface="Arial"/>
                        </a:rPr>
                        <a:t>(B</a:t>
                      </a:r>
                      <a:r>
                        <a:rPr lang="en-GB" sz="1200" spc="-30" dirty="0">
                          <a:latin typeface="Arial"/>
                          <a:cs typeface="Arial"/>
                        </a:rPr>
                        <a:t> - </a:t>
                      </a:r>
                      <a:r>
                        <a:rPr lang="en-GB" sz="1200" spc="-50" dirty="0" err="1">
                          <a:latin typeface="Arial"/>
                          <a:cs typeface="Arial"/>
                        </a:rPr>
                        <a:t>ítems</a:t>
                      </a:r>
                      <a:r>
                        <a:rPr lang="en-GB" sz="1200" spc="-30" dirty="0">
                          <a:latin typeface="Arial"/>
                          <a:cs typeface="Arial"/>
                        </a:rPr>
                        <a:t> </a:t>
                      </a:r>
                      <a:r>
                        <a:rPr lang="en-GB" sz="1200" spc="-55" dirty="0">
                          <a:latin typeface="Arial"/>
                          <a:cs typeface="Arial"/>
                        </a:rPr>
                        <a:t>6-9)</a:t>
                      </a:r>
                      <a:r>
                        <a:rPr lang="en-GB" sz="1200" spc="-30" dirty="0">
                          <a:latin typeface="Arial"/>
                          <a:cs typeface="Arial"/>
                        </a:rPr>
                        <a:t> </a:t>
                      </a:r>
                      <a:r>
                        <a:rPr lang="en-GB" sz="1200" spc="-55" dirty="0">
                          <a:latin typeface="Arial"/>
                          <a:cs typeface="Arial"/>
                        </a:rPr>
                        <a:t>y</a:t>
                      </a:r>
                      <a:r>
                        <a:rPr lang="en-GB" sz="1200" spc="-30" dirty="0">
                          <a:latin typeface="Arial"/>
                          <a:cs typeface="Arial"/>
                        </a:rPr>
                        <a:t> </a:t>
                      </a:r>
                      <a:r>
                        <a:rPr lang="en-GB" sz="1200" spc="-25" dirty="0" err="1">
                          <a:latin typeface="Arial"/>
                          <a:cs typeface="Arial"/>
                        </a:rPr>
                        <a:t>fomentar</a:t>
                      </a:r>
                      <a:r>
                        <a:rPr lang="en-GB" sz="1200" spc="-30" dirty="0">
                          <a:latin typeface="Arial"/>
                          <a:cs typeface="Arial"/>
                        </a:rPr>
                        <a:t> </a:t>
                      </a:r>
                      <a:r>
                        <a:rPr lang="en-GB" sz="1200" spc="-25" dirty="0">
                          <a:latin typeface="Arial"/>
                          <a:cs typeface="Arial"/>
                        </a:rPr>
                        <a:t>la </a:t>
                      </a:r>
                      <a:r>
                        <a:rPr lang="en-GB" sz="1200" b="1" spc="-80" dirty="0" err="1">
                          <a:latin typeface="Arial"/>
                          <a:cs typeface="Arial"/>
                        </a:rPr>
                        <a:t>participación</a:t>
                      </a:r>
                      <a:r>
                        <a:rPr lang="en-GB" sz="1200" b="1" spc="-35" dirty="0">
                          <a:latin typeface="Arial"/>
                          <a:cs typeface="Arial"/>
                        </a:rPr>
                        <a:t> </a:t>
                      </a:r>
                      <a:r>
                        <a:rPr lang="en-GB" sz="1200" b="1" spc="-90" dirty="0" err="1">
                          <a:latin typeface="Arial"/>
                          <a:cs typeface="Arial"/>
                        </a:rPr>
                        <a:t>dialógica</a:t>
                      </a:r>
                      <a:r>
                        <a:rPr lang="en-GB" sz="1200" b="1" spc="-25" dirty="0">
                          <a:latin typeface="Arial"/>
                          <a:cs typeface="Arial"/>
                        </a:rPr>
                        <a:t> </a:t>
                      </a:r>
                      <a:r>
                        <a:rPr lang="en-GB" sz="1200" spc="-125" dirty="0">
                          <a:latin typeface="Arial"/>
                          <a:cs typeface="Arial"/>
                        </a:rPr>
                        <a:t>(C</a:t>
                      </a:r>
                      <a:r>
                        <a:rPr lang="en-GB" sz="1200" spc="-35" dirty="0">
                          <a:latin typeface="Arial"/>
                          <a:cs typeface="Arial"/>
                        </a:rPr>
                        <a:t> </a:t>
                      </a:r>
                      <a:r>
                        <a:rPr lang="en-GB" sz="1200" spc="-30" dirty="0">
                          <a:latin typeface="Arial"/>
                          <a:cs typeface="Arial"/>
                        </a:rPr>
                        <a:t>- </a:t>
                      </a:r>
                      <a:r>
                        <a:rPr lang="en-GB" sz="1200" spc="-50" dirty="0" err="1">
                          <a:latin typeface="Arial"/>
                          <a:cs typeface="Arial"/>
                        </a:rPr>
                        <a:t>ítems</a:t>
                      </a:r>
                      <a:r>
                        <a:rPr lang="en-GB" sz="1200" spc="-35" dirty="0">
                          <a:latin typeface="Arial"/>
                          <a:cs typeface="Arial"/>
                        </a:rPr>
                        <a:t> </a:t>
                      </a:r>
                      <a:r>
                        <a:rPr lang="en-GB" sz="1200" spc="-60" dirty="0">
                          <a:latin typeface="Arial"/>
                          <a:cs typeface="Arial"/>
                        </a:rPr>
                        <a:t>10-</a:t>
                      </a:r>
                      <a:r>
                        <a:rPr lang="en-GB" sz="1200" spc="-50" dirty="0">
                          <a:latin typeface="Arial"/>
                          <a:cs typeface="Arial"/>
                        </a:rPr>
                        <a:t>18,</a:t>
                      </a:r>
                      <a:r>
                        <a:rPr lang="en-GB" sz="1200" spc="-30" dirty="0">
                          <a:latin typeface="Arial"/>
                          <a:cs typeface="Arial"/>
                        </a:rPr>
                        <a:t> </a:t>
                      </a:r>
                      <a:r>
                        <a:rPr lang="en-GB" sz="1200" spc="-60" dirty="0" err="1">
                          <a:latin typeface="Arial"/>
                          <a:cs typeface="Arial"/>
                        </a:rPr>
                        <a:t>en</a:t>
                      </a:r>
                      <a:r>
                        <a:rPr lang="en-GB" sz="1200" spc="-35" dirty="0">
                          <a:latin typeface="Arial"/>
                          <a:cs typeface="Arial"/>
                        </a:rPr>
                        <a:t> </a:t>
                      </a:r>
                      <a:r>
                        <a:rPr lang="en-GB" sz="1200" spc="-45" dirty="0">
                          <a:latin typeface="Arial"/>
                          <a:cs typeface="Arial"/>
                        </a:rPr>
                        <a:t>la</a:t>
                      </a:r>
                      <a:r>
                        <a:rPr lang="en-GB" sz="1200" spc="-30" dirty="0">
                          <a:latin typeface="Arial"/>
                          <a:cs typeface="Arial"/>
                        </a:rPr>
                        <a:t> </a:t>
                      </a:r>
                      <a:r>
                        <a:rPr lang="en-GB" sz="1200" spc="-65" dirty="0" err="1">
                          <a:latin typeface="Arial"/>
                          <a:cs typeface="Arial"/>
                        </a:rPr>
                        <a:t>página</a:t>
                      </a:r>
                      <a:r>
                        <a:rPr lang="en-GB" sz="1200" spc="-35" dirty="0">
                          <a:latin typeface="Arial"/>
                          <a:cs typeface="Arial"/>
                        </a:rPr>
                        <a:t> </a:t>
                      </a:r>
                      <a:r>
                        <a:rPr lang="en-GB" sz="1200" spc="-10" dirty="0" err="1">
                          <a:latin typeface="Arial"/>
                          <a:cs typeface="Arial"/>
                        </a:rPr>
                        <a:t>siguiente</a:t>
                      </a:r>
                      <a:r>
                        <a:rPr lang="en-GB" sz="1200" spc="-10" dirty="0">
                          <a:latin typeface="Arial"/>
                          <a:cs typeface="Arial"/>
                        </a:rPr>
                        <a:t>).</a:t>
                      </a:r>
                      <a:endParaRPr lang="en-GB" sz="1200" dirty="0">
                        <a:latin typeface="Arial"/>
                        <a:cs typeface="Arial"/>
                      </a:endParaRPr>
                    </a:p>
                    <a:p>
                      <a:pPr marL="210820" indent="-99695">
                        <a:lnSpc>
                          <a:spcPct val="100000"/>
                        </a:lnSpc>
                        <a:spcBef>
                          <a:spcPts val="885"/>
                        </a:spcBef>
                        <a:buChar char="•"/>
                        <a:tabLst>
                          <a:tab pos="210820" algn="l"/>
                        </a:tabLst>
                      </a:pPr>
                      <a:r>
                        <a:rPr lang="en-GB" sz="1200" spc="-90" dirty="0">
                          <a:latin typeface="Arial"/>
                          <a:cs typeface="Arial"/>
                        </a:rPr>
                        <a:t>Para</a:t>
                      </a:r>
                      <a:r>
                        <a:rPr lang="en-GB" sz="1200" spc="-30" dirty="0">
                          <a:latin typeface="Arial"/>
                          <a:cs typeface="Arial"/>
                        </a:rPr>
                        <a:t> </a:t>
                      </a:r>
                      <a:r>
                        <a:rPr lang="en-GB" sz="1200" spc="-80" dirty="0" err="1">
                          <a:latin typeface="Arial"/>
                          <a:cs typeface="Arial"/>
                        </a:rPr>
                        <a:t>cada</a:t>
                      </a:r>
                      <a:r>
                        <a:rPr lang="en-GB" sz="1200" spc="-30" dirty="0">
                          <a:latin typeface="Arial"/>
                          <a:cs typeface="Arial"/>
                        </a:rPr>
                        <a:t> </a:t>
                      </a:r>
                      <a:r>
                        <a:rPr lang="en-GB" sz="1200" spc="-40" dirty="0" err="1">
                          <a:latin typeface="Arial"/>
                          <a:cs typeface="Arial"/>
                        </a:rPr>
                        <a:t>elemento</a:t>
                      </a:r>
                      <a:r>
                        <a:rPr lang="en-GB" sz="1200" spc="-40" dirty="0">
                          <a:latin typeface="Arial"/>
                          <a:cs typeface="Arial"/>
                        </a:rPr>
                        <a:t>,</a:t>
                      </a:r>
                      <a:r>
                        <a:rPr lang="en-GB" sz="1200" spc="-30" dirty="0">
                          <a:latin typeface="Arial"/>
                          <a:cs typeface="Arial"/>
                        </a:rPr>
                        <a:t> </a:t>
                      </a:r>
                      <a:r>
                        <a:rPr lang="en-GB" sz="1200" spc="-50" dirty="0">
                          <a:latin typeface="Arial"/>
                          <a:cs typeface="Arial"/>
                        </a:rPr>
                        <a:t>marque</a:t>
                      </a:r>
                      <a:r>
                        <a:rPr lang="en-GB" sz="1200" spc="-35" dirty="0">
                          <a:latin typeface="Arial"/>
                          <a:cs typeface="Arial"/>
                        </a:rPr>
                        <a:t> </a:t>
                      </a:r>
                      <a:r>
                        <a:rPr lang="en-GB" sz="1200" spc="-80" dirty="0" err="1">
                          <a:latin typeface="Arial"/>
                          <a:cs typeface="Arial"/>
                        </a:rPr>
                        <a:t>su</a:t>
                      </a:r>
                      <a:r>
                        <a:rPr lang="en-GB" sz="1200" spc="-30" dirty="0">
                          <a:latin typeface="Arial"/>
                          <a:cs typeface="Arial"/>
                        </a:rPr>
                        <a:t> </a:t>
                      </a:r>
                      <a:r>
                        <a:rPr lang="en-GB" sz="1200" spc="-45" dirty="0" err="1">
                          <a:latin typeface="Arial"/>
                          <a:cs typeface="Arial"/>
                        </a:rPr>
                        <a:t>puntuación</a:t>
                      </a:r>
                      <a:r>
                        <a:rPr lang="en-GB" sz="1200" spc="-30" dirty="0">
                          <a:latin typeface="Arial"/>
                          <a:cs typeface="Arial"/>
                        </a:rPr>
                        <a:t> </a:t>
                      </a:r>
                      <a:r>
                        <a:rPr lang="en-GB" sz="1200" spc="-55" dirty="0" err="1">
                          <a:latin typeface="Arial"/>
                          <a:cs typeface="Arial"/>
                        </a:rPr>
                        <a:t>en</a:t>
                      </a:r>
                      <a:r>
                        <a:rPr lang="en-GB" sz="1200" spc="-30" dirty="0">
                          <a:latin typeface="Arial"/>
                          <a:cs typeface="Arial"/>
                        </a:rPr>
                        <a:t> </a:t>
                      </a:r>
                      <a:r>
                        <a:rPr lang="en-GB" sz="1200" spc="-55" dirty="0">
                          <a:latin typeface="Arial"/>
                          <a:cs typeface="Arial"/>
                        </a:rPr>
                        <a:t>la</a:t>
                      </a:r>
                      <a:r>
                        <a:rPr lang="en-GB" sz="1200" spc="-25" dirty="0">
                          <a:latin typeface="Arial"/>
                          <a:cs typeface="Arial"/>
                        </a:rPr>
                        <a:t> </a:t>
                      </a:r>
                      <a:r>
                        <a:rPr lang="en-GB" sz="1200" spc="-65" dirty="0" err="1">
                          <a:latin typeface="Arial"/>
                          <a:cs typeface="Arial"/>
                        </a:rPr>
                        <a:t>casilla</a:t>
                      </a:r>
                      <a:r>
                        <a:rPr lang="en-GB" sz="1200" spc="-30" dirty="0">
                          <a:latin typeface="Arial"/>
                          <a:cs typeface="Arial"/>
                        </a:rPr>
                        <a:t> </a:t>
                      </a:r>
                      <a:r>
                        <a:rPr lang="en-GB" sz="1200" spc="-55" dirty="0">
                          <a:latin typeface="Arial"/>
                          <a:cs typeface="Arial"/>
                        </a:rPr>
                        <a:t>que</a:t>
                      </a:r>
                      <a:r>
                        <a:rPr lang="en-GB" sz="1200" spc="-35" dirty="0">
                          <a:latin typeface="Arial"/>
                          <a:cs typeface="Arial"/>
                        </a:rPr>
                        <a:t> </a:t>
                      </a:r>
                      <a:r>
                        <a:rPr lang="en-GB" sz="1200" spc="-10" dirty="0" err="1">
                          <a:latin typeface="Arial"/>
                          <a:cs typeface="Arial"/>
                        </a:rPr>
                        <a:t>corresponda</a:t>
                      </a:r>
                      <a:r>
                        <a:rPr lang="en-GB" sz="1200" spc="-10" dirty="0">
                          <a:latin typeface="Arial"/>
                          <a:cs typeface="Arial"/>
                        </a:rPr>
                        <a:t>.</a:t>
                      </a:r>
                      <a:endParaRPr lang="en-GB" sz="1200" dirty="0">
                        <a:latin typeface="Arial"/>
                        <a:cs typeface="Arial"/>
                      </a:endParaRPr>
                    </a:p>
                  </a:txBody>
                  <a:tcPr marL="0" marR="0" marT="81915" marB="0">
                    <a:lnL w="31733">
                      <a:solidFill>
                        <a:srgbClr val="2791A6"/>
                      </a:solidFill>
                      <a:prstDash val="solid"/>
                    </a:lnL>
                    <a:lnR w="31733">
                      <a:solidFill>
                        <a:srgbClr val="2791A6"/>
                      </a:solidFill>
                      <a:prstDash val="solid"/>
                    </a:lnR>
                    <a:lnT w="31733">
                      <a:solidFill>
                        <a:srgbClr val="2791A6"/>
                      </a:solidFill>
                      <a:prstDash val="solid"/>
                    </a:lnT>
                    <a:lnB w="31733">
                      <a:solidFill>
                        <a:srgbClr val="2791A6"/>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lnL w="31733" cap="flat" cmpd="sng" algn="ctr">
                      <a:solidFill>
                        <a:srgbClr val="2791A6"/>
                      </a:solidFill>
                      <a:prstDash val="solid"/>
                      <a:round/>
                      <a:headEnd type="none" w="med" len="med"/>
                      <a:tailEnd type="none" w="med" len="med"/>
                    </a:lnL>
                  </a:tcPr>
                </a:tc>
                <a:extLst>
                  <a:ext uri="{0D108BD9-81ED-4DB2-BD59-A6C34878D82A}">
                    <a16:rowId xmlns:a16="http://schemas.microsoft.com/office/drawing/2014/main" val="10000"/>
                  </a:ext>
                </a:extLst>
              </a:tr>
              <a:tr h="778389">
                <a:tc rowSpan="14">
                  <a:txBody>
                    <a:bodyPr/>
                    <a:lstStyle/>
                    <a:p>
                      <a:endParaRPr sz="1200">
                        <a:latin typeface="Arial Unicode MS"/>
                        <a:cs typeface="Arial Unicode MS"/>
                      </a:endParaRPr>
                    </a:p>
                  </a:txBody>
                  <a:tcPr marL="0" marR="0" marT="0" marB="0">
                    <a:lnR w="12192">
                      <a:solidFill>
                        <a:srgbClr val="000000"/>
                      </a:solidFill>
                      <a:prstDash val="solid"/>
                    </a:lnR>
                    <a:lnT w="31733">
                      <a:solidFill>
                        <a:srgbClr val="2791A6"/>
                      </a:solidFill>
                      <a:prstDash val="solid"/>
                    </a:lnT>
                  </a:tcPr>
                </a:tc>
                <a:tc gridSpan="3">
                  <a:txBody>
                    <a:bodyPr/>
                    <a:lstStyle/>
                    <a:p>
                      <a:pPr marL="63500" marR="654050">
                        <a:lnSpc>
                          <a:spcPct val="120000"/>
                        </a:lnSpc>
                        <a:spcBef>
                          <a:spcPts val="295"/>
                        </a:spcBef>
                      </a:pPr>
                      <a:r>
                        <a:rPr lang="en-GB" sz="1100" spc="-70" dirty="0" err="1">
                          <a:latin typeface="Arial"/>
                          <a:cs typeface="Arial"/>
                        </a:rPr>
                        <a:t>Considere</a:t>
                      </a:r>
                      <a:r>
                        <a:rPr lang="en-GB" sz="1100" spc="-30" dirty="0">
                          <a:latin typeface="Arial"/>
                          <a:cs typeface="Arial"/>
                        </a:rPr>
                        <a:t> </a:t>
                      </a:r>
                      <a:r>
                        <a:rPr lang="en-GB" sz="1100" spc="-75" dirty="0">
                          <a:latin typeface="Arial"/>
                          <a:cs typeface="Arial"/>
                        </a:rPr>
                        <a:t>las</a:t>
                      </a:r>
                      <a:r>
                        <a:rPr lang="en-GB" sz="1100" spc="-30" dirty="0">
                          <a:latin typeface="Arial"/>
                          <a:cs typeface="Arial"/>
                        </a:rPr>
                        <a:t> </a:t>
                      </a:r>
                      <a:r>
                        <a:rPr lang="en-GB" sz="1100" spc="-60" dirty="0" err="1">
                          <a:latin typeface="Arial"/>
                          <a:cs typeface="Arial"/>
                        </a:rPr>
                        <a:t>siguientes</a:t>
                      </a:r>
                      <a:r>
                        <a:rPr lang="en-GB" sz="1100" spc="-30" dirty="0">
                          <a:latin typeface="Arial"/>
                          <a:cs typeface="Arial"/>
                        </a:rPr>
                        <a:t> </a:t>
                      </a:r>
                      <a:r>
                        <a:rPr lang="en-GB" sz="1100" spc="-50" dirty="0" err="1">
                          <a:latin typeface="Arial"/>
                          <a:cs typeface="Arial"/>
                        </a:rPr>
                        <a:t>afirmaciones</a:t>
                      </a:r>
                      <a:r>
                        <a:rPr lang="en-GB" sz="1100" spc="-30" dirty="0">
                          <a:latin typeface="Arial"/>
                          <a:cs typeface="Arial"/>
                        </a:rPr>
                        <a:t> </a:t>
                      </a:r>
                      <a:r>
                        <a:rPr lang="en-GB" sz="1100" spc="-60" dirty="0">
                          <a:latin typeface="Arial"/>
                          <a:cs typeface="Arial"/>
                        </a:rPr>
                        <a:t>con</a:t>
                      </a:r>
                      <a:r>
                        <a:rPr lang="en-GB" sz="1100" spc="-30" dirty="0">
                          <a:latin typeface="Arial"/>
                          <a:cs typeface="Arial"/>
                        </a:rPr>
                        <a:t> </a:t>
                      </a:r>
                      <a:r>
                        <a:rPr lang="en-GB" sz="1100" spc="-50" dirty="0" err="1">
                          <a:latin typeface="Arial"/>
                          <a:cs typeface="Arial"/>
                        </a:rPr>
                        <a:t>respecto</a:t>
                      </a:r>
                      <a:r>
                        <a:rPr lang="en-GB" sz="1100" spc="-30" dirty="0">
                          <a:latin typeface="Arial"/>
                          <a:cs typeface="Arial"/>
                        </a:rPr>
                        <a:t> </a:t>
                      </a:r>
                      <a:r>
                        <a:rPr lang="en-GB" sz="1100" spc="-95" dirty="0">
                          <a:latin typeface="Arial"/>
                          <a:cs typeface="Arial"/>
                        </a:rPr>
                        <a:t>a</a:t>
                      </a:r>
                      <a:r>
                        <a:rPr lang="en-GB" sz="1100" spc="-30" dirty="0">
                          <a:latin typeface="Arial"/>
                          <a:cs typeface="Arial"/>
                        </a:rPr>
                        <a:t> </a:t>
                      </a:r>
                      <a:r>
                        <a:rPr lang="en-GB" sz="1100" spc="-80" dirty="0" err="1">
                          <a:latin typeface="Arial"/>
                          <a:cs typeface="Arial"/>
                        </a:rPr>
                        <a:t>su</a:t>
                      </a:r>
                      <a:r>
                        <a:rPr lang="en-GB" sz="1100" spc="-30" dirty="0">
                          <a:latin typeface="Arial"/>
                          <a:cs typeface="Arial"/>
                        </a:rPr>
                        <a:t> </a:t>
                      </a:r>
                      <a:r>
                        <a:rPr lang="en-GB" sz="1100" spc="-45" dirty="0" err="1">
                          <a:latin typeface="Arial"/>
                          <a:cs typeface="Arial"/>
                        </a:rPr>
                        <a:t>práctica</a:t>
                      </a:r>
                      <a:r>
                        <a:rPr lang="en-GB" sz="1100" spc="-30" dirty="0">
                          <a:latin typeface="Arial"/>
                          <a:cs typeface="Arial"/>
                        </a:rPr>
                        <a:t> </a:t>
                      </a:r>
                      <a:r>
                        <a:rPr lang="en-GB" sz="1100" spc="-55" dirty="0">
                          <a:latin typeface="Arial"/>
                          <a:cs typeface="Arial"/>
                        </a:rPr>
                        <a:t>y</a:t>
                      </a:r>
                      <a:r>
                        <a:rPr lang="en-GB" sz="1100" spc="-30" dirty="0">
                          <a:latin typeface="Arial"/>
                          <a:cs typeface="Arial"/>
                        </a:rPr>
                        <a:t> </a:t>
                      </a:r>
                      <a:r>
                        <a:rPr lang="en-GB" sz="1100" spc="-50" dirty="0">
                          <a:latin typeface="Arial"/>
                          <a:cs typeface="Arial"/>
                        </a:rPr>
                        <a:t>marque</a:t>
                      </a:r>
                      <a:r>
                        <a:rPr lang="en-GB" sz="1100" spc="-30" dirty="0">
                          <a:latin typeface="Arial"/>
                          <a:cs typeface="Arial"/>
                        </a:rPr>
                        <a:t> </a:t>
                      </a:r>
                      <a:r>
                        <a:rPr lang="en-GB" sz="1100" spc="-80" dirty="0" err="1">
                          <a:latin typeface="Arial"/>
                          <a:cs typeface="Arial"/>
                        </a:rPr>
                        <a:t>su</a:t>
                      </a:r>
                      <a:r>
                        <a:rPr lang="en-GB" sz="1100" spc="-25" dirty="0">
                          <a:latin typeface="Arial"/>
                          <a:cs typeface="Arial"/>
                        </a:rPr>
                        <a:t> </a:t>
                      </a:r>
                      <a:r>
                        <a:rPr lang="en-GB" sz="1100" spc="-40" dirty="0" err="1">
                          <a:latin typeface="Arial"/>
                          <a:cs typeface="Arial"/>
                        </a:rPr>
                        <a:t>nivel</a:t>
                      </a:r>
                      <a:r>
                        <a:rPr lang="en-GB" sz="1100" spc="-30" dirty="0">
                          <a:latin typeface="Arial"/>
                          <a:cs typeface="Arial"/>
                        </a:rPr>
                        <a:t> </a:t>
                      </a:r>
                      <a:r>
                        <a:rPr lang="en-GB" sz="1100" spc="-60" dirty="0">
                          <a:latin typeface="Arial"/>
                          <a:cs typeface="Arial"/>
                        </a:rPr>
                        <a:t>de</a:t>
                      </a:r>
                      <a:r>
                        <a:rPr lang="en-GB" sz="1100" spc="-30" dirty="0">
                          <a:latin typeface="Arial"/>
                          <a:cs typeface="Arial"/>
                        </a:rPr>
                        <a:t> </a:t>
                      </a:r>
                      <a:r>
                        <a:rPr lang="en-GB" sz="1100" spc="-55" dirty="0" err="1">
                          <a:latin typeface="Arial"/>
                          <a:cs typeface="Arial"/>
                        </a:rPr>
                        <a:t>acuerdo</a:t>
                      </a:r>
                      <a:r>
                        <a:rPr lang="en-GB" sz="1100" spc="-55" dirty="0">
                          <a:latin typeface="Arial"/>
                          <a:cs typeface="Arial"/>
                        </a:rPr>
                        <a:t> </a:t>
                      </a:r>
                      <a:r>
                        <a:rPr lang="en-GB" sz="1100" spc="-60" dirty="0" err="1">
                          <a:latin typeface="Arial"/>
                          <a:cs typeface="Arial"/>
                        </a:rPr>
                        <a:t>siendo</a:t>
                      </a:r>
                      <a:r>
                        <a:rPr lang="en-GB" sz="1100" spc="-30" dirty="0">
                          <a:latin typeface="Arial"/>
                          <a:cs typeface="Arial"/>
                        </a:rPr>
                        <a:t> </a:t>
                      </a:r>
                      <a:r>
                        <a:rPr lang="en-GB" sz="1100" b="1" spc="-25" dirty="0">
                          <a:latin typeface="Arial"/>
                          <a:cs typeface="Arial"/>
                        </a:rPr>
                        <a:t>(1) </a:t>
                      </a:r>
                      <a:r>
                        <a:rPr lang="en-GB" sz="1100" b="1" spc="-75" dirty="0">
                          <a:latin typeface="Arial"/>
                          <a:cs typeface="Arial"/>
                        </a:rPr>
                        <a:t>"</a:t>
                      </a:r>
                      <a:r>
                        <a:rPr lang="en-GB" sz="1100" b="1" spc="-75" dirty="0" err="1">
                          <a:latin typeface="Arial"/>
                          <a:cs typeface="Arial"/>
                        </a:rPr>
                        <a:t>completamente</a:t>
                      </a:r>
                      <a:r>
                        <a:rPr lang="en-GB" sz="1100" b="1" spc="-20" dirty="0">
                          <a:latin typeface="Arial"/>
                          <a:cs typeface="Arial"/>
                        </a:rPr>
                        <a:t> </a:t>
                      </a:r>
                      <a:r>
                        <a:rPr lang="en-GB" sz="1100" b="1" spc="-75" dirty="0" err="1">
                          <a:latin typeface="Arial"/>
                          <a:cs typeface="Arial"/>
                        </a:rPr>
                        <a:t>en</a:t>
                      </a:r>
                      <a:r>
                        <a:rPr lang="en-GB" sz="1100" b="1" spc="-20" dirty="0">
                          <a:latin typeface="Arial"/>
                          <a:cs typeface="Arial"/>
                        </a:rPr>
                        <a:t> </a:t>
                      </a:r>
                      <a:r>
                        <a:rPr lang="en-GB" sz="1100" b="1" spc="-100" dirty="0" err="1">
                          <a:latin typeface="Arial"/>
                          <a:cs typeface="Arial"/>
                        </a:rPr>
                        <a:t>desacuerdo</a:t>
                      </a:r>
                      <a:r>
                        <a:rPr lang="en-GB" sz="1100" b="1" spc="-100" dirty="0">
                          <a:latin typeface="Arial"/>
                          <a:cs typeface="Arial"/>
                        </a:rPr>
                        <a:t>"</a:t>
                      </a:r>
                      <a:r>
                        <a:rPr lang="en-GB" sz="1100" b="1" spc="-40" dirty="0">
                          <a:latin typeface="Arial"/>
                          <a:cs typeface="Arial"/>
                        </a:rPr>
                        <a:t> </a:t>
                      </a:r>
                      <a:r>
                        <a:rPr lang="en-GB" sz="1100" spc="-55" dirty="0">
                          <a:latin typeface="Arial"/>
                          <a:cs typeface="Arial"/>
                        </a:rPr>
                        <a:t>y</a:t>
                      </a:r>
                      <a:r>
                        <a:rPr lang="en-GB" sz="1100" spc="-20" dirty="0">
                          <a:latin typeface="Arial"/>
                          <a:cs typeface="Arial"/>
                        </a:rPr>
                        <a:t> </a:t>
                      </a:r>
                      <a:r>
                        <a:rPr lang="en-GB" sz="1100" b="1" spc="-35" dirty="0">
                          <a:latin typeface="Arial"/>
                          <a:cs typeface="Arial"/>
                        </a:rPr>
                        <a:t>(6)</a:t>
                      </a:r>
                      <a:r>
                        <a:rPr lang="en-GB" sz="1100" b="1" spc="-15" dirty="0">
                          <a:latin typeface="Arial"/>
                          <a:cs typeface="Arial"/>
                        </a:rPr>
                        <a:t> </a:t>
                      </a:r>
                      <a:r>
                        <a:rPr lang="en-GB" sz="1100" b="1" spc="-70" dirty="0">
                          <a:latin typeface="Arial"/>
                          <a:cs typeface="Arial"/>
                        </a:rPr>
                        <a:t>"</a:t>
                      </a:r>
                      <a:r>
                        <a:rPr lang="en-GB" sz="1100" b="1" spc="-70" dirty="0" err="1">
                          <a:latin typeface="Arial"/>
                          <a:cs typeface="Arial"/>
                        </a:rPr>
                        <a:t>completamente</a:t>
                      </a:r>
                      <a:r>
                        <a:rPr lang="en-GB" sz="1100" b="1" spc="-20" dirty="0">
                          <a:latin typeface="Arial"/>
                          <a:cs typeface="Arial"/>
                        </a:rPr>
                        <a:t> </a:t>
                      </a:r>
                      <a:r>
                        <a:rPr lang="en-GB" sz="1100" b="1" spc="-85" dirty="0">
                          <a:latin typeface="Arial"/>
                          <a:cs typeface="Arial"/>
                        </a:rPr>
                        <a:t>de</a:t>
                      </a:r>
                      <a:r>
                        <a:rPr lang="en-GB" sz="1100" b="1" spc="-20" dirty="0">
                          <a:latin typeface="Arial"/>
                          <a:cs typeface="Arial"/>
                        </a:rPr>
                        <a:t> </a:t>
                      </a:r>
                      <a:r>
                        <a:rPr lang="en-GB" sz="1100" b="1" spc="-10" dirty="0" err="1">
                          <a:latin typeface="Arial"/>
                          <a:cs typeface="Arial"/>
                        </a:rPr>
                        <a:t>acuerdo</a:t>
                      </a:r>
                      <a:r>
                        <a:rPr lang="en-GB" sz="1100" b="1" spc="-10" dirty="0">
                          <a:latin typeface="Arial"/>
                          <a:cs typeface="Arial"/>
                        </a:rPr>
                        <a:t>". </a:t>
                      </a:r>
                      <a:r>
                        <a:rPr lang="en-GB" sz="1100" b="0" spc="0" dirty="0">
                          <a:latin typeface="Arial"/>
                          <a:cs typeface="Arial"/>
                        </a:rPr>
                        <a:t> </a:t>
                      </a:r>
                      <a:r>
                        <a:rPr lang="en-GB" sz="1100" b="1" spc="-145" dirty="0">
                          <a:latin typeface="Arial"/>
                          <a:cs typeface="Arial"/>
                        </a:rPr>
                        <a:t>En</a:t>
                      </a:r>
                      <a:r>
                        <a:rPr lang="en-GB" sz="1100" b="1" spc="-35" dirty="0">
                          <a:latin typeface="Arial"/>
                          <a:cs typeface="Arial"/>
                        </a:rPr>
                        <a:t> </a:t>
                      </a:r>
                      <a:r>
                        <a:rPr lang="en-GB" sz="1100" b="1" spc="-65" dirty="0">
                          <a:latin typeface="Arial"/>
                          <a:cs typeface="Arial"/>
                        </a:rPr>
                        <a:t>mi</a:t>
                      </a:r>
                      <a:r>
                        <a:rPr lang="en-GB" sz="1100" b="1" spc="-35" dirty="0">
                          <a:latin typeface="Arial"/>
                          <a:cs typeface="Arial"/>
                        </a:rPr>
                        <a:t> </a:t>
                      </a:r>
                      <a:r>
                        <a:rPr lang="en-GB" sz="1100" b="1" spc="-95" dirty="0" err="1">
                          <a:latin typeface="Arial"/>
                          <a:cs typeface="Arial"/>
                        </a:rPr>
                        <a:t>enseñanza</a:t>
                      </a:r>
                      <a:r>
                        <a:rPr lang="en-GB" sz="1100" b="1" spc="-95" dirty="0">
                          <a:latin typeface="Arial"/>
                          <a:cs typeface="Arial"/>
                        </a:rPr>
                        <a:t>,</a:t>
                      </a:r>
                      <a:r>
                        <a:rPr lang="en-GB" sz="1100" b="1" spc="-35" dirty="0">
                          <a:latin typeface="Arial"/>
                          <a:cs typeface="Arial"/>
                        </a:rPr>
                        <a:t> </a:t>
                      </a:r>
                      <a:r>
                        <a:rPr lang="en-GB" sz="1100" b="1" spc="-95" dirty="0" err="1">
                          <a:latin typeface="Arial"/>
                          <a:cs typeface="Arial"/>
                        </a:rPr>
                        <a:t>yo</a:t>
                      </a:r>
                      <a:r>
                        <a:rPr lang="en-GB" sz="1100" b="1" spc="-30" dirty="0">
                          <a:latin typeface="Arial"/>
                          <a:cs typeface="Arial"/>
                        </a:rPr>
                        <a:t> </a:t>
                      </a:r>
                      <a:r>
                        <a:rPr lang="en-GB" sz="1100" b="1" spc="-25" dirty="0">
                          <a:latin typeface="Arial"/>
                          <a:cs typeface="Arial"/>
                        </a:rPr>
                        <a:t>...</a:t>
                      </a:r>
                      <a:endParaRPr lang="en-GB" sz="1100" dirty="0">
                        <a:latin typeface="Arial"/>
                        <a:cs typeface="Arial"/>
                      </a:endParaRPr>
                    </a:p>
                  </a:txBody>
                  <a:tcPr marL="0" marR="0" marT="2222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pPr marL="54610">
                        <a:lnSpc>
                          <a:spcPct val="100000"/>
                        </a:lnSpc>
                        <a:spcBef>
                          <a:spcPts val="445"/>
                        </a:spcBef>
                      </a:pPr>
                      <a:r>
                        <a:rPr sz="1000" spc="0" baseline="0" dirty="0">
                          <a:latin typeface="Arial"/>
                          <a:cs typeface="Arial"/>
                        </a:rPr>
                        <a:t>(1)</a:t>
                      </a:r>
                    </a:p>
                    <a:p>
                      <a:pPr marL="63500" marR="121285">
                        <a:lnSpc>
                          <a:spcPct val="121700"/>
                        </a:lnSpc>
                        <a:spcBef>
                          <a:spcPts val="700"/>
                        </a:spcBef>
                      </a:pPr>
                      <a:r>
                        <a:rPr lang="en-GB" sz="500" spc="-10" dirty="0" err="1">
                          <a:latin typeface="Arial"/>
                          <a:cs typeface="Arial"/>
                        </a:rPr>
                        <a:t>Completa</a:t>
                      </a:r>
                      <a:r>
                        <a:rPr lang="en-GB" sz="500" spc="-10" dirty="0">
                          <a:latin typeface="Arial"/>
                          <a:cs typeface="Arial"/>
                        </a:rPr>
                        <a:t>-</a:t>
                      </a:r>
                      <a:r>
                        <a:rPr lang="en-GB" sz="500" spc="500" dirty="0">
                          <a:latin typeface="Arial"/>
                          <a:cs typeface="Arial"/>
                        </a:rPr>
                        <a:t> </a:t>
                      </a:r>
                      <a:r>
                        <a:rPr lang="en-GB" sz="500" spc="-25" dirty="0" err="1">
                          <a:latin typeface="Arial"/>
                          <a:cs typeface="Arial"/>
                        </a:rPr>
                        <a:t>mente</a:t>
                      </a:r>
                      <a:r>
                        <a:rPr lang="en-GB" sz="500" spc="-5" dirty="0">
                          <a:latin typeface="Arial"/>
                          <a:cs typeface="Arial"/>
                        </a:rPr>
                        <a:t> </a:t>
                      </a:r>
                      <a:r>
                        <a:rPr lang="en-GB" sz="500" spc="-25" dirty="0" err="1">
                          <a:latin typeface="Arial"/>
                          <a:cs typeface="Arial"/>
                        </a:rPr>
                        <a:t>en</a:t>
                      </a:r>
                      <a:r>
                        <a:rPr lang="en-GB" sz="500" spc="500" dirty="0">
                          <a:latin typeface="Arial"/>
                          <a:cs typeface="Arial"/>
                        </a:rPr>
                        <a:t> </a:t>
                      </a:r>
                      <a:r>
                        <a:rPr lang="en-GB" sz="500" spc="-40" dirty="0" err="1">
                          <a:latin typeface="Arial"/>
                          <a:cs typeface="Arial"/>
                        </a:rPr>
                        <a:t>desacuerdo</a:t>
                      </a:r>
                      <a:endParaRPr lang="en-GB" sz="500" dirty="0">
                        <a:latin typeface="Arial"/>
                        <a:cs typeface="Arial"/>
                      </a:endParaRP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1000" spc="0" baseline="0" dirty="0">
                          <a:latin typeface="Arial"/>
                          <a:cs typeface="Arial"/>
                        </a:rPr>
                        <a:t>(2)</a:t>
                      </a: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4610">
                        <a:lnSpc>
                          <a:spcPct val="100000"/>
                        </a:lnSpc>
                        <a:spcBef>
                          <a:spcPts val="445"/>
                        </a:spcBef>
                      </a:pPr>
                      <a:r>
                        <a:rPr sz="1000" spc="0" baseline="0" dirty="0">
                          <a:latin typeface="Arial"/>
                          <a:cs typeface="Arial"/>
                        </a:rPr>
                        <a:t>(3)</a:t>
                      </a: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1000" spc="0" baseline="0" dirty="0">
                          <a:latin typeface="Arial"/>
                          <a:cs typeface="Arial"/>
                        </a:rPr>
                        <a:t>(4)</a:t>
                      </a: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1000" spc="0" baseline="0" dirty="0">
                          <a:latin typeface="Arial"/>
                          <a:cs typeface="Arial"/>
                        </a:rPr>
                        <a:t>(5)</a:t>
                      </a: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1000" spc="0" baseline="0" dirty="0">
                          <a:latin typeface="Arial"/>
                          <a:cs typeface="Arial"/>
                        </a:rPr>
                        <a:t>(6)</a:t>
                      </a:r>
                    </a:p>
                    <a:p>
                      <a:pPr marL="63500" marR="157480">
                        <a:lnSpc>
                          <a:spcPct val="121700"/>
                        </a:lnSpc>
                        <a:spcBef>
                          <a:spcPts val="700"/>
                        </a:spcBef>
                      </a:pPr>
                      <a:r>
                        <a:rPr lang="en-GB" sz="500" spc="-40" dirty="0" err="1">
                          <a:latin typeface="Arial"/>
                          <a:cs typeface="Arial"/>
                        </a:rPr>
                        <a:t>Completa</a:t>
                      </a:r>
                      <a:r>
                        <a:rPr lang="en-GB" sz="500" spc="-40" dirty="0">
                          <a:latin typeface="Arial"/>
                          <a:cs typeface="Arial"/>
                        </a:rPr>
                        <a:t>-</a:t>
                      </a:r>
                      <a:r>
                        <a:rPr lang="en-GB" sz="500" spc="500" dirty="0">
                          <a:latin typeface="Arial"/>
                          <a:cs typeface="Arial"/>
                        </a:rPr>
                        <a:t> </a:t>
                      </a:r>
                      <a:r>
                        <a:rPr lang="en-GB" sz="500" spc="-25" dirty="0" err="1">
                          <a:latin typeface="Arial"/>
                          <a:cs typeface="Arial"/>
                        </a:rPr>
                        <a:t>mente</a:t>
                      </a:r>
                      <a:r>
                        <a:rPr lang="en-GB" sz="500" spc="-5" dirty="0">
                          <a:latin typeface="Arial"/>
                          <a:cs typeface="Arial"/>
                        </a:rPr>
                        <a:t> </a:t>
                      </a:r>
                      <a:r>
                        <a:rPr lang="en-GB" sz="500" spc="-25" dirty="0">
                          <a:latin typeface="Arial"/>
                          <a:cs typeface="Arial"/>
                        </a:rPr>
                        <a:t>de</a:t>
                      </a:r>
                      <a:r>
                        <a:rPr lang="en-GB" sz="500" spc="500" dirty="0">
                          <a:latin typeface="Arial"/>
                          <a:cs typeface="Arial"/>
                        </a:rPr>
                        <a:t> </a:t>
                      </a:r>
                      <a:r>
                        <a:rPr lang="en-GB" sz="500" spc="-10" dirty="0" err="1">
                          <a:latin typeface="Arial"/>
                          <a:cs typeface="Arial"/>
                        </a:rPr>
                        <a:t>acuerdo</a:t>
                      </a:r>
                      <a:endParaRPr lang="en-GB" sz="500" dirty="0">
                        <a:latin typeface="Arial"/>
                        <a:cs typeface="Arial"/>
                      </a:endParaRP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rowSpan="14">
                  <a:txBody>
                    <a:bodyPr/>
                    <a:lstStyle/>
                    <a:p>
                      <a:endParaRPr sz="600" dirty="0">
                        <a:latin typeface="Arial"/>
                        <a:cs typeface="Arial"/>
                      </a:endParaRPr>
                    </a:p>
                  </a:txBody>
                  <a:tcPr marL="0" marR="0" marT="0" marB="0">
                    <a:lnL w="12192">
                      <a:solidFill>
                        <a:srgbClr val="000000"/>
                      </a:solidFill>
                      <a:prstDash val="solid"/>
                    </a:lnL>
                  </a:tcPr>
                </a:tc>
                <a:extLst>
                  <a:ext uri="{0D108BD9-81ED-4DB2-BD59-A6C34878D82A}">
                    <a16:rowId xmlns:a16="http://schemas.microsoft.com/office/drawing/2014/main" val="10001"/>
                  </a:ext>
                </a:extLst>
              </a:tr>
              <a:tr h="326135">
                <a:tc vMerge="1">
                  <a:txBody>
                    <a:bodyPr/>
                    <a:lstStyle/>
                    <a:p>
                      <a:endParaRPr/>
                    </a:p>
                  </a:txBody>
                  <a:tcPr marL="0" marR="0" marT="0" marB="0">
                    <a:lnR w="12192">
                      <a:solidFill>
                        <a:srgbClr val="000000"/>
                      </a:solidFill>
                      <a:prstDash val="solid"/>
                    </a:lnR>
                    <a:lnT w="31733">
                      <a:solidFill>
                        <a:srgbClr val="2791A6"/>
                      </a:solidFill>
                      <a:prstDash val="solid"/>
                    </a:lnT>
                  </a:tcPr>
                </a:tc>
                <a:tc gridSpan="9">
                  <a:txBody>
                    <a:bodyPr/>
                    <a:lstStyle/>
                    <a:p>
                      <a:pPr marL="3963035">
                        <a:lnSpc>
                          <a:spcPct val="100000"/>
                        </a:lnSpc>
                        <a:spcBef>
                          <a:spcPts val="459"/>
                        </a:spcBef>
                      </a:pPr>
                      <a:r>
                        <a:rPr sz="1000" spc="0" baseline="0" dirty="0">
                          <a:latin typeface="Arial"/>
                          <a:cs typeface="Arial"/>
                        </a:rPr>
                        <a:t>A. Openness for Dialogue</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D9D9D9"/>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2"/>
                  </a:ext>
                </a:extLst>
              </a:tr>
              <a:tr h="399288">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61594">
                        <a:lnSpc>
                          <a:spcPct val="100000"/>
                        </a:lnSpc>
                        <a:spcBef>
                          <a:spcPts val="509"/>
                        </a:spcBef>
                      </a:pPr>
                      <a:r>
                        <a:rPr lang="en-GB" sz="1000" spc="-50" dirty="0" err="1">
                          <a:latin typeface="Arial"/>
                          <a:cs typeface="Arial"/>
                        </a:rPr>
                        <a:t>genero</a:t>
                      </a:r>
                      <a:r>
                        <a:rPr lang="en-GB" sz="1000" spc="-25" dirty="0">
                          <a:latin typeface="Arial"/>
                          <a:cs typeface="Arial"/>
                        </a:rPr>
                        <a:t> </a:t>
                      </a:r>
                      <a:r>
                        <a:rPr lang="en-GB" sz="1000" spc="-60" dirty="0" err="1">
                          <a:latin typeface="Arial"/>
                          <a:cs typeface="Arial"/>
                        </a:rPr>
                        <a:t>conversaciones</a:t>
                      </a:r>
                      <a:r>
                        <a:rPr lang="en-GB" sz="1000" spc="-15" dirty="0">
                          <a:latin typeface="Arial"/>
                          <a:cs typeface="Arial"/>
                        </a:rPr>
                        <a:t> </a:t>
                      </a:r>
                      <a:r>
                        <a:rPr lang="en-GB" sz="1000" spc="-45" dirty="0" err="1">
                          <a:latin typeface="Arial"/>
                          <a:cs typeface="Arial"/>
                        </a:rPr>
                        <a:t>significativas</a:t>
                      </a:r>
                      <a:r>
                        <a:rPr lang="en-GB" sz="1000" spc="-15" dirty="0">
                          <a:latin typeface="Arial"/>
                          <a:cs typeface="Arial"/>
                        </a:rPr>
                        <a:t> </a:t>
                      </a:r>
                      <a:r>
                        <a:rPr lang="en-GB" sz="1000" spc="-50" dirty="0" err="1">
                          <a:latin typeface="Arial"/>
                          <a:cs typeface="Arial"/>
                        </a:rPr>
                        <a:t>como</a:t>
                      </a:r>
                      <a:r>
                        <a:rPr lang="en-GB" sz="1000" spc="-25" dirty="0">
                          <a:latin typeface="Arial"/>
                          <a:cs typeface="Arial"/>
                        </a:rPr>
                        <a:t> </a:t>
                      </a:r>
                      <a:r>
                        <a:rPr lang="en-GB" sz="1000" spc="-25" dirty="0" err="1">
                          <a:latin typeface="Arial"/>
                          <a:cs typeface="Arial"/>
                        </a:rPr>
                        <a:t>parte</a:t>
                      </a:r>
                      <a:r>
                        <a:rPr lang="en-GB" sz="1000" spc="-20" dirty="0">
                          <a:latin typeface="Arial"/>
                          <a:cs typeface="Arial"/>
                        </a:rPr>
                        <a:t> </a:t>
                      </a:r>
                      <a:r>
                        <a:rPr lang="en-GB" sz="1000" spc="-45" dirty="0">
                          <a:latin typeface="Arial"/>
                          <a:cs typeface="Arial"/>
                        </a:rPr>
                        <a:t>de</a:t>
                      </a:r>
                      <a:r>
                        <a:rPr lang="en-GB" sz="1000" spc="-25" dirty="0">
                          <a:latin typeface="Arial"/>
                          <a:cs typeface="Arial"/>
                        </a:rPr>
                        <a:t> </a:t>
                      </a:r>
                      <a:r>
                        <a:rPr lang="en-GB" sz="1000" spc="-55" dirty="0">
                          <a:latin typeface="Arial"/>
                          <a:cs typeface="Arial"/>
                        </a:rPr>
                        <a:t>mis</a:t>
                      </a:r>
                      <a:r>
                        <a:rPr lang="en-GB" sz="1000" spc="-15" dirty="0">
                          <a:latin typeface="Arial"/>
                          <a:cs typeface="Arial"/>
                        </a:rPr>
                        <a:t> </a:t>
                      </a:r>
                      <a:r>
                        <a:rPr lang="en-GB" sz="1000" spc="-55" dirty="0" err="1">
                          <a:latin typeface="Arial"/>
                          <a:cs typeface="Arial"/>
                        </a:rPr>
                        <a:t>lecciones</a:t>
                      </a:r>
                      <a:r>
                        <a:rPr lang="en-GB" sz="1000" spc="-15" dirty="0">
                          <a:latin typeface="Arial"/>
                          <a:cs typeface="Arial"/>
                        </a:rPr>
                        <a:t> </a:t>
                      </a:r>
                      <a:r>
                        <a:rPr lang="en-GB" sz="1000" spc="-80" dirty="0">
                          <a:latin typeface="Arial"/>
                          <a:cs typeface="Arial"/>
                        </a:rPr>
                        <a:t>a</a:t>
                      </a:r>
                      <a:r>
                        <a:rPr lang="en-GB" sz="1000" spc="-20" dirty="0">
                          <a:latin typeface="Arial"/>
                          <a:cs typeface="Arial"/>
                        </a:rPr>
                        <a:t> </a:t>
                      </a:r>
                      <a:r>
                        <a:rPr lang="en-GB" sz="1000" spc="-45" dirty="0" err="1">
                          <a:latin typeface="Arial"/>
                          <a:cs typeface="Arial"/>
                        </a:rPr>
                        <a:t>través</a:t>
                      </a:r>
                      <a:r>
                        <a:rPr lang="en-GB" sz="1000" spc="-20" dirty="0">
                          <a:latin typeface="Arial"/>
                          <a:cs typeface="Arial"/>
                        </a:rPr>
                        <a:t> </a:t>
                      </a:r>
                      <a:r>
                        <a:rPr lang="en-GB" sz="1000" spc="-45" dirty="0">
                          <a:latin typeface="Arial"/>
                          <a:cs typeface="Arial"/>
                        </a:rPr>
                        <a:t>de</a:t>
                      </a:r>
                      <a:r>
                        <a:rPr lang="en-GB" sz="1000" spc="-20" dirty="0">
                          <a:latin typeface="Arial"/>
                          <a:cs typeface="Arial"/>
                        </a:rPr>
                        <a:t> mi</a:t>
                      </a:r>
                      <a:r>
                        <a:rPr lang="en-GB" sz="1000" spc="-15" dirty="0">
                          <a:latin typeface="Arial"/>
                          <a:cs typeface="Arial"/>
                        </a:rPr>
                        <a:t> </a:t>
                      </a:r>
                      <a:r>
                        <a:rPr lang="en-GB" sz="1000" spc="-10" dirty="0" err="1">
                          <a:latin typeface="Arial"/>
                          <a:cs typeface="Arial"/>
                        </a:rPr>
                        <a:t>planificación</a:t>
                      </a:r>
                      <a:r>
                        <a:rPr lang="en-GB" sz="1000" spc="-10" dirty="0">
                          <a:latin typeface="Arial"/>
                          <a:cs typeface="Arial"/>
                        </a:rPr>
                        <a:t>.</a:t>
                      </a:r>
                      <a:endParaRPr lang="en-GB" sz="1000" dirty="0">
                        <a:latin typeface="Arial"/>
                        <a:cs typeface="Arial"/>
                      </a:endParaRP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3"/>
                  </a:ext>
                </a:extLst>
              </a:tr>
              <a:tr h="399287">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61594">
                        <a:lnSpc>
                          <a:spcPct val="100000"/>
                        </a:lnSpc>
                        <a:spcBef>
                          <a:spcPts val="509"/>
                        </a:spcBef>
                      </a:pPr>
                      <a:r>
                        <a:rPr lang="en-GB" sz="1000" spc="-45" dirty="0" err="1">
                          <a:latin typeface="Arial"/>
                          <a:cs typeface="Arial"/>
                        </a:rPr>
                        <a:t>ofrezco</a:t>
                      </a:r>
                      <a:r>
                        <a:rPr lang="en-GB" sz="1000" spc="-30" dirty="0">
                          <a:latin typeface="Arial"/>
                          <a:cs typeface="Arial"/>
                        </a:rPr>
                        <a:t> </a:t>
                      </a:r>
                      <a:r>
                        <a:rPr lang="en-GB" sz="1000" spc="-20" dirty="0" err="1">
                          <a:latin typeface="Arial"/>
                          <a:cs typeface="Arial"/>
                        </a:rPr>
                        <a:t>tiempo</a:t>
                      </a:r>
                      <a:r>
                        <a:rPr lang="en-GB" sz="1000" spc="-30" dirty="0">
                          <a:latin typeface="Arial"/>
                          <a:cs typeface="Arial"/>
                        </a:rPr>
                        <a:t> </a:t>
                      </a:r>
                      <a:r>
                        <a:rPr lang="en-GB" sz="1000" spc="-50" dirty="0">
                          <a:latin typeface="Arial"/>
                          <a:cs typeface="Arial"/>
                        </a:rPr>
                        <a:t>para</a:t>
                      </a:r>
                      <a:r>
                        <a:rPr lang="en-GB" sz="1000" spc="-30" dirty="0">
                          <a:latin typeface="Arial"/>
                          <a:cs typeface="Arial"/>
                        </a:rPr>
                        <a:t> </a:t>
                      </a:r>
                      <a:r>
                        <a:rPr lang="en-GB" sz="1000" spc="-45" dirty="0" err="1">
                          <a:latin typeface="Arial"/>
                          <a:cs typeface="Arial"/>
                        </a:rPr>
                        <a:t>preguntas</a:t>
                      </a:r>
                      <a:r>
                        <a:rPr lang="en-GB" sz="1000" spc="-20" dirty="0">
                          <a:latin typeface="Arial"/>
                          <a:cs typeface="Arial"/>
                        </a:rPr>
                        <a:t> </a:t>
                      </a:r>
                      <a:r>
                        <a:rPr lang="en-GB" sz="1000" spc="-45" dirty="0">
                          <a:latin typeface="Arial"/>
                          <a:cs typeface="Arial"/>
                        </a:rPr>
                        <a:t>de</a:t>
                      </a:r>
                      <a:r>
                        <a:rPr lang="en-GB" sz="1000" spc="-30" dirty="0">
                          <a:latin typeface="Arial"/>
                          <a:cs typeface="Arial"/>
                        </a:rPr>
                        <a:t> </a:t>
                      </a:r>
                      <a:r>
                        <a:rPr lang="en-GB" sz="1000" spc="-50" dirty="0" err="1">
                          <a:latin typeface="Arial"/>
                          <a:cs typeface="Arial"/>
                        </a:rPr>
                        <a:t>manera</a:t>
                      </a:r>
                      <a:r>
                        <a:rPr lang="en-GB" sz="1000" spc="-25" dirty="0">
                          <a:latin typeface="Arial"/>
                          <a:cs typeface="Arial"/>
                        </a:rPr>
                        <a:t> </a:t>
                      </a:r>
                      <a:r>
                        <a:rPr lang="en-GB" sz="1000" spc="-45" dirty="0">
                          <a:latin typeface="Arial"/>
                          <a:cs typeface="Arial"/>
                        </a:rPr>
                        <a:t>que</a:t>
                      </a:r>
                      <a:r>
                        <a:rPr lang="en-GB" sz="1000" spc="-35" dirty="0">
                          <a:latin typeface="Arial"/>
                          <a:cs typeface="Arial"/>
                        </a:rPr>
                        <a:t> </a:t>
                      </a:r>
                      <a:r>
                        <a:rPr lang="en-GB" sz="1000" spc="-50" dirty="0" err="1">
                          <a:latin typeface="Arial"/>
                          <a:cs typeface="Arial"/>
                        </a:rPr>
                        <a:t>los</a:t>
                      </a:r>
                      <a:r>
                        <a:rPr lang="en-GB" sz="1000" spc="-25" dirty="0">
                          <a:latin typeface="Arial"/>
                          <a:cs typeface="Arial"/>
                        </a:rPr>
                        <a:t> </a:t>
                      </a:r>
                      <a:r>
                        <a:rPr lang="en-GB" sz="1000" spc="-45" dirty="0">
                          <a:latin typeface="Arial"/>
                          <a:cs typeface="Arial"/>
                        </a:rPr>
                        <a:t>y</a:t>
                      </a:r>
                      <a:r>
                        <a:rPr lang="en-GB" sz="1000" spc="-25" dirty="0">
                          <a:latin typeface="Arial"/>
                          <a:cs typeface="Arial"/>
                        </a:rPr>
                        <a:t> </a:t>
                      </a:r>
                      <a:r>
                        <a:rPr lang="en-GB" sz="1000" spc="-65" dirty="0">
                          <a:latin typeface="Arial"/>
                          <a:cs typeface="Arial"/>
                        </a:rPr>
                        <a:t>las</a:t>
                      </a:r>
                      <a:r>
                        <a:rPr lang="en-GB" sz="1000" spc="-25" dirty="0">
                          <a:latin typeface="Arial"/>
                          <a:cs typeface="Arial"/>
                        </a:rPr>
                        <a:t> </a:t>
                      </a:r>
                      <a:r>
                        <a:rPr lang="en-GB" sz="1000" spc="-40" dirty="0" err="1">
                          <a:latin typeface="Arial"/>
                          <a:cs typeface="Arial"/>
                        </a:rPr>
                        <a:t>estudiantes</a:t>
                      </a:r>
                      <a:r>
                        <a:rPr lang="en-GB" sz="1000" spc="-25" dirty="0">
                          <a:latin typeface="Arial"/>
                          <a:cs typeface="Arial"/>
                        </a:rPr>
                        <a:t> </a:t>
                      </a:r>
                      <a:r>
                        <a:rPr lang="en-GB" sz="1000" spc="-45" dirty="0" err="1">
                          <a:latin typeface="Arial"/>
                          <a:cs typeface="Arial"/>
                        </a:rPr>
                        <a:t>comprendan</a:t>
                      </a:r>
                      <a:r>
                        <a:rPr lang="en-GB" sz="1000" spc="-25" dirty="0">
                          <a:latin typeface="Arial"/>
                          <a:cs typeface="Arial"/>
                        </a:rPr>
                        <a:t> </a:t>
                      </a:r>
                      <a:r>
                        <a:rPr lang="en-GB" sz="1000" spc="-50" dirty="0" err="1">
                          <a:latin typeface="Arial"/>
                          <a:cs typeface="Arial"/>
                        </a:rPr>
                        <a:t>los</a:t>
                      </a:r>
                      <a:r>
                        <a:rPr lang="en-GB" sz="1000" spc="-25" dirty="0">
                          <a:latin typeface="Arial"/>
                          <a:cs typeface="Arial"/>
                        </a:rPr>
                        <a:t> </a:t>
                      </a:r>
                      <a:r>
                        <a:rPr lang="en-GB" sz="1000" spc="-30" dirty="0" err="1">
                          <a:latin typeface="Arial"/>
                          <a:cs typeface="Arial"/>
                        </a:rPr>
                        <a:t>objetivos</a:t>
                      </a:r>
                      <a:r>
                        <a:rPr lang="en-GB" sz="1000" spc="-20" dirty="0">
                          <a:latin typeface="Arial"/>
                          <a:cs typeface="Arial"/>
                        </a:rPr>
                        <a:t> </a:t>
                      </a:r>
                      <a:r>
                        <a:rPr lang="en-GB" sz="1000" spc="-45" dirty="0">
                          <a:latin typeface="Arial"/>
                          <a:cs typeface="Arial"/>
                        </a:rPr>
                        <a:t>de</a:t>
                      </a:r>
                      <a:r>
                        <a:rPr lang="en-GB" sz="1000" spc="-30" dirty="0">
                          <a:latin typeface="Arial"/>
                          <a:cs typeface="Arial"/>
                        </a:rPr>
                        <a:t> </a:t>
                      </a:r>
                      <a:r>
                        <a:rPr lang="en-GB" sz="1000" spc="-10" dirty="0" err="1">
                          <a:latin typeface="Arial"/>
                          <a:cs typeface="Arial"/>
                        </a:rPr>
                        <a:t>aprendizaje</a:t>
                      </a:r>
                      <a:r>
                        <a:rPr lang="en-GB" sz="1000" spc="-10" dirty="0">
                          <a:latin typeface="Arial"/>
                          <a:cs typeface="Arial"/>
                        </a:rPr>
                        <a:t>.</a:t>
                      </a:r>
                      <a:endParaRPr lang="en-GB" sz="1000" dirty="0">
                        <a:latin typeface="Arial"/>
                        <a:cs typeface="Arial"/>
                      </a:endParaRP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4"/>
                  </a:ext>
                </a:extLst>
              </a:tr>
              <a:tr h="402336">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3975">
                        <a:lnSpc>
                          <a:spcPct val="100000"/>
                        </a:lnSpc>
                        <a:spcBef>
                          <a:spcPts val="464"/>
                        </a:spcBef>
                      </a:pPr>
                      <a:r>
                        <a:rPr lang="en-GB" sz="1000" spc="-30" dirty="0" err="1">
                          <a:latin typeface="Arial"/>
                          <a:cs typeface="Arial"/>
                        </a:rPr>
                        <a:t>ejo</a:t>
                      </a:r>
                      <a:r>
                        <a:rPr lang="en-GB" sz="1000" spc="-40" dirty="0">
                          <a:latin typeface="Arial"/>
                          <a:cs typeface="Arial"/>
                        </a:rPr>
                        <a:t> </a:t>
                      </a:r>
                      <a:r>
                        <a:rPr lang="en-GB" sz="1000" spc="-20" dirty="0" err="1">
                          <a:latin typeface="Arial"/>
                          <a:cs typeface="Arial"/>
                        </a:rPr>
                        <a:t>tiempo</a:t>
                      </a:r>
                      <a:r>
                        <a:rPr lang="en-GB" sz="1000" spc="-35" dirty="0">
                          <a:latin typeface="Arial"/>
                          <a:cs typeface="Arial"/>
                        </a:rPr>
                        <a:t> </a:t>
                      </a:r>
                      <a:r>
                        <a:rPr lang="en-GB" sz="1000" spc="-45" dirty="0">
                          <a:latin typeface="Arial"/>
                          <a:cs typeface="Arial"/>
                        </a:rPr>
                        <a:t>para</a:t>
                      </a:r>
                      <a:r>
                        <a:rPr lang="en-GB" sz="1000" spc="-30" dirty="0">
                          <a:latin typeface="Arial"/>
                          <a:cs typeface="Arial"/>
                        </a:rPr>
                        <a:t> </a:t>
                      </a:r>
                      <a:r>
                        <a:rPr lang="en-GB" sz="1000" spc="-40" dirty="0">
                          <a:latin typeface="Arial"/>
                          <a:cs typeface="Arial"/>
                        </a:rPr>
                        <a:t>que</a:t>
                      </a:r>
                      <a:r>
                        <a:rPr lang="en-GB" sz="1000" spc="-35" dirty="0">
                          <a:latin typeface="Arial"/>
                          <a:cs typeface="Arial"/>
                        </a:rPr>
                        <a:t> </a:t>
                      </a:r>
                      <a:r>
                        <a:rPr lang="en-GB" sz="1000" spc="-50" dirty="0" err="1">
                          <a:latin typeface="Arial"/>
                          <a:cs typeface="Arial"/>
                        </a:rPr>
                        <a:t>los</a:t>
                      </a:r>
                      <a:r>
                        <a:rPr lang="en-GB" sz="1000" spc="-35" dirty="0">
                          <a:latin typeface="Arial"/>
                          <a:cs typeface="Arial"/>
                        </a:rPr>
                        <a:t> </a:t>
                      </a:r>
                      <a:r>
                        <a:rPr lang="en-GB" sz="1000" spc="-45" dirty="0">
                          <a:latin typeface="Arial"/>
                          <a:cs typeface="Arial"/>
                        </a:rPr>
                        <a:t>y</a:t>
                      </a:r>
                      <a:r>
                        <a:rPr lang="en-GB" sz="1000" spc="-40" dirty="0">
                          <a:latin typeface="Arial"/>
                          <a:cs typeface="Arial"/>
                        </a:rPr>
                        <a:t> </a:t>
                      </a:r>
                      <a:r>
                        <a:rPr lang="en-GB" sz="1000" spc="-65" dirty="0">
                          <a:latin typeface="Arial"/>
                          <a:cs typeface="Arial"/>
                        </a:rPr>
                        <a:t>las</a:t>
                      </a:r>
                      <a:r>
                        <a:rPr lang="en-GB" sz="1000" spc="-30" dirty="0">
                          <a:latin typeface="Arial"/>
                          <a:cs typeface="Arial"/>
                        </a:rPr>
                        <a:t> </a:t>
                      </a:r>
                      <a:r>
                        <a:rPr lang="en-GB" sz="1000" spc="-40" dirty="0" err="1">
                          <a:latin typeface="Arial"/>
                          <a:cs typeface="Arial"/>
                        </a:rPr>
                        <a:t>estudiantes</a:t>
                      </a:r>
                      <a:r>
                        <a:rPr lang="en-GB" sz="1000" spc="-30" dirty="0">
                          <a:latin typeface="Arial"/>
                          <a:cs typeface="Arial"/>
                        </a:rPr>
                        <a:t> </a:t>
                      </a:r>
                      <a:r>
                        <a:rPr lang="en-GB" sz="1000" spc="-55" dirty="0" err="1">
                          <a:latin typeface="Arial"/>
                          <a:cs typeface="Arial"/>
                        </a:rPr>
                        <a:t>expresen</a:t>
                      </a:r>
                      <a:r>
                        <a:rPr lang="en-GB" sz="1000" spc="-35" dirty="0">
                          <a:latin typeface="Arial"/>
                          <a:cs typeface="Arial"/>
                        </a:rPr>
                        <a:t> </a:t>
                      </a:r>
                      <a:r>
                        <a:rPr lang="en-GB" sz="1000" spc="-60" dirty="0">
                          <a:latin typeface="Arial"/>
                          <a:cs typeface="Arial"/>
                        </a:rPr>
                        <a:t>ideas</a:t>
                      </a:r>
                      <a:r>
                        <a:rPr lang="en-GB" sz="1000" spc="-30" dirty="0">
                          <a:latin typeface="Arial"/>
                          <a:cs typeface="Arial"/>
                        </a:rPr>
                        <a:t> </a:t>
                      </a:r>
                      <a:r>
                        <a:rPr lang="en-GB" sz="1000" spc="-50" dirty="0">
                          <a:latin typeface="Arial"/>
                          <a:cs typeface="Arial"/>
                        </a:rPr>
                        <a:t>con</a:t>
                      </a:r>
                      <a:r>
                        <a:rPr lang="en-GB" sz="1000" spc="-35" dirty="0">
                          <a:latin typeface="Arial"/>
                          <a:cs typeface="Arial"/>
                        </a:rPr>
                        <a:t> </a:t>
                      </a:r>
                      <a:r>
                        <a:rPr lang="en-GB" sz="1000" spc="-10" dirty="0" err="1">
                          <a:latin typeface="Arial"/>
                          <a:cs typeface="Arial"/>
                        </a:rPr>
                        <a:t>profundidad</a:t>
                      </a:r>
                      <a:r>
                        <a:rPr lang="en-GB" sz="1000" spc="-10" dirty="0">
                          <a:latin typeface="Arial"/>
                          <a:cs typeface="Arial"/>
                        </a:rPr>
                        <a:t>.</a:t>
                      </a:r>
                      <a:endParaRPr sz="1000" spc="0" baseline="0" dirty="0">
                        <a:latin typeface="Arial"/>
                        <a:cs typeface="Arial"/>
                      </a:endParaRP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5"/>
                  </a:ext>
                </a:extLst>
              </a:tr>
              <a:tr h="399287">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64"/>
                        </a:spcBef>
                      </a:pPr>
                      <a:r>
                        <a:rPr lang="en-GB" sz="1000" spc="-25" dirty="0" err="1">
                          <a:latin typeface="Arial"/>
                          <a:cs typeface="Arial"/>
                        </a:rPr>
                        <a:t>planteo</a:t>
                      </a:r>
                      <a:r>
                        <a:rPr lang="en-GB" sz="1000" spc="-35" dirty="0">
                          <a:latin typeface="Arial"/>
                          <a:cs typeface="Arial"/>
                        </a:rPr>
                        <a:t> </a:t>
                      </a:r>
                      <a:r>
                        <a:rPr lang="en-GB" sz="1000" spc="-45" dirty="0" err="1">
                          <a:latin typeface="Arial"/>
                          <a:cs typeface="Arial"/>
                        </a:rPr>
                        <a:t>preguntas</a:t>
                      </a:r>
                      <a:r>
                        <a:rPr lang="en-GB" sz="1000" spc="-25" dirty="0">
                          <a:latin typeface="Arial"/>
                          <a:cs typeface="Arial"/>
                        </a:rPr>
                        <a:t> </a:t>
                      </a:r>
                      <a:r>
                        <a:rPr lang="en-GB" sz="1000" spc="-40" dirty="0" err="1">
                          <a:latin typeface="Arial"/>
                          <a:cs typeface="Arial"/>
                        </a:rPr>
                        <a:t>abiertas</a:t>
                      </a:r>
                      <a:r>
                        <a:rPr lang="en-GB" sz="1000" spc="-30" dirty="0">
                          <a:latin typeface="Arial"/>
                          <a:cs typeface="Arial"/>
                        </a:rPr>
                        <a:t> </a:t>
                      </a:r>
                      <a:r>
                        <a:rPr lang="en-GB" sz="1000" spc="-45" dirty="0">
                          <a:latin typeface="Arial"/>
                          <a:cs typeface="Arial"/>
                        </a:rPr>
                        <a:t>y</a:t>
                      </a:r>
                      <a:r>
                        <a:rPr lang="en-GB" sz="1000" spc="-30" dirty="0">
                          <a:latin typeface="Arial"/>
                          <a:cs typeface="Arial"/>
                        </a:rPr>
                        <a:t> </a:t>
                      </a:r>
                      <a:r>
                        <a:rPr lang="en-GB" sz="1000" spc="-50" dirty="0" err="1">
                          <a:latin typeface="Arial"/>
                          <a:cs typeface="Arial"/>
                        </a:rPr>
                        <a:t>espero</a:t>
                      </a:r>
                      <a:r>
                        <a:rPr lang="en-GB" sz="1000" spc="-35" dirty="0">
                          <a:latin typeface="Arial"/>
                          <a:cs typeface="Arial"/>
                        </a:rPr>
                        <a:t> </a:t>
                      </a:r>
                      <a:r>
                        <a:rPr lang="en-GB" sz="1000" spc="-55" dirty="0">
                          <a:latin typeface="Arial"/>
                          <a:cs typeface="Arial"/>
                        </a:rPr>
                        <a:t>hasta</a:t>
                      </a:r>
                      <a:r>
                        <a:rPr lang="en-GB" sz="1000" spc="-30" dirty="0">
                          <a:latin typeface="Arial"/>
                          <a:cs typeface="Arial"/>
                        </a:rPr>
                        <a:t> </a:t>
                      </a:r>
                      <a:r>
                        <a:rPr lang="en-GB" sz="1000" spc="-40" dirty="0">
                          <a:latin typeface="Arial"/>
                          <a:cs typeface="Arial"/>
                        </a:rPr>
                        <a:t>que</a:t>
                      </a:r>
                      <a:r>
                        <a:rPr lang="en-GB" sz="1000" spc="-30" dirty="0">
                          <a:latin typeface="Arial"/>
                          <a:cs typeface="Arial"/>
                        </a:rPr>
                        <a:t> </a:t>
                      </a:r>
                      <a:r>
                        <a:rPr lang="en-GB" sz="1000" spc="-50" dirty="0" err="1">
                          <a:latin typeface="Arial"/>
                          <a:cs typeface="Arial"/>
                        </a:rPr>
                        <a:t>los</a:t>
                      </a:r>
                      <a:r>
                        <a:rPr lang="en-GB" sz="1000" spc="-30" dirty="0">
                          <a:latin typeface="Arial"/>
                          <a:cs typeface="Arial"/>
                        </a:rPr>
                        <a:t> </a:t>
                      </a:r>
                      <a:r>
                        <a:rPr lang="en-GB" sz="1000" spc="-45" dirty="0">
                          <a:latin typeface="Arial"/>
                          <a:cs typeface="Arial"/>
                        </a:rPr>
                        <a:t>y</a:t>
                      </a:r>
                      <a:r>
                        <a:rPr lang="en-GB" sz="1000" spc="-30" dirty="0">
                          <a:latin typeface="Arial"/>
                          <a:cs typeface="Arial"/>
                        </a:rPr>
                        <a:t> </a:t>
                      </a:r>
                      <a:r>
                        <a:rPr lang="en-GB" sz="1000" spc="-65" dirty="0">
                          <a:latin typeface="Arial"/>
                          <a:cs typeface="Arial"/>
                        </a:rPr>
                        <a:t>las</a:t>
                      </a:r>
                      <a:r>
                        <a:rPr lang="en-GB" sz="1000" spc="-30" dirty="0">
                          <a:latin typeface="Arial"/>
                          <a:cs typeface="Arial"/>
                        </a:rPr>
                        <a:t> </a:t>
                      </a:r>
                      <a:r>
                        <a:rPr lang="en-GB" sz="1000" spc="-40" dirty="0" err="1">
                          <a:latin typeface="Arial"/>
                          <a:cs typeface="Arial"/>
                        </a:rPr>
                        <a:t>estudiantes</a:t>
                      </a:r>
                      <a:r>
                        <a:rPr lang="en-GB" sz="1000" spc="-25" dirty="0">
                          <a:latin typeface="Arial"/>
                          <a:cs typeface="Arial"/>
                        </a:rPr>
                        <a:t> </a:t>
                      </a:r>
                      <a:r>
                        <a:rPr lang="en-GB" sz="1000" spc="-10" dirty="0" err="1">
                          <a:latin typeface="Arial"/>
                          <a:cs typeface="Arial"/>
                        </a:rPr>
                        <a:t>responda</a:t>
                      </a:r>
                      <a:endParaRPr sz="1000" spc="0" baseline="0" dirty="0">
                        <a:latin typeface="Arial"/>
                        <a:cs typeface="Arial"/>
                      </a:endParaRP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6"/>
                  </a:ext>
                </a:extLst>
              </a:tr>
              <a:tr h="399288">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61594">
                        <a:lnSpc>
                          <a:spcPct val="100000"/>
                        </a:lnSpc>
                        <a:spcBef>
                          <a:spcPts val="509"/>
                        </a:spcBef>
                      </a:pPr>
                      <a:r>
                        <a:rPr lang="en-GB" sz="1000" spc="-65" dirty="0" err="1">
                          <a:latin typeface="Arial"/>
                          <a:cs typeface="Arial"/>
                        </a:rPr>
                        <a:t>escucho</a:t>
                      </a:r>
                      <a:r>
                        <a:rPr lang="en-GB" sz="1000" spc="-20" dirty="0">
                          <a:latin typeface="Arial"/>
                          <a:cs typeface="Arial"/>
                        </a:rPr>
                        <a:t> </a:t>
                      </a:r>
                      <a:r>
                        <a:rPr lang="en-GB" sz="1000" spc="-50" dirty="0">
                          <a:latin typeface="Arial"/>
                          <a:cs typeface="Arial"/>
                        </a:rPr>
                        <a:t>con</a:t>
                      </a:r>
                      <a:r>
                        <a:rPr lang="en-GB" sz="1000" spc="-20" dirty="0">
                          <a:latin typeface="Arial"/>
                          <a:cs typeface="Arial"/>
                        </a:rPr>
                        <a:t> </a:t>
                      </a:r>
                      <a:r>
                        <a:rPr lang="en-GB" sz="1000" spc="-45" dirty="0" err="1">
                          <a:latin typeface="Arial"/>
                          <a:cs typeface="Arial"/>
                        </a:rPr>
                        <a:t>aprecio</a:t>
                      </a:r>
                      <a:r>
                        <a:rPr lang="en-GB" sz="1000" spc="-20" dirty="0">
                          <a:latin typeface="Arial"/>
                          <a:cs typeface="Arial"/>
                        </a:rPr>
                        <a:t> </a:t>
                      </a:r>
                      <a:r>
                        <a:rPr lang="en-GB" sz="1000" spc="-80" dirty="0">
                          <a:latin typeface="Arial"/>
                          <a:cs typeface="Arial"/>
                        </a:rPr>
                        <a:t>a</a:t>
                      </a:r>
                      <a:r>
                        <a:rPr lang="en-GB" sz="1000" spc="-20" dirty="0">
                          <a:latin typeface="Arial"/>
                          <a:cs typeface="Arial"/>
                        </a:rPr>
                        <a:t> </a:t>
                      </a:r>
                      <a:r>
                        <a:rPr lang="en-GB" sz="1000" spc="-50" dirty="0" err="1">
                          <a:latin typeface="Arial"/>
                          <a:cs typeface="Arial"/>
                        </a:rPr>
                        <a:t>los</a:t>
                      </a:r>
                      <a:r>
                        <a:rPr lang="en-GB" sz="1000" spc="-15" dirty="0">
                          <a:latin typeface="Arial"/>
                          <a:cs typeface="Arial"/>
                        </a:rPr>
                        <a:t> </a:t>
                      </a:r>
                      <a:r>
                        <a:rPr lang="en-GB" sz="1000" spc="-45" dirty="0">
                          <a:latin typeface="Arial"/>
                          <a:cs typeface="Arial"/>
                        </a:rPr>
                        <a:t>y</a:t>
                      </a:r>
                      <a:r>
                        <a:rPr lang="en-GB" sz="1000" spc="-20" dirty="0">
                          <a:latin typeface="Arial"/>
                          <a:cs typeface="Arial"/>
                        </a:rPr>
                        <a:t> </a:t>
                      </a:r>
                      <a:r>
                        <a:rPr lang="en-GB" sz="1000" spc="-65" dirty="0">
                          <a:latin typeface="Arial"/>
                          <a:cs typeface="Arial"/>
                        </a:rPr>
                        <a:t>las</a:t>
                      </a:r>
                      <a:r>
                        <a:rPr lang="en-GB" sz="1000" spc="-15" dirty="0">
                          <a:latin typeface="Arial"/>
                          <a:cs typeface="Arial"/>
                        </a:rPr>
                        <a:t> </a:t>
                      </a:r>
                      <a:r>
                        <a:rPr lang="en-GB" sz="1000" spc="-40" dirty="0" err="1">
                          <a:latin typeface="Arial"/>
                          <a:cs typeface="Arial"/>
                        </a:rPr>
                        <a:t>estudiantes</a:t>
                      </a:r>
                      <a:r>
                        <a:rPr lang="en-GB" sz="1000" spc="-10" dirty="0">
                          <a:latin typeface="Arial"/>
                          <a:cs typeface="Arial"/>
                        </a:rPr>
                        <a:t> </a:t>
                      </a:r>
                      <a:r>
                        <a:rPr lang="en-GB" sz="1000" spc="-45" dirty="0">
                          <a:latin typeface="Arial"/>
                          <a:cs typeface="Arial"/>
                        </a:rPr>
                        <a:t>y</a:t>
                      </a:r>
                      <a:r>
                        <a:rPr lang="en-GB" sz="1000" spc="-20" dirty="0">
                          <a:latin typeface="Arial"/>
                          <a:cs typeface="Arial"/>
                        </a:rPr>
                        <a:t> </a:t>
                      </a:r>
                      <a:r>
                        <a:rPr lang="en-GB" sz="1000" spc="-45" dirty="0" err="1">
                          <a:latin typeface="Arial"/>
                          <a:cs typeface="Arial"/>
                        </a:rPr>
                        <a:t>respondo</a:t>
                      </a:r>
                      <a:r>
                        <a:rPr lang="en-GB" sz="1000" spc="-20" dirty="0">
                          <a:latin typeface="Arial"/>
                          <a:cs typeface="Arial"/>
                        </a:rPr>
                        <a:t> </a:t>
                      </a:r>
                      <a:r>
                        <a:rPr lang="en-GB" sz="1000" spc="-45" dirty="0">
                          <a:latin typeface="Arial"/>
                          <a:cs typeface="Arial"/>
                        </a:rPr>
                        <a:t>de</a:t>
                      </a:r>
                      <a:r>
                        <a:rPr lang="en-GB" sz="1000" spc="-20" dirty="0">
                          <a:latin typeface="Arial"/>
                          <a:cs typeface="Arial"/>
                        </a:rPr>
                        <a:t> </a:t>
                      </a:r>
                      <a:r>
                        <a:rPr lang="en-GB" sz="1000" spc="-50" dirty="0" err="1">
                          <a:latin typeface="Arial"/>
                          <a:cs typeface="Arial"/>
                        </a:rPr>
                        <a:t>manera</a:t>
                      </a:r>
                      <a:r>
                        <a:rPr lang="en-GB" sz="1000" spc="-15" dirty="0">
                          <a:latin typeface="Arial"/>
                          <a:cs typeface="Arial"/>
                        </a:rPr>
                        <a:t> </a:t>
                      </a:r>
                      <a:r>
                        <a:rPr lang="en-GB" sz="1000" spc="-35" dirty="0" err="1">
                          <a:latin typeface="Arial"/>
                          <a:cs typeface="Arial"/>
                        </a:rPr>
                        <a:t>constructiva</a:t>
                      </a:r>
                      <a:r>
                        <a:rPr lang="en-GB" sz="1000" spc="-35" dirty="0">
                          <a:latin typeface="Arial"/>
                          <a:cs typeface="Arial"/>
                        </a:rPr>
                        <a:t>,</a:t>
                      </a:r>
                      <a:r>
                        <a:rPr lang="en-GB" sz="1000" spc="-15" dirty="0">
                          <a:latin typeface="Arial"/>
                          <a:cs typeface="Arial"/>
                        </a:rPr>
                        <a:t> </a:t>
                      </a:r>
                      <a:r>
                        <a:rPr lang="en-GB" sz="1000" spc="-40" dirty="0" err="1">
                          <a:latin typeface="Arial"/>
                          <a:cs typeface="Arial"/>
                        </a:rPr>
                        <a:t>incluyendo</a:t>
                      </a:r>
                      <a:r>
                        <a:rPr lang="en-GB" sz="1000" spc="-10" dirty="0">
                          <a:latin typeface="Arial"/>
                          <a:cs typeface="Arial"/>
                        </a:rPr>
                        <a:t> </a:t>
                      </a:r>
                      <a:r>
                        <a:rPr lang="en-GB" sz="1000" spc="-30" dirty="0" err="1">
                          <a:latin typeface="Arial"/>
                          <a:cs typeface="Arial"/>
                        </a:rPr>
                        <a:t>retroalimentación</a:t>
                      </a:r>
                      <a:r>
                        <a:rPr lang="en-GB" sz="1000" spc="-20" dirty="0">
                          <a:latin typeface="Arial"/>
                          <a:cs typeface="Arial"/>
                        </a:rPr>
                        <a:t> </a:t>
                      </a:r>
                      <a:r>
                        <a:rPr lang="en-GB" sz="1000" spc="-10" dirty="0" err="1">
                          <a:latin typeface="Arial"/>
                          <a:cs typeface="Arial"/>
                        </a:rPr>
                        <a:t>formativa</a:t>
                      </a:r>
                      <a:r>
                        <a:rPr lang="en-GB" sz="1000" spc="-10" dirty="0">
                          <a:latin typeface="Arial"/>
                          <a:cs typeface="Arial"/>
                        </a:rPr>
                        <a:t>.</a:t>
                      </a:r>
                      <a:endParaRPr lang="en-GB" sz="1000" dirty="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7"/>
                  </a:ext>
                </a:extLst>
              </a:tr>
              <a:tr h="399288">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290195">
                        <a:lnSpc>
                          <a:spcPct val="100000"/>
                        </a:lnSpc>
                        <a:spcBef>
                          <a:spcPts val="509"/>
                        </a:spcBef>
                      </a:pPr>
                      <a:r>
                        <a:rPr sz="1000" spc="0" baseline="0" dirty="0">
                          <a:latin typeface="Arial"/>
                          <a:cs typeface="Arial"/>
                        </a:rPr>
                        <a:t>Agg</a:t>
                      </a:r>
                      <a:r>
                        <a:rPr lang="en-GB" sz="1000" spc="-55" dirty="0" err="1">
                          <a:latin typeface="Arial"/>
                          <a:cs typeface="Arial"/>
                        </a:rPr>
                        <a:t>Dimensión</a:t>
                      </a:r>
                      <a:r>
                        <a:rPr lang="en-GB" sz="1000" spc="-30" dirty="0">
                          <a:latin typeface="Arial"/>
                          <a:cs typeface="Arial"/>
                        </a:rPr>
                        <a:t> </a:t>
                      </a:r>
                      <a:r>
                        <a:rPr lang="en-GB" sz="1000" spc="-80" dirty="0">
                          <a:latin typeface="Arial"/>
                          <a:cs typeface="Arial"/>
                        </a:rPr>
                        <a:t>A</a:t>
                      </a:r>
                      <a:r>
                        <a:rPr lang="en-GB" sz="1000" spc="-25" dirty="0">
                          <a:latin typeface="Arial"/>
                          <a:cs typeface="Arial"/>
                        </a:rPr>
                        <a:t> </a:t>
                      </a:r>
                      <a:r>
                        <a:rPr lang="en-GB" sz="1000" spc="-60" dirty="0" err="1">
                          <a:latin typeface="Arial"/>
                          <a:cs typeface="Arial"/>
                        </a:rPr>
                        <a:t>agregada</a:t>
                      </a:r>
                      <a:r>
                        <a:rPr lang="en-GB" sz="1000" spc="-60" dirty="0">
                          <a:latin typeface="Arial"/>
                          <a:cs typeface="Arial"/>
                        </a:rPr>
                        <a:t>:</a:t>
                      </a:r>
                      <a:r>
                        <a:rPr lang="en-GB" sz="1000" spc="-20" dirty="0">
                          <a:latin typeface="Arial"/>
                          <a:cs typeface="Arial"/>
                        </a:rPr>
                        <a:t> </a:t>
                      </a:r>
                      <a:r>
                        <a:rPr lang="en-GB" sz="1000" spc="-30" dirty="0">
                          <a:latin typeface="Arial"/>
                          <a:cs typeface="Arial"/>
                        </a:rPr>
                        <a:t>Apertura</a:t>
                      </a:r>
                      <a:r>
                        <a:rPr lang="en-GB" sz="1000" spc="-25" dirty="0">
                          <a:latin typeface="Arial"/>
                          <a:cs typeface="Arial"/>
                        </a:rPr>
                        <a:t> </a:t>
                      </a:r>
                      <a:r>
                        <a:rPr lang="en-GB" sz="1000" spc="-45" dirty="0">
                          <a:latin typeface="Arial"/>
                          <a:cs typeface="Arial"/>
                        </a:rPr>
                        <a:t>al</a:t>
                      </a:r>
                      <a:r>
                        <a:rPr lang="en-GB" sz="1000" spc="-20" dirty="0">
                          <a:latin typeface="Arial"/>
                          <a:cs typeface="Arial"/>
                        </a:rPr>
                        <a:t> </a:t>
                      </a:r>
                      <a:r>
                        <a:rPr lang="en-GB" sz="1000" spc="-40" dirty="0" err="1">
                          <a:latin typeface="Arial"/>
                          <a:cs typeface="Arial"/>
                        </a:rPr>
                        <a:t>diálogo</a:t>
                      </a:r>
                      <a:r>
                        <a:rPr lang="en-GB" sz="1000" spc="-25" dirty="0">
                          <a:latin typeface="Arial"/>
                          <a:cs typeface="Arial"/>
                        </a:rPr>
                        <a:t> </a:t>
                      </a:r>
                      <a:r>
                        <a:rPr lang="en-GB" sz="1000" spc="-60" dirty="0">
                          <a:latin typeface="Arial"/>
                          <a:cs typeface="Arial"/>
                        </a:rPr>
                        <a:t>(</a:t>
                      </a:r>
                      <a:r>
                        <a:rPr lang="en-GB" sz="1000" spc="-60" dirty="0" err="1">
                          <a:latin typeface="Arial"/>
                          <a:cs typeface="Arial"/>
                        </a:rPr>
                        <a:t>sume</a:t>
                      </a:r>
                      <a:r>
                        <a:rPr lang="en-GB" sz="1000" spc="-25" dirty="0">
                          <a:latin typeface="Arial"/>
                          <a:cs typeface="Arial"/>
                        </a:rPr>
                        <a:t> </a:t>
                      </a:r>
                      <a:r>
                        <a:rPr lang="en-GB" sz="1000" spc="-75" dirty="0" err="1">
                          <a:latin typeface="Arial"/>
                          <a:cs typeface="Arial"/>
                        </a:rPr>
                        <a:t>su</a:t>
                      </a:r>
                      <a:r>
                        <a:rPr lang="en-GB" sz="1000" spc="-25" dirty="0">
                          <a:latin typeface="Arial"/>
                          <a:cs typeface="Arial"/>
                        </a:rPr>
                        <a:t> </a:t>
                      </a:r>
                      <a:r>
                        <a:rPr lang="en-GB" sz="1000" spc="-10" dirty="0" err="1">
                          <a:latin typeface="Arial"/>
                          <a:cs typeface="Arial"/>
                        </a:rPr>
                        <a:t>puntaje</a:t>
                      </a:r>
                      <a:r>
                        <a:rPr lang="en-GB" sz="1000" spc="-10" dirty="0">
                          <a:latin typeface="Arial"/>
                          <a:cs typeface="Arial"/>
                        </a:rPr>
                        <a:t>)</a:t>
                      </a:r>
                      <a:endParaRPr lang="en-GB" sz="1000" dirty="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gridSpan="6">
                  <a:txBody>
                    <a:bodyPr/>
                    <a:lstStyle/>
                    <a:p>
                      <a:pPr marR="43180" algn="ctr">
                        <a:lnSpc>
                          <a:spcPct val="100000"/>
                        </a:lnSpc>
                        <a:spcBef>
                          <a:spcPts val="459"/>
                        </a:spcBef>
                      </a:pPr>
                      <a:r>
                        <a:rPr sz="1000" spc="0" baseline="0" dirty="0">
                          <a:latin typeface="Arial"/>
                          <a:cs typeface="Arial"/>
                        </a:rPr>
                        <a:t>/ 30</a:t>
                      </a:r>
                      <a:endParaRPr sz="1000" spc="0" baseline="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8"/>
                  </a:ext>
                </a:extLst>
              </a:tr>
              <a:tr h="326136">
                <a:tc vMerge="1">
                  <a:txBody>
                    <a:bodyPr/>
                    <a:lstStyle/>
                    <a:p>
                      <a:endParaRPr/>
                    </a:p>
                  </a:txBody>
                  <a:tcPr marL="0" marR="0" marT="0" marB="0">
                    <a:lnR w="12192">
                      <a:solidFill>
                        <a:srgbClr val="000000"/>
                      </a:solidFill>
                      <a:prstDash val="solid"/>
                    </a:lnR>
                    <a:lnT w="31733">
                      <a:solidFill>
                        <a:srgbClr val="2791A6"/>
                      </a:solidFill>
                      <a:prstDash val="solid"/>
                    </a:lnT>
                  </a:tcPr>
                </a:tc>
                <a:tc gridSpan="9">
                  <a:txBody>
                    <a:bodyPr/>
                    <a:lstStyle/>
                    <a:p>
                      <a:pPr marL="3618229">
                        <a:lnSpc>
                          <a:spcPct val="100000"/>
                        </a:lnSpc>
                        <a:spcBef>
                          <a:spcPts val="459"/>
                        </a:spcBef>
                      </a:pPr>
                      <a:r>
                        <a:rPr sz="1000" spc="0" baseline="0" dirty="0">
                          <a:latin typeface="Arial"/>
                          <a:cs typeface="Arial"/>
                        </a:rPr>
                        <a:t>B. Inviting Students’ Contributions</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CC"/>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9"/>
                  </a:ext>
                </a:extLst>
              </a:tr>
              <a:tr h="399288">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7785">
                        <a:lnSpc>
                          <a:spcPct val="100000"/>
                        </a:lnSpc>
                        <a:spcBef>
                          <a:spcPts val="464"/>
                        </a:spcBef>
                      </a:pPr>
                      <a:r>
                        <a:rPr lang="en-GB" sz="1000" spc="-10" dirty="0" err="1">
                          <a:latin typeface="Arial"/>
                          <a:cs typeface="Arial"/>
                        </a:rPr>
                        <a:t>invito</a:t>
                      </a:r>
                      <a:r>
                        <a:rPr lang="en-GB" sz="1000" spc="-40" dirty="0">
                          <a:latin typeface="Arial"/>
                          <a:cs typeface="Arial"/>
                        </a:rPr>
                        <a:t> </a:t>
                      </a:r>
                      <a:r>
                        <a:rPr lang="en-GB" sz="1000" spc="-80" dirty="0">
                          <a:latin typeface="Arial"/>
                          <a:cs typeface="Arial"/>
                        </a:rPr>
                        <a:t>a</a:t>
                      </a:r>
                      <a:r>
                        <a:rPr lang="en-GB" sz="1000" spc="-35" dirty="0">
                          <a:latin typeface="Arial"/>
                          <a:cs typeface="Arial"/>
                        </a:rPr>
                        <a:t> </a:t>
                      </a:r>
                      <a:r>
                        <a:rPr lang="en-GB" sz="1000" spc="-50" dirty="0" err="1">
                          <a:latin typeface="Arial"/>
                          <a:cs typeface="Arial"/>
                        </a:rPr>
                        <a:t>los</a:t>
                      </a:r>
                      <a:r>
                        <a:rPr lang="en-GB" sz="1000" spc="-30" dirty="0">
                          <a:latin typeface="Arial"/>
                          <a:cs typeface="Arial"/>
                        </a:rPr>
                        <a:t> </a:t>
                      </a:r>
                      <a:r>
                        <a:rPr lang="en-GB" sz="1000" spc="-45" dirty="0">
                          <a:latin typeface="Arial"/>
                          <a:cs typeface="Arial"/>
                        </a:rPr>
                        <a:t>y</a:t>
                      </a:r>
                      <a:r>
                        <a:rPr lang="en-GB" sz="1000" spc="-35" dirty="0">
                          <a:latin typeface="Arial"/>
                          <a:cs typeface="Arial"/>
                        </a:rPr>
                        <a:t> </a:t>
                      </a:r>
                      <a:r>
                        <a:rPr lang="en-GB" sz="1000" spc="-65" dirty="0">
                          <a:latin typeface="Arial"/>
                          <a:cs typeface="Arial"/>
                        </a:rPr>
                        <a:t>las</a:t>
                      </a:r>
                      <a:r>
                        <a:rPr lang="en-GB" sz="1000" spc="-30" dirty="0">
                          <a:latin typeface="Arial"/>
                          <a:cs typeface="Arial"/>
                        </a:rPr>
                        <a:t> </a:t>
                      </a:r>
                      <a:r>
                        <a:rPr lang="en-GB" sz="1000" spc="-40" dirty="0" err="1">
                          <a:latin typeface="Arial"/>
                          <a:cs typeface="Arial"/>
                        </a:rPr>
                        <a:t>estudiantes</a:t>
                      </a:r>
                      <a:r>
                        <a:rPr lang="en-GB" sz="1000" spc="-30" dirty="0">
                          <a:latin typeface="Arial"/>
                          <a:cs typeface="Arial"/>
                        </a:rPr>
                        <a:t> </a:t>
                      </a:r>
                      <a:r>
                        <a:rPr lang="en-GB" sz="1000" spc="-80" dirty="0">
                          <a:latin typeface="Arial"/>
                          <a:cs typeface="Arial"/>
                        </a:rPr>
                        <a:t>a</a:t>
                      </a:r>
                      <a:r>
                        <a:rPr lang="en-GB" sz="1000" spc="-30" dirty="0">
                          <a:latin typeface="Arial"/>
                          <a:cs typeface="Arial"/>
                        </a:rPr>
                        <a:t> </a:t>
                      </a:r>
                      <a:r>
                        <a:rPr lang="en-GB" sz="1000" spc="-25" dirty="0" err="1">
                          <a:latin typeface="Arial"/>
                          <a:cs typeface="Arial"/>
                        </a:rPr>
                        <a:t>compartir</a:t>
                      </a:r>
                      <a:r>
                        <a:rPr lang="en-GB" sz="1000" spc="-30" dirty="0">
                          <a:latin typeface="Arial"/>
                          <a:cs typeface="Arial"/>
                        </a:rPr>
                        <a:t> </a:t>
                      </a:r>
                      <a:r>
                        <a:rPr lang="en-GB" sz="1000" spc="-85" dirty="0">
                          <a:latin typeface="Arial"/>
                          <a:cs typeface="Arial"/>
                        </a:rPr>
                        <a:t>sus</a:t>
                      </a:r>
                      <a:r>
                        <a:rPr lang="en-GB" sz="1000" spc="-30" dirty="0">
                          <a:latin typeface="Arial"/>
                          <a:cs typeface="Arial"/>
                        </a:rPr>
                        <a:t> </a:t>
                      </a:r>
                      <a:r>
                        <a:rPr lang="en-GB" sz="1000" spc="-55" dirty="0">
                          <a:latin typeface="Arial"/>
                          <a:cs typeface="Arial"/>
                        </a:rPr>
                        <a:t>ideas,</a:t>
                      </a:r>
                      <a:r>
                        <a:rPr lang="en-GB" sz="1000" spc="-30" dirty="0">
                          <a:latin typeface="Arial"/>
                          <a:cs typeface="Arial"/>
                        </a:rPr>
                        <a:t> </a:t>
                      </a:r>
                      <a:r>
                        <a:rPr lang="en-GB" sz="1000" spc="-50" dirty="0" err="1">
                          <a:latin typeface="Arial"/>
                          <a:cs typeface="Arial"/>
                        </a:rPr>
                        <a:t>visiones</a:t>
                      </a:r>
                      <a:r>
                        <a:rPr lang="en-GB" sz="1000" spc="-50" dirty="0">
                          <a:latin typeface="Arial"/>
                          <a:cs typeface="Arial"/>
                        </a:rPr>
                        <a:t>,</a:t>
                      </a:r>
                      <a:r>
                        <a:rPr lang="en-GB" sz="1000" spc="-30" dirty="0">
                          <a:latin typeface="Arial"/>
                          <a:cs typeface="Arial"/>
                        </a:rPr>
                        <a:t> </a:t>
                      </a:r>
                      <a:r>
                        <a:rPr lang="en-GB" sz="1000" spc="-45" dirty="0" err="1">
                          <a:latin typeface="Arial"/>
                          <a:cs typeface="Arial"/>
                        </a:rPr>
                        <a:t>pensamientos</a:t>
                      </a:r>
                      <a:r>
                        <a:rPr lang="en-GB" sz="1000" spc="-45" dirty="0">
                          <a:latin typeface="Arial"/>
                          <a:cs typeface="Arial"/>
                        </a:rPr>
                        <a:t>,</a:t>
                      </a:r>
                      <a:r>
                        <a:rPr lang="en-GB" sz="1000" spc="-25" dirty="0">
                          <a:latin typeface="Arial"/>
                          <a:cs typeface="Arial"/>
                        </a:rPr>
                        <a:t> </a:t>
                      </a:r>
                      <a:r>
                        <a:rPr lang="en-GB" sz="1000" spc="-45" dirty="0" err="1">
                          <a:latin typeface="Arial"/>
                          <a:cs typeface="Arial"/>
                        </a:rPr>
                        <a:t>intereses</a:t>
                      </a:r>
                      <a:r>
                        <a:rPr lang="en-GB" sz="1000" spc="-40" dirty="0">
                          <a:latin typeface="Arial"/>
                          <a:cs typeface="Arial"/>
                        </a:rPr>
                        <a:t> </a:t>
                      </a:r>
                      <a:r>
                        <a:rPr lang="en-GB" sz="1000" spc="-45" dirty="0">
                          <a:latin typeface="Arial"/>
                          <a:cs typeface="Arial"/>
                        </a:rPr>
                        <a:t>y</a:t>
                      </a:r>
                      <a:r>
                        <a:rPr lang="en-GB" sz="1000" spc="-35" dirty="0">
                          <a:latin typeface="Arial"/>
                          <a:cs typeface="Arial"/>
                        </a:rPr>
                        <a:t> </a:t>
                      </a:r>
                      <a:r>
                        <a:rPr lang="en-GB" sz="1000" spc="-10" dirty="0" err="1">
                          <a:latin typeface="Arial"/>
                          <a:cs typeface="Arial"/>
                        </a:rPr>
                        <a:t>sentimientos</a:t>
                      </a:r>
                      <a:endParaRPr sz="1000" spc="0" baseline="0" dirty="0">
                        <a:latin typeface="Arial"/>
                        <a:cs typeface="Arial"/>
                      </a:endParaRP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0"/>
                  </a:ext>
                </a:extLst>
              </a:tr>
              <a:tr h="399288">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63500">
                        <a:lnSpc>
                          <a:spcPct val="100000"/>
                        </a:lnSpc>
                        <a:spcBef>
                          <a:spcPts val="509"/>
                        </a:spcBef>
                      </a:pPr>
                      <a:r>
                        <a:rPr lang="en-GB" sz="1000" spc="-10" dirty="0" err="1">
                          <a:latin typeface="Arial"/>
                          <a:cs typeface="Arial"/>
                        </a:rPr>
                        <a:t>invito</a:t>
                      </a:r>
                      <a:r>
                        <a:rPr lang="en-GB" sz="1000" spc="-50" dirty="0">
                          <a:latin typeface="Arial"/>
                          <a:cs typeface="Arial"/>
                        </a:rPr>
                        <a:t> </a:t>
                      </a:r>
                      <a:r>
                        <a:rPr lang="en-GB" sz="1000" spc="-80" dirty="0">
                          <a:latin typeface="Arial"/>
                          <a:cs typeface="Arial"/>
                        </a:rPr>
                        <a:t>a</a:t>
                      </a:r>
                      <a:r>
                        <a:rPr lang="en-GB" sz="1000" spc="-35" dirty="0">
                          <a:latin typeface="Arial"/>
                          <a:cs typeface="Arial"/>
                        </a:rPr>
                        <a:t> </a:t>
                      </a:r>
                      <a:r>
                        <a:rPr lang="en-GB" sz="1000" spc="-50" dirty="0" err="1">
                          <a:latin typeface="Arial"/>
                          <a:cs typeface="Arial"/>
                        </a:rPr>
                        <a:t>los</a:t>
                      </a:r>
                      <a:r>
                        <a:rPr lang="en-GB" sz="1000" spc="-25" dirty="0">
                          <a:latin typeface="Arial"/>
                          <a:cs typeface="Arial"/>
                        </a:rPr>
                        <a:t> </a:t>
                      </a:r>
                      <a:r>
                        <a:rPr lang="en-GB" sz="1000" spc="-45" dirty="0">
                          <a:latin typeface="Arial"/>
                          <a:cs typeface="Arial"/>
                        </a:rPr>
                        <a:t>y</a:t>
                      </a:r>
                      <a:r>
                        <a:rPr lang="en-GB" sz="1000" spc="-35" dirty="0">
                          <a:latin typeface="Arial"/>
                          <a:cs typeface="Arial"/>
                        </a:rPr>
                        <a:t> </a:t>
                      </a:r>
                      <a:r>
                        <a:rPr lang="en-GB" sz="1000" spc="-65" dirty="0">
                          <a:latin typeface="Arial"/>
                          <a:cs typeface="Arial"/>
                        </a:rPr>
                        <a:t>las</a:t>
                      </a:r>
                      <a:r>
                        <a:rPr lang="en-GB" sz="1000" spc="-30" dirty="0">
                          <a:latin typeface="Arial"/>
                          <a:cs typeface="Arial"/>
                        </a:rPr>
                        <a:t> </a:t>
                      </a:r>
                      <a:r>
                        <a:rPr lang="en-GB" sz="1000" spc="-40" dirty="0" err="1">
                          <a:latin typeface="Arial"/>
                          <a:cs typeface="Arial"/>
                        </a:rPr>
                        <a:t>estudiantes</a:t>
                      </a:r>
                      <a:r>
                        <a:rPr lang="en-GB" sz="1000" spc="-30" dirty="0">
                          <a:latin typeface="Arial"/>
                          <a:cs typeface="Arial"/>
                        </a:rPr>
                        <a:t> </a:t>
                      </a:r>
                      <a:r>
                        <a:rPr lang="en-GB" sz="1000" spc="-80" dirty="0">
                          <a:latin typeface="Arial"/>
                          <a:cs typeface="Arial"/>
                        </a:rPr>
                        <a:t>a</a:t>
                      </a:r>
                      <a:r>
                        <a:rPr lang="en-GB" sz="1000" spc="-30" dirty="0">
                          <a:latin typeface="Arial"/>
                          <a:cs typeface="Arial"/>
                        </a:rPr>
                        <a:t> </a:t>
                      </a:r>
                      <a:r>
                        <a:rPr lang="en-GB" sz="1000" spc="-40" dirty="0" err="1">
                          <a:latin typeface="Arial"/>
                          <a:cs typeface="Arial"/>
                        </a:rPr>
                        <a:t>desarrollar</a:t>
                      </a:r>
                      <a:r>
                        <a:rPr lang="en-GB" sz="1000" spc="-30" dirty="0">
                          <a:latin typeface="Arial"/>
                          <a:cs typeface="Arial"/>
                        </a:rPr>
                        <a:t> </a:t>
                      </a:r>
                      <a:r>
                        <a:rPr lang="en-GB" sz="1000" spc="-85" dirty="0">
                          <a:latin typeface="Arial"/>
                          <a:cs typeface="Arial"/>
                        </a:rPr>
                        <a:t>sus</a:t>
                      </a:r>
                      <a:r>
                        <a:rPr lang="en-GB" sz="1000" spc="-30" dirty="0">
                          <a:latin typeface="Arial"/>
                          <a:cs typeface="Arial"/>
                        </a:rPr>
                        <a:t> </a:t>
                      </a:r>
                      <a:r>
                        <a:rPr lang="en-GB" sz="1000" spc="-60" dirty="0">
                          <a:latin typeface="Arial"/>
                          <a:cs typeface="Arial"/>
                        </a:rPr>
                        <a:t>ideas</a:t>
                      </a:r>
                      <a:r>
                        <a:rPr lang="en-GB" sz="1000" spc="-30" dirty="0">
                          <a:latin typeface="Arial"/>
                          <a:cs typeface="Arial"/>
                        </a:rPr>
                        <a:t> </a:t>
                      </a:r>
                      <a:r>
                        <a:rPr lang="en-GB" sz="1000" spc="-45" dirty="0">
                          <a:latin typeface="Arial"/>
                          <a:cs typeface="Arial"/>
                        </a:rPr>
                        <a:t>y</a:t>
                      </a:r>
                      <a:r>
                        <a:rPr lang="en-GB" sz="1000" spc="-35" dirty="0">
                          <a:latin typeface="Arial"/>
                          <a:cs typeface="Arial"/>
                        </a:rPr>
                        <a:t> </a:t>
                      </a:r>
                      <a:r>
                        <a:rPr lang="en-GB" sz="1000" spc="-45" dirty="0" err="1">
                          <a:latin typeface="Arial"/>
                          <a:cs typeface="Arial"/>
                        </a:rPr>
                        <a:t>enriquecerlas</a:t>
                      </a:r>
                      <a:r>
                        <a:rPr lang="en-GB" sz="1000" spc="-30" dirty="0">
                          <a:latin typeface="Arial"/>
                          <a:cs typeface="Arial"/>
                        </a:rPr>
                        <a:t> </a:t>
                      </a:r>
                      <a:r>
                        <a:rPr lang="en-GB" sz="1000" spc="-50" dirty="0">
                          <a:latin typeface="Arial"/>
                          <a:cs typeface="Arial"/>
                        </a:rPr>
                        <a:t>con</a:t>
                      </a:r>
                      <a:r>
                        <a:rPr lang="en-GB" sz="1000" spc="-35" dirty="0">
                          <a:latin typeface="Arial"/>
                          <a:cs typeface="Arial"/>
                        </a:rPr>
                        <a:t> </a:t>
                      </a:r>
                      <a:r>
                        <a:rPr lang="en-GB" sz="1000" spc="-65" dirty="0">
                          <a:latin typeface="Arial"/>
                          <a:cs typeface="Arial"/>
                        </a:rPr>
                        <a:t>las</a:t>
                      </a:r>
                      <a:r>
                        <a:rPr lang="en-GB" sz="1000" spc="-30" dirty="0">
                          <a:latin typeface="Arial"/>
                          <a:cs typeface="Arial"/>
                        </a:rPr>
                        <a:t> </a:t>
                      </a:r>
                      <a:r>
                        <a:rPr lang="en-GB" sz="1000" spc="-60" dirty="0">
                          <a:latin typeface="Arial"/>
                          <a:cs typeface="Arial"/>
                        </a:rPr>
                        <a:t>ideas</a:t>
                      </a:r>
                      <a:r>
                        <a:rPr lang="en-GB" sz="1000" spc="-25" dirty="0">
                          <a:latin typeface="Arial"/>
                          <a:cs typeface="Arial"/>
                        </a:rPr>
                        <a:t> </a:t>
                      </a:r>
                      <a:r>
                        <a:rPr lang="en-GB" sz="1000" spc="-45" dirty="0">
                          <a:latin typeface="Arial"/>
                          <a:cs typeface="Arial"/>
                        </a:rPr>
                        <a:t>de</a:t>
                      </a:r>
                      <a:r>
                        <a:rPr lang="en-GB" sz="1000" spc="-35" dirty="0">
                          <a:latin typeface="Arial"/>
                          <a:cs typeface="Arial"/>
                        </a:rPr>
                        <a:t> </a:t>
                      </a:r>
                      <a:r>
                        <a:rPr lang="en-GB" sz="1000" spc="-10" dirty="0" err="1">
                          <a:latin typeface="Arial"/>
                          <a:cs typeface="Arial"/>
                        </a:rPr>
                        <a:t>otros</a:t>
                      </a:r>
                      <a:r>
                        <a:rPr lang="en-GB" sz="1000" spc="-10" dirty="0">
                          <a:latin typeface="Arial"/>
                          <a:cs typeface="Arial"/>
                        </a:rPr>
                        <a:t>.</a:t>
                      </a:r>
                      <a:endParaRPr lang="en-GB" sz="1000" dirty="0">
                        <a:latin typeface="Arial"/>
                        <a:cs typeface="Arial"/>
                      </a:endParaRP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hMerge="1">
                  <a:txBody>
                    <a:bodyPr/>
                    <a:lstStyle/>
                    <a:p>
                      <a:endParaRPr/>
                    </a:p>
                  </a:txBody>
                  <a:tcPr marL="0" marR="0" marT="0" marB="0"/>
                </a:tc>
                <a:tc hMerge="1">
                  <a:txBody>
                    <a:bodyPr/>
                    <a:lstStyle/>
                    <a:p>
                      <a:endParaRPr dirty="0"/>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1"/>
                  </a:ext>
                </a:extLst>
              </a:tr>
              <a:tr h="585216">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81280" marR="412115" indent="-17780">
                        <a:lnSpc>
                          <a:spcPct val="122000"/>
                        </a:lnSpc>
                        <a:spcBef>
                          <a:spcPts val="245"/>
                        </a:spcBef>
                      </a:pPr>
                      <a:r>
                        <a:rPr lang="en-GB" sz="1000" spc="-10" dirty="0" err="1">
                          <a:latin typeface="Arial"/>
                          <a:cs typeface="Arial"/>
                        </a:rPr>
                        <a:t>invito</a:t>
                      </a:r>
                      <a:r>
                        <a:rPr lang="en-GB" sz="1000" spc="-25" dirty="0">
                          <a:latin typeface="Arial"/>
                          <a:cs typeface="Arial"/>
                        </a:rPr>
                        <a:t> </a:t>
                      </a:r>
                      <a:r>
                        <a:rPr lang="en-GB" sz="1000" spc="-80" dirty="0">
                          <a:latin typeface="Arial"/>
                          <a:cs typeface="Arial"/>
                        </a:rPr>
                        <a:t>a</a:t>
                      </a:r>
                      <a:r>
                        <a:rPr lang="en-GB" sz="1000" spc="-25" dirty="0">
                          <a:latin typeface="Arial"/>
                          <a:cs typeface="Arial"/>
                        </a:rPr>
                        <a:t> </a:t>
                      </a:r>
                      <a:r>
                        <a:rPr lang="en-GB" sz="1000" spc="-50" dirty="0" err="1">
                          <a:latin typeface="Arial"/>
                          <a:cs typeface="Arial"/>
                        </a:rPr>
                        <a:t>los</a:t>
                      </a:r>
                      <a:r>
                        <a:rPr lang="en-GB" sz="1000" spc="-25" dirty="0">
                          <a:latin typeface="Arial"/>
                          <a:cs typeface="Arial"/>
                        </a:rPr>
                        <a:t> </a:t>
                      </a:r>
                      <a:r>
                        <a:rPr lang="en-GB" sz="1000" spc="-45" dirty="0">
                          <a:latin typeface="Arial"/>
                          <a:cs typeface="Arial"/>
                        </a:rPr>
                        <a:t>y</a:t>
                      </a:r>
                      <a:r>
                        <a:rPr lang="en-GB" sz="1000" spc="-25" dirty="0">
                          <a:latin typeface="Arial"/>
                          <a:cs typeface="Arial"/>
                        </a:rPr>
                        <a:t> </a:t>
                      </a:r>
                      <a:r>
                        <a:rPr lang="en-GB" sz="1000" spc="-65" dirty="0">
                          <a:latin typeface="Arial"/>
                          <a:cs typeface="Arial"/>
                        </a:rPr>
                        <a:t>las</a:t>
                      </a:r>
                      <a:r>
                        <a:rPr lang="en-GB" sz="1000" spc="-20" dirty="0">
                          <a:latin typeface="Arial"/>
                          <a:cs typeface="Arial"/>
                        </a:rPr>
                        <a:t> </a:t>
                      </a:r>
                      <a:r>
                        <a:rPr lang="en-GB" sz="1000" spc="-40" dirty="0" err="1">
                          <a:latin typeface="Arial"/>
                          <a:cs typeface="Arial"/>
                        </a:rPr>
                        <a:t>estudiantes</a:t>
                      </a:r>
                      <a:r>
                        <a:rPr lang="en-GB" sz="1000" spc="-20" dirty="0">
                          <a:latin typeface="Arial"/>
                          <a:cs typeface="Arial"/>
                        </a:rPr>
                        <a:t> </a:t>
                      </a:r>
                      <a:r>
                        <a:rPr lang="en-GB" sz="1000" spc="-80" dirty="0">
                          <a:latin typeface="Arial"/>
                          <a:cs typeface="Arial"/>
                        </a:rPr>
                        <a:t>a</a:t>
                      </a:r>
                      <a:r>
                        <a:rPr lang="en-GB" sz="1000" spc="-15" dirty="0">
                          <a:latin typeface="Arial"/>
                          <a:cs typeface="Arial"/>
                        </a:rPr>
                        <a:t> </a:t>
                      </a:r>
                      <a:r>
                        <a:rPr lang="en-GB" sz="1000" spc="-25" dirty="0" err="1">
                          <a:latin typeface="Arial"/>
                          <a:cs typeface="Arial"/>
                        </a:rPr>
                        <a:t>justificar</a:t>
                      </a:r>
                      <a:r>
                        <a:rPr lang="en-GB" sz="1000" spc="-20" dirty="0">
                          <a:latin typeface="Arial"/>
                          <a:cs typeface="Arial"/>
                        </a:rPr>
                        <a:t> </a:t>
                      </a:r>
                      <a:r>
                        <a:rPr lang="en-GB" sz="1000" spc="-85" dirty="0">
                          <a:latin typeface="Arial"/>
                          <a:cs typeface="Arial"/>
                        </a:rPr>
                        <a:t>sus</a:t>
                      </a:r>
                      <a:r>
                        <a:rPr lang="en-GB" sz="1000" spc="-20" dirty="0">
                          <a:latin typeface="Arial"/>
                          <a:cs typeface="Arial"/>
                        </a:rPr>
                        <a:t> </a:t>
                      </a:r>
                      <a:r>
                        <a:rPr lang="en-GB" sz="1000" spc="-60" dirty="0">
                          <a:latin typeface="Arial"/>
                          <a:cs typeface="Arial"/>
                        </a:rPr>
                        <a:t>ideas</a:t>
                      </a:r>
                      <a:r>
                        <a:rPr lang="en-GB" sz="1000" spc="-20" dirty="0">
                          <a:latin typeface="Arial"/>
                          <a:cs typeface="Arial"/>
                        </a:rPr>
                        <a:t> </a:t>
                      </a:r>
                      <a:r>
                        <a:rPr lang="en-GB" sz="1000" spc="-45" dirty="0">
                          <a:latin typeface="Arial"/>
                          <a:cs typeface="Arial"/>
                        </a:rPr>
                        <a:t>y</a:t>
                      </a:r>
                      <a:r>
                        <a:rPr lang="en-GB" sz="1000" spc="-25" dirty="0">
                          <a:latin typeface="Arial"/>
                          <a:cs typeface="Arial"/>
                        </a:rPr>
                        <a:t> </a:t>
                      </a:r>
                      <a:r>
                        <a:rPr lang="en-GB" sz="1000" spc="-40" dirty="0" err="1">
                          <a:latin typeface="Arial"/>
                          <a:cs typeface="Arial"/>
                        </a:rPr>
                        <a:t>opiniones</a:t>
                      </a:r>
                      <a:r>
                        <a:rPr lang="en-GB" sz="1000" spc="-15" dirty="0">
                          <a:latin typeface="Arial"/>
                          <a:cs typeface="Arial"/>
                        </a:rPr>
                        <a:t> </a:t>
                      </a:r>
                      <a:r>
                        <a:rPr lang="en-GB" sz="1000" spc="-35" dirty="0" err="1">
                          <a:latin typeface="Arial"/>
                          <a:cs typeface="Arial"/>
                        </a:rPr>
                        <a:t>explícitamente</a:t>
                      </a:r>
                      <a:r>
                        <a:rPr lang="en-GB" sz="1000" spc="-35" dirty="0">
                          <a:latin typeface="Arial"/>
                          <a:cs typeface="Arial"/>
                        </a:rPr>
                        <a:t>,</a:t>
                      </a:r>
                      <a:r>
                        <a:rPr lang="en-GB" sz="1000" spc="-20" dirty="0">
                          <a:latin typeface="Arial"/>
                          <a:cs typeface="Arial"/>
                        </a:rPr>
                        <a:t> </a:t>
                      </a:r>
                      <a:r>
                        <a:rPr lang="en-GB" sz="1000" spc="-40" dirty="0" err="1">
                          <a:latin typeface="Arial"/>
                          <a:cs typeface="Arial"/>
                        </a:rPr>
                        <a:t>incluyendo</a:t>
                      </a:r>
                      <a:r>
                        <a:rPr lang="en-GB" sz="1000" spc="-25" dirty="0">
                          <a:latin typeface="Arial"/>
                          <a:cs typeface="Arial"/>
                        </a:rPr>
                        <a:t> </a:t>
                      </a:r>
                      <a:r>
                        <a:rPr lang="en-GB" sz="1000" spc="-55" dirty="0" err="1">
                          <a:latin typeface="Arial"/>
                          <a:cs typeface="Arial"/>
                        </a:rPr>
                        <a:t>explicaciones</a:t>
                      </a:r>
                      <a:r>
                        <a:rPr lang="en-GB" sz="1000" spc="-20" dirty="0">
                          <a:latin typeface="Arial"/>
                          <a:cs typeface="Arial"/>
                        </a:rPr>
                        <a:t> </a:t>
                      </a:r>
                      <a:r>
                        <a:rPr lang="en-GB" sz="1000" spc="-60" dirty="0" err="1">
                          <a:latin typeface="Arial"/>
                          <a:cs typeface="Arial"/>
                        </a:rPr>
                        <a:t>extensas</a:t>
                      </a:r>
                      <a:r>
                        <a:rPr lang="en-GB" sz="1000" spc="-60" dirty="0">
                          <a:latin typeface="Arial"/>
                          <a:cs typeface="Arial"/>
                        </a:rPr>
                        <a:t>,</a:t>
                      </a:r>
                      <a:r>
                        <a:rPr lang="en-GB" sz="1000" spc="-15" dirty="0">
                          <a:latin typeface="Arial"/>
                          <a:cs typeface="Arial"/>
                        </a:rPr>
                        <a:t> </a:t>
                      </a:r>
                      <a:r>
                        <a:rPr lang="en-GB" sz="1000" spc="-10" dirty="0" err="1">
                          <a:latin typeface="Arial"/>
                          <a:cs typeface="Arial"/>
                        </a:rPr>
                        <a:t>ofrecer</a:t>
                      </a:r>
                      <a:r>
                        <a:rPr lang="en-GB" sz="1000" spc="-10" dirty="0">
                          <a:latin typeface="Arial"/>
                          <a:cs typeface="Arial"/>
                        </a:rPr>
                        <a:t> </a:t>
                      </a:r>
                      <a:r>
                        <a:rPr lang="en-GB" sz="1000" spc="-45" dirty="0" err="1">
                          <a:latin typeface="Arial"/>
                          <a:cs typeface="Arial"/>
                        </a:rPr>
                        <a:t>argumentos</a:t>
                      </a:r>
                      <a:r>
                        <a:rPr lang="en-GB" sz="1000" spc="-45" dirty="0">
                          <a:latin typeface="Arial"/>
                          <a:cs typeface="Arial"/>
                        </a:rPr>
                        <a:t>,</a:t>
                      </a:r>
                      <a:r>
                        <a:rPr lang="en-GB" sz="1000" spc="-15" dirty="0">
                          <a:latin typeface="Arial"/>
                          <a:cs typeface="Arial"/>
                        </a:rPr>
                        <a:t> </a:t>
                      </a:r>
                      <a:r>
                        <a:rPr lang="en-GB" sz="1000" spc="-40" dirty="0" err="1">
                          <a:latin typeface="Arial"/>
                          <a:cs typeface="Arial"/>
                        </a:rPr>
                        <a:t>contraargumentos</a:t>
                      </a:r>
                      <a:r>
                        <a:rPr lang="en-GB" sz="1000" spc="-10" dirty="0">
                          <a:latin typeface="Arial"/>
                          <a:cs typeface="Arial"/>
                        </a:rPr>
                        <a:t> </a:t>
                      </a:r>
                      <a:r>
                        <a:rPr lang="en-GB" sz="1000" spc="-45" dirty="0">
                          <a:latin typeface="Arial"/>
                          <a:cs typeface="Arial"/>
                        </a:rPr>
                        <a:t>y</a:t>
                      </a:r>
                      <a:r>
                        <a:rPr lang="en-GB" sz="1000" spc="-15" dirty="0">
                          <a:latin typeface="Arial"/>
                          <a:cs typeface="Arial"/>
                        </a:rPr>
                        <a:t> </a:t>
                      </a:r>
                      <a:r>
                        <a:rPr lang="en-GB" sz="1000" spc="110" dirty="0">
                          <a:latin typeface="Arial"/>
                          <a:cs typeface="Arial"/>
                        </a:rPr>
                        <a:t>/</a:t>
                      </a:r>
                      <a:r>
                        <a:rPr lang="en-GB" sz="1000" spc="-10" dirty="0">
                          <a:latin typeface="Arial"/>
                          <a:cs typeface="Arial"/>
                        </a:rPr>
                        <a:t> </a:t>
                      </a:r>
                      <a:r>
                        <a:rPr lang="en-GB" sz="1000" spc="-30" dirty="0">
                          <a:latin typeface="Arial"/>
                          <a:cs typeface="Arial"/>
                        </a:rPr>
                        <a:t>o</a:t>
                      </a:r>
                      <a:r>
                        <a:rPr lang="en-GB" sz="1000" spc="-15" dirty="0">
                          <a:latin typeface="Arial"/>
                          <a:cs typeface="Arial"/>
                        </a:rPr>
                        <a:t> </a:t>
                      </a:r>
                      <a:r>
                        <a:rPr lang="en-GB" sz="1000" spc="-10" dirty="0" err="1">
                          <a:latin typeface="Arial"/>
                          <a:cs typeface="Arial"/>
                        </a:rPr>
                        <a:t>evidencias</a:t>
                      </a:r>
                      <a:r>
                        <a:rPr lang="en-GB" sz="1000" spc="-10" dirty="0">
                          <a:latin typeface="Arial"/>
                          <a:cs typeface="Arial"/>
                        </a:rPr>
                        <a:t>.</a:t>
                      </a:r>
                      <a:endParaRPr lang="en-GB" sz="1000" dirty="0">
                        <a:latin typeface="Arial"/>
                        <a:cs typeface="Arial"/>
                      </a:endParaRPr>
                    </a:p>
                  </a:txBody>
                  <a:tcPr marL="0" marR="0" marT="2540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dirty="0"/>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dirty="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dirty="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2"/>
                  </a:ext>
                </a:extLst>
              </a:tr>
              <a:tr h="399288">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63500">
                        <a:lnSpc>
                          <a:spcPct val="100000"/>
                        </a:lnSpc>
                        <a:spcBef>
                          <a:spcPts val="509"/>
                        </a:spcBef>
                      </a:pPr>
                      <a:r>
                        <a:rPr lang="en-GB" sz="1000" spc="-10" dirty="0" err="1">
                          <a:latin typeface="Arial"/>
                          <a:cs typeface="Arial"/>
                        </a:rPr>
                        <a:t>invito</a:t>
                      </a:r>
                      <a:r>
                        <a:rPr lang="en-GB" sz="1000" spc="-35" dirty="0">
                          <a:latin typeface="Arial"/>
                          <a:cs typeface="Arial"/>
                        </a:rPr>
                        <a:t> </a:t>
                      </a:r>
                      <a:r>
                        <a:rPr lang="en-GB" sz="1000" spc="-80" dirty="0">
                          <a:latin typeface="Arial"/>
                          <a:cs typeface="Arial"/>
                        </a:rPr>
                        <a:t>a</a:t>
                      </a:r>
                      <a:r>
                        <a:rPr lang="en-GB" sz="1000" spc="-35" dirty="0">
                          <a:latin typeface="Arial"/>
                          <a:cs typeface="Arial"/>
                        </a:rPr>
                        <a:t> </a:t>
                      </a:r>
                      <a:r>
                        <a:rPr lang="en-GB" sz="1000" spc="-50" dirty="0" err="1">
                          <a:latin typeface="Arial"/>
                          <a:cs typeface="Arial"/>
                        </a:rPr>
                        <a:t>los</a:t>
                      </a:r>
                      <a:r>
                        <a:rPr lang="en-GB" sz="1000" spc="-25" dirty="0">
                          <a:latin typeface="Arial"/>
                          <a:cs typeface="Arial"/>
                        </a:rPr>
                        <a:t> </a:t>
                      </a:r>
                      <a:r>
                        <a:rPr lang="en-GB" sz="1000" spc="-45" dirty="0">
                          <a:latin typeface="Arial"/>
                          <a:cs typeface="Arial"/>
                        </a:rPr>
                        <a:t>y</a:t>
                      </a:r>
                      <a:r>
                        <a:rPr lang="en-GB" sz="1000" spc="-35" dirty="0">
                          <a:latin typeface="Arial"/>
                          <a:cs typeface="Arial"/>
                        </a:rPr>
                        <a:t> </a:t>
                      </a:r>
                      <a:r>
                        <a:rPr lang="en-GB" sz="1000" spc="-65" dirty="0">
                          <a:latin typeface="Arial"/>
                          <a:cs typeface="Arial"/>
                        </a:rPr>
                        <a:t>las</a:t>
                      </a:r>
                      <a:r>
                        <a:rPr lang="en-GB" sz="1000" spc="-25" dirty="0">
                          <a:latin typeface="Arial"/>
                          <a:cs typeface="Arial"/>
                        </a:rPr>
                        <a:t> </a:t>
                      </a:r>
                      <a:r>
                        <a:rPr lang="en-GB" sz="1000" spc="-40" dirty="0" err="1">
                          <a:latin typeface="Arial"/>
                          <a:cs typeface="Arial"/>
                        </a:rPr>
                        <a:t>estudiantes</a:t>
                      </a:r>
                      <a:r>
                        <a:rPr lang="en-GB" sz="1000" spc="-30" dirty="0">
                          <a:latin typeface="Arial"/>
                          <a:cs typeface="Arial"/>
                        </a:rPr>
                        <a:t> </a:t>
                      </a:r>
                      <a:r>
                        <a:rPr lang="en-GB" sz="1000" spc="-80" dirty="0">
                          <a:latin typeface="Arial"/>
                          <a:cs typeface="Arial"/>
                        </a:rPr>
                        <a:t>a</a:t>
                      </a:r>
                      <a:r>
                        <a:rPr lang="en-GB" sz="1000" spc="-25" dirty="0">
                          <a:latin typeface="Arial"/>
                          <a:cs typeface="Arial"/>
                        </a:rPr>
                        <a:t> </a:t>
                      </a:r>
                      <a:r>
                        <a:rPr lang="en-GB" sz="1000" spc="-45" dirty="0" err="1">
                          <a:latin typeface="Arial"/>
                          <a:cs typeface="Arial"/>
                        </a:rPr>
                        <a:t>desafiar</a:t>
                      </a:r>
                      <a:r>
                        <a:rPr lang="en-GB" sz="1000" spc="-45" dirty="0">
                          <a:latin typeface="Arial"/>
                          <a:cs typeface="Arial"/>
                        </a:rPr>
                        <a:t>,</a:t>
                      </a:r>
                      <a:r>
                        <a:rPr lang="en-GB" sz="1000" spc="-25" dirty="0">
                          <a:latin typeface="Arial"/>
                          <a:cs typeface="Arial"/>
                        </a:rPr>
                        <a:t> </a:t>
                      </a:r>
                      <a:r>
                        <a:rPr lang="en-GB" sz="1000" spc="-40" dirty="0" err="1">
                          <a:latin typeface="Arial"/>
                          <a:cs typeface="Arial"/>
                        </a:rPr>
                        <a:t>cuestionar</a:t>
                      </a:r>
                      <a:r>
                        <a:rPr lang="en-GB" sz="1000" spc="-30" dirty="0">
                          <a:latin typeface="Arial"/>
                          <a:cs typeface="Arial"/>
                        </a:rPr>
                        <a:t> </a:t>
                      </a:r>
                      <a:r>
                        <a:rPr lang="en-GB" sz="1000" spc="-45" dirty="0">
                          <a:latin typeface="Arial"/>
                          <a:cs typeface="Arial"/>
                        </a:rPr>
                        <a:t>y</a:t>
                      </a:r>
                      <a:r>
                        <a:rPr lang="en-GB" sz="1000" spc="-30" dirty="0">
                          <a:latin typeface="Arial"/>
                          <a:cs typeface="Arial"/>
                        </a:rPr>
                        <a:t> </a:t>
                      </a:r>
                      <a:r>
                        <a:rPr lang="en-GB" sz="1000" spc="-45" dirty="0" err="1">
                          <a:latin typeface="Arial"/>
                          <a:cs typeface="Arial"/>
                        </a:rPr>
                        <a:t>evaluar</a:t>
                      </a:r>
                      <a:r>
                        <a:rPr lang="en-GB" sz="1000" spc="-30" dirty="0">
                          <a:latin typeface="Arial"/>
                          <a:cs typeface="Arial"/>
                        </a:rPr>
                        <a:t> </a:t>
                      </a:r>
                      <a:r>
                        <a:rPr lang="en-GB" sz="1000" spc="-35" dirty="0" err="1">
                          <a:latin typeface="Arial"/>
                          <a:cs typeface="Arial"/>
                        </a:rPr>
                        <a:t>críticamente</a:t>
                      </a:r>
                      <a:r>
                        <a:rPr lang="en-GB" sz="1000" spc="-35" dirty="0">
                          <a:latin typeface="Arial"/>
                          <a:cs typeface="Arial"/>
                        </a:rPr>
                        <a:t> </a:t>
                      </a:r>
                      <a:r>
                        <a:rPr lang="en-GB" sz="1000" spc="-65" dirty="0">
                          <a:latin typeface="Arial"/>
                          <a:cs typeface="Arial"/>
                        </a:rPr>
                        <a:t>las</a:t>
                      </a:r>
                      <a:r>
                        <a:rPr lang="en-GB" sz="1000" spc="-25" dirty="0">
                          <a:latin typeface="Arial"/>
                          <a:cs typeface="Arial"/>
                        </a:rPr>
                        <a:t> </a:t>
                      </a:r>
                      <a:r>
                        <a:rPr lang="en-GB" sz="1000" spc="-60" dirty="0">
                          <a:latin typeface="Arial"/>
                          <a:cs typeface="Arial"/>
                        </a:rPr>
                        <a:t>ideas</a:t>
                      </a:r>
                      <a:r>
                        <a:rPr lang="en-GB" sz="1000" spc="-25" dirty="0">
                          <a:latin typeface="Arial"/>
                          <a:cs typeface="Arial"/>
                        </a:rPr>
                        <a:t> </a:t>
                      </a:r>
                      <a:r>
                        <a:rPr lang="en-GB" sz="1000" spc="-40" dirty="0">
                          <a:latin typeface="Arial"/>
                          <a:cs typeface="Arial"/>
                        </a:rPr>
                        <a:t>de</a:t>
                      </a:r>
                      <a:r>
                        <a:rPr lang="en-GB" sz="1000" spc="-35" dirty="0">
                          <a:latin typeface="Arial"/>
                          <a:cs typeface="Arial"/>
                        </a:rPr>
                        <a:t> </a:t>
                      </a:r>
                      <a:r>
                        <a:rPr lang="en-GB" sz="1000" spc="-10" dirty="0" err="1">
                          <a:latin typeface="Arial"/>
                          <a:cs typeface="Arial"/>
                        </a:rPr>
                        <a:t>otros</a:t>
                      </a:r>
                      <a:r>
                        <a:rPr lang="en-GB" sz="1000" spc="-10" dirty="0">
                          <a:latin typeface="Arial"/>
                          <a:cs typeface="Arial"/>
                        </a:rPr>
                        <a:t>.</a:t>
                      </a:r>
                      <a:endParaRPr lang="en-GB" sz="1000" dirty="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3"/>
                  </a:ext>
                </a:extLst>
              </a:tr>
              <a:tr h="396779">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R="619760" algn="r">
                        <a:lnSpc>
                          <a:spcPts val="530"/>
                        </a:lnSpc>
                      </a:pPr>
                      <a:r>
                        <a:rPr sz="1000" spc="0" baseline="0" dirty="0">
                          <a:latin typeface="Arial"/>
                          <a:cs typeface="Arial"/>
                        </a:rPr>
                        <a:t>50</a:t>
                      </a:r>
                    </a:p>
                    <a:p>
                      <a:pPr marL="290195">
                        <a:lnSpc>
                          <a:spcPct val="100000"/>
                        </a:lnSpc>
                        <a:spcBef>
                          <a:spcPts val="509"/>
                        </a:spcBef>
                      </a:pPr>
                      <a:r>
                        <a:rPr lang="en-GB" sz="1000" spc="-50" dirty="0" err="1">
                          <a:latin typeface="Arial"/>
                          <a:cs typeface="Arial"/>
                        </a:rPr>
                        <a:t>Dimensión</a:t>
                      </a:r>
                      <a:r>
                        <a:rPr lang="en-GB" sz="1000" spc="-25" dirty="0">
                          <a:latin typeface="Arial"/>
                          <a:cs typeface="Arial"/>
                        </a:rPr>
                        <a:t> </a:t>
                      </a:r>
                      <a:r>
                        <a:rPr lang="en-GB" sz="1000" spc="-120" dirty="0">
                          <a:latin typeface="Arial"/>
                          <a:cs typeface="Arial"/>
                        </a:rPr>
                        <a:t>B</a:t>
                      </a:r>
                      <a:r>
                        <a:rPr lang="en-GB" sz="1000" spc="-35" dirty="0">
                          <a:latin typeface="Arial"/>
                          <a:cs typeface="Arial"/>
                        </a:rPr>
                        <a:t> </a:t>
                      </a:r>
                      <a:r>
                        <a:rPr lang="en-GB" sz="1000" spc="-60" dirty="0" err="1">
                          <a:latin typeface="Arial"/>
                          <a:cs typeface="Arial"/>
                        </a:rPr>
                        <a:t>agregada</a:t>
                      </a:r>
                      <a:r>
                        <a:rPr lang="en-GB" sz="1000" spc="-60" dirty="0">
                          <a:latin typeface="Arial"/>
                          <a:cs typeface="Arial"/>
                        </a:rPr>
                        <a:t>:</a:t>
                      </a:r>
                      <a:r>
                        <a:rPr lang="en-GB" sz="1000" spc="-25" dirty="0">
                          <a:latin typeface="Arial"/>
                          <a:cs typeface="Arial"/>
                        </a:rPr>
                        <a:t> </a:t>
                      </a:r>
                      <a:r>
                        <a:rPr lang="en-GB" sz="1000" spc="-30" dirty="0">
                          <a:latin typeface="Arial"/>
                          <a:cs typeface="Arial"/>
                        </a:rPr>
                        <a:t>Apertura </a:t>
                      </a:r>
                      <a:r>
                        <a:rPr lang="en-GB" sz="1000" spc="-35" dirty="0">
                          <a:latin typeface="Arial"/>
                          <a:cs typeface="Arial"/>
                        </a:rPr>
                        <a:t>al</a:t>
                      </a:r>
                      <a:r>
                        <a:rPr lang="en-GB" sz="1000" spc="-25" dirty="0">
                          <a:latin typeface="Arial"/>
                          <a:cs typeface="Arial"/>
                        </a:rPr>
                        <a:t> </a:t>
                      </a:r>
                      <a:r>
                        <a:rPr lang="en-GB" sz="1000" spc="-40" dirty="0" err="1">
                          <a:latin typeface="Arial"/>
                          <a:cs typeface="Arial"/>
                        </a:rPr>
                        <a:t>diálogo</a:t>
                      </a:r>
                      <a:r>
                        <a:rPr lang="en-GB" sz="1000" spc="-30" dirty="0">
                          <a:latin typeface="Arial"/>
                          <a:cs typeface="Arial"/>
                        </a:rPr>
                        <a:t> </a:t>
                      </a:r>
                      <a:r>
                        <a:rPr lang="en-GB" sz="1000" spc="-60" dirty="0">
                          <a:latin typeface="Arial"/>
                          <a:cs typeface="Arial"/>
                        </a:rPr>
                        <a:t>(</a:t>
                      </a:r>
                      <a:r>
                        <a:rPr lang="en-GB" sz="1000" spc="-60" dirty="0" err="1">
                          <a:latin typeface="Arial"/>
                          <a:cs typeface="Arial"/>
                        </a:rPr>
                        <a:t>sume</a:t>
                      </a:r>
                      <a:r>
                        <a:rPr lang="en-GB" sz="1000" spc="-30" dirty="0">
                          <a:latin typeface="Arial"/>
                          <a:cs typeface="Arial"/>
                        </a:rPr>
                        <a:t> </a:t>
                      </a:r>
                      <a:r>
                        <a:rPr lang="en-GB" sz="1000" spc="-75" dirty="0" err="1">
                          <a:latin typeface="Arial"/>
                          <a:cs typeface="Arial"/>
                        </a:rPr>
                        <a:t>su</a:t>
                      </a:r>
                      <a:r>
                        <a:rPr lang="en-GB" sz="1000" spc="-30" dirty="0">
                          <a:latin typeface="Arial"/>
                          <a:cs typeface="Arial"/>
                        </a:rPr>
                        <a:t> </a:t>
                      </a:r>
                      <a:r>
                        <a:rPr lang="en-GB" sz="1000" spc="-10" dirty="0" err="1">
                          <a:latin typeface="Arial"/>
                          <a:cs typeface="Arial"/>
                        </a:rPr>
                        <a:t>puntaje</a:t>
                      </a:r>
                      <a:r>
                        <a:rPr lang="en-GB" sz="1000" spc="-10" dirty="0">
                          <a:latin typeface="Arial"/>
                          <a:cs typeface="Arial"/>
                        </a:rPr>
                        <a:t>)</a:t>
                      </a:r>
                      <a:endParaRPr lang="en-GB" sz="100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7175">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gridSpan="6">
                  <a:txBody>
                    <a:bodyPr/>
                    <a:lstStyle/>
                    <a:p>
                      <a:pPr marR="43180" algn="ctr">
                        <a:lnSpc>
                          <a:spcPct val="100000"/>
                        </a:lnSpc>
                        <a:spcBef>
                          <a:spcPts val="459"/>
                        </a:spcBef>
                      </a:pPr>
                      <a:r>
                        <a:rPr sz="1000" spc="0" baseline="0" dirty="0">
                          <a:latin typeface="Arial"/>
                          <a:cs typeface="Arial"/>
                        </a:rPr>
                        <a:t>/ 24</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7175">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4"/>
                  </a:ext>
                </a:extLst>
              </a:tr>
            </a:tbl>
          </a:graphicData>
        </a:graphic>
      </p:graphicFrame>
      <p:sp>
        <p:nvSpPr>
          <p:cNvPr id="4" name="object 4"/>
          <p:cNvSpPr/>
          <p:nvPr/>
        </p:nvSpPr>
        <p:spPr>
          <a:xfrm>
            <a:off x="4508500" y="1114425"/>
            <a:ext cx="209547" cy="209547"/>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91011770"/>
              </p:ext>
            </p:extLst>
          </p:nvPr>
        </p:nvGraphicFramePr>
        <p:xfrm>
          <a:off x="351790" y="428625"/>
          <a:ext cx="9989820" cy="5226047"/>
        </p:xfrm>
        <a:graphic>
          <a:graphicData uri="http://schemas.openxmlformats.org/drawingml/2006/table">
            <a:tbl>
              <a:tblPr firstRow="1" bandRow="1">
                <a:tableStyleId>{2D5ABB26-0587-4C30-8999-92F81FD0307C}</a:tableStyleId>
              </a:tblPr>
              <a:tblGrid>
                <a:gridCol w="6666230">
                  <a:extLst>
                    <a:ext uri="{9D8B030D-6E8A-4147-A177-3AD203B41FA5}">
                      <a16:colId xmlns:a16="http://schemas.microsoft.com/office/drawing/2014/main" val="20000"/>
                    </a:ext>
                  </a:extLst>
                </a:gridCol>
                <a:gridCol w="554990">
                  <a:extLst>
                    <a:ext uri="{9D8B030D-6E8A-4147-A177-3AD203B41FA5}">
                      <a16:colId xmlns:a16="http://schemas.microsoft.com/office/drawing/2014/main" val="20001"/>
                    </a:ext>
                  </a:extLst>
                </a:gridCol>
                <a:gridCol w="554990">
                  <a:extLst>
                    <a:ext uri="{9D8B030D-6E8A-4147-A177-3AD203B41FA5}">
                      <a16:colId xmlns:a16="http://schemas.microsoft.com/office/drawing/2014/main" val="20002"/>
                    </a:ext>
                  </a:extLst>
                </a:gridCol>
                <a:gridCol w="551815">
                  <a:extLst>
                    <a:ext uri="{9D8B030D-6E8A-4147-A177-3AD203B41FA5}">
                      <a16:colId xmlns:a16="http://schemas.microsoft.com/office/drawing/2014/main" val="20003"/>
                    </a:ext>
                  </a:extLst>
                </a:gridCol>
                <a:gridCol w="554990">
                  <a:extLst>
                    <a:ext uri="{9D8B030D-6E8A-4147-A177-3AD203B41FA5}">
                      <a16:colId xmlns:a16="http://schemas.microsoft.com/office/drawing/2014/main" val="20004"/>
                    </a:ext>
                  </a:extLst>
                </a:gridCol>
                <a:gridCol w="551815">
                  <a:extLst>
                    <a:ext uri="{9D8B030D-6E8A-4147-A177-3AD203B41FA5}">
                      <a16:colId xmlns:a16="http://schemas.microsoft.com/office/drawing/2014/main" val="20005"/>
                    </a:ext>
                  </a:extLst>
                </a:gridCol>
                <a:gridCol w="554990">
                  <a:extLst>
                    <a:ext uri="{9D8B030D-6E8A-4147-A177-3AD203B41FA5}">
                      <a16:colId xmlns:a16="http://schemas.microsoft.com/office/drawing/2014/main" val="20006"/>
                    </a:ext>
                  </a:extLst>
                </a:gridCol>
              </a:tblGrid>
              <a:tr h="337820">
                <a:tc gridSpan="7">
                  <a:txBody>
                    <a:bodyPr/>
                    <a:lstStyle/>
                    <a:p>
                      <a:pPr marL="226695" algn="ctr">
                        <a:lnSpc>
                          <a:spcPct val="100000"/>
                        </a:lnSpc>
                        <a:spcBef>
                          <a:spcPts val="509"/>
                        </a:spcBef>
                      </a:pPr>
                      <a:r>
                        <a:rPr sz="1000" spc="-55" dirty="0">
                          <a:latin typeface="Arial"/>
                          <a:cs typeface="Arial"/>
                        </a:rPr>
                        <a:t>Dimensión</a:t>
                      </a:r>
                      <a:r>
                        <a:rPr sz="1000" dirty="0">
                          <a:latin typeface="Arial"/>
                          <a:cs typeface="Arial"/>
                        </a:rPr>
                        <a:t> </a:t>
                      </a:r>
                      <a:r>
                        <a:rPr sz="1000" spc="-100" dirty="0">
                          <a:latin typeface="Arial"/>
                          <a:cs typeface="Arial"/>
                        </a:rPr>
                        <a:t>C:</a:t>
                      </a:r>
                      <a:r>
                        <a:rPr sz="1000" spc="10" dirty="0">
                          <a:latin typeface="Arial"/>
                          <a:cs typeface="Arial"/>
                        </a:rPr>
                        <a:t> </a:t>
                      </a:r>
                      <a:r>
                        <a:rPr sz="1000" spc="-45" dirty="0">
                          <a:latin typeface="Arial"/>
                          <a:cs typeface="Arial"/>
                        </a:rPr>
                        <a:t>Participación</a:t>
                      </a:r>
                      <a:r>
                        <a:rPr sz="1000" dirty="0">
                          <a:latin typeface="Arial"/>
                          <a:cs typeface="Arial"/>
                        </a:rPr>
                        <a:t> </a:t>
                      </a:r>
                      <a:r>
                        <a:rPr sz="1000" spc="-10" dirty="0">
                          <a:latin typeface="Arial"/>
                          <a:cs typeface="Arial"/>
                        </a:rPr>
                        <a:t>Dialógica</a:t>
                      </a:r>
                      <a:endParaRPr sz="1000" dirty="0">
                        <a:latin typeface="Arial"/>
                        <a:cs typeface="Arial"/>
                      </a:endParaRPr>
                    </a:p>
                  </a:txBody>
                  <a:tcPr marL="0" marR="0" marT="647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CCCCCC"/>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432434">
                <a:tc>
                  <a:txBody>
                    <a:bodyPr/>
                    <a:lstStyle/>
                    <a:p>
                      <a:pPr>
                        <a:lnSpc>
                          <a:spcPct val="100000"/>
                        </a:lnSpc>
                      </a:pPr>
                      <a:endParaRPr sz="10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509"/>
                        </a:spcBef>
                      </a:pPr>
                      <a:r>
                        <a:rPr sz="1000" spc="-25" dirty="0">
                          <a:latin typeface="Arial"/>
                          <a:cs typeface="Arial"/>
                        </a:rPr>
                        <a:t>(1)</a:t>
                      </a:r>
                      <a:endParaRPr sz="1000">
                        <a:latin typeface="Arial"/>
                        <a:cs typeface="Arial"/>
                      </a:endParaRPr>
                    </a:p>
                  </a:txBody>
                  <a:tcPr marL="0" marR="0" marT="647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509"/>
                        </a:spcBef>
                      </a:pPr>
                      <a:r>
                        <a:rPr sz="1000" spc="-25" dirty="0">
                          <a:latin typeface="Arial"/>
                          <a:cs typeface="Arial"/>
                        </a:rPr>
                        <a:t>(2)</a:t>
                      </a:r>
                      <a:endParaRPr sz="1000">
                        <a:latin typeface="Arial"/>
                        <a:cs typeface="Arial"/>
                      </a:endParaRPr>
                    </a:p>
                  </a:txBody>
                  <a:tcPr marL="0" marR="0" marT="647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509"/>
                        </a:spcBef>
                      </a:pPr>
                      <a:r>
                        <a:rPr sz="1000" spc="-25" dirty="0">
                          <a:latin typeface="Arial"/>
                          <a:cs typeface="Arial"/>
                        </a:rPr>
                        <a:t>(3)</a:t>
                      </a:r>
                      <a:endParaRPr sz="1000">
                        <a:latin typeface="Arial"/>
                        <a:cs typeface="Arial"/>
                      </a:endParaRPr>
                    </a:p>
                  </a:txBody>
                  <a:tcPr marL="0" marR="0" marT="647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509"/>
                        </a:spcBef>
                      </a:pPr>
                      <a:r>
                        <a:rPr sz="1000" spc="-25" dirty="0">
                          <a:latin typeface="Arial"/>
                          <a:cs typeface="Arial"/>
                        </a:rPr>
                        <a:t>(4)</a:t>
                      </a:r>
                      <a:endParaRPr sz="1000">
                        <a:latin typeface="Arial"/>
                        <a:cs typeface="Arial"/>
                      </a:endParaRPr>
                    </a:p>
                  </a:txBody>
                  <a:tcPr marL="0" marR="0" marT="647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509"/>
                        </a:spcBef>
                      </a:pPr>
                      <a:r>
                        <a:rPr sz="1000" spc="-25" dirty="0">
                          <a:latin typeface="Arial"/>
                          <a:cs typeface="Arial"/>
                        </a:rPr>
                        <a:t>(5)</a:t>
                      </a:r>
                      <a:endParaRPr sz="1000">
                        <a:latin typeface="Arial"/>
                        <a:cs typeface="Arial"/>
                      </a:endParaRPr>
                    </a:p>
                  </a:txBody>
                  <a:tcPr marL="0" marR="0" marT="647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509"/>
                        </a:spcBef>
                      </a:pPr>
                      <a:r>
                        <a:rPr sz="1000" spc="-25" dirty="0">
                          <a:latin typeface="Arial"/>
                          <a:cs typeface="Arial"/>
                        </a:rPr>
                        <a:t>(6)</a:t>
                      </a:r>
                      <a:endParaRPr sz="1000">
                        <a:latin typeface="Arial"/>
                        <a:cs typeface="Arial"/>
                      </a:endParaRPr>
                    </a:p>
                  </a:txBody>
                  <a:tcPr marL="0" marR="0" marT="647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r h="584835">
                <a:tc>
                  <a:txBody>
                    <a:bodyPr/>
                    <a:lstStyle/>
                    <a:p>
                      <a:pPr marL="63500" marR="201930">
                        <a:lnSpc>
                          <a:spcPct val="120000"/>
                        </a:lnSpc>
                        <a:spcBef>
                          <a:spcPts val="270"/>
                        </a:spcBef>
                      </a:pPr>
                      <a:r>
                        <a:rPr sz="1000" spc="-35" dirty="0">
                          <a:latin typeface="Arial"/>
                          <a:cs typeface="Arial"/>
                        </a:rPr>
                        <a:t>enfatizo</a:t>
                      </a:r>
                      <a:r>
                        <a:rPr sz="1000" spc="-25" dirty="0">
                          <a:latin typeface="Arial"/>
                          <a:cs typeface="Arial"/>
                        </a:rPr>
                        <a:t> </a:t>
                      </a:r>
                      <a:r>
                        <a:rPr sz="1000" spc="-35" dirty="0">
                          <a:latin typeface="Arial"/>
                          <a:cs typeface="Arial"/>
                        </a:rPr>
                        <a:t>la</a:t>
                      </a:r>
                      <a:r>
                        <a:rPr sz="1000" spc="-25" dirty="0">
                          <a:latin typeface="Arial"/>
                          <a:cs typeface="Arial"/>
                        </a:rPr>
                        <a:t> </a:t>
                      </a:r>
                      <a:r>
                        <a:rPr sz="1000" spc="-35" dirty="0">
                          <a:latin typeface="Arial"/>
                          <a:cs typeface="Arial"/>
                        </a:rPr>
                        <a:t>importancia</a:t>
                      </a:r>
                      <a:r>
                        <a:rPr sz="1000" spc="-25" dirty="0">
                          <a:latin typeface="Arial"/>
                          <a:cs typeface="Arial"/>
                        </a:rPr>
                        <a:t> </a:t>
                      </a:r>
                      <a:r>
                        <a:rPr sz="1000" spc="-30" dirty="0">
                          <a:latin typeface="Arial"/>
                          <a:cs typeface="Arial"/>
                        </a:rPr>
                        <a:t>del</a:t>
                      </a:r>
                      <a:r>
                        <a:rPr sz="1000" spc="-15" dirty="0">
                          <a:latin typeface="Arial"/>
                          <a:cs typeface="Arial"/>
                        </a:rPr>
                        <a:t> </a:t>
                      </a:r>
                      <a:r>
                        <a:rPr sz="1000" spc="-40" dirty="0">
                          <a:latin typeface="Arial"/>
                          <a:cs typeface="Arial"/>
                        </a:rPr>
                        <a:t>diálogo</a:t>
                      </a:r>
                      <a:r>
                        <a:rPr sz="1000" spc="-25" dirty="0">
                          <a:latin typeface="Arial"/>
                          <a:cs typeface="Arial"/>
                        </a:rPr>
                        <a:t> </a:t>
                      </a:r>
                      <a:r>
                        <a:rPr sz="1000" spc="-45" dirty="0">
                          <a:latin typeface="Arial"/>
                          <a:cs typeface="Arial"/>
                        </a:rPr>
                        <a:t>para</a:t>
                      </a:r>
                      <a:r>
                        <a:rPr sz="1000" spc="-25" dirty="0">
                          <a:latin typeface="Arial"/>
                          <a:cs typeface="Arial"/>
                        </a:rPr>
                        <a:t> el</a:t>
                      </a:r>
                      <a:r>
                        <a:rPr sz="1000" spc="-15" dirty="0">
                          <a:latin typeface="Arial"/>
                          <a:cs typeface="Arial"/>
                        </a:rPr>
                        <a:t> </a:t>
                      </a:r>
                      <a:r>
                        <a:rPr sz="1000" spc="-45" dirty="0">
                          <a:latin typeface="Arial"/>
                          <a:cs typeface="Arial"/>
                        </a:rPr>
                        <a:t>aprendizaje</a:t>
                      </a:r>
                      <a:r>
                        <a:rPr sz="1000" spc="-25" dirty="0">
                          <a:latin typeface="Arial"/>
                          <a:cs typeface="Arial"/>
                        </a:rPr>
                        <a:t> </a:t>
                      </a:r>
                      <a:r>
                        <a:rPr sz="1000" spc="-40" dirty="0">
                          <a:latin typeface="Arial"/>
                          <a:cs typeface="Arial"/>
                        </a:rPr>
                        <a:t>de</a:t>
                      </a:r>
                      <a:r>
                        <a:rPr sz="1000" spc="-20" dirty="0">
                          <a:latin typeface="Arial"/>
                          <a:cs typeface="Arial"/>
                        </a:rPr>
                        <a:t> </a:t>
                      </a:r>
                      <a:r>
                        <a:rPr sz="1000" spc="-55" dirty="0">
                          <a:latin typeface="Arial"/>
                          <a:cs typeface="Arial"/>
                        </a:rPr>
                        <a:t>mis</a:t>
                      </a:r>
                      <a:r>
                        <a:rPr sz="1000" spc="-20" dirty="0">
                          <a:latin typeface="Arial"/>
                          <a:cs typeface="Arial"/>
                        </a:rPr>
                        <a:t> </a:t>
                      </a:r>
                      <a:r>
                        <a:rPr sz="1000" spc="-40" dirty="0">
                          <a:latin typeface="Arial"/>
                          <a:cs typeface="Arial"/>
                        </a:rPr>
                        <a:t>estudiantes</a:t>
                      </a:r>
                      <a:r>
                        <a:rPr sz="1000" spc="-20" dirty="0">
                          <a:latin typeface="Arial"/>
                          <a:cs typeface="Arial"/>
                        </a:rPr>
                        <a:t> </a:t>
                      </a:r>
                      <a:r>
                        <a:rPr sz="1000" spc="-25" dirty="0">
                          <a:latin typeface="Arial"/>
                          <a:cs typeface="Arial"/>
                        </a:rPr>
                        <a:t>(por</a:t>
                      </a:r>
                      <a:r>
                        <a:rPr sz="1000" spc="-15" dirty="0">
                          <a:latin typeface="Arial"/>
                          <a:cs typeface="Arial"/>
                        </a:rPr>
                        <a:t> </a:t>
                      </a:r>
                      <a:r>
                        <a:rPr sz="1000" spc="-35" dirty="0">
                          <a:latin typeface="Arial"/>
                          <a:cs typeface="Arial"/>
                        </a:rPr>
                        <a:t>ejemplo,</a:t>
                      </a:r>
                      <a:r>
                        <a:rPr sz="1000" spc="-20" dirty="0">
                          <a:latin typeface="Arial"/>
                          <a:cs typeface="Arial"/>
                        </a:rPr>
                        <a:t> </a:t>
                      </a:r>
                      <a:r>
                        <a:rPr sz="1000" spc="-40" dirty="0">
                          <a:latin typeface="Arial"/>
                          <a:cs typeface="Arial"/>
                        </a:rPr>
                        <a:t>comentando</a:t>
                      </a:r>
                      <a:r>
                        <a:rPr sz="1000" spc="-20" dirty="0">
                          <a:latin typeface="Arial"/>
                          <a:cs typeface="Arial"/>
                        </a:rPr>
                        <a:t> </a:t>
                      </a:r>
                      <a:r>
                        <a:rPr sz="1000" spc="-50" dirty="0">
                          <a:latin typeface="Arial"/>
                          <a:cs typeface="Arial"/>
                        </a:rPr>
                        <a:t>cómo</a:t>
                      </a:r>
                      <a:r>
                        <a:rPr sz="1000" spc="-25" dirty="0">
                          <a:latin typeface="Arial"/>
                          <a:cs typeface="Arial"/>
                        </a:rPr>
                        <a:t> </a:t>
                      </a:r>
                      <a:r>
                        <a:rPr sz="1000" spc="-40" dirty="0">
                          <a:latin typeface="Arial"/>
                          <a:cs typeface="Arial"/>
                        </a:rPr>
                        <a:t>pueden</a:t>
                      </a:r>
                      <a:r>
                        <a:rPr sz="1000" spc="-25" dirty="0">
                          <a:latin typeface="Arial"/>
                          <a:cs typeface="Arial"/>
                        </a:rPr>
                        <a:t> </a:t>
                      </a:r>
                      <a:r>
                        <a:rPr sz="1000" spc="-10" dirty="0">
                          <a:latin typeface="Arial"/>
                          <a:cs typeface="Arial"/>
                        </a:rPr>
                        <a:t>resolver </a:t>
                      </a:r>
                      <a:r>
                        <a:rPr sz="1000" spc="-30" dirty="0">
                          <a:latin typeface="Arial"/>
                          <a:cs typeface="Arial"/>
                        </a:rPr>
                        <a:t>un </a:t>
                      </a:r>
                      <a:r>
                        <a:rPr sz="1000" spc="-35" dirty="0">
                          <a:latin typeface="Arial"/>
                          <a:cs typeface="Arial"/>
                        </a:rPr>
                        <a:t>problema</a:t>
                      </a:r>
                      <a:r>
                        <a:rPr sz="1000" spc="-30" dirty="0">
                          <a:latin typeface="Arial"/>
                          <a:cs typeface="Arial"/>
                        </a:rPr>
                        <a:t> </a:t>
                      </a:r>
                      <a:r>
                        <a:rPr sz="1000" spc="-45" dirty="0">
                          <a:latin typeface="Arial"/>
                          <a:cs typeface="Arial"/>
                        </a:rPr>
                        <a:t>de</a:t>
                      </a:r>
                      <a:r>
                        <a:rPr sz="1000" spc="-30" dirty="0">
                          <a:latin typeface="Arial"/>
                          <a:cs typeface="Arial"/>
                        </a:rPr>
                        <a:t> </a:t>
                      </a:r>
                      <a:r>
                        <a:rPr sz="1000" spc="-50" dirty="0">
                          <a:latin typeface="Arial"/>
                          <a:cs typeface="Arial"/>
                        </a:rPr>
                        <a:t>manera</a:t>
                      </a:r>
                      <a:r>
                        <a:rPr sz="1000" spc="-30" dirty="0">
                          <a:latin typeface="Arial"/>
                          <a:cs typeface="Arial"/>
                        </a:rPr>
                        <a:t> </a:t>
                      </a:r>
                      <a:r>
                        <a:rPr sz="1000" spc="-35" dirty="0">
                          <a:latin typeface="Arial"/>
                          <a:cs typeface="Arial"/>
                        </a:rPr>
                        <a:t>colaborativa</a:t>
                      </a:r>
                      <a:r>
                        <a:rPr sz="1000" spc="-30" dirty="0">
                          <a:latin typeface="Arial"/>
                          <a:cs typeface="Arial"/>
                        </a:rPr>
                        <a:t> </a:t>
                      </a:r>
                      <a:r>
                        <a:rPr sz="1000" spc="-40" dirty="0">
                          <a:latin typeface="Arial"/>
                          <a:cs typeface="Arial"/>
                        </a:rPr>
                        <a:t>dialogando</a:t>
                      </a:r>
                      <a:r>
                        <a:rPr sz="1000" spc="-30" dirty="0">
                          <a:latin typeface="Arial"/>
                          <a:cs typeface="Arial"/>
                        </a:rPr>
                        <a:t> o </a:t>
                      </a:r>
                      <a:r>
                        <a:rPr sz="1000" spc="-35" dirty="0">
                          <a:latin typeface="Arial"/>
                          <a:cs typeface="Arial"/>
                        </a:rPr>
                        <a:t>mediante</a:t>
                      </a:r>
                      <a:r>
                        <a:rPr sz="1000" spc="-30" dirty="0">
                          <a:latin typeface="Arial"/>
                          <a:cs typeface="Arial"/>
                        </a:rPr>
                        <a:t> </a:t>
                      </a:r>
                      <a:r>
                        <a:rPr sz="1000" spc="-40" dirty="0">
                          <a:latin typeface="Arial"/>
                          <a:cs typeface="Arial"/>
                        </a:rPr>
                        <a:t>la</a:t>
                      </a:r>
                      <a:r>
                        <a:rPr sz="1000" spc="-30" dirty="0">
                          <a:latin typeface="Arial"/>
                          <a:cs typeface="Arial"/>
                        </a:rPr>
                        <a:t> reflexión </a:t>
                      </a:r>
                      <a:r>
                        <a:rPr sz="1000" spc="-45" dirty="0">
                          <a:latin typeface="Arial"/>
                          <a:cs typeface="Arial"/>
                        </a:rPr>
                        <a:t>sobre</a:t>
                      </a:r>
                      <a:r>
                        <a:rPr sz="1000" spc="-30" dirty="0">
                          <a:latin typeface="Arial"/>
                          <a:cs typeface="Arial"/>
                        </a:rPr>
                        <a:t> </a:t>
                      </a:r>
                      <a:r>
                        <a:rPr sz="1000" spc="-25" dirty="0">
                          <a:latin typeface="Arial"/>
                          <a:cs typeface="Arial"/>
                        </a:rPr>
                        <a:t>el </a:t>
                      </a:r>
                      <a:r>
                        <a:rPr sz="1000" spc="-40" dirty="0">
                          <a:latin typeface="Arial"/>
                          <a:cs typeface="Arial"/>
                        </a:rPr>
                        <a:t>diálogo</a:t>
                      </a:r>
                      <a:r>
                        <a:rPr sz="1000" spc="-30" dirty="0">
                          <a:latin typeface="Arial"/>
                          <a:cs typeface="Arial"/>
                        </a:rPr>
                        <a:t> </a:t>
                      </a:r>
                      <a:r>
                        <a:rPr sz="1000" spc="-35" dirty="0">
                          <a:latin typeface="Arial"/>
                          <a:cs typeface="Arial"/>
                        </a:rPr>
                        <a:t>al</a:t>
                      </a:r>
                      <a:r>
                        <a:rPr sz="1000" spc="-25" dirty="0">
                          <a:latin typeface="Arial"/>
                          <a:cs typeface="Arial"/>
                        </a:rPr>
                        <a:t> </a:t>
                      </a:r>
                      <a:r>
                        <a:rPr sz="1000" spc="-35" dirty="0">
                          <a:latin typeface="Arial"/>
                          <a:cs typeface="Arial"/>
                        </a:rPr>
                        <a:t>finalizar</a:t>
                      </a:r>
                      <a:r>
                        <a:rPr sz="1000" spc="-25" dirty="0">
                          <a:latin typeface="Arial"/>
                          <a:cs typeface="Arial"/>
                        </a:rPr>
                        <a:t> </a:t>
                      </a:r>
                      <a:r>
                        <a:rPr sz="1000" spc="-45" dirty="0">
                          <a:latin typeface="Arial"/>
                          <a:cs typeface="Arial"/>
                        </a:rPr>
                        <a:t>una</a:t>
                      </a:r>
                      <a:r>
                        <a:rPr sz="1000" spc="-30" dirty="0">
                          <a:latin typeface="Arial"/>
                          <a:cs typeface="Arial"/>
                        </a:rPr>
                        <a:t> </a:t>
                      </a:r>
                      <a:r>
                        <a:rPr sz="1000" spc="-10" dirty="0">
                          <a:latin typeface="Arial"/>
                          <a:cs typeface="Arial"/>
                        </a:rPr>
                        <a:t>lección).</a:t>
                      </a:r>
                      <a:endParaRPr sz="1000" dirty="0">
                        <a:latin typeface="Arial"/>
                        <a:cs typeface="Arial"/>
                      </a:endParaRPr>
                    </a:p>
                  </a:txBody>
                  <a:tcPr marL="0" marR="0" marT="342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2"/>
                  </a:ext>
                </a:extLst>
              </a:tr>
              <a:tr h="398780">
                <a:tc>
                  <a:txBody>
                    <a:bodyPr/>
                    <a:lstStyle/>
                    <a:p>
                      <a:pPr marL="63500">
                        <a:lnSpc>
                          <a:spcPct val="100000"/>
                        </a:lnSpc>
                        <a:spcBef>
                          <a:spcPts val="509"/>
                        </a:spcBef>
                      </a:pPr>
                      <a:r>
                        <a:rPr sz="1000" spc="-40" dirty="0">
                          <a:latin typeface="Arial"/>
                          <a:cs typeface="Arial"/>
                        </a:rPr>
                        <a:t>demuestro</a:t>
                      </a:r>
                      <a:r>
                        <a:rPr sz="1000" spc="-30" dirty="0">
                          <a:latin typeface="Arial"/>
                          <a:cs typeface="Arial"/>
                        </a:rPr>
                        <a:t> apertura </a:t>
                      </a:r>
                      <a:r>
                        <a:rPr sz="1000" spc="-80" dirty="0">
                          <a:latin typeface="Arial"/>
                          <a:cs typeface="Arial"/>
                        </a:rPr>
                        <a:t>a</a:t>
                      </a:r>
                      <a:r>
                        <a:rPr sz="1000" spc="-30" dirty="0">
                          <a:latin typeface="Arial"/>
                          <a:cs typeface="Arial"/>
                        </a:rPr>
                        <a:t> </a:t>
                      </a:r>
                      <a:r>
                        <a:rPr sz="1000" spc="-45" dirty="0">
                          <a:latin typeface="Arial"/>
                          <a:cs typeface="Arial"/>
                        </a:rPr>
                        <a:t>cambiar</a:t>
                      </a:r>
                      <a:r>
                        <a:rPr sz="1000" spc="-20" dirty="0">
                          <a:latin typeface="Arial"/>
                          <a:cs typeface="Arial"/>
                        </a:rPr>
                        <a:t> </a:t>
                      </a:r>
                      <a:r>
                        <a:rPr sz="1000" spc="-45" dirty="0">
                          <a:latin typeface="Arial"/>
                          <a:cs typeface="Arial"/>
                        </a:rPr>
                        <a:t>de</a:t>
                      </a:r>
                      <a:r>
                        <a:rPr sz="1000" spc="-30" dirty="0">
                          <a:latin typeface="Arial"/>
                          <a:cs typeface="Arial"/>
                        </a:rPr>
                        <a:t> </a:t>
                      </a:r>
                      <a:r>
                        <a:rPr sz="1000" spc="-25" dirty="0">
                          <a:latin typeface="Arial"/>
                          <a:cs typeface="Arial"/>
                        </a:rPr>
                        <a:t>opinión </a:t>
                      </a:r>
                      <a:r>
                        <a:rPr sz="1000" spc="-50" dirty="0">
                          <a:latin typeface="Arial"/>
                          <a:cs typeface="Arial"/>
                        </a:rPr>
                        <a:t>cuando</a:t>
                      </a:r>
                      <a:r>
                        <a:rPr sz="1000" spc="-30" dirty="0">
                          <a:latin typeface="Arial"/>
                          <a:cs typeface="Arial"/>
                        </a:rPr>
                        <a:t> </a:t>
                      </a:r>
                      <a:r>
                        <a:rPr sz="1000" spc="-45" dirty="0">
                          <a:latin typeface="Arial"/>
                          <a:cs typeface="Arial"/>
                        </a:rPr>
                        <a:t>los</a:t>
                      </a:r>
                      <a:r>
                        <a:rPr sz="1000" spc="-25" dirty="0">
                          <a:latin typeface="Arial"/>
                          <a:cs typeface="Arial"/>
                        </a:rPr>
                        <a:t> </a:t>
                      </a:r>
                      <a:r>
                        <a:rPr sz="1000" spc="-45" dirty="0">
                          <a:latin typeface="Arial"/>
                          <a:cs typeface="Arial"/>
                        </a:rPr>
                        <a:t>y</a:t>
                      </a:r>
                      <a:r>
                        <a:rPr sz="1000" spc="-25" dirty="0">
                          <a:latin typeface="Arial"/>
                          <a:cs typeface="Arial"/>
                        </a:rPr>
                        <a:t> </a:t>
                      </a:r>
                      <a:r>
                        <a:rPr sz="1000" spc="-65" dirty="0">
                          <a:latin typeface="Arial"/>
                          <a:cs typeface="Arial"/>
                        </a:rPr>
                        <a:t>las</a:t>
                      </a:r>
                      <a:r>
                        <a:rPr sz="1000" spc="-25" dirty="0">
                          <a:latin typeface="Arial"/>
                          <a:cs typeface="Arial"/>
                        </a:rPr>
                        <a:t> </a:t>
                      </a:r>
                      <a:r>
                        <a:rPr sz="1000" spc="-40" dirty="0">
                          <a:latin typeface="Arial"/>
                          <a:cs typeface="Arial"/>
                        </a:rPr>
                        <a:t>estudiantes</a:t>
                      </a:r>
                      <a:r>
                        <a:rPr sz="1000" spc="-20" dirty="0">
                          <a:latin typeface="Arial"/>
                          <a:cs typeface="Arial"/>
                        </a:rPr>
                        <a:t> </a:t>
                      </a:r>
                      <a:r>
                        <a:rPr sz="1000" spc="-60" dirty="0">
                          <a:latin typeface="Arial"/>
                          <a:cs typeface="Arial"/>
                        </a:rPr>
                        <a:t>expresan</a:t>
                      </a:r>
                      <a:r>
                        <a:rPr sz="1000" spc="-30" dirty="0">
                          <a:latin typeface="Arial"/>
                          <a:cs typeface="Arial"/>
                        </a:rPr>
                        <a:t> </a:t>
                      </a:r>
                      <a:r>
                        <a:rPr sz="1000" spc="-65" dirty="0">
                          <a:latin typeface="Arial"/>
                          <a:cs typeface="Arial"/>
                        </a:rPr>
                        <a:t>nuevas</a:t>
                      </a:r>
                      <a:r>
                        <a:rPr sz="1000" spc="-25" dirty="0">
                          <a:latin typeface="Arial"/>
                          <a:cs typeface="Arial"/>
                        </a:rPr>
                        <a:t> </a:t>
                      </a:r>
                      <a:r>
                        <a:rPr sz="1000" spc="-60" dirty="0">
                          <a:latin typeface="Arial"/>
                          <a:cs typeface="Arial"/>
                        </a:rPr>
                        <a:t>ideas</a:t>
                      </a:r>
                      <a:r>
                        <a:rPr sz="1000" spc="-20" dirty="0">
                          <a:latin typeface="Arial"/>
                          <a:cs typeface="Arial"/>
                        </a:rPr>
                        <a:t> </a:t>
                      </a:r>
                      <a:r>
                        <a:rPr sz="1000" spc="-30" dirty="0">
                          <a:latin typeface="Arial"/>
                          <a:cs typeface="Arial"/>
                        </a:rPr>
                        <a:t>o </a:t>
                      </a:r>
                      <a:r>
                        <a:rPr sz="1000" spc="-10" dirty="0">
                          <a:latin typeface="Arial"/>
                          <a:cs typeface="Arial"/>
                        </a:rPr>
                        <a:t>argumentos.</a:t>
                      </a:r>
                      <a:endParaRPr sz="1000" dirty="0">
                        <a:latin typeface="Arial"/>
                        <a:cs typeface="Arial"/>
                      </a:endParaRPr>
                    </a:p>
                  </a:txBody>
                  <a:tcPr marL="0" marR="0" marT="647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3"/>
                  </a:ext>
                </a:extLst>
              </a:tr>
              <a:tr h="584835">
                <a:tc>
                  <a:txBody>
                    <a:bodyPr/>
                    <a:lstStyle/>
                    <a:p>
                      <a:pPr marL="292100" marR="156210" indent="-228600">
                        <a:lnSpc>
                          <a:spcPct val="120000"/>
                        </a:lnSpc>
                        <a:spcBef>
                          <a:spcPts val="270"/>
                        </a:spcBef>
                      </a:pPr>
                      <a:r>
                        <a:rPr sz="1000" spc="-40" dirty="0">
                          <a:latin typeface="Arial"/>
                          <a:cs typeface="Arial"/>
                        </a:rPr>
                        <a:t>creo</a:t>
                      </a:r>
                      <a:r>
                        <a:rPr sz="1000" spc="-30" dirty="0">
                          <a:latin typeface="Arial"/>
                          <a:cs typeface="Arial"/>
                        </a:rPr>
                        <a:t> </a:t>
                      </a:r>
                      <a:r>
                        <a:rPr sz="1000" spc="-45" dirty="0">
                          <a:latin typeface="Arial"/>
                          <a:cs typeface="Arial"/>
                        </a:rPr>
                        <a:t>una</a:t>
                      </a:r>
                      <a:r>
                        <a:rPr sz="1000" spc="-30" dirty="0">
                          <a:latin typeface="Arial"/>
                          <a:cs typeface="Arial"/>
                        </a:rPr>
                        <a:t> </a:t>
                      </a:r>
                      <a:r>
                        <a:rPr sz="1000" spc="-40" dirty="0">
                          <a:latin typeface="Arial"/>
                          <a:cs typeface="Arial"/>
                        </a:rPr>
                        <a:t>atmósfera</a:t>
                      </a:r>
                      <a:r>
                        <a:rPr sz="1000" spc="-30" dirty="0">
                          <a:latin typeface="Arial"/>
                          <a:cs typeface="Arial"/>
                        </a:rPr>
                        <a:t> </a:t>
                      </a:r>
                      <a:r>
                        <a:rPr sz="1000" spc="-45" dirty="0">
                          <a:latin typeface="Arial"/>
                          <a:cs typeface="Arial"/>
                        </a:rPr>
                        <a:t>de</a:t>
                      </a:r>
                      <a:r>
                        <a:rPr sz="1000" spc="-30" dirty="0">
                          <a:latin typeface="Arial"/>
                          <a:cs typeface="Arial"/>
                        </a:rPr>
                        <a:t> </a:t>
                      </a:r>
                      <a:r>
                        <a:rPr sz="1000" spc="-50" dirty="0">
                          <a:latin typeface="Arial"/>
                          <a:cs typeface="Arial"/>
                        </a:rPr>
                        <a:t>confianza</a:t>
                      </a:r>
                      <a:r>
                        <a:rPr sz="1000" spc="-30" dirty="0">
                          <a:latin typeface="Arial"/>
                          <a:cs typeface="Arial"/>
                        </a:rPr>
                        <a:t> </a:t>
                      </a:r>
                      <a:r>
                        <a:rPr sz="1000" spc="-45" dirty="0">
                          <a:latin typeface="Arial"/>
                          <a:cs typeface="Arial"/>
                        </a:rPr>
                        <a:t>de</a:t>
                      </a:r>
                      <a:r>
                        <a:rPr sz="1000" spc="-30" dirty="0">
                          <a:latin typeface="Arial"/>
                          <a:cs typeface="Arial"/>
                        </a:rPr>
                        <a:t> </a:t>
                      </a:r>
                      <a:r>
                        <a:rPr sz="1000" spc="-50" dirty="0">
                          <a:latin typeface="Arial"/>
                          <a:cs typeface="Arial"/>
                        </a:rPr>
                        <a:t>manera</a:t>
                      </a:r>
                      <a:r>
                        <a:rPr sz="1000" spc="-25" dirty="0">
                          <a:latin typeface="Arial"/>
                          <a:cs typeface="Arial"/>
                        </a:rPr>
                        <a:t> </a:t>
                      </a:r>
                      <a:r>
                        <a:rPr sz="1000" spc="-40" dirty="0">
                          <a:latin typeface="Arial"/>
                          <a:cs typeface="Arial"/>
                        </a:rPr>
                        <a:t>que</a:t>
                      </a:r>
                      <a:r>
                        <a:rPr sz="1000" spc="-30" dirty="0">
                          <a:latin typeface="Arial"/>
                          <a:cs typeface="Arial"/>
                        </a:rPr>
                        <a:t> </a:t>
                      </a:r>
                      <a:r>
                        <a:rPr sz="1000" spc="-50" dirty="0">
                          <a:latin typeface="Arial"/>
                          <a:cs typeface="Arial"/>
                        </a:rPr>
                        <a:t>los</a:t>
                      </a:r>
                      <a:r>
                        <a:rPr sz="1000" spc="-40" dirty="0">
                          <a:latin typeface="Arial"/>
                          <a:cs typeface="Arial"/>
                        </a:rPr>
                        <a:t> </a:t>
                      </a:r>
                      <a:r>
                        <a:rPr sz="1000" spc="-45" dirty="0">
                          <a:latin typeface="Arial"/>
                          <a:cs typeface="Arial"/>
                        </a:rPr>
                        <a:t>y</a:t>
                      </a:r>
                      <a:r>
                        <a:rPr sz="1000" spc="-30" dirty="0">
                          <a:latin typeface="Arial"/>
                          <a:cs typeface="Arial"/>
                        </a:rPr>
                        <a:t> </a:t>
                      </a:r>
                      <a:r>
                        <a:rPr sz="1000" spc="-65" dirty="0">
                          <a:latin typeface="Arial"/>
                          <a:cs typeface="Arial"/>
                        </a:rPr>
                        <a:t>las</a:t>
                      </a:r>
                      <a:r>
                        <a:rPr sz="1000" spc="-25" dirty="0">
                          <a:latin typeface="Arial"/>
                          <a:cs typeface="Arial"/>
                        </a:rPr>
                        <a:t> </a:t>
                      </a:r>
                      <a:r>
                        <a:rPr sz="1000" spc="-40" dirty="0">
                          <a:latin typeface="Arial"/>
                          <a:cs typeface="Arial"/>
                        </a:rPr>
                        <a:t>estudiantes</a:t>
                      </a:r>
                      <a:r>
                        <a:rPr sz="1000" spc="-25" dirty="0">
                          <a:latin typeface="Arial"/>
                          <a:cs typeface="Arial"/>
                        </a:rPr>
                        <a:t> </a:t>
                      </a:r>
                      <a:r>
                        <a:rPr sz="1000" spc="-85" dirty="0">
                          <a:latin typeface="Arial"/>
                          <a:cs typeface="Arial"/>
                        </a:rPr>
                        <a:t>se</a:t>
                      </a:r>
                      <a:r>
                        <a:rPr sz="1000" spc="-25" dirty="0">
                          <a:latin typeface="Arial"/>
                          <a:cs typeface="Arial"/>
                        </a:rPr>
                        <a:t> </a:t>
                      </a:r>
                      <a:r>
                        <a:rPr sz="1000" spc="-40" dirty="0">
                          <a:latin typeface="Arial"/>
                          <a:cs typeface="Arial"/>
                        </a:rPr>
                        <a:t>sientan</a:t>
                      </a:r>
                      <a:r>
                        <a:rPr sz="1000" spc="-30" dirty="0">
                          <a:latin typeface="Arial"/>
                          <a:cs typeface="Arial"/>
                        </a:rPr>
                        <a:t> </a:t>
                      </a:r>
                      <a:r>
                        <a:rPr sz="1000" spc="-35" dirty="0">
                          <a:latin typeface="Arial"/>
                          <a:cs typeface="Arial"/>
                        </a:rPr>
                        <a:t>suficientemente</a:t>
                      </a:r>
                      <a:r>
                        <a:rPr sz="1000" spc="-30" dirty="0">
                          <a:latin typeface="Arial"/>
                          <a:cs typeface="Arial"/>
                        </a:rPr>
                        <a:t> </a:t>
                      </a:r>
                      <a:r>
                        <a:rPr sz="1000" spc="-55" dirty="0">
                          <a:latin typeface="Arial"/>
                          <a:cs typeface="Arial"/>
                        </a:rPr>
                        <a:t>cómodos</a:t>
                      </a:r>
                      <a:r>
                        <a:rPr sz="1000" spc="-25" dirty="0">
                          <a:latin typeface="Arial"/>
                          <a:cs typeface="Arial"/>
                        </a:rPr>
                        <a:t> </a:t>
                      </a:r>
                      <a:r>
                        <a:rPr sz="1000" spc="-50" dirty="0">
                          <a:latin typeface="Arial"/>
                          <a:cs typeface="Arial"/>
                        </a:rPr>
                        <a:t>como</a:t>
                      </a:r>
                      <a:r>
                        <a:rPr sz="1000" spc="-30" dirty="0">
                          <a:latin typeface="Arial"/>
                          <a:cs typeface="Arial"/>
                        </a:rPr>
                        <a:t> </a:t>
                      </a:r>
                      <a:r>
                        <a:rPr sz="1000" spc="-50" dirty="0">
                          <a:latin typeface="Arial"/>
                          <a:cs typeface="Arial"/>
                        </a:rPr>
                        <a:t>para</a:t>
                      </a:r>
                      <a:r>
                        <a:rPr sz="1000" spc="-25" dirty="0">
                          <a:latin typeface="Arial"/>
                          <a:cs typeface="Arial"/>
                        </a:rPr>
                        <a:t> </a:t>
                      </a:r>
                      <a:r>
                        <a:rPr sz="1000" spc="-10" dirty="0">
                          <a:latin typeface="Arial"/>
                          <a:cs typeface="Arial"/>
                        </a:rPr>
                        <a:t>asumir </a:t>
                      </a:r>
                      <a:r>
                        <a:rPr sz="1000" spc="-60" dirty="0">
                          <a:latin typeface="Arial"/>
                          <a:cs typeface="Arial"/>
                        </a:rPr>
                        <a:t>riesgos</a:t>
                      </a:r>
                      <a:r>
                        <a:rPr sz="1000" spc="-35" dirty="0">
                          <a:latin typeface="Arial"/>
                          <a:cs typeface="Arial"/>
                        </a:rPr>
                        <a:t> </a:t>
                      </a:r>
                      <a:r>
                        <a:rPr sz="1000" spc="-30" dirty="0">
                          <a:latin typeface="Arial"/>
                          <a:cs typeface="Arial"/>
                        </a:rPr>
                        <a:t>o</a:t>
                      </a:r>
                      <a:r>
                        <a:rPr sz="1000" spc="-35" dirty="0">
                          <a:latin typeface="Arial"/>
                          <a:cs typeface="Arial"/>
                        </a:rPr>
                        <a:t> </a:t>
                      </a:r>
                      <a:r>
                        <a:rPr sz="1000" spc="-30" dirty="0">
                          <a:latin typeface="Arial"/>
                          <a:cs typeface="Arial"/>
                        </a:rPr>
                        <a:t>probar</a:t>
                      </a:r>
                      <a:r>
                        <a:rPr sz="1000" spc="-25" dirty="0">
                          <a:latin typeface="Arial"/>
                          <a:cs typeface="Arial"/>
                        </a:rPr>
                        <a:t> </a:t>
                      </a:r>
                      <a:r>
                        <a:rPr sz="1000" spc="-50" dirty="0">
                          <a:latin typeface="Arial"/>
                          <a:cs typeface="Arial"/>
                        </a:rPr>
                        <a:t>algo</a:t>
                      </a:r>
                      <a:r>
                        <a:rPr sz="1000" spc="-35" dirty="0">
                          <a:latin typeface="Arial"/>
                          <a:cs typeface="Arial"/>
                        </a:rPr>
                        <a:t> </a:t>
                      </a:r>
                      <a:r>
                        <a:rPr sz="1000" spc="-10" dirty="0">
                          <a:latin typeface="Arial"/>
                          <a:cs typeface="Arial"/>
                        </a:rPr>
                        <a:t>nuevo.</a:t>
                      </a:r>
                      <a:endParaRPr sz="1000">
                        <a:latin typeface="Arial"/>
                        <a:cs typeface="Arial"/>
                      </a:endParaRPr>
                    </a:p>
                  </a:txBody>
                  <a:tcPr marL="0" marR="0" marT="342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4"/>
                  </a:ext>
                </a:extLst>
              </a:tr>
              <a:tr h="398780">
                <a:tc>
                  <a:txBody>
                    <a:bodyPr/>
                    <a:lstStyle/>
                    <a:p>
                      <a:pPr marL="63500">
                        <a:lnSpc>
                          <a:spcPct val="100000"/>
                        </a:lnSpc>
                        <a:spcBef>
                          <a:spcPts val="509"/>
                        </a:spcBef>
                      </a:pPr>
                      <a:r>
                        <a:rPr sz="1000" spc="-35" dirty="0">
                          <a:latin typeface="Arial"/>
                          <a:cs typeface="Arial"/>
                        </a:rPr>
                        <a:t>comprometo </a:t>
                      </a:r>
                      <a:r>
                        <a:rPr sz="1000" spc="-80" dirty="0">
                          <a:latin typeface="Arial"/>
                          <a:cs typeface="Arial"/>
                        </a:rPr>
                        <a:t>a</a:t>
                      </a:r>
                      <a:r>
                        <a:rPr sz="1000" spc="-35" dirty="0">
                          <a:latin typeface="Arial"/>
                          <a:cs typeface="Arial"/>
                        </a:rPr>
                        <a:t> </a:t>
                      </a:r>
                      <a:r>
                        <a:rPr sz="1000" spc="-50" dirty="0">
                          <a:latin typeface="Arial"/>
                          <a:cs typeface="Arial"/>
                        </a:rPr>
                        <a:t>los</a:t>
                      </a:r>
                      <a:r>
                        <a:rPr sz="1000" spc="-35" dirty="0">
                          <a:latin typeface="Arial"/>
                          <a:cs typeface="Arial"/>
                        </a:rPr>
                        <a:t> </a:t>
                      </a:r>
                      <a:r>
                        <a:rPr sz="1000" spc="-45" dirty="0">
                          <a:latin typeface="Arial"/>
                          <a:cs typeface="Arial"/>
                        </a:rPr>
                        <a:t>y</a:t>
                      </a:r>
                      <a:r>
                        <a:rPr sz="1000" spc="-30" dirty="0">
                          <a:latin typeface="Arial"/>
                          <a:cs typeface="Arial"/>
                        </a:rPr>
                        <a:t> </a:t>
                      </a:r>
                      <a:r>
                        <a:rPr sz="1000" spc="-65" dirty="0">
                          <a:latin typeface="Arial"/>
                          <a:cs typeface="Arial"/>
                        </a:rPr>
                        <a:t>las</a:t>
                      </a:r>
                      <a:r>
                        <a:rPr sz="1000" spc="-30" dirty="0">
                          <a:latin typeface="Arial"/>
                          <a:cs typeface="Arial"/>
                        </a:rPr>
                        <a:t> </a:t>
                      </a:r>
                      <a:r>
                        <a:rPr sz="1000" spc="-40" dirty="0">
                          <a:latin typeface="Arial"/>
                          <a:cs typeface="Arial"/>
                        </a:rPr>
                        <a:t>estudiantes</a:t>
                      </a:r>
                      <a:r>
                        <a:rPr sz="1000" spc="-30" dirty="0">
                          <a:latin typeface="Arial"/>
                          <a:cs typeface="Arial"/>
                        </a:rPr>
                        <a:t> </a:t>
                      </a:r>
                      <a:r>
                        <a:rPr sz="1000" spc="-10" dirty="0">
                          <a:latin typeface="Arial"/>
                          <a:cs typeface="Arial"/>
                        </a:rPr>
                        <a:t>tanto</a:t>
                      </a:r>
                      <a:r>
                        <a:rPr sz="1000" spc="-30" dirty="0">
                          <a:latin typeface="Arial"/>
                          <a:cs typeface="Arial"/>
                        </a:rPr>
                        <a:t> </a:t>
                      </a:r>
                      <a:r>
                        <a:rPr sz="1000" spc="-45" dirty="0">
                          <a:latin typeface="Arial"/>
                          <a:cs typeface="Arial"/>
                        </a:rPr>
                        <a:t>en</a:t>
                      </a:r>
                      <a:r>
                        <a:rPr sz="1000" spc="-35" dirty="0">
                          <a:latin typeface="Arial"/>
                          <a:cs typeface="Arial"/>
                        </a:rPr>
                        <a:t> </a:t>
                      </a:r>
                      <a:r>
                        <a:rPr sz="1000" spc="-45" dirty="0">
                          <a:latin typeface="Arial"/>
                          <a:cs typeface="Arial"/>
                        </a:rPr>
                        <a:t>la</a:t>
                      </a:r>
                      <a:r>
                        <a:rPr sz="1000" spc="-30" dirty="0">
                          <a:latin typeface="Arial"/>
                          <a:cs typeface="Arial"/>
                        </a:rPr>
                        <a:t> </a:t>
                      </a:r>
                      <a:r>
                        <a:rPr sz="1000" spc="-50" dirty="0">
                          <a:latin typeface="Arial"/>
                          <a:cs typeface="Arial"/>
                        </a:rPr>
                        <a:t>creación</a:t>
                      </a:r>
                      <a:r>
                        <a:rPr sz="1000" spc="-30" dirty="0">
                          <a:latin typeface="Arial"/>
                          <a:cs typeface="Arial"/>
                        </a:rPr>
                        <a:t> conjunta </a:t>
                      </a:r>
                      <a:r>
                        <a:rPr sz="1000" spc="-50" dirty="0">
                          <a:latin typeface="Arial"/>
                          <a:cs typeface="Arial"/>
                        </a:rPr>
                        <a:t>como</a:t>
                      </a:r>
                      <a:r>
                        <a:rPr sz="1000" spc="-35" dirty="0">
                          <a:latin typeface="Arial"/>
                          <a:cs typeface="Arial"/>
                        </a:rPr>
                        <a:t> </a:t>
                      </a:r>
                      <a:r>
                        <a:rPr sz="1000" spc="-45" dirty="0">
                          <a:latin typeface="Arial"/>
                          <a:cs typeface="Arial"/>
                        </a:rPr>
                        <a:t>en</a:t>
                      </a:r>
                      <a:r>
                        <a:rPr sz="1000" spc="-35" dirty="0">
                          <a:latin typeface="Arial"/>
                          <a:cs typeface="Arial"/>
                        </a:rPr>
                        <a:t> el</a:t>
                      </a:r>
                      <a:r>
                        <a:rPr sz="1000" spc="-25" dirty="0">
                          <a:latin typeface="Arial"/>
                          <a:cs typeface="Arial"/>
                        </a:rPr>
                        <a:t> </a:t>
                      </a:r>
                      <a:r>
                        <a:rPr sz="1000" spc="-60" dirty="0">
                          <a:latin typeface="Arial"/>
                          <a:cs typeface="Arial"/>
                        </a:rPr>
                        <a:t>uso</a:t>
                      </a:r>
                      <a:r>
                        <a:rPr sz="1000" spc="-35" dirty="0">
                          <a:latin typeface="Arial"/>
                          <a:cs typeface="Arial"/>
                        </a:rPr>
                        <a:t> </a:t>
                      </a:r>
                      <a:r>
                        <a:rPr sz="1000" spc="-40" dirty="0">
                          <a:latin typeface="Arial"/>
                          <a:cs typeface="Arial"/>
                        </a:rPr>
                        <a:t>de</a:t>
                      </a:r>
                      <a:r>
                        <a:rPr sz="1000" spc="-35" dirty="0">
                          <a:latin typeface="Arial"/>
                          <a:cs typeface="Arial"/>
                        </a:rPr>
                        <a:t> </a:t>
                      </a:r>
                      <a:r>
                        <a:rPr sz="1000" spc="-55" dirty="0">
                          <a:latin typeface="Arial"/>
                          <a:cs typeface="Arial"/>
                        </a:rPr>
                        <a:t>reglas</a:t>
                      </a:r>
                      <a:r>
                        <a:rPr sz="1000" spc="-25" dirty="0">
                          <a:latin typeface="Arial"/>
                          <a:cs typeface="Arial"/>
                        </a:rPr>
                        <a:t> </a:t>
                      </a:r>
                      <a:r>
                        <a:rPr sz="1000" spc="-75" dirty="0">
                          <a:latin typeface="Arial"/>
                          <a:cs typeface="Arial"/>
                        </a:rPr>
                        <a:t>básicas</a:t>
                      </a:r>
                      <a:r>
                        <a:rPr sz="1000" spc="-30" dirty="0">
                          <a:latin typeface="Arial"/>
                          <a:cs typeface="Arial"/>
                        </a:rPr>
                        <a:t> </a:t>
                      </a:r>
                      <a:r>
                        <a:rPr sz="1000" spc="-45" dirty="0">
                          <a:latin typeface="Arial"/>
                          <a:cs typeface="Arial"/>
                        </a:rPr>
                        <a:t>para</a:t>
                      </a:r>
                      <a:r>
                        <a:rPr sz="1000" spc="-25" dirty="0">
                          <a:latin typeface="Arial"/>
                          <a:cs typeface="Arial"/>
                        </a:rPr>
                        <a:t> </a:t>
                      </a:r>
                      <a:r>
                        <a:rPr sz="1000" spc="-10" dirty="0">
                          <a:latin typeface="Arial"/>
                          <a:cs typeface="Arial"/>
                        </a:rPr>
                        <a:t>hablar.</a:t>
                      </a:r>
                      <a:endParaRPr sz="1000">
                        <a:latin typeface="Arial"/>
                        <a:cs typeface="Arial"/>
                      </a:endParaRPr>
                    </a:p>
                  </a:txBody>
                  <a:tcPr marL="0" marR="0" marT="647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5"/>
                  </a:ext>
                </a:extLst>
              </a:tr>
              <a:tr h="398780">
                <a:tc>
                  <a:txBody>
                    <a:bodyPr/>
                    <a:lstStyle/>
                    <a:p>
                      <a:pPr marL="63500">
                        <a:lnSpc>
                          <a:spcPct val="100000"/>
                        </a:lnSpc>
                        <a:spcBef>
                          <a:spcPts val="509"/>
                        </a:spcBef>
                      </a:pPr>
                      <a:r>
                        <a:rPr sz="1000" spc="-35" dirty="0">
                          <a:latin typeface="Arial"/>
                          <a:cs typeface="Arial"/>
                        </a:rPr>
                        <a:t>incluyo </a:t>
                      </a:r>
                      <a:r>
                        <a:rPr sz="1000" spc="-40" dirty="0">
                          <a:latin typeface="Arial"/>
                          <a:cs typeface="Arial"/>
                        </a:rPr>
                        <a:t>diálogo</a:t>
                      </a:r>
                      <a:r>
                        <a:rPr sz="1000" spc="-35" dirty="0">
                          <a:latin typeface="Arial"/>
                          <a:cs typeface="Arial"/>
                        </a:rPr>
                        <a:t> significativo</a:t>
                      </a:r>
                      <a:r>
                        <a:rPr sz="1000" spc="-30" dirty="0">
                          <a:latin typeface="Arial"/>
                          <a:cs typeface="Arial"/>
                        </a:rPr>
                        <a:t> </a:t>
                      </a:r>
                      <a:r>
                        <a:rPr sz="1000" spc="-80" dirty="0">
                          <a:latin typeface="Arial"/>
                          <a:cs typeface="Arial"/>
                        </a:rPr>
                        <a:t>a</a:t>
                      </a:r>
                      <a:r>
                        <a:rPr sz="1000" spc="-35" dirty="0">
                          <a:latin typeface="Arial"/>
                          <a:cs typeface="Arial"/>
                        </a:rPr>
                        <a:t> </a:t>
                      </a:r>
                      <a:r>
                        <a:rPr sz="1000" spc="-20" dirty="0">
                          <a:latin typeface="Arial"/>
                          <a:cs typeface="Arial"/>
                        </a:rPr>
                        <a:t>lo</a:t>
                      </a:r>
                      <a:r>
                        <a:rPr sz="1000" spc="-35" dirty="0">
                          <a:latin typeface="Arial"/>
                          <a:cs typeface="Arial"/>
                        </a:rPr>
                        <a:t> </a:t>
                      </a:r>
                      <a:r>
                        <a:rPr sz="1000" spc="-40" dirty="0">
                          <a:latin typeface="Arial"/>
                          <a:cs typeface="Arial"/>
                        </a:rPr>
                        <a:t>largo</a:t>
                      </a:r>
                      <a:r>
                        <a:rPr sz="1000" spc="-30" dirty="0">
                          <a:latin typeface="Arial"/>
                          <a:cs typeface="Arial"/>
                        </a:rPr>
                        <a:t> </a:t>
                      </a:r>
                      <a:r>
                        <a:rPr sz="1000" spc="-45" dirty="0">
                          <a:latin typeface="Arial"/>
                          <a:cs typeface="Arial"/>
                        </a:rPr>
                        <a:t>de</a:t>
                      </a:r>
                      <a:r>
                        <a:rPr sz="1000" spc="-35" dirty="0">
                          <a:latin typeface="Arial"/>
                          <a:cs typeface="Arial"/>
                        </a:rPr>
                        <a:t> </a:t>
                      </a:r>
                      <a:r>
                        <a:rPr sz="1000" spc="-65" dirty="0">
                          <a:latin typeface="Arial"/>
                          <a:cs typeface="Arial"/>
                        </a:rPr>
                        <a:t>las</a:t>
                      </a:r>
                      <a:r>
                        <a:rPr sz="1000" spc="-30" dirty="0">
                          <a:latin typeface="Arial"/>
                          <a:cs typeface="Arial"/>
                        </a:rPr>
                        <a:t> distintas</a:t>
                      </a:r>
                      <a:r>
                        <a:rPr sz="1000" spc="-25" dirty="0">
                          <a:latin typeface="Arial"/>
                          <a:cs typeface="Arial"/>
                        </a:rPr>
                        <a:t> </a:t>
                      </a:r>
                      <a:r>
                        <a:rPr sz="1000" spc="-70" dirty="0">
                          <a:latin typeface="Arial"/>
                          <a:cs typeface="Arial"/>
                        </a:rPr>
                        <a:t>fases</a:t>
                      </a:r>
                      <a:r>
                        <a:rPr sz="1000" spc="-30" dirty="0">
                          <a:latin typeface="Arial"/>
                          <a:cs typeface="Arial"/>
                        </a:rPr>
                        <a:t> </a:t>
                      </a:r>
                      <a:r>
                        <a:rPr sz="1000" spc="-45" dirty="0">
                          <a:latin typeface="Arial"/>
                          <a:cs typeface="Arial"/>
                        </a:rPr>
                        <a:t>de</a:t>
                      </a:r>
                      <a:r>
                        <a:rPr sz="1000" spc="-30" dirty="0">
                          <a:latin typeface="Arial"/>
                          <a:cs typeface="Arial"/>
                        </a:rPr>
                        <a:t> </a:t>
                      </a:r>
                      <a:r>
                        <a:rPr sz="1000" spc="-40" dirty="0">
                          <a:latin typeface="Arial"/>
                          <a:cs typeface="Arial"/>
                        </a:rPr>
                        <a:t>la</a:t>
                      </a:r>
                      <a:r>
                        <a:rPr sz="1000" spc="-35" dirty="0">
                          <a:latin typeface="Arial"/>
                          <a:cs typeface="Arial"/>
                        </a:rPr>
                        <a:t> </a:t>
                      </a:r>
                      <a:r>
                        <a:rPr sz="1000" spc="-10" dirty="0">
                          <a:latin typeface="Arial"/>
                          <a:cs typeface="Arial"/>
                        </a:rPr>
                        <a:t>clase.</a:t>
                      </a:r>
                      <a:endParaRPr sz="1000">
                        <a:latin typeface="Arial"/>
                        <a:cs typeface="Arial"/>
                      </a:endParaRPr>
                    </a:p>
                  </a:txBody>
                  <a:tcPr marL="0" marR="0" marT="647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6"/>
                  </a:ext>
                </a:extLst>
              </a:tr>
              <a:tr h="401955">
                <a:tc>
                  <a:txBody>
                    <a:bodyPr/>
                    <a:lstStyle/>
                    <a:p>
                      <a:pPr marL="63500">
                        <a:lnSpc>
                          <a:spcPct val="100000"/>
                        </a:lnSpc>
                        <a:spcBef>
                          <a:spcPts val="509"/>
                        </a:spcBef>
                      </a:pPr>
                      <a:r>
                        <a:rPr sz="1000" spc="-35" dirty="0">
                          <a:latin typeface="Arial"/>
                          <a:cs typeface="Arial"/>
                        </a:rPr>
                        <a:t>desarrollo </a:t>
                      </a:r>
                      <a:r>
                        <a:rPr sz="1000" spc="-25" dirty="0">
                          <a:latin typeface="Arial"/>
                          <a:cs typeface="Arial"/>
                        </a:rPr>
                        <a:t>el</a:t>
                      </a:r>
                      <a:r>
                        <a:rPr sz="1000" spc="-30" dirty="0">
                          <a:latin typeface="Arial"/>
                          <a:cs typeface="Arial"/>
                        </a:rPr>
                        <a:t> </a:t>
                      </a:r>
                      <a:r>
                        <a:rPr sz="1000" spc="-40" dirty="0">
                          <a:latin typeface="Arial"/>
                          <a:cs typeface="Arial"/>
                        </a:rPr>
                        <a:t>diálogo</a:t>
                      </a:r>
                      <a:r>
                        <a:rPr sz="1000" spc="-35" dirty="0">
                          <a:latin typeface="Arial"/>
                          <a:cs typeface="Arial"/>
                        </a:rPr>
                        <a:t> </a:t>
                      </a:r>
                      <a:r>
                        <a:rPr sz="1000" spc="-80" dirty="0">
                          <a:latin typeface="Arial"/>
                          <a:cs typeface="Arial"/>
                        </a:rPr>
                        <a:t>a</a:t>
                      </a:r>
                      <a:r>
                        <a:rPr sz="1000" spc="-35" dirty="0">
                          <a:latin typeface="Arial"/>
                          <a:cs typeface="Arial"/>
                        </a:rPr>
                        <a:t> </a:t>
                      </a:r>
                      <a:r>
                        <a:rPr sz="1000" spc="-45" dirty="0">
                          <a:latin typeface="Arial"/>
                          <a:cs typeface="Arial"/>
                        </a:rPr>
                        <a:t>través</a:t>
                      </a:r>
                      <a:r>
                        <a:rPr sz="1000" spc="-25" dirty="0">
                          <a:latin typeface="Arial"/>
                          <a:cs typeface="Arial"/>
                        </a:rPr>
                        <a:t> </a:t>
                      </a:r>
                      <a:r>
                        <a:rPr sz="1000" spc="-45" dirty="0">
                          <a:latin typeface="Arial"/>
                          <a:cs typeface="Arial"/>
                        </a:rPr>
                        <a:t>de</a:t>
                      </a:r>
                      <a:r>
                        <a:rPr sz="1000" spc="-35" dirty="0">
                          <a:latin typeface="Arial"/>
                          <a:cs typeface="Arial"/>
                        </a:rPr>
                        <a:t> </a:t>
                      </a:r>
                      <a:r>
                        <a:rPr sz="1000" spc="-55" dirty="0">
                          <a:latin typeface="Arial"/>
                          <a:cs typeface="Arial"/>
                        </a:rPr>
                        <a:t>mis</a:t>
                      </a:r>
                      <a:r>
                        <a:rPr sz="1000" spc="-30" dirty="0">
                          <a:latin typeface="Arial"/>
                          <a:cs typeface="Arial"/>
                        </a:rPr>
                        <a:t> </a:t>
                      </a:r>
                      <a:r>
                        <a:rPr sz="1000" spc="-55" dirty="0">
                          <a:latin typeface="Arial"/>
                          <a:cs typeface="Arial"/>
                        </a:rPr>
                        <a:t>lecciones,</a:t>
                      </a:r>
                      <a:r>
                        <a:rPr sz="1000" spc="-35" dirty="0">
                          <a:latin typeface="Arial"/>
                          <a:cs typeface="Arial"/>
                        </a:rPr>
                        <a:t> </a:t>
                      </a:r>
                      <a:r>
                        <a:rPr sz="1000" spc="-45" dirty="0">
                          <a:latin typeface="Arial"/>
                          <a:cs typeface="Arial"/>
                        </a:rPr>
                        <a:t>de</a:t>
                      </a:r>
                      <a:r>
                        <a:rPr sz="1000" spc="-35" dirty="0">
                          <a:latin typeface="Arial"/>
                          <a:cs typeface="Arial"/>
                        </a:rPr>
                        <a:t> </a:t>
                      </a:r>
                      <a:r>
                        <a:rPr sz="1000" spc="-50" dirty="0">
                          <a:latin typeface="Arial"/>
                          <a:cs typeface="Arial"/>
                        </a:rPr>
                        <a:t>manera</a:t>
                      </a:r>
                      <a:r>
                        <a:rPr sz="1000" spc="-30" dirty="0">
                          <a:latin typeface="Arial"/>
                          <a:cs typeface="Arial"/>
                        </a:rPr>
                        <a:t> </a:t>
                      </a:r>
                      <a:r>
                        <a:rPr sz="1000" spc="-40" dirty="0">
                          <a:latin typeface="Arial"/>
                          <a:cs typeface="Arial"/>
                        </a:rPr>
                        <a:t>acumulativa</a:t>
                      </a:r>
                      <a:r>
                        <a:rPr sz="1000" spc="-35" dirty="0">
                          <a:latin typeface="Arial"/>
                          <a:cs typeface="Arial"/>
                        </a:rPr>
                        <a:t> </a:t>
                      </a:r>
                      <a:r>
                        <a:rPr sz="1000" spc="-40" dirty="0">
                          <a:latin typeface="Arial"/>
                          <a:cs typeface="Arial"/>
                        </a:rPr>
                        <a:t>en</a:t>
                      </a:r>
                      <a:r>
                        <a:rPr sz="1000" spc="-35" dirty="0">
                          <a:latin typeface="Arial"/>
                          <a:cs typeface="Arial"/>
                        </a:rPr>
                        <a:t> </a:t>
                      </a:r>
                      <a:r>
                        <a:rPr sz="1000" spc="-25" dirty="0">
                          <a:latin typeface="Arial"/>
                          <a:cs typeface="Arial"/>
                        </a:rPr>
                        <a:t>el</a:t>
                      </a:r>
                      <a:r>
                        <a:rPr sz="1000" spc="-30" dirty="0">
                          <a:latin typeface="Arial"/>
                          <a:cs typeface="Arial"/>
                        </a:rPr>
                        <a:t> </a:t>
                      </a:r>
                      <a:r>
                        <a:rPr sz="1000" spc="-10" dirty="0">
                          <a:latin typeface="Arial"/>
                          <a:cs typeface="Arial"/>
                        </a:rPr>
                        <a:t>tiempo.</a:t>
                      </a:r>
                      <a:endParaRPr sz="1000">
                        <a:latin typeface="Arial"/>
                        <a:cs typeface="Arial"/>
                      </a:endParaRPr>
                    </a:p>
                  </a:txBody>
                  <a:tcPr marL="0" marR="0" marT="647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7"/>
                  </a:ext>
                </a:extLst>
              </a:tr>
              <a:tr h="398780">
                <a:tc>
                  <a:txBody>
                    <a:bodyPr/>
                    <a:lstStyle/>
                    <a:p>
                      <a:pPr marL="63500">
                        <a:lnSpc>
                          <a:spcPct val="100000"/>
                        </a:lnSpc>
                        <a:spcBef>
                          <a:spcPts val="509"/>
                        </a:spcBef>
                      </a:pPr>
                      <a:r>
                        <a:rPr sz="1000" spc="-10" dirty="0">
                          <a:latin typeface="Arial"/>
                          <a:cs typeface="Arial"/>
                        </a:rPr>
                        <a:t>invito</a:t>
                      </a:r>
                      <a:r>
                        <a:rPr sz="1000" spc="-35" dirty="0">
                          <a:latin typeface="Arial"/>
                          <a:cs typeface="Arial"/>
                        </a:rPr>
                        <a:t> </a:t>
                      </a:r>
                      <a:r>
                        <a:rPr sz="1000" spc="-80" dirty="0">
                          <a:latin typeface="Arial"/>
                          <a:cs typeface="Arial"/>
                        </a:rPr>
                        <a:t>a</a:t>
                      </a:r>
                      <a:r>
                        <a:rPr sz="1000" spc="-35" dirty="0">
                          <a:latin typeface="Arial"/>
                          <a:cs typeface="Arial"/>
                        </a:rPr>
                        <a:t> </a:t>
                      </a:r>
                      <a:r>
                        <a:rPr sz="1000" spc="-50" dirty="0">
                          <a:latin typeface="Arial"/>
                          <a:cs typeface="Arial"/>
                        </a:rPr>
                        <a:t>los</a:t>
                      </a:r>
                      <a:r>
                        <a:rPr sz="1000" spc="-30" dirty="0">
                          <a:latin typeface="Arial"/>
                          <a:cs typeface="Arial"/>
                        </a:rPr>
                        <a:t> </a:t>
                      </a:r>
                      <a:r>
                        <a:rPr sz="1000" spc="-45" dirty="0">
                          <a:latin typeface="Arial"/>
                          <a:cs typeface="Arial"/>
                        </a:rPr>
                        <a:t>y</a:t>
                      </a:r>
                      <a:r>
                        <a:rPr sz="1000" spc="-35" dirty="0">
                          <a:latin typeface="Arial"/>
                          <a:cs typeface="Arial"/>
                        </a:rPr>
                        <a:t> </a:t>
                      </a:r>
                      <a:r>
                        <a:rPr sz="1000" spc="-65" dirty="0">
                          <a:latin typeface="Arial"/>
                          <a:cs typeface="Arial"/>
                        </a:rPr>
                        <a:t>las</a:t>
                      </a:r>
                      <a:r>
                        <a:rPr sz="1000" spc="-25" dirty="0">
                          <a:latin typeface="Arial"/>
                          <a:cs typeface="Arial"/>
                        </a:rPr>
                        <a:t> </a:t>
                      </a:r>
                      <a:r>
                        <a:rPr sz="1000" spc="-40" dirty="0">
                          <a:latin typeface="Arial"/>
                          <a:cs typeface="Arial"/>
                        </a:rPr>
                        <a:t>estudiantes</a:t>
                      </a:r>
                      <a:r>
                        <a:rPr sz="1000" spc="-30" dirty="0">
                          <a:latin typeface="Arial"/>
                          <a:cs typeface="Arial"/>
                        </a:rPr>
                        <a:t> </a:t>
                      </a:r>
                      <a:r>
                        <a:rPr sz="1000" spc="-80" dirty="0">
                          <a:latin typeface="Arial"/>
                          <a:cs typeface="Arial"/>
                        </a:rPr>
                        <a:t>a</a:t>
                      </a:r>
                      <a:r>
                        <a:rPr sz="1000" spc="-30" dirty="0">
                          <a:latin typeface="Arial"/>
                          <a:cs typeface="Arial"/>
                        </a:rPr>
                        <a:t> reflexionar </a:t>
                      </a:r>
                      <a:r>
                        <a:rPr sz="1000" spc="-65" dirty="0">
                          <a:latin typeface="Arial"/>
                          <a:cs typeface="Arial"/>
                        </a:rPr>
                        <a:t>acerca</a:t>
                      </a:r>
                      <a:r>
                        <a:rPr sz="1000" spc="-25" dirty="0">
                          <a:latin typeface="Arial"/>
                          <a:cs typeface="Arial"/>
                        </a:rPr>
                        <a:t> </a:t>
                      </a:r>
                      <a:r>
                        <a:rPr sz="1000" spc="-40" dirty="0">
                          <a:latin typeface="Arial"/>
                          <a:cs typeface="Arial"/>
                        </a:rPr>
                        <a:t>de</a:t>
                      </a:r>
                      <a:r>
                        <a:rPr sz="1000" spc="-35" dirty="0">
                          <a:latin typeface="Arial"/>
                          <a:cs typeface="Arial"/>
                        </a:rPr>
                        <a:t> </a:t>
                      </a:r>
                      <a:r>
                        <a:rPr sz="1000" spc="-45" dirty="0">
                          <a:latin typeface="Arial"/>
                          <a:cs typeface="Arial"/>
                        </a:rPr>
                        <a:t>la</a:t>
                      </a:r>
                      <a:r>
                        <a:rPr sz="1000" spc="-30" dirty="0">
                          <a:latin typeface="Arial"/>
                          <a:cs typeface="Arial"/>
                        </a:rPr>
                        <a:t> </a:t>
                      </a:r>
                      <a:r>
                        <a:rPr sz="1000" spc="-45" dirty="0">
                          <a:latin typeface="Arial"/>
                          <a:cs typeface="Arial"/>
                        </a:rPr>
                        <a:t>calidad</a:t>
                      </a:r>
                      <a:r>
                        <a:rPr sz="1000" spc="-35" dirty="0">
                          <a:latin typeface="Arial"/>
                          <a:cs typeface="Arial"/>
                        </a:rPr>
                        <a:t> </a:t>
                      </a:r>
                      <a:r>
                        <a:rPr sz="1000" spc="-45" dirty="0">
                          <a:latin typeface="Arial"/>
                          <a:cs typeface="Arial"/>
                        </a:rPr>
                        <a:t>y</a:t>
                      </a:r>
                      <a:r>
                        <a:rPr sz="1000" spc="-35" dirty="0">
                          <a:latin typeface="Arial"/>
                          <a:cs typeface="Arial"/>
                        </a:rPr>
                        <a:t> efectividad</a:t>
                      </a:r>
                      <a:r>
                        <a:rPr sz="1000" spc="-40" dirty="0">
                          <a:latin typeface="Arial"/>
                          <a:cs typeface="Arial"/>
                        </a:rPr>
                        <a:t> </a:t>
                      </a:r>
                      <a:r>
                        <a:rPr sz="1000" spc="-30" dirty="0">
                          <a:latin typeface="Arial"/>
                          <a:cs typeface="Arial"/>
                        </a:rPr>
                        <a:t>del</a:t>
                      </a:r>
                      <a:r>
                        <a:rPr sz="1000" spc="-25" dirty="0">
                          <a:latin typeface="Arial"/>
                          <a:cs typeface="Arial"/>
                        </a:rPr>
                        <a:t> </a:t>
                      </a:r>
                      <a:r>
                        <a:rPr sz="1000" spc="-10" dirty="0">
                          <a:latin typeface="Arial"/>
                          <a:cs typeface="Arial"/>
                        </a:rPr>
                        <a:t>diálogo.</a:t>
                      </a:r>
                      <a:endParaRPr sz="1000">
                        <a:latin typeface="Arial"/>
                        <a:cs typeface="Arial"/>
                      </a:endParaRPr>
                    </a:p>
                  </a:txBody>
                  <a:tcPr marL="0" marR="0" marT="647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8"/>
                  </a:ext>
                </a:extLst>
              </a:tr>
              <a:tr h="411480">
                <a:tc>
                  <a:txBody>
                    <a:bodyPr/>
                    <a:lstStyle/>
                    <a:p>
                      <a:pPr marL="63500">
                        <a:lnSpc>
                          <a:spcPct val="100000"/>
                        </a:lnSpc>
                        <a:spcBef>
                          <a:spcPts val="509"/>
                        </a:spcBef>
                      </a:pPr>
                      <a:r>
                        <a:rPr sz="1000" spc="-10" dirty="0">
                          <a:latin typeface="Arial"/>
                          <a:cs typeface="Arial"/>
                        </a:rPr>
                        <a:t>invito</a:t>
                      </a:r>
                      <a:r>
                        <a:rPr sz="1000" spc="-40" dirty="0">
                          <a:latin typeface="Arial"/>
                          <a:cs typeface="Arial"/>
                        </a:rPr>
                        <a:t> </a:t>
                      </a:r>
                      <a:r>
                        <a:rPr sz="1000" spc="-80" dirty="0">
                          <a:latin typeface="Arial"/>
                          <a:cs typeface="Arial"/>
                        </a:rPr>
                        <a:t>a</a:t>
                      </a:r>
                      <a:r>
                        <a:rPr sz="1000" spc="-35" dirty="0">
                          <a:latin typeface="Arial"/>
                          <a:cs typeface="Arial"/>
                        </a:rPr>
                        <a:t> </a:t>
                      </a:r>
                      <a:r>
                        <a:rPr sz="1000" spc="-50" dirty="0">
                          <a:latin typeface="Arial"/>
                          <a:cs typeface="Arial"/>
                        </a:rPr>
                        <a:t>los</a:t>
                      </a:r>
                      <a:r>
                        <a:rPr sz="1000" spc="-35" dirty="0">
                          <a:latin typeface="Arial"/>
                          <a:cs typeface="Arial"/>
                        </a:rPr>
                        <a:t> </a:t>
                      </a:r>
                      <a:r>
                        <a:rPr sz="1000" spc="-45" dirty="0">
                          <a:latin typeface="Arial"/>
                          <a:cs typeface="Arial"/>
                        </a:rPr>
                        <a:t>y</a:t>
                      </a:r>
                      <a:r>
                        <a:rPr sz="1000" spc="-35" dirty="0">
                          <a:latin typeface="Arial"/>
                          <a:cs typeface="Arial"/>
                        </a:rPr>
                        <a:t> </a:t>
                      </a:r>
                      <a:r>
                        <a:rPr sz="1000" spc="-65" dirty="0">
                          <a:latin typeface="Arial"/>
                          <a:cs typeface="Arial"/>
                        </a:rPr>
                        <a:t>las</a:t>
                      </a:r>
                      <a:r>
                        <a:rPr sz="1000" spc="-30" dirty="0">
                          <a:latin typeface="Arial"/>
                          <a:cs typeface="Arial"/>
                        </a:rPr>
                        <a:t> </a:t>
                      </a:r>
                      <a:r>
                        <a:rPr sz="1000" spc="-40" dirty="0">
                          <a:latin typeface="Arial"/>
                          <a:cs typeface="Arial"/>
                        </a:rPr>
                        <a:t>estudiantes</a:t>
                      </a:r>
                      <a:r>
                        <a:rPr sz="1000" spc="-30" dirty="0">
                          <a:latin typeface="Arial"/>
                          <a:cs typeface="Arial"/>
                        </a:rPr>
                        <a:t> </a:t>
                      </a:r>
                      <a:r>
                        <a:rPr sz="1000" spc="-80" dirty="0">
                          <a:latin typeface="Arial"/>
                          <a:cs typeface="Arial"/>
                        </a:rPr>
                        <a:t>a</a:t>
                      </a:r>
                      <a:r>
                        <a:rPr sz="1000" spc="-35" dirty="0">
                          <a:latin typeface="Arial"/>
                          <a:cs typeface="Arial"/>
                        </a:rPr>
                        <a:t> demostrar</a:t>
                      </a:r>
                      <a:r>
                        <a:rPr sz="1000" spc="-30" dirty="0">
                          <a:latin typeface="Arial"/>
                          <a:cs typeface="Arial"/>
                        </a:rPr>
                        <a:t> </a:t>
                      </a:r>
                      <a:r>
                        <a:rPr sz="1000" spc="-40" dirty="0">
                          <a:latin typeface="Arial"/>
                          <a:cs typeface="Arial"/>
                        </a:rPr>
                        <a:t>que</a:t>
                      </a:r>
                      <a:r>
                        <a:rPr sz="1000" spc="-35" dirty="0">
                          <a:latin typeface="Arial"/>
                          <a:cs typeface="Arial"/>
                        </a:rPr>
                        <a:t> </a:t>
                      </a:r>
                      <a:r>
                        <a:rPr sz="1000" spc="-65" dirty="0">
                          <a:latin typeface="Arial"/>
                          <a:cs typeface="Arial"/>
                        </a:rPr>
                        <a:t>escuchan</a:t>
                      </a:r>
                      <a:r>
                        <a:rPr sz="1000" spc="-40" dirty="0">
                          <a:latin typeface="Arial"/>
                          <a:cs typeface="Arial"/>
                        </a:rPr>
                        <a:t> </a:t>
                      </a:r>
                      <a:r>
                        <a:rPr sz="1000" spc="-50" dirty="0">
                          <a:latin typeface="Arial"/>
                          <a:cs typeface="Arial"/>
                        </a:rPr>
                        <a:t>con</a:t>
                      </a:r>
                      <a:r>
                        <a:rPr sz="1000" spc="-35" dirty="0">
                          <a:latin typeface="Arial"/>
                          <a:cs typeface="Arial"/>
                        </a:rPr>
                        <a:t> atención</a:t>
                      </a:r>
                      <a:r>
                        <a:rPr sz="1000" spc="-45" dirty="0">
                          <a:latin typeface="Arial"/>
                          <a:cs typeface="Arial"/>
                        </a:rPr>
                        <a:t> </a:t>
                      </a:r>
                      <a:r>
                        <a:rPr sz="1000" spc="-50" dirty="0">
                          <a:latin typeface="Arial"/>
                          <a:cs typeface="Arial"/>
                        </a:rPr>
                        <a:t>los</a:t>
                      </a:r>
                      <a:r>
                        <a:rPr sz="1000" spc="-30" dirty="0">
                          <a:latin typeface="Arial"/>
                          <a:cs typeface="Arial"/>
                        </a:rPr>
                        <a:t> </a:t>
                      </a:r>
                      <a:r>
                        <a:rPr sz="1000" spc="-40" dirty="0">
                          <a:latin typeface="Arial"/>
                          <a:cs typeface="Arial"/>
                        </a:rPr>
                        <a:t>aportes</a:t>
                      </a:r>
                      <a:r>
                        <a:rPr sz="1000" spc="-30" dirty="0">
                          <a:latin typeface="Arial"/>
                          <a:cs typeface="Arial"/>
                        </a:rPr>
                        <a:t> </a:t>
                      </a:r>
                      <a:r>
                        <a:rPr sz="1000" spc="-40" dirty="0">
                          <a:latin typeface="Arial"/>
                          <a:cs typeface="Arial"/>
                        </a:rPr>
                        <a:t>de </a:t>
                      </a:r>
                      <a:r>
                        <a:rPr sz="1000" spc="-50" dirty="0">
                          <a:latin typeface="Arial"/>
                          <a:cs typeface="Arial"/>
                        </a:rPr>
                        <a:t>los</a:t>
                      </a:r>
                      <a:r>
                        <a:rPr sz="1000" spc="-30" dirty="0">
                          <a:latin typeface="Arial"/>
                          <a:cs typeface="Arial"/>
                        </a:rPr>
                        <a:t> </a:t>
                      </a:r>
                      <a:r>
                        <a:rPr sz="1000" spc="-10" dirty="0">
                          <a:latin typeface="Arial"/>
                          <a:cs typeface="Arial"/>
                        </a:rPr>
                        <a:t>demás.</a:t>
                      </a:r>
                      <a:endParaRPr sz="1000">
                        <a:latin typeface="Arial"/>
                        <a:cs typeface="Arial"/>
                      </a:endParaRPr>
                    </a:p>
                  </a:txBody>
                  <a:tcPr marL="0" marR="0" marT="647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9"/>
                  </a:ext>
                </a:extLst>
              </a:tr>
              <a:tr h="435609">
                <a:tc>
                  <a:txBody>
                    <a:bodyPr/>
                    <a:lstStyle/>
                    <a:p>
                      <a:pPr marL="63500">
                        <a:lnSpc>
                          <a:spcPct val="100000"/>
                        </a:lnSpc>
                        <a:spcBef>
                          <a:spcPts val="509"/>
                        </a:spcBef>
                      </a:pPr>
                      <a:r>
                        <a:rPr sz="1000" spc="-20" dirty="0">
                          <a:latin typeface="Arial"/>
                          <a:cs typeface="Arial"/>
                        </a:rPr>
                        <a:t>motivo</a:t>
                      </a:r>
                      <a:r>
                        <a:rPr sz="1000" spc="-35" dirty="0">
                          <a:latin typeface="Arial"/>
                          <a:cs typeface="Arial"/>
                        </a:rPr>
                        <a:t> </a:t>
                      </a:r>
                      <a:r>
                        <a:rPr sz="1000" spc="-80" dirty="0">
                          <a:latin typeface="Arial"/>
                          <a:cs typeface="Arial"/>
                        </a:rPr>
                        <a:t>a</a:t>
                      </a:r>
                      <a:r>
                        <a:rPr sz="1000" spc="-35" dirty="0">
                          <a:latin typeface="Arial"/>
                          <a:cs typeface="Arial"/>
                        </a:rPr>
                        <a:t> </a:t>
                      </a:r>
                      <a:r>
                        <a:rPr sz="1000" spc="-50" dirty="0">
                          <a:latin typeface="Arial"/>
                          <a:cs typeface="Arial"/>
                        </a:rPr>
                        <a:t>los</a:t>
                      </a:r>
                      <a:r>
                        <a:rPr sz="1000" spc="-35" dirty="0">
                          <a:latin typeface="Arial"/>
                          <a:cs typeface="Arial"/>
                        </a:rPr>
                        <a:t> </a:t>
                      </a:r>
                      <a:r>
                        <a:rPr sz="1000" spc="-45" dirty="0">
                          <a:latin typeface="Arial"/>
                          <a:cs typeface="Arial"/>
                        </a:rPr>
                        <a:t>y</a:t>
                      </a:r>
                      <a:r>
                        <a:rPr sz="1000" spc="-35" dirty="0">
                          <a:latin typeface="Arial"/>
                          <a:cs typeface="Arial"/>
                        </a:rPr>
                        <a:t> </a:t>
                      </a:r>
                      <a:r>
                        <a:rPr sz="1000" spc="-65" dirty="0">
                          <a:latin typeface="Arial"/>
                          <a:cs typeface="Arial"/>
                        </a:rPr>
                        <a:t>las</a:t>
                      </a:r>
                      <a:r>
                        <a:rPr sz="1000" spc="-30" dirty="0">
                          <a:latin typeface="Arial"/>
                          <a:cs typeface="Arial"/>
                        </a:rPr>
                        <a:t> </a:t>
                      </a:r>
                      <a:r>
                        <a:rPr sz="1000" spc="-40" dirty="0">
                          <a:latin typeface="Arial"/>
                          <a:cs typeface="Arial"/>
                        </a:rPr>
                        <a:t>estudiantes</a:t>
                      </a:r>
                      <a:r>
                        <a:rPr sz="1000" spc="-30" dirty="0">
                          <a:latin typeface="Arial"/>
                          <a:cs typeface="Arial"/>
                        </a:rPr>
                        <a:t> </a:t>
                      </a:r>
                      <a:r>
                        <a:rPr sz="1000" spc="-40" dirty="0">
                          <a:latin typeface="Arial"/>
                          <a:cs typeface="Arial"/>
                        </a:rPr>
                        <a:t>de</a:t>
                      </a:r>
                      <a:r>
                        <a:rPr sz="1000" spc="-35" dirty="0">
                          <a:latin typeface="Arial"/>
                          <a:cs typeface="Arial"/>
                        </a:rPr>
                        <a:t> </a:t>
                      </a:r>
                      <a:r>
                        <a:rPr sz="1000" spc="-50" dirty="0">
                          <a:latin typeface="Arial"/>
                          <a:cs typeface="Arial"/>
                        </a:rPr>
                        <a:t>manera</a:t>
                      </a:r>
                      <a:r>
                        <a:rPr sz="1000" spc="-30" dirty="0">
                          <a:latin typeface="Arial"/>
                          <a:cs typeface="Arial"/>
                        </a:rPr>
                        <a:t> </a:t>
                      </a:r>
                      <a:r>
                        <a:rPr sz="1000" spc="-40" dirty="0">
                          <a:latin typeface="Arial"/>
                          <a:cs typeface="Arial"/>
                        </a:rPr>
                        <a:t>explícita</a:t>
                      </a:r>
                      <a:r>
                        <a:rPr sz="1000" spc="-30" dirty="0">
                          <a:latin typeface="Arial"/>
                          <a:cs typeface="Arial"/>
                        </a:rPr>
                        <a:t> </a:t>
                      </a:r>
                      <a:r>
                        <a:rPr sz="1000" spc="-45" dirty="0">
                          <a:latin typeface="Arial"/>
                          <a:cs typeface="Arial"/>
                        </a:rPr>
                        <a:t>para</a:t>
                      </a:r>
                      <a:r>
                        <a:rPr sz="1000" spc="-30" dirty="0">
                          <a:latin typeface="Arial"/>
                          <a:cs typeface="Arial"/>
                        </a:rPr>
                        <a:t> </a:t>
                      </a:r>
                      <a:r>
                        <a:rPr sz="1000" spc="-40" dirty="0">
                          <a:latin typeface="Arial"/>
                          <a:cs typeface="Arial"/>
                        </a:rPr>
                        <a:t>que</a:t>
                      </a:r>
                      <a:r>
                        <a:rPr sz="1000" spc="-35" dirty="0">
                          <a:latin typeface="Arial"/>
                          <a:cs typeface="Arial"/>
                        </a:rPr>
                        <a:t> </a:t>
                      </a:r>
                      <a:r>
                        <a:rPr sz="1000" spc="-55" dirty="0">
                          <a:latin typeface="Arial"/>
                          <a:cs typeface="Arial"/>
                        </a:rPr>
                        <a:t>expresen</a:t>
                      </a:r>
                      <a:r>
                        <a:rPr sz="1000" spc="-35" dirty="0">
                          <a:latin typeface="Arial"/>
                          <a:cs typeface="Arial"/>
                        </a:rPr>
                        <a:t> </a:t>
                      </a:r>
                      <a:r>
                        <a:rPr sz="1000" spc="-90" dirty="0">
                          <a:latin typeface="Arial"/>
                          <a:cs typeface="Arial"/>
                        </a:rPr>
                        <a:t>sus</a:t>
                      </a:r>
                      <a:r>
                        <a:rPr sz="1000" spc="-35" dirty="0">
                          <a:latin typeface="Arial"/>
                          <a:cs typeface="Arial"/>
                        </a:rPr>
                        <a:t> </a:t>
                      </a:r>
                      <a:r>
                        <a:rPr sz="1000" spc="-10" dirty="0">
                          <a:latin typeface="Arial"/>
                          <a:cs typeface="Arial"/>
                        </a:rPr>
                        <a:t>preguntas.</a:t>
                      </a:r>
                      <a:endParaRPr sz="1000">
                        <a:latin typeface="Arial"/>
                        <a:cs typeface="Arial"/>
                      </a:endParaRPr>
                    </a:p>
                  </a:txBody>
                  <a:tcPr marL="0" marR="0" marT="647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10"/>
                  </a:ext>
                </a:extLst>
              </a:tr>
              <a:tr h="441959">
                <a:tc>
                  <a:txBody>
                    <a:bodyPr/>
                    <a:lstStyle/>
                    <a:p>
                      <a:pPr marL="292100">
                        <a:lnSpc>
                          <a:spcPct val="100000"/>
                        </a:lnSpc>
                        <a:spcBef>
                          <a:spcPts val="509"/>
                        </a:spcBef>
                      </a:pPr>
                      <a:r>
                        <a:rPr sz="1000" spc="-50" dirty="0">
                          <a:latin typeface="Arial"/>
                          <a:cs typeface="Arial"/>
                        </a:rPr>
                        <a:t>Dimensión</a:t>
                      </a:r>
                      <a:r>
                        <a:rPr sz="1000" spc="-25" dirty="0">
                          <a:latin typeface="Arial"/>
                          <a:cs typeface="Arial"/>
                        </a:rPr>
                        <a:t> </a:t>
                      </a:r>
                      <a:r>
                        <a:rPr sz="1000" spc="-195" dirty="0">
                          <a:latin typeface="Arial"/>
                          <a:cs typeface="Arial"/>
                        </a:rPr>
                        <a:t>C</a:t>
                      </a:r>
                      <a:r>
                        <a:rPr sz="1000" spc="-30" dirty="0">
                          <a:latin typeface="Arial"/>
                          <a:cs typeface="Arial"/>
                        </a:rPr>
                        <a:t> </a:t>
                      </a:r>
                      <a:r>
                        <a:rPr sz="1000" spc="-60" dirty="0">
                          <a:latin typeface="Arial"/>
                          <a:cs typeface="Arial"/>
                        </a:rPr>
                        <a:t>agregada:</a:t>
                      </a:r>
                      <a:r>
                        <a:rPr sz="1000" spc="-25" dirty="0">
                          <a:latin typeface="Arial"/>
                          <a:cs typeface="Arial"/>
                        </a:rPr>
                        <a:t> </a:t>
                      </a:r>
                      <a:r>
                        <a:rPr sz="1000" spc="-30" dirty="0">
                          <a:latin typeface="Arial"/>
                          <a:cs typeface="Arial"/>
                        </a:rPr>
                        <a:t>Apertura </a:t>
                      </a:r>
                      <a:r>
                        <a:rPr sz="1000" spc="-35" dirty="0">
                          <a:latin typeface="Arial"/>
                          <a:cs typeface="Arial"/>
                        </a:rPr>
                        <a:t>al</a:t>
                      </a:r>
                      <a:r>
                        <a:rPr sz="1000" spc="-25" dirty="0">
                          <a:latin typeface="Arial"/>
                          <a:cs typeface="Arial"/>
                        </a:rPr>
                        <a:t> </a:t>
                      </a:r>
                      <a:r>
                        <a:rPr sz="1000" spc="-40" dirty="0">
                          <a:latin typeface="Arial"/>
                          <a:cs typeface="Arial"/>
                        </a:rPr>
                        <a:t>diálogo</a:t>
                      </a:r>
                      <a:r>
                        <a:rPr sz="1000" spc="-30" dirty="0">
                          <a:latin typeface="Arial"/>
                          <a:cs typeface="Arial"/>
                        </a:rPr>
                        <a:t> </a:t>
                      </a:r>
                      <a:r>
                        <a:rPr sz="1000" spc="-60" dirty="0">
                          <a:latin typeface="Arial"/>
                          <a:cs typeface="Arial"/>
                        </a:rPr>
                        <a:t>(sume</a:t>
                      </a:r>
                      <a:r>
                        <a:rPr sz="1000" spc="-30" dirty="0">
                          <a:latin typeface="Arial"/>
                          <a:cs typeface="Arial"/>
                        </a:rPr>
                        <a:t> </a:t>
                      </a:r>
                      <a:r>
                        <a:rPr sz="1000" spc="-75" dirty="0">
                          <a:latin typeface="Arial"/>
                          <a:cs typeface="Arial"/>
                        </a:rPr>
                        <a:t>su</a:t>
                      </a:r>
                      <a:r>
                        <a:rPr sz="1000" spc="-30" dirty="0">
                          <a:latin typeface="Arial"/>
                          <a:cs typeface="Arial"/>
                        </a:rPr>
                        <a:t> </a:t>
                      </a:r>
                      <a:r>
                        <a:rPr sz="1000" spc="-10" dirty="0">
                          <a:latin typeface="Arial"/>
                          <a:cs typeface="Arial"/>
                        </a:rPr>
                        <a:t>puntaje)</a:t>
                      </a:r>
                      <a:endParaRPr sz="1000" dirty="0">
                        <a:latin typeface="Arial"/>
                        <a:cs typeface="Arial"/>
                      </a:endParaRPr>
                    </a:p>
                  </a:txBody>
                  <a:tcPr marL="0" marR="0" marT="647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FEFEF"/>
                    </a:solidFill>
                  </a:tcPr>
                </a:tc>
                <a:tc gridSpan="6">
                  <a:txBody>
                    <a:bodyPr/>
                    <a:lstStyle/>
                    <a:p>
                      <a:pPr marR="222885" algn="ctr">
                        <a:lnSpc>
                          <a:spcPct val="100000"/>
                        </a:lnSpc>
                        <a:spcBef>
                          <a:spcPts val="509"/>
                        </a:spcBef>
                      </a:pPr>
                      <a:r>
                        <a:rPr sz="1000" spc="110" dirty="0">
                          <a:latin typeface="Arial"/>
                          <a:cs typeface="Arial"/>
                        </a:rPr>
                        <a:t>/</a:t>
                      </a:r>
                      <a:r>
                        <a:rPr sz="1000" spc="-55" dirty="0">
                          <a:latin typeface="Arial"/>
                          <a:cs typeface="Arial"/>
                        </a:rPr>
                        <a:t> </a:t>
                      </a:r>
                      <a:r>
                        <a:rPr sz="1000" spc="-25" dirty="0">
                          <a:latin typeface="Arial"/>
                          <a:cs typeface="Arial"/>
                        </a:rPr>
                        <a:t>54</a:t>
                      </a:r>
                      <a:endParaRPr sz="1000" dirty="0">
                        <a:latin typeface="Arial"/>
                        <a:cs typeface="Arial"/>
                      </a:endParaRPr>
                    </a:p>
                  </a:txBody>
                  <a:tcPr marL="0" marR="0" marT="647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1"/>
                  </a:ext>
                </a:extLst>
              </a:tr>
            </a:tbl>
          </a:graphicData>
        </a:graphic>
      </p:graphicFrame>
      <p:sp>
        <p:nvSpPr>
          <p:cNvPr id="4" name="object 3">
            <a:extLst>
              <a:ext uri="{FF2B5EF4-FFF2-40B4-BE49-F238E27FC236}">
                <a16:creationId xmlns:a16="http://schemas.microsoft.com/office/drawing/2014/main" id="{4145D598-3800-5C37-7EFB-1EFA515A9983}"/>
              </a:ext>
            </a:extLst>
          </p:cNvPr>
          <p:cNvSpPr txBox="1"/>
          <p:nvPr/>
        </p:nvSpPr>
        <p:spPr>
          <a:xfrm>
            <a:off x="351790" y="5971727"/>
            <a:ext cx="9989820" cy="1089273"/>
          </a:xfrm>
          <a:prstGeom prst="rect">
            <a:avLst/>
          </a:prstGeom>
          <a:ln w="31733">
            <a:solidFill>
              <a:srgbClr val="2791A6"/>
            </a:solidFill>
          </a:ln>
        </p:spPr>
        <p:txBody>
          <a:bodyPr vert="horz" wrap="square" lIns="0" tIns="76835" rIns="0" bIns="0" rtlCol="0">
            <a:spAutoFit/>
          </a:bodyPr>
          <a:lstStyle/>
          <a:p>
            <a:pPr marL="98425">
              <a:lnSpc>
                <a:spcPct val="100000"/>
              </a:lnSpc>
              <a:spcBef>
                <a:spcPts val="730"/>
              </a:spcBef>
            </a:pPr>
            <a:r>
              <a:rPr lang="en-GB" sz="1200" spc="-95" dirty="0">
                <a:latin typeface="Arial"/>
                <a:cs typeface="Arial"/>
              </a:rPr>
              <a:t>Hay</a:t>
            </a:r>
            <a:r>
              <a:rPr lang="en-GB" sz="1200" spc="-35" dirty="0">
                <a:latin typeface="Arial"/>
                <a:cs typeface="Arial"/>
              </a:rPr>
              <a:t> </a:t>
            </a:r>
            <a:r>
              <a:rPr lang="en-GB" sz="1200" spc="-30" dirty="0" err="1">
                <a:latin typeface="Arial"/>
                <a:cs typeface="Arial"/>
              </a:rPr>
              <a:t>otros</a:t>
            </a:r>
            <a:r>
              <a:rPr lang="en-GB" sz="1200" spc="-30" dirty="0">
                <a:latin typeface="Arial"/>
                <a:cs typeface="Arial"/>
              </a:rPr>
              <a:t> </a:t>
            </a:r>
            <a:r>
              <a:rPr lang="en-GB" sz="1200" spc="-70" dirty="0">
                <a:latin typeface="Arial"/>
                <a:cs typeface="Arial"/>
              </a:rPr>
              <a:t>dos</a:t>
            </a:r>
            <a:r>
              <a:rPr lang="en-GB" sz="1200" spc="-30" dirty="0">
                <a:latin typeface="Arial"/>
                <a:cs typeface="Arial"/>
              </a:rPr>
              <a:t> </a:t>
            </a:r>
            <a:r>
              <a:rPr lang="en-GB" sz="1200" b="1" spc="-105" dirty="0" err="1">
                <a:latin typeface="Arial"/>
                <a:cs typeface="Arial"/>
              </a:rPr>
              <a:t>Cuestionarios</a:t>
            </a:r>
            <a:r>
              <a:rPr lang="en-GB" sz="1200" b="1" spc="-35" dirty="0">
                <a:latin typeface="Arial"/>
                <a:cs typeface="Arial"/>
              </a:rPr>
              <a:t> </a:t>
            </a:r>
            <a:r>
              <a:rPr lang="en-GB" sz="1200" b="1" spc="-90" dirty="0">
                <a:latin typeface="Arial"/>
                <a:cs typeface="Arial"/>
              </a:rPr>
              <a:t>de</a:t>
            </a:r>
            <a:r>
              <a:rPr lang="en-GB" sz="1200" b="1" spc="-30" dirty="0">
                <a:latin typeface="Arial"/>
                <a:cs typeface="Arial"/>
              </a:rPr>
              <a:t> </a:t>
            </a:r>
            <a:r>
              <a:rPr lang="en-GB" sz="1200" b="1" spc="-125" dirty="0" err="1">
                <a:latin typeface="Arial"/>
                <a:cs typeface="Arial"/>
              </a:rPr>
              <a:t>Enseñanza</a:t>
            </a:r>
            <a:r>
              <a:rPr lang="en-GB" sz="1200" b="1" spc="-30" dirty="0">
                <a:latin typeface="Arial"/>
                <a:cs typeface="Arial"/>
              </a:rPr>
              <a:t> </a:t>
            </a:r>
            <a:r>
              <a:rPr lang="en-GB" sz="1200" b="1" spc="-10" dirty="0" err="1">
                <a:latin typeface="Arial"/>
                <a:cs typeface="Arial"/>
              </a:rPr>
              <a:t>Dialógica</a:t>
            </a:r>
            <a:r>
              <a:rPr lang="en-GB" sz="1200" b="1" spc="-10" dirty="0">
                <a:latin typeface="Arial"/>
                <a:cs typeface="Arial"/>
              </a:rPr>
              <a:t>. </a:t>
            </a:r>
            <a:r>
              <a:rPr lang="en-GB" sz="1200" spc="-10" dirty="0" err="1">
                <a:latin typeface="Arial"/>
                <a:cs typeface="Arial"/>
              </a:rPr>
              <a:t>Estos</a:t>
            </a:r>
            <a:r>
              <a:rPr lang="en-GB" sz="1200" spc="-10" dirty="0">
                <a:latin typeface="Arial"/>
                <a:cs typeface="Arial"/>
              </a:rPr>
              <a:t> se </a:t>
            </a:r>
            <a:r>
              <a:rPr lang="en-GB" sz="1200" spc="-10" dirty="0" err="1">
                <a:latin typeface="Arial"/>
                <a:cs typeface="Arial"/>
              </a:rPr>
              <a:t>enfocan</a:t>
            </a:r>
            <a:r>
              <a:rPr lang="en-GB" sz="1200" spc="-10" dirty="0">
                <a:latin typeface="Arial"/>
                <a:cs typeface="Arial"/>
              </a:rPr>
              <a:t> </a:t>
            </a:r>
            <a:r>
              <a:rPr lang="en-GB" sz="1200" spc="-10" dirty="0" err="1">
                <a:latin typeface="Arial"/>
                <a:cs typeface="Arial"/>
              </a:rPr>
              <a:t>en</a:t>
            </a:r>
            <a:r>
              <a:rPr lang="en-GB" sz="1200" spc="-10" dirty="0">
                <a:latin typeface="Arial"/>
                <a:cs typeface="Arial"/>
              </a:rPr>
              <a:t> </a:t>
            </a:r>
            <a:r>
              <a:rPr lang="en-GB" sz="1200" spc="-10" dirty="0" err="1">
                <a:latin typeface="Arial"/>
                <a:cs typeface="Arial"/>
              </a:rPr>
              <a:t>su</a:t>
            </a:r>
            <a:r>
              <a:rPr lang="en-GB" sz="1200" spc="-10" dirty="0">
                <a:latin typeface="Arial"/>
                <a:cs typeface="Arial"/>
              </a:rPr>
              <a:t> </a:t>
            </a:r>
            <a:r>
              <a:rPr lang="en-GB" sz="1200" spc="-10" dirty="0" err="1">
                <a:latin typeface="Arial"/>
                <a:cs typeface="Arial"/>
              </a:rPr>
              <a:t>propia</a:t>
            </a:r>
            <a:r>
              <a:rPr lang="en-GB" sz="1200" spc="-10" dirty="0">
                <a:latin typeface="Arial"/>
                <a:cs typeface="Arial"/>
              </a:rPr>
              <a:t> </a:t>
            </a:r>
            <a:r>
              <a:rPr lang="en-GB" sz="1200" spc="-10" dirty="0" err="1">
                <a:latin typeface="Arial"/>
                <a:cs typeface="Arial"/>
              </a:rPr>
              <a:t>perspectiva</a:t>
            </a:r>
            <a:r>
              <a:rPr lang="en-GB" sz="1200" spc="-10" dirty="0">
                <a:latin typeface="Arial"/>
                <a:cs typeface="Arial"/>
              </a:rPr>
              <a:t> y la de sus </a:t>
            </a:r>
            <a:r>
              <a:rPr lang="en-GB" sz="1200" spc="-10" dirty="0" err="1">
                <a:latin typeface="Arial"/>
                <a:cs typeface="Arial"/>
              </a:rPr>
              <a:t>estudiantes</a:t>
            </a:r>
            <a:r>
              <a:rPr lang="en-GB" sz="1200" spc="-10" dirty="0">
                <a:latin typeface="Arial"/>
                <a:cs typeface="Arial"/>
              </a:rPr>
              <a:t> </a:t>
            </a:r>
            <a:r>
              <a:rPr lang="en-GB" sz="1200" spc="-10" dirty="0" err="1">
                <a:latin typeface="Arial"/>
                <a:cs typeface="Arial"/>
              </a:rPr>
              <a:t>en</a:t>
            </a:r>
            <a:r>
              <a:rPr lang="en-GB" sz="1200" spc="-10" dirty="0">
                <a:latin typeface="Arial"/>
                <a:cs typeface="Arial"/>
              </a:rPr>
              <a:t> </a:t>
            </a:r>
            <a:r>
              <a:rPr lang="en-GB" sz="1200" spc="-10" dirty="0" err="1">
                <a:latin typeface="Arial"/>
                <a:cs typeface="Arial"/>
              </a:rPr>
              <a:t>una</a:t>
            </a:r>
            <a:r>
              <a:rPr lang="en-GB" sz="1200" spc="-10" dirty="0">
                <a:latin typeface="Arial"/>
                <a:cs typeface="Arial"/>
              </a:rPr>
              <a:t> </a:t>
            </a:r>
            <a:r>
              <a:rPr lang="en-GB" sz="1200" spc="-10" dirty="0" err="1">
                <a:latin typeface="Arial"/>
                <a:cs typeface="Arial"/>
              </a:rPr>
              <a:t>lección</a:t>
            </a:r>
            <a:r>
              <a:rPr lang="en-GB" sz="1200" spc="-10" dirty="0">
                <a:latin typeface="Arial"/>
                <a:cs typeface="Arial"/>
              </a:rPr>
              <a:t> </a:t>
            </a:r>
            <a:r>
              <a:rPr lang="en-GB" sz="1200" spc="-10" dirty="0" err="1">
                <a:latin typeface="Arial"/>
                <a:cs typeface="Arial"/>
              </a:rPr>
              <a:t>en</a:t>
            </a:r>
            <a:r>
              <a:rPr lang="en-GB" sz="1200" spc="-10" dirty="0">
                <a:latin typeface="Arial"/>
                <a:cs typeface="Arial"/>
              </a:rPr>
              <a:t> particular:</a:t>
            </a:r>
          </a:p>
          <a:p>
            <a:pPr marL="269875" indent="-171450">
              <a:lnSpc>
                <a:spcPct val="100000"/>
              </a:lnSpc>
              <a:spcBef>
                <a:spcPts val="730"/>
              </a:spcBef>
              <a:buFontTx/>
              <a:buChar char="-"/>
            </a:pPr>
            <a:r>
              <a:rPr lang="en-GB" sz="1200" b="1" spc="-110" dirty="0" err="1">
                <a:latin typeface="Arial"/>
                <a:cs typeface="Arial"/>
              </a:rPr>
              <a:t>Autopercepción</a:t>
            </a:r>
            <a:r>
              <a:rPr lang="en-GB" sz="1200" b="1" spc="-110" dirty="0">
                <a:latin typeface="Arial"/>
                <a:cs typeface="Arial"/>
              </a:rPr>
              <a:t> del professor </a:t>
            </a:r>
            <a:r>
              <a:rPr lang="en-GB" sz="1200" b="1" spc="-110" dirty="0" err="1">
                <a:latin typeface="Arial"/>
                <a:cs typeface="Arial"/>
              </a:rPr>
              <a:t>sobre</a:t>
            </a:r>
            <a:r>
              <a:rPr lang="en-GB" sz="1200" b="1" spc="-110" dirty="0">
                <a:latin typeface="Arial"/>
                <a:cs typeface="Arial"/>
              </a:rPr>
              <a:t> </a:t>
            </a:r>
            <a:r>
              <a:rPr lang="en-GB" sz="1200" b="1" spc="-110" dirty="0" err="1">
                <a:latin typeface="Arial"/>
                <a:cs typeface="Arial"/>
              </a:rPr>
              <a:t>su</a:t>
            </a:r>
            <a:r>
              <a:rPr lang="en-GB" sz="1200" b="1" spc="-110" dirty="0">
                <a:latin typeface="Arial"/>
                <a:cs typeface="Arial"/>
              </a:rPr>
              <a:t> </a:t>
            </a:r>
            <a:r>
              <a:rPr lang="en-GB" sz="1200" b="1" spc="-110" dirty="0" err="1">
                <a:latin typeface="Arial"/>
                <a:cs typeface="Arial"/>
              </a:rPr>
              <a:t>propia</a:t>
            </a:r>
            <a:r>
              <a:rPr lang="en-GB" sz="1200" b="1" spc="-110" dirty="0">
                <a:latin typeface="Arial"/>
                <a:cs typeface="Arial"/>
              </a:rPr>
              <a:t> </a:t>
            </a:r>
            <a:r>
              <a:rPr lang="en-GB" sz="1200" b="1" spc="-110" dirty="0" err="1">
                <a:latin typeface="Arial"/>
                <a:cs typeface="Arial"/>
              </a:rPr>
              <a:t>lección</a:t>
            </a:r>
            <a:endParaRPr lang="en-GB" sz="1200" b="1" spc="-110" dirty="0">
              <a:latin typeface="Arial"/>
              <a:cs typeface="Arial"/>
            </a:endParaRPr>
          </a:p>
          <a:p>
            <a:pPr marL="269875" indent="-171450">
              <a:lnSpc>
                <a:spcPct val="100000"/>
              </a:lnSpc>
              <a:spcBef>
                <a:spcPts val="730"/>
              </a:spcBef>
              <a:buFontTx/>
              <a:buChar char="-"/>
            </a:pPr>
            <a:r>
              <a:rPr lang="en-GB" sz="1200" b="1" spc="-110" dirty="0" err="1">
                <a:latin typeface="Arial"/>
                <a:cs typeface="Arial"/>
              </a:rPr>
              <a:t>Calificación</a:t>
            </a:r>
            <a:r>
              <a:rPr lang="en-GB" sz="1200" b="1" spc="-110" dirty="0">
                <a:latin typeface="Arial"/>
                <a:cs typeface="Arial"/>
              </a:rPr>
              <a:t> de </a:t>
            </a:r>
            <a:r>
              <a:rPr lang="en-GB" sz="1200" b="1" spc="-110" dirty="0" err="1">
                <a:latin typeface="Arial"/>
                <a:cs typeface="Arial"/>
              </a:rPr>
              <a:t>los</a:t>
            </a:r>
            <a:r>
              <a:rPr lang="en-GB" sz="1200" b="1" spc="-110" dirty="0">
                <a:latin typeface="Arial"/>
                <a:cs typeface="Arial"/>
              </a:rPr>
              <a:t> </a:t>
            </a:r>
            <a:r>
              <a:rPr lang="en-GB" sz="1200" b="1" spc="-110" dirty="0" err="1">
                <a:latin typeface="Arial"/>
                <a:cs typeface="Arial"/>
              </a:rPr>
              <a:t>estudiantes</a:t>
            </a:r>
            <a:r>
              <a:rPr lang="en-GB" sz="1200" b="1" spc="-110" dirty="0">
                <a:latin typeface="Arial"/>
                <a:cs typeface="Arial"/>
              </a:rPr>
              <a:t> </a:t>
            </a:r>
            <a:r>
              <a:rPr lang="en-GB" sz="1200" b="1" spc="-110" dirty="0" err="1">
                <a:latin typeface="Arial"/>
                <a:cs typeface="Arial"/>
              </a:rPr>
              <a:t>sobre</a:t>
            </a:r>
            <a:r>
              <a:rPr lang="en-GB" sz="1200" b="1" spc="-110" dirty="0">
                <a:latin typeface="Arial"/>
                <a:cs typeface="Arial"/>
              </a:rPr>
              <a:t> </a:t>
            </a:r>
            <a:r>
              <a:rPr lang="en-GB" sz="1200" b="1" spc="-35" dirty="0">
                <a:latin typeface="Arial"/>
                <a:cs typeface="Arial"/>
              </a:rPr>
              <a:t> </a:t>
            </a:r>
            <a:r>
              <a:rPr lang="en-GB" sz="1200" b="1" spc="-95" dirty="0" err="1">
                <a:latin typeface="Arial"/>
                <a:cs typeface="Arial"/>
              </a:rPr>
              <a:t>una</a:t>
            </a:r>
            <a:r>
              <a:rPr lang="en-GB" sz="1200" b="1" spc="-35" dirty="0">
                <a:latin typeface="Arial"/>
                <a:cs typeface="Arial"/>
              </a:rPr>
              <a:t> </a:t>
            </a:r>
            <a:r>
              <a:rPr lang="en-GB" sz="1200" b="1" spc="-105" dirty="0" err="1">
                <a:latin typeface="Arial"/>
                <a:cs typeface="Arial"/>
              </a:rPr>
              <a:t>lección</a:t>
            </a:r>
            <a:r>
              <a:rPr lang="en-GB" sz="1200" b="1" spc="-35" dirty="0">
                <a:latin typeface="Arial"/>
                <a:cs typeface="Arial"/>
              </a:rPr>
              <a:t> </a:t>
            </a:r>
            <a:r>
              <a:rPr lang="en-GB" sz="1200" spc="-50" dirty="0">
                <a:latin typeface="Arial"/>
                <a:cs typeface="Arial"/>
              </a:rPr>
              <a:t>(para</a:t>
            </a:r>
            <a:r>
              <a:rPr lang="en-GB" sz="1200" spc="-30" dirty="0">
                <a:latin typeface="Arial"/>
                <a:cs typeface="Arial"/>
              </a:rPr>
              <a:t> </a:t>
            </a:r>
            <a:r>
              <a:rPr lang="en-GB" sz="1200" spc="-50" dirty="0" err="1">
                <a:latin typeface="Arial"/>
                <a:cs typeface="Arial"/>
              </a:rPr>
              <a:t>estudiantes</a:t>
            </a:r>
            <a:r>
              <a:rPr lang="en-GB" sz="1200" spc="-35" dirty="0">
                <a:latin typeface="Arial"/>
                <a:cs typeface="Arial"/>
              </a:rPr>
              <a:t> </a:t>
            </a:r>
            <a:r>
              <a:rPr lang="en-GB" sz="1200" spc="-50" dirty="0">
                <a:latin typeface="Arial"/>
                <a:cs typeface="Arial"/>
              </a:rPr>
              <a:t>de</a:t>
            </a:r>
            <a:r>
              <a:rPr lang="en-GB" sz="1200" spc="-35" dirty="0">
                <a:latin typeface="Arial"/>
                <a:cs typeface="Arial"/>
              </a:rPr>
              <a:t> </a:t>
            </a:r>
            <a:r>
              <a:rPr lang="en-GB" sz="1200" spc="-25" dirty="0">
                <a:latin typeface="Arial"/>
                <a:cs typeface="Arial"/>
              </a:rPr>
              <a:t>13 </a:t>
            </a:r>
            <a:r>
              <a:rPr lang="en-GB" sz="1200" spc="-100" dirty="0">
                <a:latin typeface="Arial"/>
                <a:cs typeface="Arial"/>
              </a:rPr>
              <a:t>a</a:t>
            </a:r>
            <a:r>
              <a:rPr lang="en-GB" sz="1200" spc="-60" dirty="0">
                <a:latin typeface="Arial"/>
                <a:cs typeface="Arial"/>
              </a:rPr>
              <a:t> </a:t>
            </a:r>
            <a:r>
              <a:rPr lang="en-GB" sz="1200" spc="-65" dirty="0">
                <a:latin typeface="Arial"/>
                <a:cs typeface="Arial"/>
              </a:rPr>
              <a:t>18</a:t>
            </a:r>
            <a:r>
              <a:rPr lang="en-GB" sz="1200" spc="-55" dirty="0">
                <a:latin typeface="Arial"/>
                <a:cs typeface="Arial"/>
              </a:rPr>
              <a:t> </a:t>
            </a:r>
            <a:r>
              <a:rPr lang="en-GB" sz="1200" spc="-10" dirty="0" err="1">
                <a:latin typeface="Arial"/>
                <a:cs typeface="Arial"/>
              </a:rPr>
              <a:t>años</a:t>
            </a:r>
            <a:r>
              <a:rPr lang="en-GB" sz="1200" spc="-10" dirty="0">
                <a:latin typeface="Arial"/>
                <a:cs typeface="Arial"/>
              </a:rPr>
              <a:t>)</a:t>
            </a:r>
            <a:endParaRPr lang="en-GB" sz="1200" dirty="0">
              <a:latin typeface="Arial"/>
              <a:cs typeface="Arial"/>
            </a:endParaRPr>
          </a:p>
          <a:p>
            <a:pPr marL="98425" marR="196215">
              <a:lnSpc>
                <a:spcPct val="120000"/>
              </a:lnSpc>
              <a:spcBef>
                <a:spcPts val="625"/>
              </a:spcBef>
            </a:pPr>
            <a:r>
              <a:rPr lang="en-US" sz="1200" dirty="0">
                <a:latin typeface="Arial Unicode MS"/>
                <a:cs typeface="Arial Unicode MS"/>
              </a:rPr>
              <a:t>        </a:t>
            </a:r>
            <a:r>
              <a:rPr lang="en-US" sz="1200" dirty="0" err="1">
                <a:latin typeface="Arial Unicode MS"/>
                <a:cs typeface="Arial Unicode MS"/>
              </a:rPr>
              <a:t>Están</a:t>
            </a:r>
            <a:r>
              <a:rPr lang="en-US" sz="1200" dirty="0">
                <a:latin typeface="Arial Unicode MS"/>
                <a:cs typeface="Arial Unicode MS"/>
              </a:rPr>
              <a:t> </a:t>
            </a:r>
            <a:r>
              <a:rPr lang="en-US" sz="1200" dirty="0" err="1">
                <a:latin typeface="Arial Unicode MS"/>
                <a:cs typeface="Arial Unicode MS"/>
              </a:rPr>
              <a:t>disponibles</a:t>
            </a:r>
            <a:r>
              <a:rPr lang="en-US" sz="1200" dirty="0">
                <a:latin typeface="Arial Unicode MS"/>
                <a:cs typeface="Arial Unicode MS"/>
              </a:rPr>
              <a:t> </a:t>
            </a:r>
            <a:r>
              <a:rPr lang="en-US" sz="1200" dirty="0" err="1">
                <a:latin typeface="Arial Unicode MS"/>
                <a:cs typeface="Arial Unicode MS"/>
              </a:rPr>
              <a:t>como</a:t>
            </a:r>
            <a:r>
              <a:rPr lang="en-US" sz="1200" dirty="0">
                <a:latin typeface="Arial Unicode MS"/>
                <a:cs typeface="Arial Unicode MS"/>
              </a:rPr>
              <a:t> </a:t>
            </a:r>
            <a:r>
              <a:rPr lang="en-US" sz="1200" dirty="0" err="1">
                <a:latin typeface="Arial Unicode MS"/>
                <a:cs typeface="Arial Unicode MS"/>
              </a:rPr>
              <a:t>plantillas</a:t>
            </a:r>
            <a:r>
              <a:rPr lang="en-US" sz="1200" dirty="0">
                <a:latin typeface="Arial Unicode MS"/>
                <a:cs typeface="Arial Unicode MS"/>
              </a:rPr>
              <a:t> </a:t>
            </a:r>
            <a:r>
              <a:rPr lang="en-US" sz="1200" dirty="0" err="1">
                <a:latin typeface="Arial Unicode MS"/>
                <a:cs typeface="Arial Unicode MS"/>
              </a:rPr>
              <a:t>descargables</a:t>
            </a:r>
            <a:r>
              <a:rPr lang="en-US" sz="1200" dirty="0">
                <a:latin typeface="Arial Unicode MS"/>
                <a:cs typeface="Arial Unicode MS"/>
              </a:rPr>
              <a:t> </a:t>
            </a:r>
            <a:r>
              <a:rPr lang="en-US" sz="1200" dirty="0" err="1">
                <a:latin typeface="Arial Unicode MS"/>
                <a:cs typeface="Arial Unicode MS"/>
              </a:rPr>
              <a:t>en</a:t>
            </a:r>
            <a:r>
              <a:rPr lang="en-US" sz="1200" dirty="0">
                <a:latin typeface="Arial Unicode MS"/>
                <a:cs typeface="Arial Unicode MS"/>
              </a:rPr>
              <a:t> </a:t>
            </a:r>
            <a:r>
              <a:rPr lang="en-US" sz="1200" dirty="0" err="1">
                <a:latin typeface="Arial Unicode MS"/>
                <a:cs typeface="Arial Unicode MS"/>
              </a:rPr>
              <a:t>nuestro</a:t>
            </a:r>
            <a:r>
              <a:rPr lang="en-US" sz="1200" b="1" dirty="0">
                <a:latin typeface="Arial Unicode MS"/>
                <a:cs typeface="Arial Unicode MS"/>
              </a:rPr>
              <a:t> </a:t>
            </a:r>
            <a:r>
              <a:rPr lang="en-US" sz="1200" dirty="0">
                <a:latin typeface="Arial Unicode MS"/>
                <a:cs typeface="Arial Unicode MS"/>
                <a:hlinkClick r:id="rId2"/>
              </a:rPr>
              <a:t>website</a:t>
            </a:r>
            <a:r>
              <a:rPr lang="en-US" sz="1200" dirty="0">
                <a:latin typeface="Arial Unicode MS"/>
                <a:cs typeface="Arial Unicode MS"/>
              </a:rPr>
              <a:t>. </a:t>
            </a:r>
            <a:endParaRPr lang="en-GB" sz="1200" dirty="0">
              <a:latin typeface="Arial"/>
              <a:cs typeface="Arial"/>
            </a:endParaRPr>
          </a:p>
        </p:txBody>
      </p:sp>
      <p:sp>
        <p:nvSpPr>
          <p:cNvPr id="3" name="object 4">
            <a:extLst>
              <a:ext uri="{FF2B5EF4-FFF2-40B4-BE49-F238E27FC236}">
                <a16:creationId xmlns:a16="http://schemas.microsoft.com/office/drawing/2014/main" id="{7EDDF542-0327-1641-75D0-BBFA02F12D8F}"/>
              </a:ext>
            </a:extLst>
          </p:cNvPr>
          <p:cNvSpPr/>
          <p:nvPr/>
        </p:nvSpPr>
        <p:spPr>
          <a:xfrm>
            <a:off x="466097" y="6825622"/>
            <a:ext cx="232403" cy="232403"/>
          </a:xfrm>
          <a:prstGeom prst="rect">
            <a:avLst/>
          </a:prstGeom>
          <a:blipFill>
            <a:blip r:embed="rId3" cstate="print"/>
            <a:stretch>
              <a:fillRect/>
            </a:stretch>
          </a:blipFill>
        </p:spPr>
        <p:txBody>
          <a:bodyPr wrap="square" lIns="0" tIns="0" rIns="0" bIns="0" rtlCol="0"/>
          <a:lstStyle/>
          <a:p>
            <a:pPr algn="l" rtl="0"/>
            <a:endParaRPr/>
          </a:p>
        </p:txBody>
      </p:sp>
      <p:sp>
        <p:nvSpPr>
          <p:cNvPr id="5" name="TextBox 5">
            <a:extLst>
              <a:ext uri="{FF2B5EF4-FFF2-40B4-BE49-F238E27FC236}">
                <a16:creationId xmlns:a16="http://schemas.microsoft.com/office/drawing/2014/main" id="{945295CA-8BDE-4676-5D28-91CC29EBBDA5}"/>
              </a:ext>
            </a:extLst>
          </p:cNvPr>
          <p:cNvSpPr txBox="1"/>
          <p:nvPr/>
        </p:nvSpPr>
        <p:spPr>
          <a:xfrm>
            <a:off x="5955670" y="6440901"/>
            <a:ext cx="4420230" cy="769441"/>
          </a:xfrm>
          <a:prstGeom prst="rect">
            <a:avLst/>
          </a:prstGeom>
          <a:noFill/>
        </p:spPr>
        <p:txBody>
          <a:bodyPr wrap="square" rtlCol="0">
            <a:spAutoFit/>
          </a:bodyPr>
          <a:lstStyle/>
          <a:p>
            <a:r>
              <a:rPr lang="en-GB" sz="1100" b="0" i="1" u="none" strike="noStrike" dirty="0" err="1">
                <a:solidFill>
                  <a:srgbClr val="3B4043"/>
                </a:solidFill>
                <a:effectLst/>
              </a:rPr>
              <a:t>Gröschner</a:t>
            </a:r>
            <a:r>
              <a:rPr lang="en-GB" sz="1100" b="0" i="1" u="none" strike="noStrike" dirty="0">
                <a:solidFill>
                  <a:srgbClr val="3B4043"/>
                </a:solidFill>
                <a:effectLst/>
              </a:rPr>
              <a:t>, A., Hennessy, S., </a:t>
            </a:r>
            <a:r>
              <a:rPr lang="en-GB" sz="1100" b="0" i="1" u="none" strike="noStrike" dirty="0" err="1">
                <a:solidFill>
                  <a:srgbClr val="3B4043"/>
                </a:solidFill>
                <a:effectLst/>
              </a:rPr>
              <a:t>Kershner</a:t>
            </a:r>
            <a:r>
              <a:rPr lang="en-GB" sz="1100" b="0" i="1" u="none" strike="noStrike" dirty="0">
                <a:solidFill>
                  <a:srgbClr val="3B4043"/>
                </a:solidFill>
                <a:effectLst/>
              </a:rPr>
              <a:t>, R., </a:t>
            </a:r>
            <a:r>
              <a:rPr lang="en-GB" sz="1100" b="0" i="1" u="none" strike="noStrike" dirty="0" err="1">
                <a:solidFill>
                  <a:srgbClr val="3B4043"/>
                </a:solidFill>
                <a:effectLst/>
              </a:rPr>
              <a:t>Dehne</a:t>
            </a:r>
            <a:r>
              <a:rPr lang="en-GB" sz="1100" b="0" i="1" u="none" strike="noStrike" dirty="0">
                <a:solidFill>
                  <a:srgbClr val="3B4043"/>
                </a:solidFill>
                <a:effectLst/>
              </a:rPr>
              <a:t>, M. &amp; </a:t>
            </a:r>
            <a:r>
              <a:rPr lang="en-GB" sz="1100" b="0" i="1" u="none" strike="noStrike" dirty="0" err="1">
                <a:solidFill>
                  <a:srgbClr val="3B4043"/>
                </a:solidFill>
                <a:effectLst/>
              </a:rPr>
              <a:t>Calcagni</a:t>
            </a:r>
            <a:r>
              <a:rPr lang="en-GB" sz="1100" b="0" i="1" u="none" strike="noStrike" dirty="0">
                <a:solidFill>
                  <a:srgbClr val="3B4043"/>
                </a:solidFill>
                <a:effectLst/>
              </a:rPr>
              <a:t>, E. (2021). Dialogic Teaching Questionnaire (DTQ). Teacher and Student Versions. Universities </a:t>
            </a:r>
            <a:r>
              <a:rPr lang="en-GB" sz="1100" i="1" dirty="0">
                <a:solidFill>
                  <a:srgbClr val="3B4043"/>
                </a:solidFill>
              </a:rPr>
              <a:t>of </a:t>
            </a:r>
            <a:r>
              <a:rPr lang="en-GB" sz="1100" b="0" i="1" u="none" strike="noStrike" dirty="0">
                <a:solidFill>
                  <a:srgbClr val="3B4043"/>
                </a:solidFill>
                <a:effectLst/>
              </a:rPr>
              <a:t>Jena</a:t>
            </a:r>
            <a:r>
              <a:rPr lang="en-GB" sz="1100" i="1" dirty="0">
                <a:solidFill>
                  <a:srgbClr val="3B4043"/>
                </a:solidFill>
              </a:rPr>
              <a:t> and </a:t>
            </a:r>
            <a:r>
              <a:rPr lang="en-GB" sz="1100" b="0" i="1" u="none" strike="noStrike" dirty="0">
                <a:solidFill>
                  <a:srgbClr val="3B4043"/>
                </a:solidFill>
                <a:effectLst/>
              </a:rPr>
              <a:t>Cambridge.</a:t>
            </a:r>
            <a:endParaRPr lang="en-GB" sz="1100" b="0" i="0" u="none" strike="noStrike" dirty="0">
              <a:effectLst/>
            </a:endParaRPr>
          </a:p>
          <a:p>
            <a:endParaRPr lang="en-US"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70300" y="348223"/>
            <a:ext cx="3097530" cy="720725"/>
          </a:xfrm>
          <a:prstGeom prst="rect">
            <a:avLst/>
          </a:prstGeom>
        </p:spPr>
        <p:txBody>
          <a:bodyPr vert="horz" wrap="square" lIns="0" tIns="0" rIns="0" bIns="0" rtlCol="0">
            <a:spAutoFit/>
          </a:bodyPr>
          <a:lstStyle/>
          <a:p>
            <a:pPr marL="12700">
              <a:lnSpc>
                <a:spcPct val="100000"/>
              </a:lnSpc>
            </a:pPr>
            <a:r>
              <a:rPr sz="2400" dirty="0"/>
              <a:t>T-SEDA Users’</a:t>
            </a:r>
            <a:r>
              <a:rPr sz="2400" spc="-325" dirty="0"/>
              <a:t> </a:t>
            </a:r>
            <a:r>
              <a:rPr sz="2400" dirty="0"/>
              <a:t>Guide</a:t>
            </a:r>
          </a:p>
          <a:p>
            <a:pPr marL="1353185">
              <a:lnSpc>
                <a:spcPct val="100000"/>
              </a:lnSpc>
              <a:spcBef>
                <a:spcPts val="405"/>
              </a:spcBef>
            </a:pPr>
            <a:r>
              <a:rPr sz="1800" dirty="0">
                <a:solidFill>
                  <a:srgbClr val="000000"/>
                </a:solidFill>
              </a:rPr>
              <a:t>Contents</a:t>
            </a:r>
            <a:endParaRPr sz="1800" dirty="0"/>
          </a:p>
        </p:txBody>
      </p:sp>
      <p:graphicFrame>
        <p:nvGraphicFramePr>
          <p:cNvPr id="3" name="object 3"/>
          <p:cNvGraphicFramePr>
            <a:graphicFrameLocks noGrp="1"/>
          </p:cNvGraphicFramePr>
          <p:nvPr/>
        </p:nvGraphicFramePr>
        <p:xfrm>
          <a:off x="386976" y="1109352"/>
          <a:ext cx="8098534" cy="6263505"/>
        </p:xfrm>
        <a:graphic>
          <a:graphicData uri="http://schemas.openxmlformats.org/drawingml/2006/table">
            <a:tbl>
              <a:tblPr firstRow="1" bandRow="1">
                <a:tableStyleId>{2D5ABB26-0587-4C30-8999-92F81FD0307C}</a:tableStyleId>
              </a:tblPr>
              <a:tblGrid>
                <a:gridCol w="7205472">
                  <a:extLst>
                    <a:ext uri="{9D8B030D-6E8A-4147-A177-3AD203B41FA5}">
                      <a16:colId xmlns:a16="http://schemas.microsoft.com/office/drawing/2014/main" val="20000"/>
                    </a:ext>
                  </a:extLst>
                </a:gridCol>
                <a:gridCol w="893062">
                  <a:extLst>
                    <a:ext uri="{9D8B030D-6E8A-4147-A177-3AD203B41FA5}">
                      <a16:colId xmlns:a16="http://schemas.microsoft.com/office/drawing/2014/main" val="20001"/>
                    </a:ext>
                  </a:extLst>
                </a:gridCol>
              </a:tblGrid>
              <a:tr h="423672">
                <a:tc>
                  <a:txBody>
                    <a:bodyPr/>
                    <a:lstStyle/>
                    <a:p>
                      <a:pPr marL="279400">
                        <a:lnSpc>
                          <a:spcPct val="100000"/>
                        </a:lnSpc>
                        <a:spcBef>
                          <a:spcPts val="480"/>
                        </a:spcBef>
                      </a:pPr>
                      <a:r>
                        <a:rPr sz="1200" b="1" spc="-55" dirty="0">
                          <a:solidFill>
                            <a:srgbClr val="1A616F"/>
                          </a:solidFill>
                          <a:latin typeface="Arial"/>
                          <a:cs typeface="Arial"/>
                        </a:rPr>
                        <a:t>a.</a:t>
                      </a:r>
                      <a:r>
                        <a:rPr sz="1200" b="1" spc="-40" dirty="0">
                          <a:solidFill>
                            <a:srgbClr val="1A616F"/>
                          </a:solidFill>
                          <a:latin typeface="Arial"/>
                          <a:cs typeface="Arial"/>
                        </a:rPr>
                        <a:t> </a:t>
                      </a:r>
                      <a:r>
                        <a:rPr sz="1200" b="1" spc="-90" dirty="0">
                          <a:latin typeface="Arial"/>
                          <a:cs typeface="Arial"/>
                        </a:rPr>
                        <a:t>Introducción</a:t>
                      </a:r>
                      <a:r>
                        <a:rPr sz="1200" b="1" spc="-35" dirty="0">
                          <a:latin typeface="Arial"/>
                          <a:cs typeface="Arial"/>
                        </a:rPr>
                        <a:t> </a:t>
                      </a:r>
                      <a:r>
                        <a:rPr sz="1200" b="1" spc="-80" dirty="0">
                          <a:latin typeface="Arial"/>
                          <a:cs typeface="Arial"/>
                        </a:rPr>
                        <a:t>a</a:t>
                      </a:r>
                      <a:r>
                        <a:rPr sz="1200" b="1" spc="-35" dirty="0">
                          <a:latin typeface="Arial"/>
                          <a:cs typeface="Arial"/>
                        </a:rPr>
                        <a:t> </a:t>
                      </a:r>
                      <a:r>
                        <a:rPr sz="1200" b="1" spc="-100" dirty="0">
                          <a:latin typeface="Arial"/>
                          <a:cs typeface="Arial"/>
                        </a:rPr>
                        <a:t>T-</a:t>
                      </a:r>
                      <a:r>
                        <a:rPr sz="1200" b="1" spc="-20" dirty="0">
                          <a:latin typeface="Arial"/>
                          <a:cs typeface="Arial"/>
                        </a:rPr>
                        <a:t>SEDA</a:t>
                      </a:r>
                      <a:endParaRPr sz="1200" dirty="0">
                        <a:latin typeface="Arial"/>
                        <a:cs typeface="Arial"/>
                      </a:endParaRPr>
                    </a:p>
                  </a:txBody>
                  <a:tcPr marL="0" marR="0" marT="6096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96875" algn="r">
                        <a:lnSpc>
                          <a:spcPct val="100000"/>
                        </a:lnSpc>
                        <a:spcBef>
                          <a:spcPts val="865"/>
                        </a:spcBef>
                      </a:pPr>
                      <a:r>
                        <a:rPr sz="1200" b="1" spc="0" baseline="0" dirty="0">
                          <a:solidFill>
                            <a:srgbClr val="1A616F"/>
                          </a:solidFill>
                          <a:latin typeface="Arial"/>
                          <a:cs typeface="Arial"/>
                        </a:rPr>
                        <a:t>1</a:t>
                      </a:r>
                      <a:endParaRPr sz="1200" spc="0" baseline="0">
                        <a:latin typeface="Arial"/>
                        <a:cs typeface="Arial"/>
                      </a:endParaRPr>
                    </a:p>
                  </a:txBody>
                  <a:tcPr marL="0" marR="0" marT="109855"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454151">
                <a:tc>
                  <a:txBody>
                    <a:bodyPr/>
                    <a:lstStyle/>
                    <a:p>
                      <a:pPr marL="296545">
                        <a:lnSpc>
                          <a:spcPct val="100000"/>
                        </a:lnSpc>
                        <a:spcBef>
                          <a:spcPts val="480"/>
                        </a:spcBef>
                      </a:pPr>
                      <a:r>
                        <a:rPr sz="1200" b="1" spc="-70" dirty="0">
                          <a:solidFill>
                            <a:srgbClr val="1A616F"/>
                          </a:solidFill>
                          <a:latin typeface="Arial"/>
                          <a:cs typeface="Arial"/>
                        </a:rPr>
                        <a:t>b.</a:t>
                      </a:r>
                      <a:r>
                        <a:rPr sz="1200" b="1" spc="-45" dirty="0">
                          <a:solidFill>
                            <a:srgbClr val="1A616F"/>
                          </a:solidFill>
                          <a:latin typeface="Arial"/>
                          <a:cs typeface="Arial"/>
                        </a:rPr>
                        <a:t> </a:t>
                      </a:r>
                      <a:r>
                        <a:rPr sz="1200" b="1" spc="-120" dirty="0">
                          <a:latin typeface="Arial"/>
                          <a:cs typeface="Arial"/>
                        </a:rPr>
                        <a:t>¿Qué</a:t>
                      </a:r>
                      <a:r>
                        <a:rPr sz="1200" b="1" spc="-40" dirty="0">
                          <a:latin typeface="Arial"/>
                          <a:cs typeface="Arial"/>
                        </a:rPr>
                        <a:t> </a:t>
                      </a:r>
                      <a:r>
                        <a:rPr sz="1200" b="1" spc="-130" dirty="0">
                          <a:latin typeface="Arial"/>
                          <a:cs typeface="Arial"/>
                        </a:rPr>
                        <a:t>es</a:t>
                      </a:r>
                      <a:r>
                        <a:rPr sz="1200" b="1" spc="-45" dirty="0">
                          <a:latin typeface="Arial"/>
                          <a:cs typeface="Arial"/>
                        </a:rPr>
                        <a:t> </a:t>
                      </a:r>
                      <a:r>
                        <a:rPr sz="1200" b="1" spc="-60" dirty="0">
                          <a:latin typeface="Arial"/>
                          <a:cs typeface="Arial"/>
                        </a:rPr>
                        <a:t>el</a:t>
                      </a:r>
                      <a:r>
                        <a:rPr sz="1200" b="1" spc="-40" dirty="0">
                          <a:latin typeface="Arial"/>
                          <a:cs typeface="Arial"/>
                        </a:rPr>
                        <a:t> </a:t>
                      </a:r>
                      <a:r>
                        <a:rPr sz="1200" b="1" spc="-95" dirty="0">
                          <a:latin typeface="Arial"/>
                          <a:cs typeface="Arial"/>
                        </a:rPr>
                        <a:t>diálogo</a:t>
                      </a:r>
                      <a:r>
                        <a:rPr sz="1200" b="1" spc="-45" dirty="0">
                          <a:latin typeface="Arial"/>
                          <a:cs typeface="Arial"/>
                        </a:rPr>
                        <a:t> </a:t>
                      </a:r>
                      <a:r>
                        <a:rPr sz="1200" b="1" spc="-10" dirty="0">
                          <a:latin typeface="Arial"/>
                          <a:cs typeface="Arial"/>
                        </a:rPr>
                        <a:t>educativo?</a:t>
                      </a:r>
                      <a:endParaRPr sz="1200" dirty="0">
                        <a:latin typeface="Arial"/>
                        <a:cs typeface="Arial"/>
                      </a:endParaRPr>
                    </a:p>
                  </a:txBody>
                  <a:tcPr marL="0" marR="0" marT="6096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r">
                        <a:lnSpc>
                          <a:spcPct val="100000"/>
                        </a:lnSpc>
                        <a:spcBef>
                          <a:spcPts val="985"/>
                        </a:spcBef>
                      </a:pPr>
                      <a:r>
                        <a:rPr sz="1200" b="1" spc="0" baseline="0" dirty="0">
                          <a:solidFill>
                            <a:srgbClr val="1A616F"/>
                          </a:solidFill>
                          <a:latin typeface="Arial"/>
                          <a:cs typeface="Arial"/>
                        </a:rPr>
                        <a:t>5</a:t>
                      </a:r>
                      <a:endParaRPr sz="1200" spc="0" baseline="0">
                        <a:latin typeface="Arial"/>
                        <a:cs typeface="Arial"/>
                      </a:endParaRPr>
                    </a:p>
                  </a:txBody>
                  <a:tcPr marL="0" marR="0" marT="125095"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51103">
                <a:tc>
                  <a:txBody>
                    <a:bodyPr/>
                    <a:lstStyle/>
                    <a:p>
                      <a:pPr marL="296545">
                        <a:lnSpc>
                          <a:spcPct val="100000"/>
                        </a:lnSpc>
                        <a:spcBef>
                          <a:spcPts val="480"/>
                        </a:spcBef>
                      </a:pPr>
                      <a:r>
                        <a:rPr sz="1200" b="1" spc="-100" dirty="0">
                          <a:solidFill>
                            <a:srgbClr val="1A616F"/>
                          </a:solidFill>
                          <a:latin typeface="Arial"/>
                          <a:cs typeface="Arial"/>
                        </a:rPr>
                        <a:t>c</a:t>
                      </a:r>
                      <a:r>
                        <a:rPr sz="1200" b="1" spc="-100" dirty="0">
                          <a:latin typeface="Arial"/>
                          <a:cs typeface="Arial"/>
                        </a:rPr>
                        <a:t>.</a:t>
                      </a:r>
                      <a:r>
                        <a:rPr sz="1200" b="1" spc="-40" dirty="0">
                          <a:latin typeface="Arial"/>
                          <a:cs typeface="Arial"/>
                        </a:rPr>
                        <a:t> </a:t>
                      </a:r>
                      <a:r>
                        <a:rPr sz="1200" b="1" spc="-100" dirty="0">
                          <a:latin typeface="Arial"/>
                          <a:cs typeface="Arial"/>
                        </a:rPr>
                        <a:t>Diálogo</a:t>
                      </a:r>
                      <a:r>
                        <a:rPr sz="1200" b="1" spc="-35" dirty="0">
                          <a:latin typeface="Arial"/>
                          <a:cs typeface="Arial"/>
                        </a:rPr>
                        <a:t> </a:t>
                      </a:r>
                      <a:r>
                        <a:rPr sz="1200" b="1" spc="-85" dirty="0">
                          <a:latin typeface="Arial"/>
                          <a:cs typeface="Arial"/>
                        </a:rPr>
                        <a:t>educativo</a:t>
                      </a:r>
                      <a:r>
                        <a:rPr sz="1200" b="1" spc="-35" dirty="0">
                          <a:latin typeface="Arial"/>
                          <a:cs typeface="Arial"/>
                        </a:rPr>
                        <a:t> </a:t>
                      </a:r>
                      <a:r>
                        <a:rPr sz="1200" b="1" spc="-105" dirty="0">
                          <a:latin typeface="Arial"/>
                          <a:cs typeface="Arial"/>
                        </a:rPr>
                        <a:t>y</a:t>
                      </a:r>
                      <a:r>
                        <a:rPr sz="1200" b="1" spc="-40" dirty="0">
                          <a:latin typeface="Arial"/>
                          <a:cs typeface="Arial"/>
                        </a:rPr>
                        <a:t> </a:t>
                      </a:r>
                      <a:r>
                        <a:rPr sz="1200" b="1" spc="-80" dirty="0">
                          <a:latin typeface="Arial"/>
                          <a:cs typeface="Arial"/>
                        </a:rPr>
                        <a:t>aprendizaje</a:t>
                      </a:r>
                      <a:r>
                        <a:rPr sz="1200" b="1" spc="-35" dirty="0">
                          <a:latin typeface="Arial"/>
                          <a:cs typeface="Arial"/>
                        </a:rPr>
                        <a:t> </a:t>
                      </a:r>
                      <a:r>
                        <a:rPr sz="1200" b="1" spc="-85" dirty="0">
                          <a:latin typeface="Arial"/>
                          <a:cs typeface="Arial"/>
                        </a:rPr>
                        <a:t>en</a:t>
                      </a:r>
                      <a:r>
                        <a:rPr sz="1200" b="1" spc="-35" dirty="0">
                          <a:latin typeface="Arial"/>
                          <a:cs typeface="Arial"/>
                        </a:rPr>
                        <a:t> </a:t>
                      </a:r>
                      <a:r>
                        <a:rPr sz="1200" b="1" spc="-110" dirty="0">
                          <a:latin typeface="Arial"/>
                          <a:cs typeface="Arial"/>
                        </a:rPr>
                        <a:t>diversos</a:t>
                      </a:r>
                      <a:r>
                        <a:rPr sz="1200" b="1" spc="-35" dirty="0">
                          <a:latin typeface="Arial"/>
                          <a:cs typeface="Arial"/>
                        </a:rPr>
                        <a:t> </a:t>
                      </a:r>
                      <a:r>
                        <a:rPr sz="1200" b="1" spc="-10" dirty="0">
                          <a:latin typeface="Arial"/>
                          <a:cs typeface="Arial"/>
                        </a:rPr>
                        <a:t>contextos</a:t>
                      </a:r>
                      <a:endParaRPr sz="1200" dirty="0">
                        <a:latin typeface="Arial"/>
                        <a:cs typeface="Arial"/>
                      </a:endParaRPr>
                    </a:p>
                  </a:txBody>
                  <a:tcPr marL="0" marR="0" marT="6096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r">
                        <a:lnSpc>
                          <a:spcPct val="100000"/>
                        </a:lnSpc>
                        <a:spcBef>
                          <a:spcPts val="960"/>
                        </a:spcBef>
                      </a:pPr>
                      <a:r>
                        <a:rPr sz="1200" b="1" spc="0" baseline="0" dirty="0">
                          <a:solidFill>
                            <a:srgbClr val="1A616F"/>
                          </a:solidFill>
                          <a:latin typeface="Arial"/>
                          <a:cs typeface="Arial"/>
                        </a:rPr>
                        <a:t>7</a:t>
                      </a:r>
                      <a:endParaRPr sz="1200" spc="0" baseline="0">
                        <a:latin typeface="Arial"/>
                        <a:cs typeface="Arial"/>
                      </a:endParaRPr>
                    </a:p>
                  </a:txBody>
                  <a:tcPr marL="0" marR="0" marT="12192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356616">
                <a:tc>
                  <a:txBody>
                    <a:bodyPr/>
                    <a:lstStyle/>
                    <a:p>
                      <a:pPr marL="778510">
                        <a:lnSpc>
                          <a:spcPct val="100000"/>
                        </a:lnSpc>
                        <a:spcBef>
                          <a:spcPts val="480"/>
                        </a:spcBef>
                      </a:pPr>
                      <a:r>
                        <a:rPr sz="1200" spc="-70" dirty="0">
                          <a:latin typeface="Arial"/>
                          <a:cs typeface="Arial"/>
                        </a:rPr>
                        <a:t>Evidencia</a:t>
                      </a:r>
                      <a:r>
                        <a:rPr sz="1200" spc="-35" dirty="0">
                          <a:latin typeface="Arial"/>
                          <a:cs typeface="Arial"/>
                        </a:rPr>
                        <a:t> </a:t>
                      </a:r>
                      <a:r>
                        <a:rPr sz="1200" spc="-50" dirty="0">
                          <a:latin typeface="Arial"/>
                          <a:cs typeface="Arial"/>
                        </a:rPr>
                        <a:t>de</a:t>
                      </a:r>
                      <a:r>
                        <a:rPr sz="1200" spc="-35" dirty="0">
                          <a:latin typeface="Arial"/>
                          <a:cs typeface="Arial"/>
                        </a:rPr>
                        <a:t> </a:t>
                      </a:r>
                      <a:r>
                        <a:rPr sz="1200" spc="-45" dirty="0">
                          <a:latin typeface="Arial"/>
                          <a:cs typeface="Arial"/>
                        </a:rPr>
                        <a:t>que</a:t>
                      </a:r>
                      <a:r>
                        <a:rPr sz="1200" spc="-35" dirty="0">
                          <a:latin typeface="Arial"/>
                          <a:cs typeface="Arial"/>
                        </a:rPr>
                        <a:t> el </a:t>
                      </a:r>
                      <a:r>
                        <a:rPr sz="1200" spc="-45" dirty="0">
                          <a:latin typeface="Arial"/>
                          <a:cs typeface="Arial"/>
                        </a:rPr>
                        <a:t>diálogo</a:t>
                      </a:r>
                      <a:r>
                        <a:rPr sz="1200" spc="-35" dirty="0">
                          <a:latin typeface="Arial"/>
                          <a:cs typeface="Arial"/>
                        </a:rPr>
                        <a:t> </a:t>
                      </a:r>
                      <a:r>
                        <a:rPr sz="1200" spc="-45" dirty="0">
                          <a:latin typeface="Arial"/>
                          <a:cs typeface="Arial"/>
                        </a:rPr>
                        <a:t>docente-</a:t>
                      </a:r>
                      <a:r>
                        <a:rPr sz="1200" spc="-40" dirty="0">
                          <a:latin typeface="Arial"/>
                          <a:cs typeface="Arial"/>
                        </a:rPr>
                        <a:t>estudiante</a:t>
                      </a:r>
                      <a:r>
                        <a:rPr sz="1200" spc="-30" dirty="0">
                          <a:latin typeface="Arial"/>
                          <a:cs typeface="Arial"/>
                        </a:rPr>
                        <a:t> </a:t>
                      </a:r>
                      <a:r>
                        <a:rPr sz="1200" spc="-45" dirty="0">
                          <a:latin typeface="Arial"/>
                          <a:cs typeface="Arial"/>
                        </a:rPr>
                        <a:t>promueve</a:t>
                      </a:r>
                      <a:r>
                        <a:rPr sz="1200" spc="-35" dirty="0">
                          <a:latin typeface="Arial"/>
                          <a:cs typeface="Arial"/>
                        </a:rPr>
                        <a:t> el </a:t>
                      </a:r>
                      <a:r>
                        <a:rPr sz="1200" spc="-10" dirty="0">
                          <a:latin typeface="Arial"/>
                          <a:cs typeface="Arial"/>
                        </a:rPr>
                        <a:t>aprendizaje.</a:t>
                      </a:r>
                      <a:endParaRPr sz="1200" dirty="0">
                        <a:latin typeface="Arial"/>
                        <a:cs typeface="Arial"/>
                      </a:endParaRPr>
                    </a:p>
                  </a:txBody>
                  <a:tcPr marL="0" marR="0" marT="6096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r">
                        <a:lnSpc>
                          <a:spcPct val="100000"/>
                        </a:lnSpc>
                        <a:spcBef>
                          <a:spcPts val="600"/>
                        </a:spcBef>
                      </a:pPr>
                      <a:r>
                        <a:rPr sz="1200" b="1" spc="0" baseline="0" dirty="0">
                          <a:solidFill>
                            <a:srgbClr val="1A616F"/>
                          </a:solidFill>
                          <a:latin typeface="Arial"/>
                          <a:cs typeface="Arial"/>
                        </a:rPr>
                        <a:t>7</a:t>
                      </a:r>
                      <a:endParaRPr sz="1200" spc="0" baseline="0">
                        <a:latin typeface="Arial"/>
                        <a:cs typeface="Arial"/>
                      </a:endParaRPr>
                    </a:p>
                  </a:txBody>
                  <a:tcPr marL="0" marR="0" marT="7620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362712">
                <a:tc>
                  <a:txBody>
                    <a:bodyPr/>
                    <a:lstStyle/>
                    <a:p>
                      <a:pPr marL="813435">
                        <a:lnSpc>
                          <a:spcPct val="100000"/>
                        </a:lnSpc>
                        <a:spcBef>
                          <a:spcPts val="480"/>
                        </a:spcBef>
                      </a:pPr>
                      <a:r>
                        <a:rPr sz="1200" spc="-60" dirty="0">
                          <a:latin typeface="Arial"/>
                          <a:cs typeface="Arial"/>
                        </a:rPr>
                        <a:t>Diálogo</a:t>
                      </a:r>
                      <a:r>
                        <a:rPr sz="1200" spc="-45" dirty="0">
                          <a:latin typeface="Arial"/>
                          <a:cs typeface="Arial"/>
                        </a:rPr>
                        <a:t> </a:t>
                      </a:r>
                      <a:r>
                        <a:rPr sz="1200" spc="-20" dirty="0">
                          <a:latin typeface="Arial"/>
                          <a:cs typeface="Arial"/>
                        </a:rPr>
                        <a:t>entre</a:t>
                      </a:r>
                      <a:r>
                        <a:rPr sz="1200" spc="-40" dirty="0">
                          <a:latin typeface="Arial"/>
                          <a:cs typeface="Arial"/>
                        </a:rPr>
                        <a:t> </a:t>
                      </a:r>
                      <a:r>
                        <a:rPr sz="1200" spc="-60" dirty="0">
                          <a:latin typeface="Arial"/>
                          <a:cs typeface="Arial"/>
                        </a:rPr>
                        <a:t>grupos</a:t>
                      </a:r>
                      <a:r>
                        <a:rPr sz="1200" spc="-40" dirty="0">
                          <a:latin typeface="Arial"/>
                          <a:cs typeface="Arial"/>
                        </a:rPr>
                        <a:t> </a:t>
                      </a:r>
                      <a:r>
                        <a:rPr sz="1200" spc="-50" dirty="0">
                          <a:latin typeface="Arial"/>
                          <a:cs typeface="Arial"/>
                        </a:rPr>
                        <a:t>de</a:t>
                      </a:r>
                      <a:r>
                        <a:rPr sz="1200" spc="-40" dirty="0">
                          <a:latin typeface="Arial"/>
                          <a:cs typeface="Arial"/>
                        </a:rPr>
                        <a:t> </a:t>
                      </a:r>
                      <a:r>
                        <a:rPr sz="1200" spc="-10" dirty="0">
                          <a:latin typeface="Arial"/>
                          <a:cs typeface="Arial"/>
                        </a:rPr>
                        <a:t>iguales.</a:t>
                      </a:r>
                      <a:endParaRPr sz="1200" dirty="0">
                        <a:latin typeface="Arial"/>
                        <a:cs typeface="Arial"/>
                      </a:endParaRPr>
                    </a:p>
                  </a:txBody>
                  <a:tcPr marL="0" marR="0" marT="6096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r">
                        <a:lnSpc>
                          <a:spcPct val="100000"/>
                        </a:lnSpc>
                        <a:spcBef>
                          <a:spcPts val="625"/>
                        </a:spcBef>
                      </a:pPr>
                      <a:r>
                        <a:rPr sz="1200" b="1" spc="0" baseline="0" dirty="0">
                          <a:solidFill>
                            <a:srgbClr val="1A616F"/>
                          </a:solidFill>
                          <a:latin typeface="Arial"/>
                          <a:cs typeface="Arial"/>
                        </a:rPr>
                        <a:t>8</a:t>
                      </a:r>
                      <a:endParaRPr sz="1200" spc="0" baseline="0">
                        <a:latin typeface="Arial"/>
                        <a:cs typeface="Arial"/>
                      </a:endParaRPr>
                    </a:p>
                  </a:txBody>
                  <a:tcPr marL="0" marR="0" marT="79375"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356615">
                <a:tc>
                  <a:txBody>
                    <a:bodyPr/>
                    <a:lstStyle/>
                    <a:p>
                      <a:pPr marL="813435">
                        <a:lnSpc>
                          <a:spcPct val="100000"/>
                        </a:lnSpc>
                        <a:spcBef>
                          <a:spcPts val="455"/>
                        </a:spcBef>
                      </a:pPr>
                      <a:r>
                        <a:rPr sz="1200" spc="-60" dirty="0">
                          <a:latin typeface="Arial"/>
                          <a:cs typeface="Arial"/>
                        </a:rPr>
                        <a:t>Diálogo</a:t>
                      </a:r>
                      <a:r>
                        <a:rPr sz="1200" spc="-30" dirty="0">
                          <a:latin typeface="Arial"/>
                          <a:cs typeface="Arial"/>
                        </a:rPr>
                        <a:t> </a:t>
                      </a:r>
                      <a:r>
                        <a:rPr sz="1200" spc="-50" dirty="0">
                          <a:latin typeface="Arial"/>
                          <a:cs typeface="Arial"/>
                        </a:rPr>
                        <a:t>en</a:t>
                      </a:r>
                      <a:r>
                        <a:rPr sz="1200" spc="-30" dirty="0">
                          <a:latin typeface="Arial"/>
                          <a:cs typeface="Arial"/>
                        </a:rPr>
                        <a:t> </a:t>
                      </a:r>
                      <a:r>
                        <a:rPr sz="1200" spc="-35" dirty="0">
                          <a:latin typeface="Arial"/>
                          <a:cs typeface="Arial"/>
                        </a:rPr>
                        <a:t>diferentes</a:t>
                      </a:r>
                      <a:r>
                        <a:rPr sz="1200" spc="-30" dirty="0">
                          <a:latin typeface="Arial"/>
                          <a:cs typeface="Arial"/>
                        </a:rPr>
                        <a:t> </a:t>
                      </a:r>
                      <a:r>
                        <a:rPr sz="1200" spc="-10" dirty="0">
                          <a:latin typeface="Arial"/>
                          <a:cs typeface="Arial"/>
                        </a:rPr>
                        <a:t>contextos.</a:t>
                      </a:r>
                      <a:endParaRPr sz="1200" dirty="0">
                        <a:latin typeface="Arial"/>
                        <a:cs typeface="Arial"/>
                      </a:endParaRP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r">
                        <a:lnSpc>
                          <a:spcPct val="100000"/>
                        </a:lnSpc>
                        <a:spcBef>
                          <a:spcPts val="600"/>
                        </a:spcBef>
                      </a:pPr>
                      <a:r>
                        <a:rPr sz="1200" b="1" spc="0" baseline="0" dirty="0">
                          <a:solidFill>
                            <a:srgbClr val="1A616F"/>
                          </a:solidFill>
                          <a:latin typeface="Arial"/>
                          <a:cs typeface="Arial"/>
                        </a:rPr>
                        <a:t>9</a:t>
                      </a:r>
                      <a:endParaRPr sz="1200" spc="0" baseline="0">
                        <a:latin typeface="Arial"/>
                        <a:cs typeface="Arial"/>
                      </a:endParaRPr>
                    </a:p>
                  </a:txBody>
                  <a:tcPr marL="0" marR="0" marT="7620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362712">
                <a:tc>
                  <a:txBody>
                    <a:bodyPr/>
                    <a:lstStyle/>
                    <a:p>
                      <a:pPr marL="813435">
                        <a:lnSpc>
                          <a:spcPct val="100000"/>
                        </a:lnSpc>
                        <a:spcBef>
                          <a:spcPts val="480"/>
                        </a:spcBef>
                      </a:pPr>
                      <a:r>
                        <a:rPr sz="1200" spc="-60" dirty="0">
                          <a:latin typeface="Arial"/>
                          <a:cs typeface="Arial"/>
                        </a:rPr>
                        <a:t>Diálogo</a:t>
                      </a:r>
                      <a:r>
                        <a:rPr sz="1200" spc="-45" dirty="0">
                          <a:latin typeface="Arial"/>
                          <a:cs typeface="Arial"/>
                        </a:rPr>
                        <a:t> </a:t>
                      </a:r>
                      <a:r>
                        <a:rPr sz="1200" spc="-70" dirty="0">
                          <a:latin typeface="Arial"/>
                          <a:cs typeface="Arial"/>
                        </a:rPr>
                        <a:t>con</a:t>
                      </a:r>
                      <a:r>
                        <a:rPr sz="1200" spc="-45" dirty="0">
                          <a:latin typeface="Arial"/>
                          <a:cs typeface="Arial"/>
                        </a:rPr>
                        <a:t> </a:t>
                      </a:r>
                      <a:r>
                        <a:rPr sz="1200" spc="-50" dirty="0">
                          <a:latin typeface="Arial"/>
                          <a:cs typeface="Arial"/>
                        </a:rPr>
                        <a:t>niños</a:t>
                      </a:r>
                      <a:r>
                        <a:rPr sz="1200" spc="-40" dirty="0">
                          <a:latin typeface="Arial"/>
                          <a:cs typeface="Arial"/>
                        </a:rPr>
                        <a:t> </a:t>
                      </a:r>
                      <a:r>
                        <a:rPr sz="1200" spc="-60" dirty="0">
                          <a:latin typeface="Arial"/>
                          <a:cs typeface="Arial"/>
                        </a:rPr>
                        <a:t>y</a:t>
                      </a:r>
                      <a:r>
                        <a:rPr sz="1200" spc="-45" dirty="0">
                          <a:latin typeface="Arial"/>
                          <a:cs typeface="Arial"/>
                        </a:rPr>
                        <a:t> </a:t>
                      </a:r>
                      <a:r>
                        <a:rPr sz="1200" spc="-60" dirty="0">
                          <a:latin typeface="Arial"/>
                          <a:cs typeface="Arial"/>
                        </a:rPr>
                        <a:t>niñas</a:t>
                      </a:r>
                      <a:r>
                        <a:rPr sz="1200" spc="-45" dirty="0">
                          <a:latin typeface="Arial"/>
                          <a:cs typeface="Arial"/>
                        </a:rPr>
                        <a:t> que</a:t>
                      </a:r>
                      <a:r>
                        <a:rPr sz="1200" spc="-40" dirty="0">
                          <a:latin typeface="Arial"/>
                          <a:cs typeface="Arial"/>
                        </a:rPr>
                        <a:t> </a:t>
                      </a:r>
                      <a:r>
                        <a:rPr sz="1200" spc="-65" dirty="0">
                          <a:latin typeface="Arial"/>
                          <a:cs typeface="Arial"/>
                        </a:rPr>
                        <a:t>comienzan</a:t>
                      </a:r>
                      <a:r>
                        <a:rPr sz="1200" spc="-45" dirty="0">
                          <a:latin typeface="Arial"/>
                          <a:cs typeface="Arial"/>
                        </a:rPr>
                        <a:t> </a:t>
                      </a:r>
                      <a:r>
                        <a:rPr sz="1200" spc="-90" dirty="0">
                          <a:latin typeface="Arial"/>
                          <a:cs typeface="Arial"/>
                        </a:rPr>
                        <a:t>su</a:t>
                      </a:r>
                      <a:r>
                        <a:rPr sz="1200" spc="-40" dirty="0">
                          <a:latin typeface="Arial"/>
                          <a:cs typeface="Arial"/>
                        </a:rPr>
                        <a:t> </a:t>
                      </a:r>
                      <a:r>
                        <a:rPr sz="1200" spc="-10" dirty="0">
                          <a:latin typeface="Arial"/>
                          <a:cs typeface="Arial"/>
                        </a:rPr>
                        <a:t>escolaridad.</a:t>
                      </a:r>
                      <a:endParaRPr sz="1200" dirty="0">
                        <a:latin typeface="Arial"/>
                        <a:cs typeface="Arial"/>
                      </a:endParaRPr>
                    </a:p>
                  </a:txBody>
                  <a:tcPr marL="0" marR="0" marT="6096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20"/>
                        </a:spcBef>
                      </a:pPr>
                      <a:r>
                        <a:rPr sz="1200" b="1" spc="0" baseline="0" dirty="0">
                          <a:solidFill>
                            <a:srgbClr val="1A616F"/>
                          </a:solidFill>
                          <a:latin typeface="Arial"/>
                          <a:cs typeface="Arial"/>
                        </a:rPr>
                        <a:t>10</a:t>
                      </a:r>
                      <a:endParaRPr sz="1200" spc="0" baseline="0">
                        <a:latin typeface="Arial"/>
                        <a:cs typeface="Arial"/>
                      </a:endParaRPr>
                    </a:p>
                  </a:txBody>
                  <a:tcPr marL="0" marR="0" marT="7874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359663">
                <a:tc>
                  <a:txBody>
                    <a:bodyPr/>
                    <a:lstStyle/>
                    <a:p>
                      <a:pPr marL="813435">
                        <a:lnSpc>
                          <a:spcPct val="100000"/>
                        </a:lnSpc>
                        <a:spcBef>
                          <a:spcPts val="480"/>
                        </a:spcBef>
                      </a:pPr>
                      <a:r>
                        <a:rPr sz="1200" spc="-75" dirty="0">
                          <a:latin typeface="Arial"/>
                          <a:cs typeface="Arial"/>
                        </a:rPr>
                        <a:t>Educación</a:t>
                      </a:r>
                      <a:r>
                        <a:rPr sz="1200" spc="-25" dirty="0">
                          <a:latin typeface="Arial"/>
                          <a:cs typeface="Arial"/>
                        </a:rPr>
                        <a:t> </a:t>
                      </a:r>
                      <a:r>
                        <a:rPr sz="1200" spc="-40" dirty="0">
                          <a:latin typeface="Arial"/>
                          <a:cs typeface="Arial"/>
                        </a:rPr>
                        <a:t>superior</a:t>
                      </a:r>
                      <a:r>
                        <a:rPr sz="1200" spc="-25" dirty="0">
                          <a:latin typeface="Arial"/>
                          <a:cs typeface="Arial"/>
                        </a:rPr>
                        <a:t> </a:t>
                      </a:r>
                      <a:r>
                        <a:rPr sz="1200" spc="-60" dirty="0">
                          <a:latin typeface="Arial"/>
                          <a:cs typeface="Arial"/>
                        </a:rPr>
                        <a:t>y</a:t>
                      </a:r>
                      <a:r>
                        <a:rPr sz="1200" spc="-20" dirty="0">
                          <a:latin typeface="Arial"/>
                          <a:cs typeface="Arial"/>
                        </a:rPr>
                        <a:t> </a:t>
                      </a:r>
                      <a:r>
                        <a:rPr sz="1200" spc="-60" dirty="0">
                          <a:latin typeface="Arial"/>
                          <a:cs typeface="Arial"/>
                        </a:rPr>
                        <a:t>aprendices</a:t>
                      </a:r>
                      <a:r>
                        <a:rPr sz="1200" spc="-25" dirty="0">
                          <a:latin typeface="Arial"/>
                          <a:cs typeface="Arial"/>
                        </a:rPr>
                        <a:t> </a:t>
                      </a:r>
                      <a:r>
                        <a:rPr sz="1200" spc="-10" dirty="0">
                          <a:latin typeface="Arial"/>
                          <a:cs typeface="Arial"/>
                        </a:rPr>
                        <a:t>adultos.</a:t>
                      </a:r>
                      <a:endParaRPr sz="1200" dirty="0">
                        <a:latin typeface="Arial"/>
                        <a:cs typeface="Arial"/>
                      </a:endParaRPr>
                    </a:p>
                  </a:txBody>
                  <a:tcPr marL="0" marR="0" marT="6096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20"/>
                        </a:spcBef>
                      </a:pPr>
                      <a:r>
                        <a:rPr sz="1200" b="1" spc="0" baseline="0" dirty="0">
                          <a:solidFill>
                            <a:srgbClr val="1A616F"/>
                          </a:solidFill>
                          <a:latin typeface="Arial"/>
                          <a:cs typeface="Arial"/>
                        </a:rPr>
                        <a:t>11</a:t>
                      </a:r>
                      <a:endParaRPr sz="1200" spc="0" baseline="0">
                        <a:latin typeface="Arial"/>
                        <a:cs typeface="Arial"/>
                      </a:endParaRPr>
                    </a:p>
                  </a:txBody>
                  <a:tcPr marL="0" marR="0" marT="7874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r h="356615">
                <a:tc>
                  <a:txBody>
                    <a:bodyPr/>
                    <a:lstStyle/>
                    <a:p>
                      <a:pPr marL="813435">
                        <a:lnSpc>
                          <a:spcPct val="100000"/>
                        </a:lnSpc>
                        <a:spcBef>
                          <a:spcPts val="480"/>
                        </a:spcBef>
                      </a:pPr>
                      <a:r>
                        <a:rPr sz="1200" spc="-60" dirty="0">
                          <a:latin typeface="Arial"/>
                          <a:cs typeface="Arial"/>
                        </a:rPr>
                        <a:t>Diálogo</a:t>
                      </a:r>
                      <a:r>
                        <a:rPr sz="1200" spc="-40" dirty="0">
                          <a:latin typeface="Arial"/>
                          <a:cs typeface="Arial"/>
                        </a:rPr>
                        <a:t> </a:t>
                      </a:r>
                      <a:r>
                        <a:rPr sz="1200" spc="-50" dirty="0">
                          <a:latin typeface="Arial"/>
                          <a:cs typeface="Arial"/>
                        </a:rPr>
                        <a:t>en</a:t>
                      </a:r>
                      <a:r>
                        <a:rPr sz="1200" spc="-35" dirty="0">
                          <a:latin typeface="Arial"/>
                          <a:cs typeface="Arial"/>
                        </a:rPr>
                        <a:t> </a:t>
                      </a:r>
                      <a:r>
                        <a:rPr sz="1200" spc="-65" dirty="0">
                          <a:latin typeface="Arial"/>
                          <a:cs typeface="Arial"/>
                        </a:rPr>
                        <a:t>asignaturas</a:t>
                      </a:r>
                      <a:r>
                        <a:rPr sz="1200" spc="-40" dirty="0">
                          <a:latin typeface="Arial"/>
                          <a:cs typeface="Arial"/>
                        </a:rPr>
                        <a:t> </a:t>
                      </a:r>
                      <a:r>
                        <a:rPr sz="1200" spc="-30" dirty="0">
                          <a:latin typeface="Arial"/>
                          <a:cs typeface="Arial"/>
                        </a:rPr>
                        <a:t>del</a:t>
                      </a:r>
                      <a:r>
                        <a:rPr sz="1200" spc="-35" dirty="0">
                          <a:latin typeface="Arial"/>
                          <a:cs typeface="Arial"/>
                        </a:rPr>
                        <a:t> </a:t>
                      </a:r>
                      <a:r>
                        <a:rPr sz="1200" spc="-10" dirty="0">
                          <a:latin typeface="Arial"/>
                          <a:cs typeface="Arial"/>
                        </a:rPr>
                        <a:t>currículum.</a:t>
                      </a:r>
                      <a:endParaRPr sz="1200" dirty="0">
                        <a:latin typeface="Arial"/>
                        <a:cs typeface="Arial"/>
                      </a:endParaRPr>
                    </a:p>
                  </a:txBody>
                  <a:tcPr marL="0" marR="0" marT="6096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a:cs typeface="Arial"/>
                        </a:rPr>
                        <a:t>12</a:t>
                      </a:r>
                      <a:endParaRPr sz="1200" spc="0" baseline="0">
                        <a:latin typeface="Arial"/>
                        <a:cs typeface="Arial"/>
                      </a:endParaRPr>
                    </a:p>
                  </a:txBody>
                  <a:tcPr marL="0" marR="0" marT="7620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8"/>
                  </a:ext>
                </a:extLst>
              </a:tr>
              <a:tr h="359663">
                <a:tc>
                  <a:txBody>
                    <a:bodyPr/>
                    <a:lstStyle/>
                    <a:p>
                      <a:pPr marL="813435">
                        <a:lnSpc>
                          <a:spcPct val="100000"/>
                        </a:lnSpc>
                        <a:spcBef>
                          <a:spcPts val="480"/>
                        </a:spcBef>
                      </a:pPr>
                      <a:r>
                        <a:rPr sz="1200" spc="-70" dirty="0">
                          <a:latin typeface="Arial"/>
                          <a:cs typeface="Arial"/>
                        </a:rPr>
                        <a:t>Equidad</a:t>
                      </a:r>
                      <a:r>
                        <a:rPr sz="1200" spc="-35" dirty="0">
                          <a:latin typeface="Arial"/>
                          <a:cs typeface="Arial"/>
                        </a:rPr>
                        <a:t> </a:t>
                      </a:r>
                      <a:r>
                        <a:rPr sz="1200" spc="-60" dirty="0">
                          <a:latin typeface="Arial"/>
                          <a:cs typeface="Arial"/>
                        </a:rPr>
                        <a:t>y</a:t>
                      </a:r>
                      <a:r>
                        <a:rPr sz="1200" spc="-35" dirty="0">
                          <a:latin typeface="Arial"/>
                          <a:cs typeface="Arial"/>
                        </a:rPr>
                        <a:t> </a:t>
                      </a:r>
                      <a:r>
                        <a:rPr sz="1200" spc="-40" dirty="0">
                          <a:latin typeface="Arial"/>
                          <a:cs typeface="Arial"/>
                        </a:rPr>
                        <a:t>participación</a:t>
                      </a:r>
                      <a:r>
                        <a:rPr sz="1200" spc="-35" dirty="0">
                          <a:latin typeface="Arial"/>
                          <a:cs typeface="Arial"/>
                        </a:rPr>
                        <a:t> </a:t>
                      </a:r>
                      <a:r>
                        <a:rPr sz="1200" spc="-50" dirty="0">
                          <a:latin typeface="Arial"/>
                          <a:cs typeface="Arial"/>
                        </a:rPr>
                        <a:t>de</a:t>
                      </a:r>
                      <a:r>
                        <a:rPr sz="1200" spc="-35" dirty="0">
                          <a:latin typeface="Arial"/>
                          <a:cs typeface="Arial"/>
                        </a:rPr>
                        <a:t> </a:t>
                      </a:r>
                      <a:r>
                        <a:rPr sz="1200" spc="-40" dirty="0">
                          <a:latin typeface="Arial"/>
                          <a:cs typeface="Arial"/>
                        </a:rPr>
                        <a:t>todos</a:t>
                      </a:r>
                      <a:r>
                        <a:rPr sz="1200" spc="-35" dirty="0">
                          <a:latin typeface="Arial"/>
                          <a:cs typeface="Arial"/>
                        </a:rPr>
                        <a:t> </a:t>
                      </a:r>
                      <a:r>
                        <a:rPr sz="1200" spc="-55" dirty="0">
                          <a:latin typeface="Arial"/>
                          <a:cs typeface="Arial"/>
                        </a:rPr>
                        <a:t>los</a:t>
                      </a:r>
                      <a:r>
                        <a:rPr sz="1200" spc="-35" dirty="0">
                          <a:latin typeface="Arial"/>
                          <a:cs typeface="Arial"/>
                        </a:rPr>
                        <a:t> </a:t>
                      </a:r>
                      <a:r>
                        <a:rPr sz="1200" spc="-10" dirty="0">
                          <a:latin typeface="Arial"/>
                          <a:cs typeface="Arial"/>
                        </a:rPr>
                        <a:t>aprendices.</a:t>
                      </a:r>
                      <a:endParaRPr sz="1200" dirty="0">
                        <a:latin typeface="Arial"/>
                        <a:cs typeface="Arial"/>
                      </a:endParaRPr>
                    </a:p>
                  </a:txBody>
                  <a:tcPr marL="0" marR="0" marT="6096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a:cs typeface="Arial"/>
                        </a:rPr>
                        <a:t>13</a:t>
                      </a:r>
                      <a:endParaRPr sz="1200" spc="0" baseline="0">
                        <a:latin typeface="Arial"/>
                        <a:cs typeface="Arial"/>
                      </a:endParaRPr>
                    </a:p>
                  </a:txBody>
                  <a:tcPr marL="0" marR="0" marT="7620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9"/>
                  </a:ext>
                </a:extLst>
              </a:tr>
              <a:tr h="365760">
                <a:tc>
                  <a:txBody>
                    <a:bodyPr/>
                    <a:lstStyle/>
                    <a:p>
                      <a:pPr marL="813435">
                        <a:lnSpc>
                          <a:spcPct val="100000"/>
                        </a:lnSpc>
                        <a:spcBef>
                          <a:spcPts val="480"/>
                        </a:spcBef>
                      </a:pPr>
                      <a:r>
                        <a:rPr sz="1200" spc="-50" dirty="0">
                          <a:latin typeface="Arial"/>
                          <a:cs typeface="Arial"/>
                        </a:rPr>
                        <a:t>Promoviendo</a:t>
                      </a:r>
                      <a:r>
                        <a:rPr sz="1200" spc="-45" dirty="0">
                          <a:latin typeface="Arial"/>
                          <a:cs typeface="Arial"/>
                        </a:rPr>
                        <a:t> </a:t>
                      </a:r>
                      <a:r>
                        <a:rPr sz="1200" spc="-55" dirty="0">
                          <a:latin typeface="Arial"/>
                          <a:cs typeface="Arial"/>
                        </a:rPr>
                        <a:t>una</a:t>
                      </a:r>
                      <a:r>
                        <a:rPr sz="1200" spc="-45" dirty="0">
                          <a:latin typeface="Arial"/>
                          <a:cs typeface="Arial"/>
                        </a:rPr>
                        <a:t> </a:t>
                      </a:r>
                      <a:r>
                        <a:rPr sz="1200" spc="-30" dirty="0">
                          <a:latin typeface="Arial"/>
                          <a:cs typeface="Arial"/>
                        </a:rPr>
                        <a:t>cultura</a:t>
                      </a:r>
                      <a:r>
                        <a:rPr sz="1200" spc="-45" dirty="0">
                          <a:latin typeface="Arial"/>
                          <a:cs typeface="Arial"/>
                        </a:rPr>
                        <a:t> </a:t>
                      </a:r>
                      <a:r>
                        <a:rPr sz="1200" spc="-40" dirty="0">
                          <a:latin typeface="Arial"/>
                          <a:cs typeface="Arial"/>
                        </a:rPr>
                        <a:t>positiva</a:t>
                      </a:r>
                      <a:r>
                        <a:rPr sz="1200" spc="-45" dirty="0">
                          <a:latin typeface="Arial"/>
                          <a:cs typeface="Arial"/>
                        </a:rPr>
                        <a:t> </a:t>
                      </a:r>
                      <a:r>
                        <a:rPr sz="1200" spc="-50" dirty="0">
                          <a:latin typeface="Arial"/>
                          <a:cs typeface="Arial"/>
                        </a:rPr>
                        <a:t>en</a:t>
                      </a:r>
                      <a:r>
                        <a:rPr sz="1200" spc="-45" dirty="0">
                          <a:latin typeface="Arial"/>
                          <a:cs typeface="Arial"/>
                        </a:rPr>
                        <a:t> </a:t>
                      </a:r>
                      <a:r>
                        <a:rPr sz="1200" spc="-50" dirty="0">
                          <a:latin typeface="Arial"/>
                          <a:cs typeface="Arial"/>
                        </a:rPr>
                        <a:t>la</a:t>
                      </a:r>
                      <a:r>
                        <a:rPr sz="1200" spc="-45" dirty="0">
                          <a:latin typeface="Arial"/>
                          <a:cs typeface="Arial"/>
                        </a:rPr>
                        <a:t> </a:t>
                      </a:r>
                      <a:r>
                        <a:rPr sz="1200" spc="-80" dirty="0">
                          <a:latin typeface="Arial"/>
                          <a:cs typeface="Arial"/>
                        </a:rPr>
                        <a:t>sala</a:t>
                      </a:r>
                      <a:r>
                        <a:rPr sz="1200" spc="-45" dirty="0">
                          <a:latin typeface="Arial"/>
                          <a:cs typeface="Arial"/>
                        </a:rPr>
                        <a:t> </a:t>
                      </a:r>
                      <a:r>
                        <a:rPr sz="1200" spc="-50" dirty="0">
                          <a:latin typeface="Arial"/>
                          <a:cs typeface="Arial"/>
                        </a:rPr>
                        <a:t>de</a:t>
                      </a:r>
                      <a:r>
                        <a:rPr sz="1200" spc="-45" dirty="0">
                          <a:latin typeface="Arial"/>
                          <a:cs typeface="Arial"/>
                        </a:rPr>
                        <a:t> </a:t>
                      </a:r>
                      <a:r>
                        <a:rPr sz="1200" spc="-90" dirty="0">
                          <a:latin typeface="Arial"/>
                          <a:cs typeface="Arial"/>
                        </a:rPr>
                        <a:t>clases</a:t>
                      </a:r>
                      <a:r>
                        <a:rPr sz="1200" spc="-45" dirty="0">
                          <a:latin typeface="Arial"/>
                          <a:cs typeface="Arial"/>
                        </a:rPr>
                        <a:t> </a:t>
                      </a:r>
                      <a:r>
                        <a:rPr sz="1200" spc="-55" dirty="0">
                          <a:latin typeface="Arial"/>
                          <a:cs typeface="Arial"/>
                        </a:rPr>
                        <a:t>para</a:t>
                      </a:r>
                      <a:r>
                        <a:rPr sz="1200" spc="-45" dirty="0">
                          <a:latin typeface="Arial"/>
                          <a:cs typeface="Arial"/>
                        </a:rPr>
                        <a:t> </a:t>
                      </a:r>
                      <a:r>
                        <a:rPr sz="1200" spc="-35" dirty="0">
                          <a:latin typeface="Arial"/>
                          <a:cs typeface="Arial"/>
                        </a:rPr>
                        <a:t>el</a:t>
                      </a:r>
                      <a:r>
                        <a:rPr sz="1200" spc="-45" dirty="0">
                          <a:latin typeface="Arial"/>
                          <a:cs typeface="Arial"/>
                        </a:rPr>
                        <a:t> diálogo</a:t>
                      </a:r>
                      <a:r>
                        <a:rPr sz="1200" spc="-40" dirty="0">
                          <a:latin typeface="Arial"/>
                          <a:cs typeface="Arial"/>
                        </a:rPr>
                        <a:t> </a:t>
                      </a:r>
                      <a:r>
                        <a:rPr sz="1200" spc="-10" dirty="0">
                          <a:latin typeface="Arial"/>
                          <a:cs typeface="Arial"/>
                        </a:rPr>
                        <a:t>educativo.</a:t>
                      </a:r>
                      <a:endParaRPr sz="1200" dirty="0">
                        <a:latin typeface="Arial"/>
                        <a:cs typeface="Arial"/>
                      </a:endParaRPr>
                    </a:p>
                  </a:txBody>
                  <a:tcPr marL="0" marR="0" marT="6096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45"/>
                        </a:spcBef>
                      </a:pPr>
                      <a:r>
                        <a:rPr sz="1200" b="1" spc="0" baseline="0" dirty="0">
                          <a:solidFill>
                            <a:srgbClr val="1A616F"/>
                          </a:solidFill>
                          <a:latin typeface="Arial"/>
                          <a:cs typeface="Arial"/>
                        </a:rPr>
                        <a:t>14</a:t>
                      </a:r>
                      <a:endParaRPr sz="1200" spc="0" baseline="0">
                        <a:latin typeface="Arial"/>
                        <a:cs typeface="Arial"/>
                      </a:endParaRPr>
                    </a:p>
                  </a:txBody>
                  <a:tcPr marL="0" marR="0" marT="81915"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0"/>
                  </a:ext>
                </a:extLst>
              </a:tr>
              <a:tr h="353567">
                <a:tc>
                  <a:txBody>
                    <a:bodyPr/>
                    <a:lstStyle/>
                    <a:p>
                      <a:pPr marL="296545">
                        <a:lnSpc>
                          <a:spcPct val="100000"/>
                        </a:lnSpc>
                        <a:spcBef>
                          <a:spcPts val="480"/>
                        </a:spcBef>
                      </a:pPr>
                      <a:r>
                        <a:rPr sz="1200" b="1" spc="-70" dirty="0">
                          <a:latin typeface="Arial"/>
                          <a:cs typeface="Arial"/>
                        </a:rPr>
                        <a:t>d.</a:t>
                      </a:r>
                      <a:r>
                        <a:rPr sz="1200" b="1" spc="-45" dirty="0">
                          <a:latin typeface="Arial"/>
                          <a:cs typeface="Arial"/>
                        </a:rPr>
                        <a:t> </a:t>
                      </a:r>
                      <a:r>
                        <a:rPr sz="1200" b="1" spc="-105" dirty="0">
                          <a:latin typeface="Arial"/>
                          <a:cs typeface="Arial"/>
                        </a:rPr>
                        <a:t>¿Hasta</a:t>
                      </a:r>
                      <a:r>
                        <a:rPr sz="1200" b="1" spc="-45" dirty="0">
                          <a:latin typeface="Arial"/>
                          <a:cs typeface="Arial"/>
                        </a:rPr>
                        <a:t> </a:t>
                      </a:r>
                      <a:r>
                        <a:rPr sz="1200" b="1" spc="-90" dirty="0">
                          <a:latin typeface="Arial"/>
                          <a:cs typeface="Arial"/>
                        </a:rPr>
                        <a:t>qué</a:t>
                      </a:r>
                      <a:r>
                        <a:rPr sz="1200" b="1" spc="-45" dirty="0">
                          <a:latin typeface="Arial"/>
                          <a:cs typeface="Arial"/>
                        </a:rPr>
                        <a:t> </a:t>
                      </a:r>
                      <a:r>
                        <a:rPr sz="1200" b="1" spc="-75" dirty="0">
                          <a:latin typeface="Arial"/>
                          <a:cs typeface="Arial"/>
                        </a:rPr>
                        <a:t>punto</a:t>
                      </a:r>
                      <a:r>
                        <a:rPr sz="1200" b="1" spc="-40" dirty="0">
                          <a:latin typeface="Arial"/>
                          <a:cs typeface="Arial"/>
                        </a:rPr>
                        <a:t> </a:t>
                      </a:r>
                      <a:r>
                        <a:rPr sz="1200" b="1" spc="-130" dirty="0">
                          <a:latin typeface="Arial"/>
                          <a:cs typeface="Arial"/>
                        </a:rPr>
                        <a:t>es</a:t>
                      </a:r>
                      <a:r>
                        <a:rPr sz="1200" b="1" spc="-45" dirty="0">
                          <a:latin typeface="Arial"/>
                          <a:cs typeface="Arial"/>
                        </a:rPr>
                        <a:t> </a:t>
                      </a:r>
                      <a:r>
                        <a:rPr sz="1200" b="1" spc="-90" dirty="0">
                          <a:latin typeface="Arial"/>
                          <a:cs typeface="Arial"/>
                        </a:rPr>
                        <a:t>productivo</a:t>
                      </a:r>
                      <a:r>
                        <a:rPr sz="1200" b="1" spc="-45" dirty="0">
                          <a:latin typeface="Arial"/>
                          <a:cs typeface="Arial"/>
                        </a:rPr>
                        <a:t> </a:t>
                      </a:r>
                      <a:r>
                        <a:rPr sz="1200" b="1" spc="-130" dirty="0">
                          <a:latin typeface="Arial"/>
                          <a:cs typeface="Arial"/>
                        </a:rPr>
                        <a:t>es</a:t>
                      </a:r>
                      <a:r>
                        <a:rPr sz="1200" b="1" spc="-40" dirty="0">
                          <a:latin typeface="Arial"/>
                          <a:cs typeface="Arial"/>
                        </a:rPr>
                        <a:t> </a:t>
                      </a:r>
                      <a:r>
                        <a:rPr sz="1200" b="1" spc="-60" dirty="0">
                          <a:latin typeface="Arial"/>
                          <a:cs typeface="Arial"/>
                        </a:rPr>
                        <a:t>el</a:t>
                      </a:r>
                      <a:r>
                        <a:rPr sz="1200" b="1" spc="-40" dirty="0">
                          <a:latin typeface="Arial"/>
                          <a:cs typeface="Arial"/>
                        </a:rPr>
                        <a:t> </a:t>
                      </a:r>
                      <a:r>
                        <a:rPr sz="1200" b="1" spc="-100" dirty="0">
                          <a:latin typeface="Arial"/>
                          <a:cs typeface="Arial"/>
                        </a:rPr>
                        <a:t>diálogo</a:t>
                      </a:r>
                      <a:r>
                        <a:rPr sz="1200" b="1" spc="-45" dirty="0">
                          <a:latin typeface="Arial"/>
                          <a:cs typeface="Arial"/>
                        </a:rPr>
                        <a:t> </a:t>
                      </a:r>
                      <a:r>
                        <a:rPr sz="1200" b="1" spc="-85" dirty="0">
                          <a:latin typeface="Arial"/>
                          <a:cs typeface="Arial"/>
                        </a:rPr>
                        <a:t>en</a:t>
                      </a:r>
                      <a:r>
                        <a:rPr sz="1200" b="1" spc="-45" dirty="0">
                          <a:latin typeface="Arial"/>
                          <a:cs typeface="Arial"/>
                        </a:rPr>
                        <a:t> </a:t>
                      </a:r>
                      <a:r>
                        <a:rPr sz="1200" b="1" spc="-70" dirty="0">
                          <a:latin typeface="Arial"/>
                          <a:cs typeface="Arial"/>
                        </a:rPr>
                        <a:t>mi</a:t>
                      </a:r>
                      <a:r>
                        <a:rPr sz="1200" b="1" spc="-45" dirty="0">
                          <a:latin typeface="Arial"/>
                          <a:cs typeface="Arial"/>
                        </a:rPr>
                        <a:t> </a:t>
                      </a:r>
                      <a:r>
                        <a:rPr sz="1200" b="1" spc="-120" dirty="0">
                          <a:latin typeface="Arial"/>
                          <a:cs typeface="Arial"/>
                        </a:rPr>
                        <a:t>sala?</a:t>
                      </a:r>
                      <a:r>
                        <a:rPr sz="1200" b="1" spc="-40" dirty="0">
                          <a:latin typeface="Arial"/>
                          <a:cs typeface="Arial"/>
                        </a:rPr>
                        <a:t> </a:t>
                      </a:r>
                      <a:r>
                        <a:rPr sz="1200" b="1" spc="-90" dirty="0">
                          <a:latin typeface="Arial"/>
                          <a:cs typeface="Arial"/>
                        </a:rPr>
                        <a:t>Una</a:t>
                      </a:r>
                      <a:r>
                        <a:rPr sz="1200" b="1" spc="-45" dirty="0">
                          <a:latin typeface="Arial"/>
                          <a:cs typeface="Arial"/>
                        </a:rPr>
                        <a:t> </a:t>
                      </a:r>
                      <a:r>
                        <a:rPr sz="1200" b="1" spc="-90" dirty="0">
                          <a:latin typeface="Arial"/>
                          <a:cs typeface="Arial"/>
                        </a:rPr>
                        <a:t>autoevaluación</a:t>
                      </a:r>
                      <a:r>
                        <a:rPr sz="1200" b="1" spc="-45" dirty="0">
                          <a:latin typeface="Arial"/>
                          <a:cs typeface="Arial"/>
                        </a:rPr>
                        <a:t> </a:t>
                      </a:r>
                      <a:r>
                        <a:rPr sz="1200" b="1" spc="-75" dirty="0">
                          <a:latin typeface="Arial"/>
                          <a:cs typeface="Arial"/>
                        </a:rPr>
                        <a:t>para</a:t>
                      </a:r>
                      <a:r>
                        <a:rPr sz="1200" b="1" spc="-45" dirty="0">
                          <a:latin typeface="Arial"/>
                          <a:cs typeface="Arial"/>
                        </a:rPr>
                        <a:t> </a:t>
                      </a:r>
                      <a:r>
                        <a:rPr sz="1200" b="1" spc="-55" dirty="0">
                          <a:latin typeface="Arial"/>
                          <a:cs typeface="Arial"/>
                        </a:rPr>
                        <a:t>el</a:t>
                      </a:r>
                      <a:r>
                        <a:rPr sz="1200" b="1" spc="-40" dirty="0">
                          <a:latin typeface="Arial"/>
                          <a:cs typeface="Arial"/>
                        </a:rPr>
                        <a:t> </a:t>
                      </a:r>
                      <a:r>
                        <a:rPr sz="1200" b="1" spc="-105" dirty="0">
                          <a:latin typeface="Arial"/>
                          <a:cs typeface="Arial"/>
                        </a:rPr>
                        <a:t>o</a:t>
                      </a:r>
                      <a:r>
                        <a:rPr sz="1200" b="1" spc="-45" dirty="0">
                          <a:latin typeface="Arial"/>
                          <a:cs typeface="Arial"/>
                        </a:rPr>
                        <a:t> </a:t>
                      </a:r>
                      <a:r>
                        <a:rPr sz="1200" b="1" spc="-70" dirty="0">
                          <a:latin typeface="Arial"/>
                          <a:cs typeface="Arial"/>
                        </a:rPr>
                        <a:t>la</a:t>
                      </a:r>
                      <a:r>
                        <a:rPr sz="1200" b="1" spc="-45" dirty="0">
                          <a:latin typeface="Arial"/>
                          <a:cs typeface="Arial"/>
                        </a:rPr>
                        <a:t> </a:t>
                      </a:r>
                      <a:r>
                        <a:rPr sz="1200" b="1" spc="-10" dirty="0">
                          <a:latin typeface="Arial"/>
                          <a:cs typeface="Arial"/>
                        </a:rPr>
                        <a:t>docente.</a:t>
                      </a:r>
                      <a:endParaRPr sz="1200" dirty="0">
                        <a:latin typeface="Arial"/>
                        <a:cs typeface="Arial"/>
                      </a:endParaRPr>
                    </a:p>
                  </a:txBody>
                  <a:tcPr marL="0" marR="0" marT="6096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a:cs typeface="Arial"/>
                        </a:rPr>
                        <a:t>15</a:t>
                      </a:r>
                      <a:endParaRPr sz="1200" spc="0" baseline="0">
                        <a:latin typeface="Arial"/>
                        <a:cs typeface="Arial"/>
                      </a:endParaRPr>
                    </a:p>
                  </a:txBody>
                  <a:tcPr marL="0" marR="0" marT="7620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1"/>
                  </a:ext>
                </a:extLst>
              </a:tr>
              <a:tr h="356616">
                <a:tc>
                  <a:txBody>
                    <a:bodyPr/>
                    <a:lstStyle/>
                    <a:p>
                      <a:pPr marL="296545">
                        <a:lnSpc>
                          <a:spcPct val="100000"/>
                        </a:lnSpc>
                        <a:spcBef>
                          <a:spcPts val="480"/>
                        </a:spcBef>
                      </a:pPr>
                      <a:r>
                        <a:rPr sz="1200" b="1" spc="-40" dirty="0">
                          <a:latin typeface="Arial"/>
                          <a:cs typeface="Arial"/>
                        </a:rPr>
                        <a:t>e.</a:t>
                      </a:r>
                      <a:r>
                        <a:rPr sz="1200" b="1" spc="-45" dirty="0">
                          <a:latin typeface="Arial"/>
                          <a:cs typeface="Arial"/>
                        </a:rPr>
                        <a:t> </a:t>
                      </a:r>
                      <a:r>
                        <a:rPr sz="1200" b="1" spc="-120" dirty="0">
                          <a:latin typeface="Arial"/>
                          <a:cs typeface="Arial"/>
                        </a:rPr>
                        <a:t>Ciclo</a:t>
                      </a:r>
                      <a:r>
                        <a:rPr sz="1200" b="1" spc="-40" dirty="0">
                          <a:latin typeface="Arial"/>
                          <a:cs typeface="Arial"/>
                        </a:rPr>
                        <a:t> </a:t>
                      </a:r>
                      <a:r>
                        <a:rPr sz="1200" b="1" spc="-70" dirty="0">
                          <a:latin typeface="Arial"/>
                          <a:cs typeface="Arial"/>
                        </a:rPr>
                        <a:t>reflexivo</a:t>
                      </a:r>
                      <a:r>
                        <a:rPr sz="1200" b="1" spc="-40" dirty="0">
                          <a:latin typeface="Arial"/>
                          <a:cs typeface="Arial"/>
                        </a:rPr>
                        <a:t> </a:t>
                      </a:r>
                      <a:r>
                        <a:rPr sz="1200" b="1" spc="-90" dirty="0">
                          <a:latin typeface="Arial"/>
                          <a:cs typeface="Arial"/>
                        </a:rPr>
                        <a:t>de</a:t>
                      </a:r>
                      <a:r>
                        <a:rPr sz="1200" b="1" spc="-40" dirty="0">
                          <a:latin typeface="Arial"/>
                          <a:cs typeface="Arial"/>
                        </a:rPr>
                        <a:t> </a:t>
                      </a:r>
                      <a:r>
                        <a:rPr sz="1200" b="1" spc="-70" dirty="0">
                          <a:latin typeface="Arial"/>
                          <a:cs typeface="Arial"/>
                        </a:rPr>
                        <a:t>la</a:t>
                      </a:r>
                      <a:r>
                        <a:rPr sz="1200" b="1" spc="-40" dirty="0">
                          <a:latin typeface="Arial"/>
                          <a:cs typeface="Arial"/>
                        </a:rPr>
                        <a:t> </a:t>
                      </a:r>
                      <a:r>
                        <a:rPr sz="1200" b="1" spc="-100" dirty="0">
                          <a:latin typeface="Arial"/>
                          <a:cs typeface="Arial"/>
                        </a:rPr>
                        <a:t>investigación</a:t>
                      </a:r>
                      <a:r>
                        <a:rPr sz="1200" b="1" spc="-45" dirty="0">
                          <a:latin typeface="Arial"/>
                          <a:cs typeface="Arial"/>
                        </a:rPr>
                        <a:t> </a:t>
                      </a:r>
                      <a:r>
                        <a:rPr sz="1200" b="1" spc="-85" dirty="0">
                          <a:latin typeface="Arial"/>
                          <a:cs typeface="Arial"/>
                        </a:rPr>
                        <a:t>en</a:t>
                      </a:r>
                      <a:r>
                        <a:rPr sz="1200" b="1" spc="-40" dirty="0">
                          <a:latin typeface="Arial"/>
                          <a:cs typeface="Arial"/>
                        </a:rPr>
                        <a:t> </a:t>
                      </a:r>
                      <a:r>
                        <a:rPr sz="1200" b="1" spc="-70" dirty="0">
                          <a:latin typeface="Arial"/>
                          <a:cs typeface="Arial"/>
                        </a:rPr>
                        <a:t>la</a:t>
                      </a:r>
                      <a:r>
                        <a:rPr sz="1200" b="1" spc="-40" dirty="0">
                          <a:latin typeface="Arial"/>
                          <a:cs typeface="Arial"/>
                        </a:rPr>
                        <a:t> </a:t>
                      </a:r>
                      <a:r>
                        <a:rPr sz="1200" b="1" spc="-100" dirty="0">
                          <a:latin typeface="Arial"/>
                          <a:cs typeface="Arial"/>
                        </a:rPr>
                        <a:t>sala</a:t>
                      </a:r>
                      <a:r>
                        <a:rPr sz="1200" b="1" spc="-40" dirty="0">
                          <a:latin typeface="Arial"/>
                          <a:cs typeface="Arial"/>
                        </a:rPr>
                        <a:t> </a:t>
                      </a:r>
                      <a:r>
                        <a:rPr sz="1200" b="1" spc="-90" dirty="0">
                          <a:latin typeface="Arial"/>
                          <a:cs typeface="Arial"/>
                        </a:rPr>
                        <a:t>de</a:t>
                      </a:r>
                      <a:r>
                        <a:rPr sz="1200" b="1" spc="-40" dirty="0">
                          <a:latin typeface="Arial"/>
                          <a:cs typeface="Arial"/>
                        </a:rPr>
                        <a:t> </a:t>
                      </a:r>
                      <a:r>
                        <a:rPr sz="1200" b="1" spc="-10" dirty="0">
                          <a:latin typeface="Arial"/>
                          <a:cs typeface="Arial"/>
                        </a:rPr>
                        <a:t>clases.</a:t>
                      </a:r>
                      <a:endParaRPr sz="1200" dirty="0">
                        <a:latin typeface="Arial"/>
                        <a:cs typeface="Arial"/>
                      </a:endParaRPr>
                    </a:p>
                  </a:txBody>
                  <a:tcPr marL="0" marR="0" marT="6096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a:cs typeface="Arial"/>
                        </a:rPr>
                        <a:t>17</a:t>
                      </a:r>
                      <a:endParaRPr sz="1200" spc="0" baseline="0">
                        <a:latin typeface="Arial"/>
                        <a:cs typeface="Arial"/>
                      </a:endParaRPr>
                    </a:p>
                  </a:txBody>
                  <a:tcPr marL="0" marR="0" marT="7620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2"/>
                  </a:ext>
                </a:extLst>
              </a:tr>
              <a:tr h="374903">
                <a:tc>
                  <a:txBody>
                    <a:bodyPr/>
                    <a:lstStyle/>
                    <a:p>
                      <a:pPr marL="296545">
                        <a:lnSpc>
                          <a:spcPct val="100000"/>
                        </a:lnSpc>
                        <a:spcBef>
                          <a:spcPts val="480"/>
                        </a:spcBef>
                      </a:pPr>
                      <a:r>
                        <a:rPr sz="1200" b="1" spc="-30" dirty="0">
                          <a:latin typeface="Arial"/>
                          <a:cs typeface="Arial"/>
                        </a:rPr>
                        <a:t>f.</a:t>
                      </a:r>
                      <a:r>
                        <a:rPr sz="1200" b="1" spc="-50" dirty="0">
                          <a:latin typeface="Arial"/>
                          <a:cs typeface="Arial"/>
                        </a:rPr>
                        <a:t> </a:t>
                      </a:r>
                      <a:r>
                        <a:rPr sz="1200" b="1" spc="-130" dirty="0">
                          <a:latin typeface="Arial"/>
                          <a:cs typeface="Arial"/>
                        </a:rPr>
                        <a:t>Escogiendo</a:t>
                      </a:r>
                      <a:r>
                        <a:rPr sz="1200" b="1" spc="-50" dirty="0">
                          <a:latin typeface="Arial"/>
                          <a:cs typeface="Arial"/>
                        </a:rPr>
                        <a:t> </a:t>
                      </a:r>
                      <a:r>
                        <a:rPr sz="1200" b="1" spc="-105" dirty="0">
                          <a:latin typeface="Arial"/>
                          <a:cs typeface="Arial"/>
                        </a:rPr>
                        <a:t>un</a:t>
                      </a:r>
                      <a:r>
                        <a:rPr sz="1200" b="1" spc="-50" dirty="0">
                          <a:latin typeface="Arial"/>
                          <a:cs typeface="Arial"/>
                        </a:rPr>
                        <a:t> </a:t>
                      </a:r>
                      <a:r>
                        <a:rPr sz="1200" b="1" spc="-100" dirty="0">
                          <a:latin typeface="Arial"/>
                          <a:cs typeface="Arial"/>
                        </a:rPr>
                        <a:t>foco</a:t>
                      </a:r>
                      <a:r>
                        <a:rPr sz="1200" b="1" spc="-45" dirty="0">
                          <a:latin typeface="Arial"/>
                          <a:cs typeface="Arial"/>
                        </a:rPr>
                        <a:t> </a:t>
                      </a:r>
                      <a:r>
                        <a:rPr sz="1200" b="1" spc="-75" dirty="0">
                          <a:latin typeface="Arial"/>
                          <a:cs typeface="Arial"/>
                        </a:rPr>
                        <a:t>para</a:t>
                      </a:r>
                      <a:r>
                        <a:rPr sz="1200" b="1" spc="-50" dirty="0">
                          <a:latin typeface="Arial"/>
                          <a:cs typeface="Arial"/>
                        </a:rPr>
                        <a:t> </a:t>
                      </a:r>
                      <a:r>
                        <a:rPr sz="1200" b="1" spc="-60" dirty="0">
                          <a:latin typeface="Arial"/>
                          <a:cs typeface="Arial"/>
                        </a:rPr>
                        <a:t>la</a:t>
                      </a:r>
                      <a:r>
                        <a:rPr sz="1200" b="1" spc="-50" dirty="0">
                          <a:latin typeface="Arial"/>
                          <a:cs typeface="Arial"/>
                        </a:rPr>
                        <a:t> </a:t>
                      </a:r>
                      <a:r>
                        <a:rPr sz="1200" b="1" spc="-20" dirty="0">
                          <a:latin typeface="Arial"/>
                          <a:cs typeface="Arial"/>
                        </a:rPr>
                        <a:t>investigación.</a:t>
                      </a:r>
                      <a:endParaRPr sz="1200" dirty="0">
                        <a:latin typeface="Arial"/>
                        <a:cs typeface="Arial"/>
                      </a:endParaRPr>
                    </a:p>
                  </a:txBody>
                  <a:tcPr marL="0" marR="0" marT="6096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70"/>
                        </a:spcBef>
                      </a:pPr>
                      <a:r>
                        <a:rPr sz="1200" b="1" spc="0" baseline="0" dirty="0">
                          <a:solidFill>
                            <a:srgbClr val="1A616F"/>
                          </a:solidFill>
                          <a:latin typeface="Arial"/>
                          <a:cs typeface="Arial"/>
                        </a:rPr>
                        <a:t>20</a:t>
                      </a:r>
                      <a:endParaRPr sz="1200" spc="0" baseline="0">
                        <a:latin typeface="Arial"/>
                        <a:cs typeface="Arial"/>
                      </a:endParaRPr>
                    </a:p>
                  </a:txBody>
                  <a:tcPr marL="0" marR="0" marT="8509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3"/>
                  </a:ext>
                </a:extLst>
              </a:tr>
              <a:tr h="350520">
                <a:tc>
                  <a:txBody>
                    <a:bodyPr/>
                    <a:lstStyle/>
                    <a:p>
                      <a:pPr marL="296545">
                        <a:lnSpc>
                          <a:spcPct val="100000"/>
                        </a:lnSpc>
                        <a:spcBef>
                          <a:spcPts val="455"/>
                        </a:spcBef>
                      </a:pPr>
                      <a:r>
                        <a:rPr sz="1200" b="1" spc="-105" dirty="0">
                          <a:latin typeface="Arial"/>
                          <a:cs typeface="Arial"/>
                        </a:rPr>
                        <a:t>g.</a:t>
                      </a:r>
                      <a:r>
                        <a:rPr sz="1200" b="1" spc="-50" dirty="0">
                          <a:latin typeface="Arial"/>
                          <a:cs typeface="Arial"/>
                        </a:rPr>
                        <a:t> </a:t>
                      </a:r>
                      <a:r>
                        <a:rPr sz="1200" b="1" spc="-105" dirty="0">
                          <a:latin typeface="Arial"/>
                          <a:cs typeface="Arial"/>
                        </a:rPr>
                        <a:t>Ética</a:t>
                      </a:r>
                      <a:r>
                        <a:rPr sz="1200" b="1" spc="-50" dirty="0">
                          <a:latin typeface="Arial"/>
                          <a:cs typeface="Arial"/>
                        </a:rPr>
                        <a:t> </a:t>
                      </a:r>
                      <a:r>
                        <a:rPr sz="1200" b="1" spc="-85" dirty="0">
                          <a:latin typeface="Arial"/>
                          <a:cs typeface="Arial"/>
                        </a:rPr>
                        <a:t>en</a:t>
                      </a:r>
                      <a:r>
                        <a:rPr sz="1200" b="1" spc="-45" dirty="0">
                          <a:latin typeface="Arial"/>
                          <a:cs typeface="Arial"/>
                        </a:rPr>
                        <a:t> </a:t>
                      </a:r>
                      <a:r>
                        <a:rPr sz="1200" b="1" spc="-25" dirty="0" err="1">
                          <a:latin typeface="Arial"/>
                          <a:cs typeface="Arial"/>
                        </a:rPr>
                        <a:t>investigación</a:t>
                      </a:r>
                      <a:r>
                        <a:rPr sz="1200" b="1" spc="-25" dirty="0">
                          <a:latin typeface="Arial"/>
                          <a:cs typeface="Arial"/>
                        </a:rPr>
                        <a:t>.</a:t>
                      </a:r>
                      <a:endParaRPr lang="en-GB" sz="1200" b="1" spc="-25" dirty="0">
                        <a:latin typeface="Arial"/>
                        <a:cs typeface="Arial"/>
                      </a:endParaRP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5" cap="flat" cmpd="sng" algn="ctr">
                      <a:solidFill>
                        <a:srgbClr val="000000"/>
                      </a:solidFill>
                      <a:prstDash val="solid"/>
                      <a:round/>
                      <a:headEnd type="none" w="med" len="med"/>
                      <a:tailEnd type="none" w="med" len="med"/>
                    </a:lnB>
                  </a:tcPr>
                </a:tc>
                <a:tc>
                  <a:txBody>
                    <a:bodyPr/>
                    <a:lstStyle/>
                    <a:p>
                      <a:pPr marR="361950" algn="r">
                        <a:lnSpc>
                          <a:spcPct val="100000"/>
                        </a:lnSpc>
                        <a:spcBef>
                          <a:spcPts val="575"/>
                        </a:spcBef>
                      </a:pPr>
                      <a:r>
                        <a:rPr sz="1200" b="1" spc="0" baseline="0" dirty="0">
                          <a:solidFill>
                            <a:srgbClr val="1A616F"/>
                          </a:solidFill>
                          <a:latin typeface="Arial"/>
                          <a:cs typeface="Arial"/>
                        </a:rPr>
                        <a:t>25</a:t>
                      </a:r>
                      <a:endParaRPr sz="1200" spc="0" baseline="0" dirty="0">
                        <a:latin typeface="Arial"/>
                        <a:cs typeface="Arial"/>
                      </a:endParaRPr>
                    </a:p>
                  </a:txBody>
                  <a:tcPr marL="0" marR="0" marT="73025"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5">
                      <a:solidFill>
                        <a:srgbClr val="000000"/>
                      </a:solidFill>
                      <a:prstDash val="solid"/>
                    </a:lnB>
                  </a:tcPr>
                </a:tc>
                <a:extLst>
                  <a:ext uri="{0D108BD9-81ED-4DB2-BD59-A6C34878D82A}">
                    <a16:rowId xmlns:a16="http://schemas.microsoft.com/office/drawing/2014/main" val="10014"/>
                  </a:ext>
                </a:extLst>
              </a:tr>
              <a:tr h="362712">
                <a:tc>
                  <a:txBody>
                    <a:bodyPr/>
                    <a:lstStyle/>
                    <a:p>
                      <a:pPr marL="245110">
                        <a:lnSpc>
                          <a:spcPct val="100000"/>
                        </a:lnSpc>
                        <a:spcBef>
                          <a:spcPts val="480"/>
                        </a:spcBef>
                      </a:pPr>
                      <a:r>
                        <a:rPr sz="1200" b="1" spc="-70" dirty="0">
                          <a:latin typeface="Arial"/>
                          <a:cs typeface="Arial"/>
                        </a:rPr>
                        <a:t>h.</a:t>
                      </a:r>
                      <a:r>
                        <a:rPr sz="1200" b="1" spc="-35" dirty="0">
                          <a:latin typeface="Arial"/>
                          <a:cs typeface="Arial"/>
                        </a:rPr>
                        <a:t> </a:t>
                      </a:r>
                      <a:r>
                        <a:rPr sz="1200" b="1" spc="-95" dirty="0">
                          <a:latin typeface="Arial"/>
                          <a:cs typeface="Arial"/>
                        </a:rPr>
                        <a:t>Analizando</a:t>
                      </a:r>
                      <a:r>
                        <a:rPr sz="1200" b="1" spc="-35" dirty="0">
                          <a:latin typeface="Arial"/>
                          <a:cs typeface="Arial"/>
                        </a:rPr>
                        <a:t> </a:t>
                      </a:r>
                      <a:r>
                        <a:rPr sz="1200" b="1" spc="-65" dirty="0">
                          <a:latin typeface="Arial"/>
                          <a:cs typeface="Arial"/>
                        </a:rPr>
                        <a:t>la</a:t>
                      </a:r>
                      <a:r>
                        <a:rPr sz="1200" b="1" spc="-35" dirty="0">
                          <a:latin typeface="Arial"/>
                          <a:cs typeface="Arial"/>
                        </a:rPr>
                        <a:t> </a:t>
                      </a:r>
                      <a:r>
                        <a:rPr sz="1200" b="1" spc="-105" dirty="0">
                          <a:latin typeface="Arial"/>
                          <a:cs typeface="Arial"/>
                        </a:rPr>
                        <a:t>conversación</a:t>
                      </a:r>
                      <a:r>
                        <a:rPr sz="1200" b="1" spc="-30" dirty="0">
                          <a:latin typeface="Arial"/>
                          <a:cs typeface="Arial"/>
                        </a:rPr>
                        <a:t> </a:t>
                      </a:r>
                      <a:r>
                        <a:rPr sz="1200" b="1" spc="-85" dirty="0">
                          <a:latin typeface="Arial"/>
                          <a:cs typeface="Arial"/>
                        </a:rPr>
                        <a:t>en</a:t>
                      </a:r>
                      <a:r>
                        <a:rPr sz="1200" b="1" spc="-35" dirty="0">
                          <a:latin typeface="Arial"/>
                          <a:cs typeface="Arial"/>
                        </a:rPr>
                        <a:t> </a:t>
                      </a:r>
                      <a:r>
                        <a:rPr sz="1200" b="1" spc="-70" dirty="0">
                          <a:latin typeface="Arial"/>
                          <a:cs typeface="Arial"/>
                        </a:rPr>
                        <a:t>la</a:t>
                      </a:r>
                      <a:r>
                        <a:rPr sz="1200" b="1" spc="-35" dirty="0">
                          <a:latin typeface="Arial"/>
                          <a:cs typeface="Arial"/>
                        </a:rPr>
                        <a:t> </a:t>
                      </a:r>
                      <a:r>
                        <a:rPr sz="1200" b="1" spc="-95" dirty="0">
                          <a:latin typeface="Arial"/>
                          <a:cs typeface="Arial"/>
                        </a:rPr>
                        <a:t>sala:</a:t>
                      </a:r>
                      <a:r>
                        <a:rPr sz="1200" b="1" spc="-30" dirty="0">
                          <a:latin typeface="Arial"/>
                          <a:cs typeface="Arial"/>
                        </a:rPr>
                        <a:t> </a:t>
                      </a:r>
                      <a:r>
                        <a:rPr sz="1200" b="1" spc="-105" dirty="0">
                          <a:latin typeface="Arial"/>
                          <a:cs typeface="Arial"/>
                        </a:rPr>
                        <a:t>observación</a:t>
                      </a:r>
                      <a:r>
                        <a:rPr sz="1200" b="1" spc="-35" dirty="0">
                          <a:latin typeface="Arial"/>
                          <a:cs typeface="Arial"/>
                        </a:rPr>
                        <a:t> </a:t>
                      </a:r>
                      <a:r>
                        <a:rPr sz="1200" b="1" spc="-90" dirty="0">
                          <a:latin typeface="Arial"/>
                          <a:cs typeface="Arial"/>
                        </a:rPr>
                        <a:t>sistemática</a:t>
                      </a:r>
                      <a:r>
                        <a:rPr sz="1200" b="1" spc="-35" dirty="0">
                          <a:latin typeface="Arial"/>
                          <a:cs typeface="Arial"/>
                        </a:rPr>
                        <a:t> </a:t>
                      </a:r>
                      <a:r>
                        <a:rPr sz="1200" b="1" spc="-105" dirty="0">
                          <a:latin typeface="Arial"/>
                          <a:cs typeface="Arial"/>
                        </a:rPr>
                        <a:t>y</a:t>
                      </a:r>
                      <a:r>
                        <a:rPr sz="1200" b="1" spc="-35" dirty="0">
                          <a:latin typeface="Arial"/>
                          <a:cs typeface="Arial"/>
                        </a:rPr>
                        <a:t> </a:t>
                      </a:r>
                      <a:r>
                        <a:rPr sz="1200" b="1" spc="-10" dirty="0">
                          <a:latin typeface="Arial"/>
                          <a:cs typeface="Arial"/>
                        </a:rPr>
                        <a:t>codificación.</a:t>
                      </a:r>
                      <a:endParaRPr sz="1200">
                        <a:latin typeface="Arial"/>
                        <a:cs typeface="Arial"/>
                      </a:endParaRPr>
                    </a:p>
                  </a:txBody>
                  <a:tcPr marL="0" marR="0" marT="60960" marB="0">
                    <a:lnL w="6096">
                      <a:solidFill>
                        <a:srgbClr val="000000"/>
                      </a:solidFill>
                      <a:prstDash val="solid"/>
                    </a:lnL>
                    <a:lnR w="6096">
                      <a:solidFill>
                        <a:srgbClr val="000000"/>
                      </a:solidFill>
                      <a:prstDash val="solid"/>
                    </a:lnR>
                    <a:lnT w="6095" cap="flat" cmpd="sng" algn="ctr">
                      <a:solidFill>
                        <a:srgbClr val="000000"/>
                      </a:solidFill>
                      <a:prstDash val="solid"/>
                      <a:round/>
                      <a:headEnd type="none" w="med" len="med"/>
                      <a:tailEnd type="none" w="med" len="med"/>
                    </a:lnT>
                    <a:lnB w="6095">
                      <a:solidFill>
                        <a:srgbClr val="000000"/>
                      </a:solidFill>
                      <a:prstDash val="solid"/>
                    </a:lnB>
                  </a:tcPr>
                </a:tc>
                <a:tc>
                  <a:txBody>
                    <a:bodyPr/>
                    <a:lstStyle/>
                    <a:p>
                      <a:pPr marR="379095" algn="r">
                        <a:lnSpc>
                          <a:spcPct val="100000"/>
                        </a:lnSpc>
                        <a:spcBef>
                          <a:spcPts val="625"/>
                        </a:spcBef>
                      </a:pPr>
                      <a:r>
                        <a:rPr sz="1200" b="1" spc="0" baseline="0" dirty="0">
                          <a:solidFill>
                            <a:srgbClr val="1A616F"/>
                          </a:solidFill>
                          <a:latin typeface="Arial"/>
                          <a:cs typeface="Arial"/>
                        </a:rPr>
                        <a:t>26</a:t>
                      </a:r>
                      <a:endParaRPr sz="1200" spc="0" baseline="0" dirty="0">
                        <a:latin typeface="Arial"/>
                        <a:cs typeface="Arial"/>
                      </a:endParaRPr>
                    </a:p>
                  </a:txBody>
                  <a:tcPr marL="0" marR="0" marT="79375" marB="0">
                    <a:lnL w="6096" cap="flat" cmpd="sng" algn="ctr">
                      <a:solidFill>
                        <a:srgbClr val="000000"/>
                      </a:solidFill>
                      <a:prstDash val="solid"/>
                      <a:round/>
                      <a:headEnd type="none" w="med" len="med"/>
                      <a:tailEnd type="none" w="med" len="med"/>
                    </a:lnL>
                    <a:lnR w="6096">
                      <a:solidFill>
                        <a:srgbClr val="000000"/>
                      </a:solidFill>
                      <a:prstDash val="solid"/>
                    </a:lnR>
                    <a:lnT w="6095">
                      <a:solidFill>
                        <a:srgbClr val="000000"/>
                      </a:solidFill>
                      <a:prstDash val="solid"/>
                    </a:lnT>
                    <a:lnB w="6095">
                      <a:solidFill>
                        <a:srgbClr val="000000"/>
                      </a:solidFill>
                      <a:prstDash val="solid"/>
                    </a:lnB>
                  </a:tcPr>
                </a:tc>
                <a:extLst>
                  <a:ext uri="{0D108BD9-81ED-4DB2-BD59-A6C34878D82A}">
                    <a16:rowId xmlns:a16="http://schemas.microsoft.com/office/drawing/2014/main" val="10015"/>
                  </a:ext>
                </a:extLst>
              </a:tr>
              <a:tr h="0">
                <a:tc>
                  <a:txBody>
                    <a:bodyPr/>
                    <a:lstStyle/>
                    <a:p>
                      <a:pPr marL="269240">
                        <a:lnSpc>
                          <a:spcPct val="100000"/>
                        </a:lnSpc>
                        <a:spcBef>
                          <a:spcPts val="455"/>
                        </a:spcBef>
                      </a:pPr>
                      <a:r>
                        <a:rPr sz="1200" b="1" spc="-40" dirty="0">
                          <a:latin typeface="Arial"/>
                          <a:cs typeface="Arial"/>
                        </a:rPr>
                        <a:t>i.</a:t>
                      </a:r>
                      <a:r>
                        <a:rPr sz="1200" b="1" spc="-45" dirty="0">
                          <a:latin typeface="Arial"/>
                          <a:cs typeface="Arial"/>
                        </a:rPr>
                        <a:t> </a:t>
                      </a:r>
                      <a:r>
                        <a:rPr sz="1200" b="1" spc="-114" dirty="0">
                          <a:latin typeface="Arial"/>
                          <a:cs typeface="Arial"/>
                        </a:rPr>
                        <a:t>Posibles</a:t>
                      </a:r>
                      <a:r>
                        <a:rPr sz="1200" b="1" spc="-45" dirty="0">
                          <a:latin typeface="Arial"/>
                          <a:cs typeface="Arial"/>
                        </a:rPr>
                        <a:t> </a:t>
                      </a:r>
                      <a:r>
                        <a:rPr sz="1200" b="1" spc="-145" dirty="0">
                          <a:latin typeface="Arial"/>
                          <a:cs typeface="Arial"/>
                        </a:rPr>
                        <a:t>usos</a:t>
                      </a:r>
                      <a:r>
                        <a:rPr sz="1200" b="1" spc="-45" dirty="0">
                          <a:latin typeface="Arial"/>
                          <a:cs typeface="Arial"/>
                        </a:rPr>
                        <a:t> </a:t>
                      </a:r>
                      <a:r>
                        <a:rPr sz="1200" b="1" spc="-85" dirty="0">
                          <a:latin typeface="Arial"/>
                          <a:cs typeface="Arial"/>
                        </a:rPr>
                        <a:t>de</a:t>
                      </a:r>
                      <a:r>
                        <a:rPr sz="1200" b="1" spc="-45" dirty="0">
                          <a:latin typeface="Arial"/>
                          <a:cs typeface="Arial"/>
                        </a:rPr>
                        <a:t> </a:t>
                      </a:r>
                      <a:r>
                        <a:rPr sz="1200" b="1" spc="-40" dirty="0">
                          <a:latin typeface="Arial"/>
                          <a:cs typeface="Arial"/>
                        </a:rPr>
                        <a:t>kit </a:t>
                      </a:r>
                      <a:r>
                        <a:rPr sz="1200" b="1" spc="-100" dirty="0">
                          <a:latin typeface="Arial"/>
                          <a:cs typeface="Arial"/>
                        </a:rPr>
                        <a:t>T-</a:t>
                      </a:r>
                      <a:r>
                        <a:rPr sz="1200" b="1" spc="-10" dirty="0">
                          <a:latin typeface="Arial"/>
                          <a:cs typeface="Arial"/>
                        </a:rPr>
                        <a:t>SEDA.</a:t>
                      </a:r>
                      <a:endParaRPr sz="1200" dirty="0">
                        <a:latin typeface="Arial"/>
                        <a:cs typeface="Arial"/>
                      </a:endParaRPr>
                    </a:p>
                  </a:txBody>
                  <a:tcPr marL="0" marR="0" marT="57785" marB="0">
                    <a:lnL w="6096">
                      <a:solidFill>
                        <a:srgbClr val="000000"/>
                      </a:solidFill>
                      <a:prstDash val="solid"/>
                    </a:lnL>
                    <a:lnR w="6096">
                      <a:solidFill>
                        <a:srgbClr val="000000"/>
                      </a:solidFill>
                      <a:prstDash val="solid"/>
                    </a:lnR>
                    <a:lnT w="6095">
                      <a:solidFill>
                        <a:srgbClr val="000000"/>
                      </a:solidFill>
                      <a:prstDash val="solid"/>
                    </a:lnT>
                    <a:lnB w="6096">
                      <a:solidFill>
                        <a:srgbClr val="000000"/>
                      </a:solidFill>
                      <a:prstDash val="solid"/>
                    </a:lnB>
                  </a:tcPr>
                </a:tc>
                <a:tc>
                  <a:txBody>
                    <a:bodyPr/>
                    <a:lstStyle/>
                    <a:p>
                      <a:pPr marR="389255" algn="r">
                        <a:lnSpc>
                          <a:spcPct val="100000"/>
                        </a:lnSpc>
                        <a:spcBef>
                          <a:spcPts val="575"/>
                        </a:spcBef>
                      </a:pPr>
                      <a:r>
                        <a:rPr sz="1200" b="1" spc="0" baseline="0" dirty="0">
                          <a:solidFill>
                            <a:srgbClr val="1A616F"/>
                          </a:solidFill>
                          <a:latin typeface="Arial"/>
                          <a:cs typeface="Arial"/>
                        </a:rPr>
                        <a:t>30</a:t>
                      </a:r>
                      <a:endParaRPr sz="1200" spc="0" baseline="0" dirty="0">
                        <a:latin typeface="Arial"/>
                        <a:cs typeface="Arial"/>
                      </a:endParaRPr>
                    </a:p>
                  </a:txBody>
                  <a:tcPr marL="0" marR="0" marT="73025" marB="0">
                    <a:lnL w="6096" cap="flat" cmpd="sng" algn="ctr">
                      <a:solidFill>
                        <a:srgbClr val="000000"/>
                      </a:solidFill>
                      <a:prstDash val="solid"/>
                      <a:round/>
                      <a:headEnd type="none" w="med" len="med"/>
                      <a:tailEnd type="none" w="med" len="med"/>
                    </a:lnL>
                    <a:lnR w="6096">
                      <a:solidFill>
                        <a:srgbClr val="000000"/>
                      </a:solidFill>
                      <a:prstDash val="solid"/>
                    </a:lnR>
                    <a:lnT w="6095">
                      <a:solidFill>
                        <a:srgbClr val="000000"/>
                      </a:solidFill>
                      <a:prstDash val="solid"/>
                    </a:lnT>
                    <a:lnB w="6096">
                      <a:solidFill>
                        <a:srgbClr val="000000"/>
                      </a:solidFill>
                      <a:prstDash val="solid"/>
                    </a:lnB>
                  </a:tcPr>
                </a:tc>
                <a:extLst>
                  <a:ext uri="{0D108BD9-81ED-4DB2-BD59-A6C34878D82A}">
                    <a16:rowId xmlns:a16="http://schemas.microsoft.com/office/drawing/2014/main" val="10016"/>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1F480-DF6F-BB44-8465-78D4F59DFF1B}"/>
              </a:ext>
            </a:extLst>
          </p:cNvPr>
          <p:cNvSpPr>
            <a:spLocks noGrp="1"/>
          </p:cNvSpPr>
          <p:nvPr>
            <p:ph type="title"/>
          </p:nvPr>
        </p:nvSpPr>
        <p:spPr>
          <a:xfrm>
            <a:off x="1198510" y="428625"/>
            <a:ext cx="8296379" cy="215444"/>
          </a:xfrm>
        </p:spPr>
        <p:txBody>
          <a:bodyPr/>
          <a:lstStyle/>
          <a:p>
            <a:pPr algn="ctr"/>
            <a:r>
              <a:rPr lang="en-GB" sz="1400" b="1" dirty="0" err="1">
                <a:effectLst/>
                <a:latin typeface="Arial" panose="020B0604020202020204" pitchFamily="34" charset="0"/>
                <a:ea typeface="Times New Roman" panose="02020603050405020304" pitchFamily="18" charset="0"/>
                <a:cs typeface="Arial" panose="020B0604020202020204" pitchFamily="34" charset="0"/>
              </a:rPr>
              <a:t>Traduciendo</a:t>
            </a:r>
            <a:r>
              <a:rPr lang="en-GB" sz="1400" b="1" dirty="0">
                <a:effectLst/>
                <a:latin typeface="Arial" panose="020B0604020202020204" pitchFamily="34" charset="0"/>
                <a:ea typeface="Times New Roman" panose="02020603050405020304" pitchFamily="18" charset="0"/>
                <a:cs typeface="Arial" panose="020B0604020202020204" pitchFamily="34" charset="0"/>
              </a:rPr>
              <a:t> T-SEDA y </a:t>
            </a:r>
            <a:r>
              <a:rPr lang="en-GB" sz="1400" b="1" dirty="0" err="1">
                <a:effectLst/>
                <a:latin typeface="Arial" panose="020B0604020202020204" pitchFamily="34" charset="0"/>
                <a:ea typeface="Times New Roman" panose="02020603050405020304" pitchFamily="18" charset="0"/>
                <a:cs typeface="Arial" panose="020B0604020202020204" pitchFamily="34" charset="0"/>
              </a:rPr>
              <a:t>Usándolo</a:t>
            </a:r>
            <a:r>
              <a:rPr lang="en-GB" sz="1400" b="1" dirty="0">
                <a:effectLst/>
                <a:latin typeface="Arial" panose="020B0604020202020204" pitchFamily="34" charset="0"/>
                <a:ea typeface="Times New Roman" panose="02020603050405020304" pitchFamily="18" charset="0"/>
                <a:cs typeface="Arial" panose="020B0604020202020204" pitchFamily="34" charset="0"/>
              </a:rPr>
              <a:t> </a:t>
            </a:r>
            <a:r>
              <a:rPr lang="en-GB" sz="1400" b="1" dirty="0" err="1">
                <a:effectLst/>
                <a:latin typeface="Arial" panose="020B0604020202020204" pitchFamily="34" charset="0"/>
                <a:ea typeface="Times New Roman" panose="02020603050405020304" pitchFamily="18" charset="0"/>
                <a:cs typeface="Arial" panose="020B0604020202020204" pitchFamily="34" charset="0"/>
              </a:rPr>
              <a:t>en</a:t>
            </a:r>
            <a:r>
              <a:rPr lang="en-GB" sz="1400" b="1" dirty="0">
                <a:effectLst/>
                <a:latin typeface="Arial" panose="020B0604020202020204" pitchFamily="34" charset="0"/>
                <a:ea typeface="Times New Roman" panose="02020603050405020304" pitchFamily="18" charset="0"/>
                <a:cs typeface="Arial" panose="020B0604020202020204" pitchFamily="34" charset="0"/>
              </a:rPr>
              <a:t> </a:t>
            </a:r>
            <a:r>
              <a:rPr lang="en-GB" sz="1400" b="1" dirty="0" err="1">
                <a:effectLst/>
                <a:latin typeface="Arial" panose="020B0604020202020204" pitchFamily="34" charset="0"/>
                <a:ea typeface="Times New Roman" panose="02020603050405020304" pitchFamily="18" charset="0"/>
                <a:cs typeface="Arial" panose="020B0604020202020204" pitchFamily="34" charset="0"/>
              </a:rPr>
              <a:t>Diferentes</a:t>
            </a:r>
            <a:r>
              <a:rPr lang="en-GB" sz="1400" b="1" dirty="0">
                <a:effectLst/>
                <a:latin typeface="Arial" panose="020B0604020202020204" pitchFamily="34" charset="0"/>
                <a:ea typeface="Times New Roman" panose="02020603050405020304" pitchFamily="18" charset="0"/>
                <a:cs typeface="Arial" panose="020B0604020202020204" pitchFamily="34" charset="0"/>
              </a:rPr>
              <a:t> </a:t>
            </a:r>
            <a:r>
              <a:rPr lang="en-GB" sz="1400" b="1" dirty="0" err="1">
                <a:effectLst/>
                <a:latin typeface="Arial" panose="020B0604020202020204" pitchFamily="34" charset="0"/>
                <a:ea typeface="Times New Roman" panose="02020603050405020304" pitchFamily="18" charset="0"/>
                <a:cs typeface="Arial" panose="020B0604020202020204" pitchFamily="34" charset="0"/>
              </a:rPr>
              <a:t>Contextos</a:t>
            </a:r>
            <a:r>
              <a:rPr lang="en-GB" sz="1400" b="1" dirty="0">
                <a:effectLst/>
                <a:latin typeface="Arial" panose="020B0604020202020204" pitchFamily="34" charset="0"/>
                <a:ea typeface="Times New Roman" panose="02020603050405020304" pitchFamily="18" charset="0"/>
                <a:cs typeface="Arial" panose="020B0604020202020204" pitchFamily="34" charset="0"/>
              </a:rPr>
              <a:t> </a:t>
            </a:r>
            <a:r>
              <a:rPr lang="en-GB" sz="1400" b="1" dirty="0" err="1">
                <a:effectLst/>
                <a:latin typeface="Arial" panose="020B0604020202020204" pitchFamily="34" charset="0"/>
                <a:ea typeface="Times New Roman" panose="02020603050405020304" pitchFamily="18" charset="0"/>
                <a:cs typeface="Arial" panose="020B0604020202020204" pitchFamily="34" charset="0"/>
              </a:rPr>
              <a:t>Culturales</a:t>
            </a:r>
            <a:endParaRPr lang="en-US" dirty="0"/>
          </a:p>
        </p:txBody>
      </p:sp>
      <p:sp>
        <p:nvSpPr>
          <p:cNvPr id="3" name="Text Placeholder 2">
            <a:extLst>
              <a:ext uri="{FF2B5EF4-FFF2-40B4-BE49-F238E27FC236}">
                <a16:creationId xmlns:a16="http://schemas.microsoft.com/office/drawing/2014/main" id="{4CDA020E-B716-F548-AA24-050DA055E0B4}"/>
              </a:ext>
            </a:extLst>
          </p:cNvPr>
          <p:cNvSpPr>
            <a:spLocks noGrp="1"/>
          </p:cNvSpPr>
          <p:nvPr>
            <p:ph type="body" idx="1"/>
          </p:nvPr>
        </p:nvSpPr>
        <p:spPr>
          <a:xfrm>
            <a:off x="642697" y="870077"/>
            <a:ext cx="4343401" cy="6416547"/>
          </a:xfrm>
          <a:ln w="31750">
            <a:solidFill>
              <a:srgbClr val="2791A6"/>
            </a:solidFill>
          </a:ln>
        </p:spPr>
        <p:txBody>
          <a:bodyPr/>
          <a:lstStyle/>
          <a:p>
            <a:pPr marL="134938"/>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34938"/>
            <a:r>
              <a:rPr lang="en-GB" sz="1200" dirty="0">
                <a:effectLst/>
                <a:latin typeface="Arial" panose="020B0604020202020204" pitchFamily="34" charset="0"/>
                <a:ea typeface="Times New Roman" panose="02020603050405020304" pitchFamily="18" charset="0"/>
                <a:cs typeface="Arial" panose="020B0604020202020204" pitchFamily="34" charset="0"/>
              </a:rPr>
              <a:t>En primer </a:t>
            </a:r>
            <a:r>
              <a:rPr lang="en-GB" sz="1200" dirty="0" err="1">
                <a:effectLst/>
                <a:latin typeface="Arial" panose="020B0604020202020204" pitchFamily="34" charset="0"/>
                <a:ea typeface="Times New Roman" panose="02020603050405020304" pitchFamily="18" charset="0"/>
                <a:cs typeface="Arial" panose="020B0604020202020204" pitchFamily="34" charset="0"/>
              </a:rPr>
              <a:t>lugar</a:t>
            </a:r>
            <a:r>
              <a:rPr lang="en-GB" sz="1200" dirty="0">
                <a:effectLst/>
                <a:latin typeface="Arial" panose="020B0604020202020204" pitchFamily="34" charset="0"/>
                <a:ea typeface="Times New Roman" panose="02020603050405020304" pitchFamily="18" charset="0"/>
                <a:cs typeface="Arial" panose="020B0604020202020204" pitchFamily="34" charset="0"/>
              </a:rPr>
              <a:t>, T-SEDA </a:t>
            </a:r>
            <a:r>
              <a:rPr lang="en-GB" sz="1200" dirty="0" err="1">
                <a:effectLst/>
                <a:latin typeface="Arial" panose="020B0604020202020204" pitchFamily="34" charset="0"/>
                <a:ea typeface="Times New Roman" panose="02020603050405020304" pitchFamily="18" charset="0"/>
                <a:cs typeface="Arial" panose="020B0604020202020204" pitchFamily="34" charset="0"/>
              </a:rPr>
              <a:t>está</a:t>
            </a:r>
            <a:r>
              <a:rPr lang="en-GB" sz="1200" dirty="0">
                <a:effectLst/>
                <a:latin typeface="Arial" panose="020B0604020202020204" pitchFamily="34" charset="0"/>
                <a:ea typeface="Times New Roman" panose="02020603050405020304" pitchFamily="18" charset="0"/>
                <a:cs typeface="Arial" panose="020B0604020202020204" pitchFamily="34" charset="0"/>
              </a:rPr>
              <a:t> disponible para que lo </a:t>
            </a:r>
            <a:r>
              <a:rPr lang="en-GB" sz="1200" dirty="0" err="1">
                <a:effectLst/>
                <a:latin typeface="Arial" panose="020B0604020202020204" pitchFamily="34" charset="0"/>
                <a:ea typeface="Times New Roman" panose="02020603050405020304" pitchFamily="18" charset="0"/>
                <a:cs typeface="Arial" panose="020B0604020202020204" pitchFamily="34" charset="0"/>
              </a:rPr>
              <a:t>adapte</a:t>
            </a:r>
            <a:r>
              <a:rPr lang="en-GB" sz="1200" dirty="0">
                <a:effectLst/>
                <a:latin typeface="Arial" panose="020B0604020202020204" pitchFamily="34" charset="0"/>
                <a:ea typeface="Times New Roman" panose="02020603050405020304" pitchFamily="18" charset="0"/>
                <a:cs typeface="Arial" panose="020B0604020202020204" pitchFamily="34" charset="0"/>
              </a:rPr>
              <a:t> a </a:t>
            </a:r>
            <a:r>
              <a:rPr lang="en-GB" sz="1200" dirty="0">
                <a:latin typeface="Arial" panose="020B0604020202020204" pitchFamily="34" charset="0"/>
                <a:ea typeface="Times New Roman" panose="02020603050405020304" pitchFamily="18" charset="0"/>
                <a:cs typeface="Arial" panose="020B0604020202020204" pitchFamily="34" charset="0"/>
              </a:rPr>
              <a:t>s</a:t>
            </a:r>
            <a:r>
              <a:rPr lang="en-GB" sz="1200" dirty="0">
                <a:effectLst/>
                <a:latin typeface="Arial" panose="020B0604020202020204" pitchFamily="34" charset="0"/>
                <a:ea typeface="Times New Roman" panose="02020603050405020304" pitchFamily="18" charset="0"/>
                <a:cs typeface="Arial" panose="020B0604020202020204" pitchFamily="34" charset="0"/>
              </a:rPr>
              <a:t>us </a:t>
            </a:r>
            <a:r>
              <a:rPr lang="en-GB" sz="1200" dirty="0" err="1">
                <a:effectLst/>
                <a:latin typeface="Arial" panose="020B0604020202020204" pitchFamily="34" charset="0"/>
                <a:ea typeface="Times New Roman" panose="02020603050405020304" pitchFamily="18" charset="0"/>
                <a:cs typeface="Arial" panose="020B0604020202020204" pitchFamily="34" charset="0"/>
              </a:rPr>
              <a:t>propios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propósitos</a:t>
            </a:r>
            <a:r>
              <a:rPr lang="en-GB" sz="1200" dirty="0">
                <a:effectLst/>
                <a:latin typeface="Arial" panose="020B0604020202020204" pitchFamily="34" charset="0"/>
                <a:ea typeface="Times New Roman" panose="02020603050405020304" pitchFamily="18" charset="0"/>
                <a:cs typeface="Arial" panose="020B0604020202020204" pitchFamily="34" charset="0"/>
              </a:rPr>
              <a:t> y </a:t>
            </a:r>
            <a:r>
              <a:rPr lang="en-GB" sz="1200" dirty="0" err="1">
                <a:effectLst/>
                <a:latin typeface="Arial" panose="020B0604020202020204" pitchFamily="34" charset="0"/>
                <a:ea typeface="Times New Roman" panose="02020603050405020304" pitchFamily="18" charset="0"/>
                <a:cs typeface="Arial" panose="020B0604020202020204" pitchFamily="34" charset="0"/>
              </a:rPr>
              <a:t>contexto</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por</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favor</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siéntase</a:t>
            </a:r>
            <a:r>
              <a:rPr lang="en-GB" sz="1200" dirty="0">
                <a:effectLst/>
                <a:latin typeface="Arial" panose="020B0604020202020204" pitchFamily="34" charset="0"/>
                <a:ea typeface="Times New Roman" panose="02020603050405020304" pitchFamily="18" charset="0"/>
                <a:cs typeface="Arial" panose="020B0604020202020204" pitchFamily="34" charset="0"/>
              </a:rPr>
              <a:t> libre de </a:t>
            </a:r>
            <a:r>
              <a:rPr lang="en-GB" sz="1200" dirty="0" err="1">
                <a:effectLst/>
                <a:latin typeface="Arial" panose="020B0604020202020204" pitchFamily="34" charset="0"/>
                <a:ea typeface="Times New Roman" panose="02020603050405020304" pitchFamily="18" charset="0"/>
                <a:cs typeface="Arial" panose="020B0604020202020204" pitchFamily="34" charset="0"/>
              </a:rPr>
              <a:t>editar</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seleccionar</a:t>
            </a:r>
            <a:r>
              <a:rPr lang="en-GB" sz="1200" dirty="0">
                <a:effectLst/>
                <a:latin typeface="Arial" panose="020B0604020202020204" pitchFamily="34" charset="0"/>
                <a:ea typeface="Times New Roman" panose="02020603050405020304" pitchFamily="18" charset="0"/>
                <a:cs typeface="Arial" panose="020B0604020202020204" pitchFamily="34" charset="0"/>
              </a:rPr>
              <a:t> y </a:t>
            </a:r>
            <a:r>
              <a:rPr lang="en-GB" sz="1200" dirty="0" err="1">
                <a:effectLst/>
                <a:latin typeface="Arial" panose="020B0604020202020204" pitchFamily="34" charset="0"/>
                <a:ea typeface="Times New Roman" panose="02020603050405020304" pitchFamily="18" charset="0"/>
                <a:cs typeface="Arial" panose="020B0604020202020204" pitchFamily="34" charset="0"/>
              </a:rPr>
              <a:t>añadir</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contenido</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como</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considere</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oportuno</a:t>
            </a:r>
            <a:r>
              <a:rPr lang="en-GB" sz="1200" dirty="0">
                <a:effectLst/>
                <a:latin typeface="Arial" panose="020B0604020202020204" pitchFamily="34" charset="0"/>
                <a:ea typeface="Times New Roman" panose="02020603050405020304" pitchFamily="18" charset="0"/>
                <a:cs typeface="Arial" panose="020B0604020202020204" pitchFamily="34" charset="0"/>
              </a:rPr>
              <a:t>. Por </a:t>
            </a:r>
            <a:r>
              <a:rPr lang="en-GB" sz="1200" dirty="0" err="1">
                <a:effectLst/>
                <a:latin typeface="Arial" panose="020B0604020202020204" pitchFamily="34" charset="0"/>
                <a:ea typeface="Times New Roman" panose="02020603050405020304" pitchFamily="18" charset="0"/>
                <a:cs typeface="Arial" panose="020B0604020202020204" pitchFamily="34" charset="0"/>
              </a:rPr>
              <a:t>favor</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comparta</a:t>
            </a:r>
            <a:r>
              <a:rPr lang="en-GB" sz="1200" dirty="0">
                <a:effectLst/>
                <a:latin typeface="Arial" panose="020B0604020202020204" pitchFamily="34" charset="0"/>
                <a:ea typeface="Times New Roman" panose="02020603050405020304" pitchFamily="18" charset="0"/>
                <a:cs typeface="Arial" panose="020B0604020202020204" pitchFamily="34" charset="0"/>
              </a:rPr>
              <a:t> sus </a:t>
            </a:r>
            <a:r>
              <a:rPr lang="en-GB" sz="1200" dirty="0" err="1">
                <a:effectLst/>
                <a:latin typeface="Arial" panose="020B0604020202020204" pitchFamily="34" charset="0"/>
                <a:ea typeface="Times New Roman" panose="02020603050405020304" pitchFamily="18" charset="0"/>
                <a:cs typeface="Arial" panose="020B0604020202020204" pitchFamily="34" charset="0"/>
              </a:rPr>
              <a:t>adaptaciones</a:t>
            </a:r>
            <a:r>
              <a:rPr lang="en-GB" sz="1200" dirty="0">
                <a:effectLst/>
                <a:latin typeface="Arial" panose="020B0604020202020204" pitchFamily="34" charset="0"/>
                <a:ea typeface="Times New Roman" panose="02020603050405020304" pitchFamily="18" charset="0"/>
                <a:cs typeface="Arial" panose="020B0604020202020204" pitchFamily="34" charset="0"/>
              </a:rPr>
              <a:t> y </a:t>
            </a:r>
            <a:r>
              <a:rPr lang="en-GB" sz="1200" dirty="0" err="1">
                <a:effectLst/>
                <a:latin typeface="Arial" panose="020B0604020202020204" pitchFamily="34" charset="0"/>
                <a:ea typeface="Times New Roman" panose="02020603050405020304" pitchFamily="18" charset="0"/>
                <a:cs typeface="Arial" panose="020B0604020202020204" pitchFamily="34" charset="0"/>
              </a:rPr>
              <a:t>comentarios</a:t>
            </a:r>
            <a:r>
              <a:rPr lang="en-GB" sz="1200" dirty="0">
                <a:effectLst/>
                <a:latin typeface="Arial" panose="020B0604020202020204" pitchFamily="34" charset="0"/>
                <a:ea typeface="Times New Roman" panose="02020603050405020304" pitchFamily="18" charset="0"/>
                <a:cs typeface="Arial" panose="020B0604020202020204" pitchFamily="34" charset="0"/>
              </a:rPr>
              <a:t> con </a:t>
            </a:r>
            <a:r>
              <a:rPr lang="en-GB" sz="1200" dirty="0" err="1">
                <a:effectLst/>
                <a:latin typeface="Arial" panose="020B0604020202020204" pitchFamily="34" charset="0"/>
                <a:ea typeface="Times New Roman" panose="02020603050405020304" pitchFamily="18" charset="0"/>
                <a:cs typeface="Arial" panose="020B0604020202020204" pitchFamily="34" charset="0"/>
              </a:rPr>
              <a:t>el</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equipo</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t-seda@educ.cam.ac.uk</a:t>
            </a:r>
            <a:r>
              <a:rPr lang="en-GB" sz="1200" dirty="0">
                <a:effectLst/>
                <a:latin typeface="Arial" panose="020B0604020202020204" pitchFamily="34" charset="0"/>
                <a:ea typeface="Times New Roman" panose="02020603050405020304" pitchFamily="18" charset="0"/>
                <a:cs typeface="Arial" panose="020B0604020202020204" pitchFamily="34" charset="0"/>
              </a:rPr>
              <a:t>.</a:t>
            </a:r>
          </a:p>
          <a:p>
            <a:pPr marL="134938"/>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34938"/>
            <a:r>
              <a:rPr lang="en-GB" sz="1200" dirty="0">
                <a:effectLst/>
                <a:latin typeface="Arial" panose="020B0604020202020204" pitchFamily="34" charset="0"/>
                <a:ea typeface="Times New Roman" panose="02020603050405020304" pitchFamily="18" charset="0"/>
                <a:cs typeface="Arial" panose="020B0604020202020204" pitchFamily="34" charset="0"/>
              </a:rPr>
              <a:t>En </a:t>
            </a:r>
            <a:r>
              <a:rPr lang="en-GB" sz="1200" dirty="0" err="1">
                <a:effectLst/>
                <a:latin typeface="Arial" panose="020B0604020202020204" pitchFamily="34" charset="0"/>
                <a:ea typeface="Times New Roman" panose="02020603050405020304" pitchFamily="18" charset="0"/>
                <a:cs typeface="Arial" panose="020B0604020202020204" pitchFamily="34" charset="0"/>
              </a:rPr>
              <a:t>segundo</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lugar</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esta</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versión</a:t>
            </a:r>
            <a:r>
              <a:rPr lang="en-GB" sz="1200" dirty="0">
                <a:effectLst/>
                <a:latin typeface="Arial" panose="020B0604020202020204" pitchFamily="34" charset="0"/>
                <a:ea typeface="Times New Roman" panose="02020603050405020304" pitchFamily="18" charset="0"/>
                <a:cs typeface="Arial" panose="020B0604020202020204" pitchFamily="34" charset="0"/>
              </a:rPr>
              <a:t> de T-SEDA se </a:t>
            </a:r>
            <a:r>
              <a:rPr lang="en-GB" sz="1200" dirty="0" err="1">
                <a:effectLst/>
                <a:latin typeface="Arial" panose="020B0604020202020204" pitchFamily="34" charset="0"/>
                <a:ea typeface="Times New Roman" panose="02020603050405020304" pitchFamily="18" charset="0"/>
                <a:cs typeface="Arial" panose="020B0604020202020204" pitchFamily="34" charset="0"/>
              </a:rPr>
              <a:t>basa</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en</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los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comentarios</a:t>
            </a:r>
            <a:r>
              <a:rPr lang="en-GB" sz="1200" dirty="0">
                <a:effectLst/>
                <a:latin typeface="Arial" panose="020B0604020202020204" pitchFamily="34" charset="0"/>
                <a:ea typeface="Times New Roman" panose="02020603050405020304" pitchFamily="18" charset="0"/>
                <a:cs typeface="Arial" panose="020B0604020202020204" pitchFamily="34" charset="0"/>
              </a:rPr>
              <a:t> y </a:t>
            </a:r>
            <a:r>
              <a:rPr lang="en-GB" sz="1200" dirty="0" err="1">
                <a:effectLst/>
                <a:latin typeface="Arial" panose="020B0604020202020204" pitchFamily="34" charset="0"/>
                <a:ea typeface="Times New Roman" panose="02020603050405020304" pitchFamily="18" charset="0"/>
                <a:cs typeface="Arial" panose="020B0604020202020204" pitchFamily="34" charset="0"/>
              </a:rPr>
              <a:t>consejos</a:t>
            </a:r>
            <a:r>
              <a:rPr lang="en-GB" sz="1200" dirty="0">
                <a:effectLst/>
                <a:latin typeface="Arial" panose="020B0604020202020204" pitchFamily="34" charset="0"/>
                <a:ea typeface="Times New Roman" panose="02020603050405020304" pitchFamily="18" charset="0"/>
                <a:cs typeface="Arial" panose="020B0604020202020204" pitchFamily="34" charset="0"/>
              </a:rPr>
              <a:t> de las personas que lo </a:t>
            </a:r>
            <a:r>
              <a:rPr lang="en-GB" sz="1200" dirty="0" err="1">
                <a:effectLst/>
                <a:latin typeface="Arial" panose="020B0604020202020204" pitchFamily="34" charset="0"/>
                <a:ea typeface="Times New Roman" panose="02020603050405020304" pitchFamily="18" charset="0"/>
                <a:cs typeface="Arial" panose="020B0604020202020204" pitchFamily="34" charset="0"/>
              </a:rPr>
              <a:t>han</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utilizado</a:t>
            </a:r>
            <a:r>
              <a:rPr lang="en-GB" sz="1200" dirty="0">
                <a:effectLst/>
                <a:latin typeface="Arial" panose="020B0604020202020204" pitchFamily="34" charset="0"/>
                <a:ea typeface="Times New Roman" panose="02020603050405020304" pitchFamily="18" charset="0"/>
                <a:cs typeface="Arial" panose="020B0604020202020204" pitchFamily="34" charset="0"/>
              </a:rPr>
              <a:t> hasta </a:t>
            </a:r>
            <a:r>
              <a:rPr lang="en-GB" sz="1200" dirty="0" err="1">
                <a:effectLst/>
                <a:latin typeface="Arial" panose="020B0604020202020204" pitchFamily="34" charset="0"/>
                <a:ea typeface="Times New Roman" panose="02020603050405020304" pitchFamily="18" charset="0"/>
                <a:cs typeface="Arial" panose="020B0604020202020204" pitchFamily="34" charset="0"/>
              </a:rPr>
              <a:t>ahora</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en</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diferentes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contextos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internacionales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especialmente</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los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colegas</a:t>
            </a:r>
            <a:r>
              <a:rPr lang="en-GB" sz="1200" dirty="0">
                <a:effectLst/>
                <a:latin typeface="Arial" panose="020B0604020202020204" pitchFamily="34" charset="0"/>
                <a:ea typeface="Times New Roman" panose="02020603050405020304" pitchFamily="18" charset="0"/>
                <a:cs typeface="Arial" panose="020B0604020202020204" pitchFamily="34" charset="0"/>
              </a:rPr>
              <a:t> que </a:t>
            </a:r>
            <a:r>
              <a:rPr lang="en-GB" sz="1200" dirty="0" err="1">
                <a:effectLst/>
                <a:latin typeface="Arial" panose="020B0604020202020204" pitchFamily="34" charset="0"/>
                <a:ea typeface="Times New Roman" panose="02020603050405020304" pitchFamily="18" charset="0"/>
                <a:cs typeface="Arial" panose="020B0604020202020204" pitchFamily="34" charset="0"/>
              </a:rPr>
              <a:t>han</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traducido</a:t>
            </a:r>
            <a:r>
              <a:rPr lang="en-GB" sz="1200" dirty="0">
                <a:effectLst/>
                <a:latin typeface="Arial" panose="020B0604020202020204" pitchFamily="34" charset="0"/>
                <a:ea typeface="Times New Roman" panose="02020603050405020304" pitchFamily="18" charset="0"/>
                <a:cs typeface="Arial" panose="020B0604020202020204" pitchFamily="34" charset="0"/>
              </a:rPr>
              <a:t> la </a:t>
            </a:r>
            <a:r>
              <a:rPr lang="en-GB" sz="1200" dirty="0" err="1">
                <a:effectLst/>
                <a:latin typeface="Arial" panose="020B0604020202020204" pitchFamily="34" charset="0"/>
                <a:ea typeface="Times New Roman" panose="02020603050405020304" pitchFamily="18" charset="0"/>
                <a:cs typeface="Arial" panose="020B0604020202020204" pitchFamily="34" charset="0"/>
              </a:rPr>
              <a:t>caja</a:t>
            </a:r>
            <a:r>
              <a:rPr lang="en-GB" sz="1200" dirty="0">
                <a:effectLst/>
                <a:latin typeface="Arial" panose="020B0604020202020204" pitchFamily="34" charset="0"/>
                <a:ea typeface="Times New Roman" panose="02020603050405020304" pitchFamily="18" charset="0"/>
                <a:cs typeface="Arial" panose="020B0604020202020204" pitchFamily="34" charset="0"/>
              </a:rPr>
              <a:t> de </a:t>
            </a:r>
            <a:r>
              <a:rPr lang="en-GB" sz="1200" dirty="0" err="1">
                <a:effectLst/>
                <a:latin typeface="Arial" panose="020B0604020202020204" pitchFamily="34" charset="0"/>
                <a:ea typeface="Times New Roman" panose="02020603050405020304" pitchFamily="18" charset="0"/>
                <a:cs typeface="Arial" panose="020B0604020202020204" pitchFamily="34" charset="0"/>
              </a:rPr>
              <a:t>herramientas</a:t>
            </a:r>
            <a:r>
              <a:rPr lang="en-GB" sz="1200" dirty="0">
                <a:effectLst/>
                <a:latin typeface="Arial" panose="020B0604020202020204" pitchFamily="34" charset="0"/>
                <a:ea typeface="Times New Roman" panose="02020603050405020304" pitchFamily="18" charset="0"/>
                <a:cs typeface="Arial" panose="020B0604020202020204" pitchFamily="34" charset="0"/>
              </a:rPr>
              <a:t> a </a:t>
            </a:r>
            <a:r>
              <a:rPr lang="en-GB" sz="1200" dirty="0" err="1">
                <a:effectLst/>
                <a:latin typeface="Arial" panose="020B0604020202020204" pitchFamily="34" charset="0"/>
                <a:ea typeface="Times New Roman" panose="02020603050405020304" pitchFamily="18" charset="0"/>
                <a:cs typeface="Arial" panose="020B0604020202020204" pitchFamily="34" charset="0"/>
              </a:rPr>
              <a:t>diferentes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idiomas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español</a:t>
            </a:r>
            <a:r>
              <a:rPr lang="en-GB" sz="1200" dirty="0">
                <a:effectLst/>
                <a:latin typeface="Arial" panose="020B0604020202020204" pitchFamily="34" charset="0"/>
                <a:ea typeface="Times New Roman" panose="02020603050405020304" pitchFamily="18" charset="0"/>
                <a:cs typeface="Arial" panose="020B0604020202020204" pitchFamily="34" charset="0"/>
              </a:rPr>
              <a:t>, chino, </a:t>
            </a:r>
            <a:r>
              <a:rPr lang="en-GB" sz="1200" dirty="0" err="1">
                <a:effectLst/>
                <a:latin typeface="Arial" panose="020B0604020202020204" pitchFamily="34" charset="0"/>
                <a:ea typeface="Times New Roman" panose="02020603050405020304" pitchFamily="18" charset="0"/>
                <a:cs typeface="Arial" panose="020B0604020202020204" pitchFamily="34" charset="0"/>
              </a:rPr>
              <a:t>francés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italiano</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japonés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árabe</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neerlandés</a:t>
            </a:r>
            <a:r>
              <a:rPr lang="en-GB" sz="1200" dirty="0">
                <a:effectLst/>
                <a:latin typeface="Arial" panose="020B0604020202020204" pitchFamily="34" charset="0"/>
                <a:ea typeface="Times New Roman" panose="02020603050405020304" pitchFamily="18" charset="0"/>
                <a:cs typeface="Arial" panose="020B0604020202020204" pitchFamily="34" charset="0"/>
              </a:rPr>
              <a:t> y </a:t>
            </a:r>
            <a:r>
              <a:rPr lang="en-GB" sz="1200" dirty="0" err="1">
                <a:effectLst/>
                <a:latin typeface="Arial" panose="020B0604020202020204" pitchFamily="34" charset="0"/>
                <a:ea typeface="Times New Roman" panose="02020603050405020304" pitchFamily="18" charset="0"/>
                <a:cs typeface="Arial" panose="020B0604020202020204" pitchFamily="34" charset="0"/>
              </a:rPr>
              <a:t>hebreo</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Estas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traducciones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están</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disponibles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en</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el</a:t>
            </a:r>
            <a:r>
              <a:rPr lang="en-GB" sz="1200" dirty="0">
                <a:effectLst/>
                <a:latin typeface="Arial" panose="020B0604020202020204" pitchFamily="34" charset="0"/>
                <a:ea typeface="Times New Roman" panose="02020603050405020304" pitchFamily="18" charset="0"/>
                <a:cs typeface="Arial" panose="020B0604020202020204" pitchFamily="34" charset="0"/>
              </a:rPr>
              <a:t> sitio web de T-SEDA.</a:t>
            </a:r>
          </a:p>
          <a:p>
            <a:pPr marL="134938"/>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pPr marL="134938"/>
            <a:r>
              <a:rPr lang="en-GB" sz="1200" b="1" dirty="0">
                <a:latin typeface="Arial" panose="020B0604020202020204" pitchFamily="34" charset="0"/>
                <a:ea typeface="Times New Roman" panose="02020603050405020304" pitchFamily="18" charset="0"/>
                <a:cs typeface="Arial" panose="020B0604020202020204" pitchFamily="34" charset="0"/>
              </a:rPr>
              <a:t>D</a:t>
            </a:r>
            <a:r>
              <a:rPr lang="en-GB" sz="1200" b="1" dirty="0">
                <a:effectLst/>
                <a:latin typeface="Arial" panose="020B0604020202020204" pitchFamily="34" charset="0"/>
                <a:ea typeface="Times New Roman" panose="02020603050405020304" pitchFamily="18" charset="0"/>
                <a:cs typeface="Arial" panose="020B0604020202020204" pitchFamily="34" charset="0"/>
              </a:rPr>
              <a:t>ebates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sobre</a:t>
            </a:r>
            <a:r>
              <a:rPr lang="en-GB" sz="1200" b="1" dirty="0">
                <a:effectLst/>
                <a:latin typeface="Arial" panose="020B0604020202020204" pitchFamily="34" charset="0"/>
                <a:ea typeface="Times New Roman" panose="02020603050405020304" pitchFamily="18" charset="0"/>
                <a:cs typeface="Arial" panose="020B0604020202020204" pitchFamily="34" charset="0"/>
              </a:rPr>
              <a:t> la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traducción</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han</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contribuido</a:t>
            </a:r>
            <a:r>
              <a:rPr lang="en-GB" sz="1200" b="1" dirty="0">
                <a:effectLst/>
                <a:latin typeface="Arial" panose="020B0604020202020204" pitchFamily="34" charset="0"/>
                <a:ea typeface="Times New Roman" panose="02020603050405020304" pitchFamily="18" charset="0"/>
                <a:cs typeface="Arial" panose="020B0604020202020204" pitchFamily="34" charset="0"/>
              </a:rPr>
              <a:t> a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cuestionar</a:t>
            </a:r>
            <a:r>
              <a:rPr lang="en-GB" sz="1200" b="1" dirty="0">
                <a:effectLst/>
                <a:latin typeface="Arial" panose="020B0604020202020204" pitchFamily="34" charset="0"/>
                <a:ea typeface="Times New Roman" panose="02020603050405020304" pitchFamily="18" charset="0"/>
                <a:cs typeface="Arial" panose="020B0604020202020204" pitchFamily="34" charset="0"/>
              </a:rPr>
              <a:t> y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ampliar</a:t>
            </a:r>
            <a:r>
              <a:rPr lang="en-GB" sz="1200" b="1" dirty="0">
                <a:effectLst/>
                <a:latin typeface="Arial" panose="020B0604020202020204" pitchFamily="34" charset="0"/>
                <a:ea typeface="Times New Roman" panose="02020603050405020304" pitchFamily="18" charset="0"/>
                <a:cs typeface="Arial" panose="020B0604020202020204" pitchFamily="34" charset="0"/>
              </a:rPr>
              <a:t> T-SEDA, que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fue</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desarrollado</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principalmente</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en</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el</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contexto</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inglés</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por</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el</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equipo</a:t>
            </a:r>
            <a:r>
              <a:rPr lang="en-GB" sz="1200" b="1" dirty="0">
                <a:effectLst/>
                <a:latin typeface="Arial" panose="020B0604020202020204" pitchFamily="34" charset="0"/>
                <a:ea typeface="Times New Roman" panose="02020603050405020304" pitchFamily="18" charset="0"/>
                <a:cs typeface="Arial" panose="020B0604020202020204" pitchFamily="34" charset="0"/>
              </a:rPr>
              <a:t> de la Universidad de Cambridge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tras</a:t>
            </a:r>
            <a:r>
              <a:rPr lang="en-GB" sz="1200" b="1" dirty="0">
                <a:effectLst/>
                <a:latin typeface="Arial" panose="020B0604020202020204" pitchFamily="34" charset="0"/>
                <a:ea typeface="Times New Roman" panose="02020603050405020304" pitchFamily="18" charset="0"/>
                <a:cs typeface="Arial" panose="020B0604020202020204" pitchFamily="34" charset="0"/>
              </a:rPr>
              <a:t> un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trabajo</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inicial</a:t>
            </a:r>
            <a:r>
              <a:rPr lang="en-GB" sz="1200" b="1" dirty="0">
                <a:effectLst/>
                <a:latin typeface="Arial" panose="020B0604020202020204" pitchFamily="34" charset="0"/>
                <a:ea typeface="Times New Roman" panose="02020603050405020304" pitchFamily="18" charset="0"/>
                <a:cs typeface="Arial" panose="020B0604020202020204" pitchFamily="34" charset="0"/>
              </a:rPr>
              <a:t> con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colegas</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mexicanos</a:t>
            </a:r>
            <a:r>
              <a:rPr lang="en-GB" sz="1200" b="1" dirty="0">
                <a:effectLst/>
                <a:latin typeface="Arial" panose="020B0604020202020204" pitchFamily="34" charset="0"/>
                <a:ea typeface="Times New Roman" panose="02020603050405020304" pitchFamily="18" charset="0"/>
                <a:cs typeface="Arial" panose="020B0604020202020204" pitchFamily="34" charset="0"/>
              </a:rPr>
              <a:t>. Han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surgido</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varias</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cuestiones</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prácticas</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lingüísticas</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culturales</a:t>
            </a:r>
            <a:r>
              <a:rPr lang="en-GB" sz="1200" b="1" dirty="0">
                <a:effectLst/>
                <a:latin typeface="Arial" panose="020B0604020202020204" pitchFamily="34" charset="0"/>
                <a:ea typeface="Times New Roman" panose="02020603050405020304" pitchFamily="18" charset="0"/>
                <a:cs typeface="Arial" panose="020B0604020202020204" pitchFamily="34" charset="0"/>
              </a:rPr>
              <a:t> y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profesionales</a:t>
            </a:r>
            <a:r>
              <a:rPr lang="en-GB" sz="1200" b="1" dirty="0">
                <a:effectLst/>
                <a:latin typeface="Arial" panose="020B0604020202020204" pitchFamily="34" charset="0"/>
                <a:ea typeface="Times New Roman" panose="02020603050405020304" pitchFamily="18" charset="0"/>
                <a:cs typeface="Arial" panose="020B0604020202020204" pitchFamily="34" charset="0"/>
              </a:rPr>
              <a:t> de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interés</a:t>
            </a:r>
            <a:r>
              <a:rPr lang="en-GB" sz="1200" b="1" dirty="0">
                <a:effectLst/>
                <a:latin typeface="Arial" panose="020B0604020202020204" pitchFamily="34" charset="0"/>
                <a:ea typeface="Times New Roman" panose="02020603050405020304" pitchFamily="18" charset="0"/>
                <a:cs typeface="Arial" panose="020B0604020202020204" pitchFamily="34" charset="0"/>
              </a:rPr>
              <a:t>:</a:t>
            </a:r>
          </a:p>
          <a:p>
            <a:pPr marL="134938"/>
            <a:r>
              <a:rPr lang="en-GB" sz="1200" b="1" dirty="0">
                <a:effectLst/>
                <a:latin typeface="Arial" panose="020B0604020202020204" pitchFamily="34" charset="0"/>
                <a:ea typeface="Times New Roman" panose="02020603050405020304" pitchFamily="18" charset="0"/>
                <a:cs typeface="Arial" panose="020B0604020202020204" pitchFamily="34" charset="0"/>
              </a:rPr>
              <a:t>- La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traducción</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puede</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implicar</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una</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serie</a:t>
            </a:r>
            <a:r>
              <a:rPr lang="en-GB" sz="1200" b="1" dirty="0">
                <a:effectLst/>
                <a:latin typeface="Arial" panose="020B0604020202020204" pitchFamily="34" charset="0"/>
                <a:ea typeface="Times New Roman" panose="02020603050405020304" pitchFamily="18" charset="0"/>
                <a:cs typeface="Arial" panose="020B0604020202020204" pitchFamily="34" charset="0"/>
              </a:rPr>
              <a:t> de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etapas</a:t>
            </a:r>
            <a:r>
              <a:rPr lang="en-GB" sz="1200" b="1" dirty="0">
                <a:effectLst/>
                <a:latin typeface="Arial" panose="020B0604020202020204" pitchFamily="34" charset="0"/>
                <a:ea typeface="Times New Roman" panose="02020603050405020304" pitchFamily="18" charset="0"/>
                <a:cs typeface="Arial" panose="020B0604020202020204" pitchFamily="34" charset="0"/>
              </a:rPr>
              <a:t> para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producir</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una</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versión</a:t>
            </a:r>
            <a:r>
              <a:rPr lang="en-GB" sz="1200" b="1" dirty="0">
                <a:effectLst/>
                <a:latin typeface="Arial" panose="020B0604020202020204" pitchFamily="34" charset="0"/>
                <a:ea typeface="Times New Roman" panose="02020603050405020304" pitchFamily="18" charset="0"/>
                <a:cs typeface="Arial" panose="020B0604020202020204" pitchFamily="34" charset="0"/>
              </a:rPr>
              <a:t> final</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Estas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pueden</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incluir</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el</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uso</a:t>
            </a:r>
            <a:r>
              <a:rPr lang="en-GB" sz="1200" dirty="0">
                <a:effectLst/>
                <a:latin typeface="Arial" panose="020B0604020202020204" pitchFamily="34" charset="0"/>
                <a:ea typeface="Times New Roman" panose="02020603050405020304" pitchFamily="18" charset="0"/>
                <a:cs typeface="Arial" panose="020B0604020202020204" pitchFamily="34" charset="0"/>
              </a:rPr>
              <a:t> de </a:t>
            </a:r>
            <a:r>
              <a:rPr lang="en-GB" sz="1200" dirty="0" err="1">
                <a:effectLst/>
                <a:latin typeface="Arial" panose="020B0604020202020204" pitchFamily="34" charset="0"/>
                <a:ea typeface="Times New Roman" panose="02020603050405020304" pitchFamily="18" charset="0"/>
                <a:cs typeface="Arial" panose="020B0604020202020204" pitchFamily="34" charset="0"/>
              </a:rPr>
              <a:t>tecnología</a:t>
            </a:r>
            <a:r>
              <a:rPr lang="en-GB" sz="1200" dirty="0">
                <a:effectLst/>
                <a:latin typeface="Arial" panose="020B0604020202020204" pitchFamily="34" charset="0"/>
                <a:ea typeface="Times New Roman" panose="02020603050405020304" pitchFamily="18" charset="0"/>
                <a:cs typeface="Arial" panose="020B0604020202020204" pitchFamily="34" charset="0"/>
              </a:rPr>
              <a:t> de </a:t>
            </a:r>
            <a:r>
              <a:rPr lang="en-GB" sz="1200" dirty="0" err="1">
                <a:effectLst/>
                <a:latin typeface="Arial" panose="020B0604020202020204" pitchFamily="34" charset="0"/>
                <a:ea typeface="Times New Roman" panose="02020603050405020304" pitchFamily="18" charset="0"/>
                <a:cs typeface="Arial" panose="020B0604020202020204" pitchFamily="34" charset="0"/>
              </a:rPr>
              <a:t>traducción</a:t>
            </a:r>
            <a:r>
              <a:rPr lang="en-GB" sz="1200" dirty="0">
                <a:effectLst/>
                <a:latin typeface="Arial" panose="020B0604020202020204" pitchFamily="34" charset="0"/>
                <a:ea typeface="Times New Roman" panose="02020603050405020304" pitchFamily="18" charset="0"/>
                <a:cs typeface="Arial" panose="020B0604020202020204" pitchFamily="34" charset="0"/>
              </a:rPr>
              <a:t> o de </a:t>
            </a:r>
            <a:r>
              <a:rPr lang="en-GB" sz="1200" dirty="0" err="1">
                <a:effectLst/>
                <a:latin typeface="Arial" panose="020B0604020202020204" pitchFamily="34" charset="0"/>
                <a:ea typeface="Times New Roman" panose="02020603050405020304" pitchFamily="18" charset="0"/>
                <a:cs typeface="Arial" panose="020B0604020202020204" pitchFamily="34" charset="0"/>
              </a:rPr>
              <a:t>servicios</a:t>
            </a:r>
            <a:r>
              <a:rPr lang="en-GB" sz="1200" dirty="0">
                <a:effectLst/>
                <a:latin typeface="Arial" panose="020B0604020202020204" pitchFamily="34" charset="0"/>
                <a:ea typeface="Times New Roman" panose="02020603050405020304" pitchFamily="18" charset="0"/>
                <a:cs typeface="Arial" panose="020B0604020202020204" pitchFamily="34" charset="0"/>
              </a:rPr>
              <a:t> de </a:t>
            </a:r>
            <a:r>
              <a:rPr lang="en-GB" sz="1200" dirty="0" err="1">
                <a:effectLst/>
                <a:latin typeface="Arial" panose="020B0604020202020204" pitchFamily="34" charset="0"/>
                <a:ea typeface="Times New Roman" panose="02020603050405020304" pitchFamily="18" charset="0"/>
                <a:cs typeface="Arial" panose="020B0604020202020204" pitchFamily="34" charset="0"/>
              </a:rPr>
              <a:t>traducción</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profesionales</a:t>
            </a:r>
            <a:r>
              <a:rPr lang="en-GB" sz="1200" dirty="0">
                <a:effectLst/>
                <a:latin typeface="Arial" panose="020B0604020202020204" pitchFamily="34" charset="0"/>
                <a:ea typeface="Times New Roman" panose="02020603050405020304" pitchFamily="18" charset="0"/>
                <a:cs typeface="Arial" panose="020B0604020202020204" pitchFamily="34" charset="0"/>
              </a:rPr>
              <a:t>, la </a:t>
            </a:r>
            <a:r>
              <a:rPr lang="en-GB" sz="1200" dirty="0" err="1">
                <a:effectLst/>
                <a:latin typeface="Arial" panose="020B0604020202020204" pitchFamily="34" charset="0"/>
                <a:ea typeface="Times New Roman" panose="02020603050405020304" pitchFamily="18" charset="0"/>
                <a:cs typeface="Arial" panose="020B0604020202020204" pitchFamily="34" charset="0"/>
              </a:rPr>
              <a:t>comprobación</a:t>
            </a:r>
            <a:r>
              <a:rPr lang="en-GB" sz="1200" dirty="0">
                <a:effectLst/>
                <a:latin typeface="Arial" panose="020B0604020202020204" pitchFamily="34" charset="0"/>
                <a:ea typeface="Times New Roman" panose="02020603050405020304" pitchFamily="18" charset="0"/>
                <a:cs typeface="Arial" panose="020B0604020202020204" pitchFamily="34" charset="0"/>
              </a:rPr>
              <a:t> y/o </a:t>
            </a:r>
            <a:r>
              <a:rPr lang="en-GB" sz="1200" dirty="0" err="1">
                <a:effectLst/>
                <a:latin typeface="Arial" panose="020B0604020202020204" pitchFamily="34" charset="0"/>
                <a:ea typeface="Times New Roman" panose="02020603050405020304" pitchFamily="18" charset="0"/>
                <a:cs typeface="Arial" panose="020B0604020202020204" pitchFamily="34" charset="0"/>
              </a:rPr>
              <a:t>el</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pilotaje</a:t>
            </a:r>
            <a:r>
              <a:rPr lang="en-GB" sz="1200" dirty="0">
                <a:effectLst/>
                <a:latin typeface="Arial" panose="020B0604020202020204" pitchFamily="34" charset="0"/>
                <a:ea typeface="Times New Roman" panose="02020603050405020304" pitchFamily="18" charset="0"/>
                <a:cs typeface="Arial" panose="020B0604020202020204" pitchFamily="34" charset="0"/>
              </a:rPr>
              <a:t> con </a:t>
            </a:r>
            <a:r>
              <a:rPr lang="en-GB" sz="1200" dirty="0" err="1">
                <a:effectLst/>
                <a:latin typeface="Arial" panose="020B0604020202020204" pitchFamily="34" charset="0"/>
                <a:ea typeface="Times New Roman" panose="02020603050405020304" pitchFamily="18" charset="0"/>
                <a:cs typeface="Arial" panose="020B0604020202020204" pitchFamily="34" charset="0"/>
              </a:rPr>
              <a:t>profesionales</a:t>
            </a:r>
            <a:r>
              <a:rPr lang="en-GB" sz="1200" dirty="0">
                <a:effectLst/>
                <a:latin typeface="Arial" panose="020B0604020202020204" pitchFamily="34" charset="0"/>
                <a:ea typeface="Times New Roman" panose="02020603050405020304" pitchFamily="18" charset="0"/>
                <a:cs typeface="Arial" panose="020B0604020202020204" pitchFamily="34" charset="0"/>
              </a:rPr>
              <a:t>, la </a:t>
            </a:r>
            <a:r>
              <a:rPr lang="en-GB" sz="1200" dirty="0" err="1">
                <a:effectLst/>
                <a:latin typeface="Arial" panose="020B0604020202020204" pitchFamily="34" charset="0"/>
                <a:ea typeface="Times New Roman" panose="02020603050405020304" pitchFamily="18" charset="0"/>
                <a:cs typeface="Arial" panose="020B0604020202020204" pitchFamily="34" charset="0"/>
              </a:rPr>
              <a:t>revisión</a:t>
            </a:r>
            <a:r>
              <a:rPr lang="en-GB" sz="1200" dirty="0">
                <a:effectLst/>
                <a:latin typeface="Arial" panose="020B0604020202020204" pitchFamily="34" charset="0"/>
                <a:ea typeface="Times New Roman" panose="02020603050405020304" pitchFamily="18" charset="0"/>
                <a:cs typeface="Arial" panose="020B0604020202020204" pitchFamily="34" charset="0"/>
              </a:rPr>
              <a:t> y la </a:t>
            </a:r>
            <a:r>
              <a:rPr lang="en-GB" sz="1200" dirty="0" err="1">
                <a:effectLst/>
                <a:latin typeface="Arial" panose="020B0604020202020204" pitchFamily="34" charset="0"/>
                <a:ea typeface="Times New Roman" panose="02020603050405020304" pitchFamily="18" charset="0"/>
                <a:cs typeface="Arial" panose="020B0604020202020204" pitchFamily="34" charset="0"/>
              </a:rPr>
              <a:t>redacción</a:t>
            </a:r>
            <a:r>
              <a:rPr lang="en-GB" sz="1200" dirty="0">
                <a:effectLst/>
                <a:latin typeface="Arial" panose="020B0604020202020204" pitchFamily="34" charset="0"/>
                <a:ea typeface="Times New Roman" panose="02020603050405020304" pitchFamily="18" charset="0"/>
                <a:cs typeface="Arial" panose="020B0604020202020204" pitchFamily="34" charset="0"/>
              </a:rPr>
              <a:t> final. </a:t>
            </a:r>
            <a:r>
              <a:rPr lang="en-GB" sz="1200" dirty="0" err="1">
                <a:effectLst/>
                <a:latin typeface="Arial" panose="020B0604020202020204" pitchFamily="34" charset="0"/>
                <a:ea typeface="Times New Roman" panose="02020603050405020304" pitchFamily="18" charset="0"/>
                <a:cs typeface="Arial" panose="020B0604020202020204" pitchFamily="34" charset="0"/>
              </a:rPr>
              <a:t>Discusiones</a:t>
            </a:r>
            <a:r>
              <a:rPr lang="en-GB" sz="1200" dirty="0">
                <a:effectLst/>
                <a:latin typeface="Arial" panose="020B0604020202020204" pitchFamily="34" charset="0"/>
                <a:ea typeface="Times New Roman" panose="02020603050405020304" pitchFamily="18" charset="0"/>
                <a:cs typeface="Arial" panose="020B0604020202020204" pitchFamily="34" charset="0"/>
              </a:rPr>
              <a:t> clave son la </a:t>
            </a:r>
            <a:r>
              <a:rPr lang="en-GB" sz="1200" dirty="0" err="1">
                <a:effectLst/>
                <a:latin typeface="Arial" panose="020B0604020202020204" pitchFamily="34" charset="0"/>
                <a:ea typeface="Times New Roman" panose="02020603050405020304" pitchFamily="18" charset="0"/>
                <a:cs typeface="Arial" panose="020B0604020202020204" pitchFamily="34" charset="0"/>
              </a:rPr>
              <a:t>comprensión</a:t>
            </a:r>
            <a:r>
              <a:rPr lang="en-GB" sz="1200" dirty="0">
                <a:effectLst/>
                <a:latin typeface="Arial" panose="020B0604020202020204" pitchFamily="34" charset="0"/>
                <a:ea typeface="Times New Roman" panose="02020603050405020304" pitchFamily="18" charset="0"/>
                <a:cs typeface="Arial" panose="020B0604020202020204" pitchFamily="34" charset="0"/>
              </a:rPr>
              <a:t> de la </a:t>
            </a:r>
            <a:r>
              <a:rPr lang="en-GB" sz="1200" dirty="0" err="1">
                <a:effectLst/>
                <a:latin typeface="Arial" panose="020B0604020202020204" pitchFamily="34" charset="0"/>
                <a:ea typeface="Times New Roman" panose="02020603050405020304" pitchFamily="18" charset="0"/>
                <a:cs typeface="Arial" panose="020B0604020202020204" pitchFamily="34" charset="0"/>
              </a:rPr>
              <a:t>práctica</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dialógica</a:t>
            </a:r>
            <a:r>
              <a:rPr lang="en-GB" sz="1200" dirty="0">
                <a:effectLst/>
                <a:latin typeface="Arial" panose="020B0604020202020204" pitchFamily="34" charset="0"/>
                <a:ea typeface="Times New Roman" panose="02020603050405020304" pitchFamily="18" charset="0"/>
                <a:cs typeface="Arial" panose="020B0604020202020204" pitchFamily="34" charset="0"/>
              </a:rPr>
              <a:t> y </a:t>
            </a:r>
            <a:r>
              <a:rPr lang="en-GB" sz="1200" dirty="0" err="1">
                <a:effectLst/>
                <a:latin typeface="Arial" panose="020B0604020202020204" pitchFamily="34" charset="0"/>
                <a:ea typeface="Times New Roman" panose="02020603050405020304" pitchFamily="18" charset="0"/>
                <a:cs typeface="Arial" panose="020B0604020202020204" pitchFamily="34" charset="0"/>
              </a:rPr>
              <a:t>los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propósitos</a:t>
            </a:r>
            <a:r>
              <a:rPr lang="en-GB" sz="1200" dirty="0">
                <a:effectLst/>
                <a:latin typeface="Arial" panose="020B0604020202020204" pitchFamily="34" charset="0"/>
                <a:ea typeface="Times New Roman" panose="02020603050405020304" pitchFamily="18" charset="0"/>
                <a:cs typeface="Arial" panose="020B0604020202020204" pitchFamily="34" charset="0"/>
              </a:rPr>
              <a:t> locales </a:t>
            </a:r>
            <a:r>
              <a:rPr lang="en-GB" sz="1200" dirty="0" err="1">
                <a:effectLst/>
                <a:latin typeface="Arial" panose="020B0604020202020204" pitchFamily="34" charset="0"/>
                <a:ea typeface="Times New Roman" panose="02020603050405020304" pitchFamily="18" charset="0"/>
                <a:cs typeface="Arial" panose="020B0604020202020204" pitchFamily="34" charset="0"/>
              </a:rPr>
              <a:t>en</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el</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uso</a:t>
            </a:r>
            <a:r>
              <a:rPr lang="en-GB" sz="1200" dirty="0">
                <a:effectLst/>
                <a:latin typeface="Arial" panose="020B0604020202020204" pitchFamily="34" charset="0"/>
                <a:ea typeface="Times New Roman" panose="02020603050405020304" pitchFamily="18" charset="0"/>
                <a:cs typeface="Arial" panose="020B0604020202020204" pitchFamily="34" charset="0"/>
              </a:rPr>
              <a:t> de T-SEDA.</a:t>
            </a:r>
          </a:p>
          <a:p>
            <a:pPr marL="134938"/>
            <a:r>
              <a:rPr lang="en-GB" sz="1200" b="1" dirty="0">
                <a:effectLst/>
                <a:latin typeface="Arial" panose="020B0604020202020204" pitchFamily="34" charset="0"/>
                <a:ea typeface="Times New Roman" panose="02020603050405020304" pitchFamily="18" charset="0"/>
                <a:cs typeface="Arial" panose="020B0604020202020204" pitchFamily="34" charset="0"/>
              </a:rPr>
              <a:t>Los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traductores</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deben</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juzgar</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por</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sí</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mismos</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qué</a:t>
            </a:r>
            <a:r>
              <a:rPr lang="en-GB" sz="1200" b="1" dirty="0">
                <a:effectLst/>
                <a:latin typeface="Arial" panose="020B0604020202020204" pitchFamily="34" charset="0"/>
                <a:ea typeface="Times New Roman" panose="02020603050405020304" pitchFamily="18" charset="0"/>
                <a:cs typeface="Arial" panose="020B0604020202020204" pitchFamily="34" charset="0"/>
              </a:rPr>
              <a:t> es lo que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tiene</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sentido</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en</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su</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idioma</a:t>
            </a:r>
            <a:r>
              <a:rPr lang="en-GB" sz="1200" b="1" dirty="0">
                <a:effectLst/>
                <a:latin typeface="Arial" panose="020B0604020202020204" pitchFamily="34" charset="0"/>
                <a:ea typeface="Times New Roman" panose="02020603050405020304" pitchFamily="18" charset="0"/>
                <a:cs typeface="Arial" panose="020B0604020202020204" pitchFamily="34" charset="0"/>
              </a:rPr>
              <a:t> y </a:t>
            </a:r>
            <a:r>
              <a:rPr lang="en-GB" sz="1200" b="1" dirty="0" err="1">
                <a:effectLst/>
                <a:latin typeface="Arial" panose="020B0604020202020204" pitchFamily="34" charset="0"/>
                <a:ea typeface="Times New Roman" panose="02020603050405020304" pitchFamily="18" charset="0"/>
                <a:cs typeface="Arial" panose="020B0604020202020204" pitchFamily="34" charset="0"/>
              </a:rPr>
              <a:t>contexto</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Puede</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haber</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diferencias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dentro</a:t>
            </a:r>
            <a:r>
              <a:rPr lang="en-GB" sz="1200" dirty="0">
                <a:effectLst/>
                <a:latin typeface="Arial" panose="020B0604020202020204" pitchFamily="34" charset="0"/>
                <a:ea typeface="Times New Roman" panose="02020603050405020304" pitchFamily="18" charset="0"/>
                <a:cs typeface="Arial" panose="020B0604020202020204" pitchFamily="34" charset="0"/>
              </a:rPr>
              <a:t> de un </a:t>
            </a:r>
            <a:r>
              <a:rPr lang="en-GB" sz="1200" dirty="0" err="1">
                <a:effectLst/>
                <a:latin typeface="Arial" panose="020B0604020202020204" pitchFamily="34" charset="0"/>
                <a:ea typeface="Times New Roman" panose="02020603050405020304" pitchFamily="18" charset="0"/>
                <a:cs typeface="Arial" panose="020B0604020202020204" pitchFamily="34" charset="0"/>
              </a:rPr>
              <a:t>idioma</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incluido</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el</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inglés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utilizado</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en</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distintos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países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por</a:t>
            </a:r>
            <a:r>
              <a:rPr lang="en-GB" sz="1200" dirty="0">
                <a:effectLst/>
                <a:latin typeface="Arial" panose="020B0604020202020204" pitchFamily="34" charset="0"/>
                <a:ea typeface="Times New Roman" panose="02020603050405020304" pitchFamily="18" charset="0"/>
                <a:cs typeface="Arial" panose="020B0604020202020204" pitchFamily="34" charset="0"/>
              </a:rPr>
              <a:t> lo que es </a:t>
            </a:r>
            <a:r>
              <a:rPr lang="en-GB" sz="1200" dirty="0" err="1">
                <a:effectLst/>
                <a:latin typeface="Arial" panose="020B0604020202020204" pitchFamily="34" charset="0"/>
                <a:ea typeface="Times New Roman" panose="02020603050405020304" pitchFamily="18" charset="0"/>
                <a:cs typeface="Arial" panose="020B0604020202020204" pitchFamily="34" charset="0"/>
              </a:rPr>
              <a:t>importante</a:t>
            </a:r>
            <a:r>
              <a:rPr lang="en-GB" sz="1200" dirty="0">
                <a:effectLst/>
                <a:latin typeface="Arial" panose="020B0604020202020204" pitchFamily="34" charset="0"/>
                <a:ea typeface="Times New Roman" panose="02020603050405020304" pitchFamily="18" charset="0"/>
                <a:cs typeface="Arial" panose="020B0604020202020204" pitchFamily="34" charset="0"/>
              </a:rPr>
              <a:t> la </a:t>
            </a:r>
            <a:r>
              <a:rPr lang="en-GB" sz="1200" dirty="0" err="1">
                <a:effectLst/>
                <a:latin typeface="Arial" panose="020B0604020202020204" pitchFamily="34" charset="0"/>
                <a:ea typeface="Times New Roman" panose="02020603050405020304" pitchFamily="18" charset="0"/>
                <a:cs typeface="Arial" panose="020B0604020202020204" pitchFamily="34" charset="0"/>
              </a:rPr>
              <a:t>adaptación</a:t>
            </a:r>
            <a:r>
              <a:rPr lang="en-GB" sz="1200" dirty="0">
                <a:effectLst/>
                <a:latin typeface="Arial" panose="020B0604020202020204" pitchFamily="34" charset="0"/>
                <a:ea typeface="Times New Roman" panose="02020603050405020304" pitchFamily="18" charset="0"/>
                <a:cs typeface="Arial" panose="020B0604020202020204" pitchFamily="34" charset="0"/>
              </a:rPr>
              <a:t> local. Por </a:t>
            </a:r>
            <a:r>
              <a:rPr lang="en-GB" sz="1200" dirty="0" err="1">
                <a:effectLst/>
                <a:latin typeface="Arial" panose="020B0604020202020204" pitchFamily="34" charset="0"/>
                <a:ea typeface="Times New Roman" panose="02020603050405020304" pitchFamily="18" charset="0"/>
                <a:cs typeface="Arial" panose="020B0604020202020204" pitchFamily="34" charset="0"/>
              </a:rPr>
              <a:t>ejemplo</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los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traductores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pueden</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elegir</a:t>
            </a:r>
            <a:r>
              <a:rPr lang="en-GB" sz="1200" dirty="0">
                <a:effectLst/>
                <a:latin typeface="Arial" panose="020B0604020202020204" pitchFamily="34" charset="0"/>
                <a:ea typeface="Times New Roman" panose="02020603050405020304" pitchFamily="18" charset="0"/>
                <a:cs typeface="Arial" panose="020B0604020202020204" pitchFamily="34" charset="0"/>
              </a:rPr>
              <a:t> sus </a:t>
            </a:r>
            <a:r>
              <a:rPr lang="en-GB" sz="1200" dirty="0" err="1">
                <a:effectLst/>
                <a:latin typeface="Arial" panose="020B0604020202020204" pitchFamily="34" charset="0"/>
                <a:ea typeface="Times New Roman" panose="02020603050405020304" pitchFamily="18" charset="0"/>
                <a:cs typeface="Arial" panose="020B0604020202020204" pitchFamily="34" charset="0"/>
              </a:rPr>
              <a:t>propias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etiquetas</a:t>
            </a:r>
            <a:r>
              <a:rPr lang="en-GB" sz="1200" dirty="0">
                <a:effectLst/>
                <a:latin typeface="Arial" panose="020B0604020202020204" pitchFamily="34" charset="0"/>
                <a:ea typeface="Times New Roman" panose="02020603050405020304" pitchFamily="18" charset="0"/>
                <a:cs typeface="Arial" panose="020B0604020202020204" pitchFamily="34" charset="0"/>
              </a:rPr>
              <a:t> para </a:t>
            </a:r>
            <a:r>
              <a:rPr lang="en-GB" sz="1200" dirty="0" err="1">
                <a:effectLst/>
                <a:latin typeface="Arial" panose="020B0604020202020204" pitchFamily="34" charset="0"/>
                <a:ea typeface="Times New Roman" panose="02020603050405020304" pitchFamily="18" charset="0"/>
                <a:cs typeface="Arial" panose="020B0604020202020204" pitchFamily="34" charset="0"/>
              </a:rPr>
              <a:t>codificar</a:t>
            </a:r>
            <a:r>
              <a:rPr lang="en-GB" sz="1200" dirty="0">
                <a:effectLst/>
                <a:latin typeface="Arial" panose="020B0604020202020204" pitchFamily="34" charset="0"/>
                <a:ea typeface="Times New Roman" panose="02020603050405020304" pitchFamily="18" charset="0"/>
                <a:cs typeface="Arial" panose="020B0604020202020204" pitchFamily="34" charset="0"/>
              </a:rPr>
              <a:t> de </a:t>
            </a:r>
            <a:r>
              <a:rPr lang="en-GB" sz="1200" dirty="0" err="1">
                <a:effectLst/>
                <a:latin typeface="Arial" panose="020B0604020202020204" pitchFamily="34" charset="0"/>
                <a:ea typeface="Times New Roman" panose="02020603050405020304" pitchFamily="18" charset="0"/>
                <a:cs typeface="Arial" panose="020B0604020202020204" pitchFamily="34" charset="0"/>
              </a:rPr>
              <a:t>manera</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más</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effectLst/>
                <a:latin typeface="Arial" panose="020B0604020202020204" pitchFamily="34" charset="0"/>
                <a:ea typeface="Times New Roman" panose="02020603050405020304" pitchFamily="18" charset="0"/>
                <a:cs typeface="Arial" panose="020B0604020202020204" pitchFamily="34" charset="0"/>
              </a:rPr>
              <a:t>pertinente</a:t>
            </a:r>
            <a:r>
              <a:rPr lang="en-GB" sz="1200" dirty="0">
                <a:effectLst/>
                <a:latin typeface="Arial" panose="020B0604020202020204" pitchFamily="34" charset="0"/>
                <a:ea typeface="Times New Roman" panose="02020603050405020304" pitchFamily="18" charset="0"/>
                <a:cs typeface="Arial" panose="020B0604020202020204" pitchFamily="34" charset="0"/>
              </a:rPr>
              <a:t>.</a:t>
            </a:r>
          </a:p>
        </p:txBody>
      </p:sp>
      <p:sp>
        <p:nvSpPr>
          <p:cNvPr id="4" name="Text Placeholder 2">
            <a:extLst>
              <a:ext uri="{FF2B5EF4-FFF2-40B4-BE49-F238E27FC236}">
                <a16:creationId xmlns:a16="http://schemas.microsoft.com/office/drawing/2014/main" id="{A91D63D8-BEBB-DC46-B0FE-C955DA29232E}"/>
              </a:ext>
            </a:extLst>
          </p:cNvPr>
          <p:cNvSpPr txBox="1">
            <a:spLocks/>
          </p:cNvSpPr>
          <p:nvPr/>
        </p:nvSpPr>
        <p:spPr>
          <a:xfrm>
            <a:off x="5679434" y="885825"/>
            <a:ext cx="4343401" cy="4898777"/>
          </a:xfrm>
          <a:prstGeom prst="rect">
            <a:avLst/>
          </a:prstGeom>
          <a:ln w="31750">
            <a:solidFill>
              <a:srgbClr val="2791A6"/>
            </a:solidFill>
          </a:ln>
        </p:spPr>
        <p:txBody>
          <a:bodyPr wrap="square" lIns="0" tIns="0" rIns="0" bIns="0">
            <a:spAutoFit/>
          </a:bodyPr>
          <a:lstStyle>
            <a:lvl1pPr marL="0">
              <a:defRPr sz="1400" b="0" i="0">
                <a:solidFill>
                  <a:schemeClr val="tx1"/>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269875" indent="-161925">
              <a:spcBef>
                <a:spcPts val="400"/>
              </a:spcBef>
              <a:spcAft>
                <a:spcPts val="700"/>
              </a:spcAft>
              <a:buFont typeface="Arial" panose="020B0604020202020204" pitchFamily="34" charset="0"/>
              <a:buChar char="•"/>
              <a:tabLst>
                <a:tab pos="457200" algn="l"/>
                <a:tab pos="4119563" algn="l"/>
              </a:tabLst>
            </a:pPr>
            <a:endParaRPr lang="en-GB" sz="800" b="1" kern="0" dirty="0">
              <a:latin typeface="Arial" panose="020B0604020202020204" pitchFamily="34" charset="0"/>
              <a:ea typeface="Times New Roman" panose="02020603050405020304" pitchFamily="18" charset="0"/>
              <a:cs typeface="Arial" panose="020B0604020202020204" pitchFamily="34" charset="0"/>
            </a:endParaRPr>
          </a:p>
          <a:p>
            <a:pPr marL="269875" indent="-161925">
              <a:spcAft>
                <a:spcPts val="700"/>
              </a:spcAft>
              <a:buFont typeface="Arial" panose="020B0604020202020204" pitchFamily="34" charset="0"/>
              <a:buChar char="•"/>
              <a:tabLst>
                <a:tab pos="457200" algn="l"/>
                <a:tab pos="4119563" algn="l"/>
              </a:tabLst>
            </a:pPr>
            <a:r>
              <a:rPr lang="en-GB" sz="1200" b="1" kern="0" dirty="0">
                <a:latin typeface="Arial" panose="020B0604020202020204" pitchFamily="34" charset="0"/>
                <a:ea typeface="Times New Roman" panose="02020603050405020304" pitchFamily="18" charset="0"/>
                <a:cs typeface="Arial" panose="020B0604020202020204" pitchFamily="34" charset="0"/>
              </a:rPr>
              <a:t>Los </a:t>
            </a:r>
            <a:r>
              <a:rPr lang="en-GB" sz="1200" b="1" kern="0" dirty="0" err="1">
                <a:latin typeface="Arial" panose="020B0604020202020204" pitchFamily="34" charset="0"/>
                <a:ea typeface="Times New Roman" panose="02020603050405020304" pitchFamily="18" charset="0"/>
                <a:cs typeface="Arial" panose="020B0604020202020204" pitchFamily="34" charset="0"/>
              </a:rPr>
              <a:t>traductores</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han</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destacado</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algunos</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factores</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lingüísticos</a:t>
            </a:r>
            <a:r>
              <a:rPr lang="en-GB" sz="1200" b="1" kern="0" dirty="0">
                <a:latin typeface="Arial" panose="020B0604020202020204" pitchFamily="34" charset="0"/>
                <a:ea typeface="Times New Roman" panose="02020603050405020304" pitchFamily="18" charset="0"/>
                <a:cs typeface="Arial" panose="020B0604020202020204" pitchFamily="34" charset="0"/>
              </a:rPr>
              <a:t> y </a:t>
            </a:r>
            <a:r>
              <a:rPr lang="en-GB" sz="1200" b="1" kern="0" dirty="0" err="1">
                <a:latin typeface="Arial" panose="020B0604020202020204" pitchFamily="34" charset="0"/>
                <a:ea typeface="Times New Roman" panose="02020603050405020304" pitchFamily="18" charset="0"/>
                <a:cs typeface="Arial" panose="020B0604020202020204" pitchFamily="34" charset="0"/>
              </a:rPr>
              <a:t>culturales</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generales</a:t>
            </a:r>
            <a:r>
              <a:rPr lang="en-GB" sz="1200" b="1" kern="0" dirty="0">
                <a:latin typeface="Arial" panose="020B0604020202020204" pitchFamily="34" charset="0"/>
                <a:ea typeface="Times New Roman" panose="02020603050405020304" pitchFamily="18" charset="0"/>
                <a:cs typeface="Arial" panose="020B0604020202020204" pitchFamily="34" charset="0"/>
              </a:rPr>
              <a:t> que hay que </a:t>
            </a:r>
            <a:r>
              <a:rPr lang="en-GB" sz="1200" b="1" kern="0" dirty="0" err="1">
                <a:latin typeface="Arial" panose="020B0604020202020204" pitchFamily="34" charset="0"/>
                <a:ea typeface="Times New Roman" panose="02020603050405020304" pitchFamily="18" charset="0"/>
                <a:cs typeface="Arial" panose="020B0604020202020204" pitchFamily="34" charset="0"/>
              </a:rPr>
              <a:t>tener</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en</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cuenta</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como</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el</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uso</a:t>
            </a:r>
            <a:r>
              <a:rPr lang="en-GB" sz="1200" kern="0" dirty="0">
                <a:latin typeface="Arial" panose="020B0604020202020204" pitchFamily="34" charset="0"/>
                <a:ea typeface="Times New Roman" panose="02020603050405020304" pitchFamily="18" charset="0"/>
                <a:cs typeface="Arial" panose="020B0604020202020204" pitchFamily="34" charset="0"/>
              </a:rPr>
              <a:t> de palabras </a:t>
            </a:r>
            <a:r>
              <a:rPr lang="en-GB" sz="1200" kern="0" dirty="0" err="1">
                <a:latin typeface="Arial" panose="020B0604020202020204" pitchFamily="34" charset="0"/>
                <a:ea typeface="Times New Roman" panose="02020603050405020304" pitchFamily="18" charset="0"/>
                <a:cs typeface="Arial" panose="020B0604020202020204" pitchFamily="34" charset="0"/>
              </a:rPr>
              <a:t>figuradas</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como</a:t>
            </a:r>
            <a:r>
              <a:rPr lang="en-GB" sz="1200" kern="0" dirty="0">
                <a:latin typeface="Arial" panose="020B0604020202020204" pitchFamily="34" charset="0"/>
                <a:ea typeface="Times New Roman" panose="02020603050405020304" pitchFamily="18" charset="0"/>
                <a:cs typeface="Arial" panose="020B0604020202020204" pitchFamily="34" charset="0"/>
              </a:rPr>
              <a:t> «build») </a:t>
            </a:r>
            <a:r>
              <a:rPr lang="en-GB" sz="1200" kern="0" dirty="0" err="1">
                <a:latin typeface="Arial" panose="020B0604020202020204" pitchFamily="34" charset="0"/>
                <a:ea typeface="Times New Roman" panose="02020603050405020304" pitchFamily="18" charset="0"/>
                <a:cs typeface="Arial" panose="020B0604020202020204" pitchFamily="34" charset="0"/>
              </a:rPr>
              <a:t>en</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inglés</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distintas</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interpretaciones</a:t>
            </a:r>
            <a:r>
              <a:rPr lang="en-GB" sz="1200" kern="0" dirty="0">
                <a:latin typeface="Arial" panose="020B0604020202020204" pitchFamily="34" charset="0"/>
                <a:ea typeface="Times New Roman" panose="02020603050405020304" pitchFamily="18" charset="0"/>
                <a:cs typeface="Arial" panose="020B0604020202020204" pitchFamily="34" charset="0"/>
              </a:rPr>
              <a:t> locales </a:t>
            </a:r>
            <a:r>
              <a:rPr lang="en-GB" sz="1200" kern="0" dirty="0" err="1">
                <a:latin typeface="Arial" panose="020B0604020202020204" pitchFamily="34" charset="0"/>
                <a:ea typeface="Times New Roman" panose="02020603050405020304" pitchFamily="18" charset="0"/>
                <a:cs typeface="Arial" panose="020B0604020202020204" pitchFamily="34" charset="0"/>
              </a:rPr>
              <a:t>positivas</a:t>
            </a:r>
            <a:r>
              <a:rPr lang="en-GB" sz="1200" kern="0" dirty="0">
                <a:latin typeface="Arial" panose="020B0604020202020204" pitchFamily="34" charset="0"/>
                <a:ea typeface="Times New Roman" panose="02020603050405020304" pitchFamily="18" charset="0"/>
                <a:cs typeface="Arial" panose="020B0604020202020204" pitchFamily="34" charset="0"/>
              </a:rPr>
              <a:t> y </a:t>
            </a:r>
            <a:r>
              <a:rPr lang="en-GB" sz="1200" kern="0" dirty="0" err="1">
                <a:latin typeface="Arial" panose="020B0604020202020204" pitchFamily="34" charset="0"/>
                <a:ea typeface="Times New Roman" panose="02020603050405020304" pitchFamily="18" charset="0"/>
                <a:cs typeface="Arial" panose="020B0604020202020204" pitchFamily="34" charset="0"/>
              </a:rPr>
              <a:t>negativas</a:t>
            </a:r>
            <a:r>
              <a:rPr lang="en-GB" sz="1200" kern="0" dirty="0">
                <a:latin typeface="Arial" panose="020B0604020202020204" pitchFamily="34" charset="0"/>
                <a:ea typeface="Times New Roman" panose="02020603050405020304" pitchFamily="18" charset="0"/>
                <a:cs typeface="Arial" panose="020B0604020202020204" pitchFamily="34" charset="0"/>
              </a:rPr>
              <a:t> de palabras </a:t>
            </a:r>
            <a:r>
              <a:rPr lang="en-GB" sz="1200" kern="0" dirty="0" err="1">
                <a:latin typeface="Arial" panose="020B0604020202020204" pitchFamily="34" charset="0"/>
                <a:ea typeface="Times New Roman" panose="02020603050405020304" pitchFamily="18" charset="0"/>
                <a:cs typeface="Arial" panose="020B0604020202020204" pitchFamily="34" charset="0"/>
              </a:rPr>
              <a:t>como</a:t>
            </a:r>
            <a:r>
              <a:rPr lang="en-GB" sz="1200" kern="0" dirty="0">
                <a:latin typeface="Arial" panose="020B0604020202020204" pitchFamily="34" charset="0"/>
                <a:ea typeface="Times New Roman" panose="02020603050405020304" pitchFamily="18" charset="0"/>
                <a:cs typeface="Arial" panose="020B0604020202020204" pitchFamily="34" charset="0"/>
              </a:rPr>
              <a:t> «challenge», </a:t>
            </a:r>
            <a:r>
              <a:rPr lang="en-GB" sz="1200" kern="0" dirty="0" err="1">
                <a:latin typeface="Arial" panose="020B0604020202020204" pitchFamily="34" charset="0"/>
                <a:ea typeface="Times New Roman" panose="02020603050405020304" pitchFamily="18" charset="0"/>
                <a:cs typeface="Arial" panose="020B0604020202020204" pitchFamily="34" charset="0"/>
              </a:rPr>
              <a:t>el</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nivel</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adecuado</a:t>
            </a:r>
            <a:r>
              <a:rPr lang="en-GB" sz="1200" kern="0" dirty="0">
                <a:latin typeface="Arial" panose="020B0604020202020204" pitchFamily="34" charset="0"/>
                <a:ea typeface="Times New Roman" panose="02020603050405020304" pitchFamily="18" charset="0"/>
                <a:cs typeface="Arial" panose="020B0604020202020204" pitchFamily="34" charset="0"/>
              </a:rPr>
              <a:t> de </a:t>
            </a:r>
            <a:r>
              <a:rPr lang="en-GB" sz="1200" kern="0" dirty="0" err="1">
                <a:latin typeface="Arial" panose="020B0604020202020204" pitchFamily="34" charset="0"/>
                <a:ea typeface="Times New Roman" panose="02020603050405020304" pitchFamily="18" charset="0"/>
                <a:cs typeface="Arial" panose="020B0604020202020204" pitchFamily="34" charset="0"/>
              </a:rPr>
              <a:t>formalidad</a:t>
            </a:r>
            <a:r>
              <a:rPr lang="en-GB" sz="1200" kern="0" dirty="0">
                <a:latin typeface="Arial" panose="020B0604020202020204" pitchFamily="34" charset="0"/>
                <a:ea typeface="Times New Roman" panose="02020603050405020304" pitchFamily="18" charset="0"/>
                <a:cs typeface="Arial" panose="020B0604020202020204" pitchFamily="34" charset="0"/>
              </a:rPr>
              <a:t> que se </a:t>
            </a:r>
            <a:r>
              <a:rPr lang="en-GB" sz="1200" kern="0" dirty="0" err="1">
                <a:latin typeface="Arial" panose="020B0604020202020204" pitchFamily="34" charset="0"/>
                <a:ea typeface="Times New Roman" panose="02020603050405020304" pitchFamily="18" charset="0"/>
                <a:cs typeface="Arial" panose="020B0604020202020204" pitchFamily="34" charset="0"/>
              </a:rPr>
              <a:t>considera</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adecuado</a:t>
            </a:r>
            <a:r>
              <a:rPr lang="en-GB" sz="1200" kern="0" dirty="0">
                <a:latin typeface="Arial" panose="020B0604020202020204" pitchFamily="34" charset="0"/>
                <a:ea typeface="Times New Roman" panose="02020603050405020304" pitchFamily="18" charset="0"/>
                <a:cs typeface="Arial" panose="020B0604020202020204" pitchFamily="34" charset="0"/>
              </a:rPr>
              <a:t> para </a:t>
            </a:r>
            <a:r>
              <a:rPr lang="en-GB" sz="1200" kern="0" dirty="0" err="1">
                <a:latin typeface="Arial" panose="020B0604020202020204" pitchFamily="34" charset="0"/>
                <a:ea typeface="Times New Roman" panose="02020603050405020304" pitchFamily="18" charset="0"/>
                <a:cs typeface="Arial" panose="020B0604020202020204" pitchFamily="34" charset="0"/>
              </a:rPr>
              <a:t>el</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público</a:t>
            </a:r>
            <a:r>
              <a:rPr lang="en-GB" sz="1200" kern="0" dirty="0">
                <a:latin typeface="Arial" panose="020B0604020202020204" pitchFamily="34" charset="0"/>
                <a:ea typeface="Times New Roman" panose="02020603050405020304" pitchFamily="18" charset="0"/>
                <a:cs typeface="Arial" panose="020B0604020202020204" pitchFamily="34" charset="0"/>
              </a:rPr>
              <a:t>, y la </a:t>
            </a:r>
            <a:r>
              <a:rPr lang="en-GB" sz="1200" kern="0" dirty="0" err="1">
                <a:latin typeface="Arial" panose="020B0604020202020204" pitchFamily="34" charset="0"/>
                <a:ea typeface="Times New Roman" panose="02020603050405020304" pitchFamily="18" charset="0"/>
                <a:cs typeface="Arial" panose="020B0604020202020204" pitchFamily="34" charset="0"/>
              </a:rPr>
              <a:t>fluidez</a:t>
            </a:r>
            <a:r>
              <a:rPr lang="en-GB" sz="1200" kern="0" dirty="0">
                <a:latin typeface="Arial" panose="020B0604020202020204" pitchFamily="34" charset="0"/>
                <a:ea typeface="Times New Roman" panose="02020603050405020304" pitchFamily="18" charset="0"/>
                <a:cs typeface="Arial" panose="020B0604020202020204" pitchFamily="34" charset="0"/>
              </a:rPr>
              <a:t> y </a:t>
            </a:r>
            <a:r>
              <a:rPr lang="en-GB" sz="1200" kern="0" dirty="0" err="1">
                <a:latin typeface="Arial" panose="020B0604020202020204" pitchFamily="34" charset="0"/>
                <a:ea typeface="Times New Roman" panose="02020603050405020304" pitchFamily="18" charset="0"/>
                <a:cs typeface="Arial" panose="020B0604020202020204" pitchFamily="34" charset="0"/>
              </a:rPr>
              <a:t>legibilidad</a:t>
            </a:r>
            <a:r>
              <a:rPr lang="en-GB" sz="1200" kern="0" dirty="0">
                <a:latin typeface="Arial" panose="020B0604020202020204" pitchFamily="34" charset="0"/>
                <a:ea typeface="Times New Roman" panose="02020603050405020304" pitchFamily="18" charset="0"/>
                <a:cs typeface="Arial" panose="020B0604020202020204" pitchFamily="34" charset="0"/>
              </a:rPr>
              <a:t> naturales del </a:t>
            </a:r>
            <a:r>
              <a:rPr lang="en-GB" sz="1200" kern="0" dirty="0" err="1">
                <a:latin typeface="Arial" panose="020B0604020202020204" pitchFamily="34" charset="0"/>
                <a:ea typeface="Times New Roman" panose="02020603050405020304" pitchFamily="18" charset="0"/>
                <a:cs typeface="Arial" panose="020B0604020202020204" pitchFamily="34" charset="0"/>
              </a:rPr>
              <a:t>lenguaje</a:t>
            </a:r>
            <a:r>
              <a:rPr lang="en-GB" sz="1200" kern="0" dirty="0">
                <a:latin typeface="Arial" panose="020B0604020202020204" pitchFamily="34" charset="0"/>
                <a:ea typeface="Times New Roman" panose="02020603050405020304" pitchFamily="18" charset="0"/>
                <a:cs typeface="Arial" panose="020B0604020202020204" pitchFamily="34" charset="0"/>
              </a:rPr>
              <a:t>. Se </a:t>
            </a:r>
            <a:r>
              <a:rPr lang="en-GB" sz="1200" kern="0" dirty="0" err="1">
                <a:latin typeface="Arial" panose="020B0604020202020204" pitchFamily="34" charset="0"/>
                <a:ea typeface="Times New Roman" panose="02020603050405020304" pitchFamily="18" charset="0"/>
                <a:cs typeface="Arial" panose="020B0604020202020204" pitchFamily="34" charset="0"/>
              </a:rPr>
              <a:t>necesita</a:t>
            </a:r>
            <a:r>
              <a:rPr lang="en-GB" sz="1200" kern="0" dirty="0">
                <a:latin typeface="Arial" panose="020B0604020202020204" pitchFamily="34" charset="0"/>
                <a:ea typeface="Times New Roman" panose="02020603050405020304" pitchFamily="18" charset="0"/>
                <a:cs typeface="Arial" panose="020B0604020202020204" pitchFamily="34" charset="0"/>
              </a:rPr>
              <a:t> un </a:t>
            </a:r>
            <a:r>
              <a:rPr lang="en-GB" sz="1200" kern="0" dirty="0" err="1">
                <a:latin typeface="Arial" panose="020B0604020202020204" pitchFamily="34" charset="0"/>
                <a:ea typeface="Times New Roman" panose="02020603050405020304" pitchFamily="18" charset="0"/>
                <a:cs typeface="Arial" panose="020B0604020202020204" pitchFamily="34" charset="0"/>
              </a:rPr>
              <a:t>equilibrio</a:t>
            </a:r>
            <a:r>
              <a:rPr lang="en-GB" sz="1200" kern="0" dirty="0">
                <a:latin typeface="Arial" panose="020B0604020202020204" pitchFamily="34" charset="0"/>
                <a:ea typeface="Times New Roman" panose="02020603050405020304" pitchFamily="18" charset="0"/>
                <a:cs typeface="Arial" panose="020B0604020202020204" pitchFamily="34" charset="0"/>
              </a:rPr>
              <a:t> entre </a:t>
            </a:r>
            <a:r>
              <a:rPr lang="en-GB" sz="1200" kern="0" dirty="0" err="1">
                <a:latin typeface="Arial" panose="020B0604020202020204" pitchFamily="34" charset="0"/>
                <a:ea typeface="Times New Roman" panose="02020603050405020304" pitchFamily="18" charset="0"/>
                <a:cs typeface="Arial" panose="020B0604020202020204" pitchFamily="34" charset="0"/>
              </a:rPr>
              <a:t>el</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uso</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coherente</a:t>
            </a:r>
            <a:r>
              <a:rPr lang="en-GB" sz="1200" kern="0" dirty="0">
                <a:latin typeface="Arial" panose="020B0604020202020204" pitchFamily="34" charset="0"/>
                <a:ea typeface="Times New Roman" panose="02020603050405020304" pitchFamily="18" charset="0"/>
                <a:cs typeface="Arial" panose="020B0604020202020204" pitchFamily="34" charset="0"/>
              </a:rPr>
              <a:t> de </a:t>
            </a:r>
            <a:r>
              <a:rPr lang="en-GB" sz="1200" kern="0" dirty="0" err="1">
                <a:latin typeface="Arial" panose="020B0604020202020204" pitchFamily="34" charset="0"/>
                <a:ea typeface="Times New Roman" panose="02020603050405020304" pitchFamily="18" charset="0"/>
                <a:cs typeface="Arial" panose="020B0604020202020204" pitchFamily="34" charset="0"/>
              </a:rPr>
              <a:t>términos</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técnicos</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habituales</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en</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el</a:t>
            </a:r>
            <a:r>
              <a:rPr lang="en-GB" sz="1200" kern="0" dirty="0">
                <a:latin typeface="Arial" panose="020B0604020202020204" pitchFamily="34" charset="0"/>
                <a:ea typeface="Times New Roman" panose="02020603050405020304" pitchFamily="18" charset="0"/>
                <a:cs typeface="Arial" panose="020B0604020202020204" pitchFamily="34" charset="0"/>
              </a:rPr>
              <a:t> campo de la </a:t>
            </a:r>
            <a:r>
              <a:rPr lang="en-GB" sz="1200" kern="0" dirty="0" err="1">
                <a:latin typeface="Arial" panose="020B0604020202020204" pitchFamily="34" charset="0"/>
                <a:ea typeface="Times New Roman" panose="02020603050405020304" pitchFamily="18" charset="0"/>
                <a:cs typeface="Arial" panose="020B0604020202020204" pitchFamily="34" charset="0"/>
              </a:rPr>
              <a:t>investigación</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por</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ejemplo</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código</a:t>
            </a:r>
            <a:r>
              <a:rPr lang="en-GB" sz="1200" kern="0" dirty="0">
                <a:latin typeface="Arial" panose="020B0604020202020204" pitchFamily="34" charset="0"/>
                <a:ea typeface="Times New Roman" panose="02020603050405020304" pitchFamily="18" charset="0"/>
                <a:cs typeface="Arial" panose="020B0604020202020204" pitchFamily="34" charset="0"/>
              </a:rPr>
              <a:t>») y la </a:t>
            </a:r>
            <a:r>
              <a:rPr lang="en-GB" sz="1200" kern="0" dirty="0" err="1">
                <a:latin typeface="Arial" panose="020B0604020202020204" pitchFamily="34" charset="0"/>
                <a:ea typeface="Times New Roman" panose="02020603050405020304" pitchFamily="18" charset="0"/>
                <a:cs typeface="Arial" panose="020B0604020202020204" pitchFamily="34" charset="0"/>
              </a:rPr>
              <a:t>adaptación</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significativa</a:t>
            </a:r>
            <a:r>
              <a:rPr lang="en-GB" sz="1200" kern="0" dirty="0">
                <a:latin typeface="Arial" panose="020B0604020202020204" pitchFamily="34" charset="0"/>
                <a:ea typeface="Times New Roman" panose="02020603050405020304" pitchFamily="18" charset="0"/>
                <a:cs typeface="Arial" panose="020B0604020202020204" pitchFamily="34" charset="0"/>
              </a:rPr>
              <a:t> de </a:t>
            </a:r>
            <a:r>
              <a:rPr lang="en-GB" sz="1200" kern="0" dirty="0" err="1">
                <a:latin typeface="Arial" panose="020B0604020202020204" pitchFamily="34" charset="0"/>
                <a:ea typeface="Times New Roman" panose="02020603050405020304" pitchFamily="18" charset="0"/>
                <a:cs typeface="Arial" panose="020B0604020202020204" pitchFamily="34" charset="0"/>
              </a:rPr>
              <a:t>dichos</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términos</a:t>
            </a:r>
            <a:r>
              <a:rPr lang="en-GB" sz="1200" kern="0" dirty="0">
                <a:latin typeface="Arial" panose="020B0604020202020204" pitchFamily="34" charset="0"/>
                <a:ea typeface="Times New Roman" panose="02020603050405020304" pitchFamily="18" charset="0"/>
                <a:cs typeface="Arial" panose="020B0604020202020204" pitchFamily="34" charset="0"/>
              </a:rPr>
              <a:t> para </a:t>
            </a:r>
            <a:r>
              <a:rPr lang="en-GB" sz="1200" kern="0" dirty="0" err="1">
                <a:latin typeface="Arial" panose="020B0604020202020204" pitchFamily="34" charset="0"/>
                <a:ea typeface="Times New Roman" panose="02020603050405020304" pitchFamily="18" charset="0"/>
                <a:cs typeface="Arial" panose="020B0604020202020204" pitchFamily="34" charset="0"/>
              </a:rPr>
              <a:t>su</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uso</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práctico</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s-ES" sz="1200" dirty="0"/>
              <a:t>Un artículo sobre esto está disponible </a:t>
            </a:r>
            <a:r>
              <a:rPr lang="es-ES" sz="1200" dirty="0">
                <a:hlinkClick r:id="rId3"/>
              </a:rPr>
              <a:t>aquí</a:t>
            </a:r>
            <a:r>
              <a:rPr lang="es-ES" sz="1200" dirty="0"/>
              <a:t>.</a:t>
            </a:r>
            <a:endParaRPr lang="en-GB" sz="1200" kern="0" dirty="0">
              <a:latin typeface="Arial" panose="020B0604020202020204" pitchFamily="34" charset="0"/>
              <a:ea typeface="Times New Roman" panose="02020603050405020304" pitchFamily="18" charset="0"/>
              <a:cs typeface="Arial" panose="020B0604020202020204" pitchFamily="34" charset="0"/>
            </a:endParaRPr>
          </a:p>
          <a:p>
            <a:pPr marL="269875" indent="-161925">
              <a:spcBef>
                <a:spcPts val="400"/>
              </a:spcBef>
              <a:spcAft>
                <a:spcPts val="700"/>
              </a:spcAft>
              <a:buFont typeface="Arial" panose="020B0604020202020204" pitchFamily="34" charset="0"/>
              <a:buChar char="•"/>
              <a:tabLst>
                <a:tab pos="457200" algn="l"/>
                <a:tab pos="4119563" algn="l"/>
              </a:tabLst>
            </a:pPr>
            <a:r>
              <a:rPr lang="en-GB" sz="1200" b="1" kern="0" dirty="0">
                <a:latin typeface="Arial" panose="020B0604020202020204" pitchFamily="34" charset="0"/>
                <a:ea typeface="Times New Roman" panose="02020603050405020304" pitchFamily="18" charset="0"/>
                <a:cs typeface="Arial" panose="020B0604020202020204" pitchFamily="34" charset="0"/>
              </a:rPr>
              <a:t>El campo del «</a:t>
            </a:r>
            <a:r>
              <a:rPr lang="en-GB" sz="1200" b="1" kern="0" dirty="0" err="1">
                <a:latin typeface="Arial" panose="020B0604020202020204" pitchFamily="34" charset="0"/>
                <a:ea typeface="Times New Roman" panose="02020603050405020304" pitchFamily="18" charset="0"/>
                <a:cs typeface="Arial" panose="020B0604020202020204" pitchFamily="34" charset="0"/>
              </a:rPr>
              <a:t>aprendizaje</a:t>
            </a:r>
            <a:r>
              <a:rPr lang="en-GB" sz="1200" b="1" kern="0" dirty="0">
                <a:latin typeface="Arial" panose="020B0604020202020204" pitchFamily="34" charset="0"/>
                <a:ea typeface="Times New Roman" panose="02020603050405020304" pitchFamily="18" charset="0"/>
                <a:cs typeface="Arial" panose="020B0604020202020204" pitchFamily="34" charset="0"/>
              </a:rPr>
              <a:t> y la </a:t>
            </a:r>
            <a:r>
              <a:rPr lang="en-GB" sz="1200" b="1" kern="0" dirty="0" err="1">
                <a:latin typeface="Arial" panose="020B0604020202020204" pitchFamily="34" charset="0"/>
                <a:ea typeface="Times New Roman" panose="02020603050405020304" pitchFamily="18" charset="0"/>
                <a:cs typeface="Arial" panose="020B0604020202020204" pitchFamily="34" charset="0"/>
              </a:rPr>
              <a:t>enseñanza</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dialógicos</a:t>
            </a:r>
            <a:r>
              <a:rPr lang="en-GB" sz="1200" b="1" kern="0" dirty="0">
                <a:latin typeface="Arial" panose="020B0604020202020204" pitchFamily="34" charset="0"/>
                <a:ea typeface="Times New Roman" panose="02020603050405020304" pitchFamily="18" charset="0"/>
                <a:cs typeface="Arial" panose="020B0604020202020204" pitchFamily="34" charset="0"/>
              </a:rPr>
              <a:t>» es </a:t>
            </a:r>
            <a:r>
              <a:rPr lang="en-GB" sz="1200" b="1" kern="0" dirty="0" err="1">
                <a:latin typeface="Arial" panose="020B0604020202020204" pitchFamily="34" charset="0"/>
                <a:ea typeface="Times New Roman" panose="02020603050405020304" pitchFamily="18" charset="0"/>
                <a:cs typeface="Arial" panose="020B0604020202020204" pitchFamily="34" charset="0"/>
              </a:rPr>
              <a:t>muy</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diverso</a:t>
            </a:r>
            <a:r>
              <a:rPr lang="en-GB" sz="1200" b="1" kern="0" dirty="0">
                <a:latin typeface="Arial" panose="020B0604020202020204" pitchFamily="34" charset="0"/>
                <a:ea typeface="Times New Roman" panose="02020603050405020304" pitchFamily="18" charset="0"/>
                <a:cs typeface="Arial" panose="020B0604020202020204" pitchFamily="34" charset="0"/>
              </a:rPr>
              <a:t> y </a:t>
            </a:r>
            <a:r>
              <a:rPr lang="en-GB" sz="1200" b="1" kern="0" dirty="0" err="1">
                <a:latin typeface="Arial" panose="020B0604020202020204" pitchFamily="34" charset="0"/>
                <a:ea typeface="Times New Roman" panose="02020603050405020304" pitchFamily="18" charset="0"/>
                <a:cs typeface="Arial" panose="020B0604020202020204" pitchFamily="34" charset="0"/>
              </a:rPr>
              <a:t>el</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modelo</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presentado</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en</a:t>
            </a:r>
            <a:r>
              <a:rPr lang="en-GB" sz="1200" b="1" kern="0" dirty="0">
                <a:latin typeface="Arial" panose="020B0604020202020204" pitchFamily="34" charset="0"/>
                <a:ea typeface="Times New Roman" panose="02020603050405020304" pitchFamily="18" charset="0"/>
                <a:cs typeface="Arial" panose="020B0604020202020204" pitchFamily="34" charset="0"/>
              </a:rPr>
              <a:t> T-SEDA </a:t>
            </a:r>
            <a:r>
              <a:rPr lang="en-GB" sz="1200" b="1" kern="0" dirty="0" err="1">
                <a:latin typeface="Arial" panose="020B0604020202020204" pitchFamily="34" charset="0"/>
                <a:ea typeface="Times New Roman" panose="02020603050405020304" pitchFamily="18" charset="0"/>
                <a:cs typeface="Arial" panose="020B0604020202020204" pitchFamily="34" charset="0"/>
              </a:rPr>
              <a:t>puede</a:t>
            </a:r>
            <a:r>
              <a:rPr lang="en-GB" sz="1200" b="1" kern="0" dirty="0">
                <a:latin typeface="Arial" panose="020B0604020202020204" pitchFamily="34" charset="0"/>
                <a:ea typeface="Times New Roman" panose="02020603050405020304" pitchFamily="18" charset="0"/>
                <a:cs typeface="Arial" panose="020B0604020202020204" pitchFamily="34" charset="0"/>
              </a:rPr>
              <a:t> ser </a:t>
            </a:r>
            <a:r>
              <a:rPr lang="en-GB" sz="1200" b="1" kern="0" dirty="0" err="1">
                <a:latin typeface="Arial" panose="020B0604020202020204" pitchFamily="34" charset="0"/>
                <a:ea typeface="Times New Roman" panose="02020603050405020304" pitchFamily="18" charset="0"/>
                <a:cs typeface="Arial" panose="020B0604020202020204" pitchFamily="34" charset="0"/>
              </a:rPr>
              <a:t>cuestionado</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a:latin typeface="Arial" panose="020B0604020202020204" pitchFamily="34" charset="0"/>
                <a:ea typeface="Times New Roman" panose="02020603050405020304" pitchFamily="18" charset="0"/>
                <a:cs typeface="Arial" panose="020B0604020202020204" pitchFamily="34" charset="0"/>
              </a:rPr>
              <a:t>Las </a:t>
            </a:r>
            <a:r>
              <a:rPr lang="en-GB" sz="1200" kern="0" dirty="0" err="1">
                <a:latin typeface="Arial" panose="020B0604020202020204" pitchFamily="34" charset="0"/>
                <a:ea typeface="Times New Roman" panose="02020603050405020304" pitchFamily="18" charset="0"/>
                <a:cs typeface="Arial" panose="020B0604020202020204" pitchFamily="34" charset="0"/>
              </a:rPr>
              <a:t>creencias</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culturales</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más</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amplias</a:t>
            </a:r>
            <a:r>
              <a:rPr lang="en-GB" sz="1200" kern="0" dirty="0">
                <a:latin typeface="Arial" panose="020B0604020202020204" pitchFamily="34" charset="0"/>
                <a:ea typeface="Times New Roman" panose="02020603050405020304" pitchFamily="18" charset="0"/>
                <a:cs typeface="Arial" panose="020B0604020202020204" pitchFamily="34" charset="0"/>
              </a:rPr>
              <a:t>, las </a:t>
            </a:r>
            <a:r>
              <a:rPr lang="en-GB" sz="1200" kern="0" dirty="0" err="1">
                <a:latin typeface="Arial" panose="020B0604020202020204" pitchFamily="34" charset="0"/>
                <a:ea typeface="Times New Roman" panose="02020603050405020304" pitchFamily="18" charset="0"/>
                <a:cs typeface="Arial" panose="020B0604020202020204" pitchFamily="34" charset="0"/>
              </a:rPr>
              <a:t>normas</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sociales</a:t>
            </a:r>
            <a:r>
              <a:rPr lang="en-GB" sz="1200" kern="0" dirty="0">
                <a:latin typeface="Arial" panose="020B0604020202020204" pitchFamily="34" charset="0"/>
                <a:ea typeface="Times New Roman" panose="02020603050405020304" pitchFamily="18" charset="0"/>
                <a:cs typeface="Arial" panose="020B0604020202020204" pitchFamily="34" charset="0"/>
              </a:rPr>
              <a:t> y </a:t>
            </a:r>
            <a:r>
              <a:rPr lang="en-GB" sz="1200" kern="0" dirty="0" err="1">
                <a:latin typeface="Arial" panose="020B0604020202020204" pitchFamily="34" charset="0"/>
                <a:ea typeface="Times New Roman" panose="02020603050405020304" pitchFamily="18" charset="0"/>
                <a:cs typeface="Arial" panose="020B0604020202020204" pitchFamily="34" charset="0"/>
              </a:rPr>
              <a:t>los</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sistemas</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educativos</a:t>
            </a:r>
            <a:r>
              <a:rPr lang="en-GB" sz="1200" kern="0" dirty="0">
                <a:latin typeface="Arial" panose="020B0604020202020204" pitchFamily="34" charset="0"/>
                <a:ea typeface="Times New Roman" panose="02020603050405020304" pitchFamily="18" charset="0"/>
                <a:cs typeface="Arial" panose="020B0604020202020204" pitchFamily="34" charset="0"/>
              </a:rPr>
              <a:t> son </a:t>
            </a:r>
            <a:r>
              <a:rPr lang="en-GB" sz="1200" kern="0" dirty="0" err="1">
                <a:latin typeface="Arial" panose="020B0604020202020204" pitchFamily="34" charset="0"/>
                <a:ea typeface="Times New Roman" panose="02020603050405020304" pitchFamily="18" charset="0"/>
                <a:cs typeface="Arial" panose="020B0604020202020204" pitchFamily="34" charset="0"/>
              </a:rPr>
              <a:t>relevantes</a:t>
            </a:r>
            <a:r>
              <a:rPr lang="en-GB" sz="1200" kern="0" dirty="0">
                <a:latin typeface="Arial" panose="020B0604020202020204" pitchFamily="34" charset="0"/>
                <a:ea typeface="Times New Roman" panose="02020603050405020304" pitchFamily="18" charset="0"/>
                <a:cs typeface="Arial" panose="020B0604020202020204" pitchFamily="34" charset="0"/>
              </a:rPr>
              <a:t> para </a:t>
            </a:r>
            <a:r>
              <a:rPr lang="en-GB" sz="1200" kern="0" dirty="0" err="1">
                <a:latin typeface="Arial" panose="020B0604020202020204" pitchFamily="34" charset="0"/>
                <a:ea typeface="Times New Roman" panose="02020603050405020304" pitchFamily="18" charset="0"/>
                <a:cs typeface="Arial" panose="020B0604020202020204" pitchFamily="34" charset="0"/>
              </a:rPr>
              <a:t>el</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desarrollo</a:t>
            </a:r>
            <a:r>
              <a:rPr lang="en-GB" sz="1200" kern="0" dirty="0">
                <a:latin typeface="Arial" panose="020B0604020202020204" pitchFamily="34" charset="0"/>
                <a:ea typeface="Times New Roman" panose="02020603050405020304" pitchFamily="18" charset="0"/>
                <a:cs typeface="Arial" panose="020B0604020202020204" pitchFamily="34" charset="0"/>
              </a:rPr>
              <a:t> de </a:t>
            </a:r>
            <a:r>
              <a:rPr lang="en-GB" sz="1200" kern="0" dirty="0" err="1">
                <a:latin typeface="Arial" panose="020B0604020202020204" pitchFamily="34" charset="0"/>
                <a:ea typeface="Times New Roman" panose="02020603050405020304" pitchFamily="18" charset="0"/>
                <a:cs typeface="Arial" panose="020B0604020202020204" pitchFamily="34" charset="0"/>
              </a:rPr>
              <a:t>prácticas</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dialógicas</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Otros</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factores</a:t>
            </a:r>
            <a:r>
              <a:rPr lang="en-GB" sz="1200" kern="0" dirty="0">
                <a:latin typeface="Arial" panose="020B0604020202020204" pitchFamily="34" charset="0"/>
                <a:ea typeface="Times New Roman" panose="02020603050405020304" pitchFamily="18" charset="0"/>
                <a:cs typeface="Arial" panose="020B0604020202020204" pitchFamily="34" charset="0"/>
              </a:rPr>
              <a:t> a </a:t>
            </a:r>
            <a:r>
              <a:rPr lang="en-GB" sz="1200" kern="0" dirty="0" err="1">
                <a:latin typeface="Arial" panose="020B0604020202020204" pitchFamily="34" charset="0"/>
                <a:ea typeface="Times New Roman" panose="02020603050405020304" pitchFamily="18" charset="0"/>
                <a:cs typeface="Arial" panose="020B0604020202020204" pitchFamily="34" charset="0"/>
              </a:rPr>
              <a:t>tener</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en</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cuenta</a:t>
            </a:r>
            <a:r>
              <a:rPr lang="en-GB" sz="1200" kern="0" dirty="0">
                <a:latin typeface="Arial" panose="020B0604020202020204" pitchFamily="34" charset="0"/>
                <a:ea typeface="Times New Roman" panose="02020603050405020304" pitchFamily="18" charset="0"/>
                <a:cs typeface="Arial" panose="020B0604020202020204" pitchFamily="34" charset="0"/>
              </a:rPr>
              <a:t> son: las </a:t>
            </a:r>
            <a:r>
              <a:rPr lang="en-GB" sz="1200" kern="0" dirty="0" err="1">
                <a:latin typeface="Arial" panose="020B0604020202020204" pitchFamily="34" charset="0"/>
                <a:ea typeface="Times New Roman" panose="02020603050405020304" pitchFamily="18" charset="0"/>
                <a:cs typeface="Arial" panose="020B0604020202020204" pitchFamily="34" charset="0"/>
              </a:rPr>
              <a:t>asignaturas</a:t>
            </a:r>
            <a:r>
              <a:rPr lang="en-GB" sz="1200" kern="0" dirty="0">
                <a:latin typeface="Arial" panose="020B0604020202020204" pitchFamily="34" charset="0"/>
                <a:ea typeface="Times New Roman" panose="02020603050405020304" pitchFamily="18" charset="0"/>
                <a:cs typeface="Arial" panose="020B0604020202020204" pitchFamily="34" charset="0"/>
              </a:rPr>
              <a:t> del plan de </a:t>
            </a:r>
            <a:r>
              <a:rPr lang="en-GB" sz="1200" kern="0" dirty="0" err="1">
                <a:latin typeface="Arial" panose="020B0604020202020204" pitchFamily="34" charset="0"/>
                <a:ea typeface="Times New Roman" panose="02020603050405020304" pitchFamily="18" charset="0"/>
                <a:cs typeface="Arial" panose="020B0604020202020204" pitchFamily="34" charset="0"/>
              </a:rPr>
              <a:t>estudios</a:t>
            </a:r>
            <a:r>
              <a:rPr lang="en-GB" sz="1200" kern="0" dirty="0">
                <a:latin typeface="Arial" panose="020B0604020202020204" pitchFamily="34" charset="0"/>
                <a:ea typeface="Times New Roman" panose="02020603050405020304" pitchFamily="18" charset="0"/>
                <a:cs typeface="Arial" panose="020B0604020202020204" pitchFamily="34" charset="0"/>
              </a:rPr>
              <a:t>, la </a:t>
            </a:r>
            <a:r>
              <a:rPr lang="en-GB" sz="1200" kern="0" dirty="0" err="1">
                <a:latin typeface="Arial" panose="020B0604020202020204" pitchFamily="34" charset="0"/>
                <a:ea typeface="Times New Roman" panose="02020603050405020304" pitchFamily="18" charset="0"/>
                <a:cs typeface="Arial" panose="020B0604020202020204" pitchFamily="34" charset="0"/>
              </a:rPr>
              <a:t>edad</a:t>
            </a:r>
            <a:r>
              <a:rPr lang="en-GB" sz="1200" kern="0" dirty="0">
                <a:latin typeface="Arial" panose="020B0604020202020204" pitchFamily="34" charset="0"/>
                <a:ea typeface="Times New Roman" panose="02020603050405020304" pitchFamily="18" charset="0"/>
                <a:cs typeface="Arial" panose="020B0604020202020204" pitchFamily="34" charset="0"/>
              </a:rPr>
              <a:t> y </a:t>
            </a:r>
            <a:r>
              <a:rPr lang="en-GB" sz="1200" kern="0" dirty="0" err="1">
                <a:latin typeface="Arial" panose="020B0604020202020204" pitchFamily="34" charset="0"/>
                <a:ea typeface="Times New Roman" panose="02020603050405020304" pitchFamily="18" charset="0"/>
                <a:cs typeface="Arial" panose="020B0604020202020204" pitchFamily="34" charset="0"/>
              </a:rPr>
              <a:t>diversidad</a:t>
            </a:r>
            <a:r>
              <a:rPr lang="en-GB" sz="1200" kern="0" dirty="0">
                <a:latin typeface="Arial" panose="020B0604020202020204" pitchFamily="34" charset="0"/>
                <a:ea typeface="Times New Roman" panose="02020603050405020304" pitchFamily="18" charset="0"/>
                <a:cs typeface="Arial" panose="020B0604020202020204" pitchFamily="34" charset="0"/>
              </a:rPr>
              <a:t> de </a:t>
            </a:r>
            <a:r>
              <a:rPr lang="en-GB" sz="1200" kern="0" dirty="0" err="1">
                <a:latin typeface="Arial" panose="020B0604020202020204" pitchFamily="34" charset="0"/>
                <a:ea typeface="Times New Roman" panose="02020603050405020304" pitchFamily="18" charset="0"/>
                <a:cs typeface="Arial" panose="020B0604020202020204" pitchFamily="34" charset="0"/>
              </a:rPr>
              <a:t>los</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alumnos</a:t>
            </a:r>
            <a:r>
              <a:rPr lang="en-GB" sz="1200" kern="0" dirty="0">
                <a:latin typeface="Arial" panose="020B0604020202020204" pitchFamily="34" charset="0"/>
                <a:ea typeface="Times New Roman" panose="02020603050405020304" pitchFamily="18" charset="0"/>
                <a:cs typeface="Arial" panose="020B0604020202020204" pitchFamily="34" charset="0"/>
              </a:rPr>
              <a:t> y </a:t>
            </a:r>
            <a:r>
              <a:rPr lang="en-GB" sz="1200" kern="0" dirty="0" err="1">
                <a:latin typeface="Arial" panose="020B0604020202020204" pitchFamily="34" charset="0"/>
                <a:ea typeface="Times New Roman" panose="02020603050405020304" pitchFamily="18" charset="0"/>
                <a:cs typeface="Arial" panose="020B0604020202020204" pitchFamily="34" charset="0"/>
              </a:rPr>
              <a:t>el</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estilo</a:t>
            </a:r>
            <a:r>
              <a:rPr lang="en-GB" sz="1200" kern="0" dirty="0">
                <a:latin typeface="Arial" panose="020B0604020202020204" pitchFamily="34" charset="0"/>
                <a:ea typeface="Times New Roman" panose="02020603050405020304" pitchFamily="18" charset="0"/>
                <a:cs typeface="Arial" panose="020B0604020202020204" pitchFamily="34" charset="0"/>
              </a:rPr>
              <a:t> de </a:t>
            </a:r>
            <a:r>
              <a:rPr lang="en-GB" sz="1200" kern="0" dirty="0" err="1">
                <a:latin typeface="Arial" panose="020B0604020202020204" pitchFamily="34" charset="0"/>
                <a:ea typeface="Times New Roman" panose="02020603050405020304" pitchFamily="18" charset="0"/>
                <a:cs typeface="Arial" panose="020B0604020202020204" pitchFamily="34" charset="0"/>
              </a:rPr>
              <a:t>enseñanza</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Aclarar</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los</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propósitos</a:t>
            </a:r>
            <a:r>
              <a:rPr lang="en-GB" sz="1200" kern="0" dirty="0">
                <a:latin typeface="Arial" panose="020B0604020202020204" pitchFamily="34" charset="0"/>
                <a:ea typeface="Times New Roman" panose="02020603050405020304" pitchFamily="18" charset="0"/>
                <a:cs typeface="Arial" panose="020B0604020202020204" pitchFamily="34" charset="0"/>
              </a:rPr>
              <a:t> del </a:t>
            </a:r>
            <a:r>
              <a:rPr lang="en-GB" sz="1200" kern="0" dirty="0" err="1">
                <a:latin typeface="Arial" panose="020B0604020202020204" pitchFamily="34" charset="0"/>
                <a:ea typeface="Times New Roman" panose="02020603050405020304" pitchFamily="18" charset="0"/>
                <a:cs typeface="Arial" panose="020B0604020202020204" pitchFamily="34" charset="0"/>
              </a:rPr>
              <a:t>uso</a:t>
            </a:r>
            <a:r>
              <a:rPr lang="en-GB" sz="1200" kern="0" dirty="0">
                <a:latin typeface="Arial" panose="020B0604020202020204" pitchFamily="34" charset="0"/>
                <a:ea typeface="Times New Roman" panose="02020603050405020304" pitchFamily="18" charset="0"/>
                <a:cs typeface="Arial" panose="020B0604020202020204" pitchFamily="34" charset="0"/>
              </a:rPr>
              <a:t> de T-SEDA </a:t>
            </a:r>
            <a:r>
              <a:rPr lang="en-GB" sz="1200" kern="0" dirty="0" err="1">
                <a:latin typeface="Arial" panose="020B0604020202020204" pitchFamily="34" charset="0"/>
                <a:ea typeface="Times New Roman" panose="02020603050405020304" pitchFamily="18" charset="0"/>
                <a:cs typeface="Arial" panose="020B0604020202020204" pitchFamily="34" charset="0"/>
              </a:rPr>
              <a:t>ayudará</a:t>
            </a:r>
            <a:r>
              <a:rPr lang="en-GB" sz="1200" kern="0" dirty="0">
                <a:latin typeface="Arial" panose="020B0604020202020204" pitchFamily="34" charset="0"/>
                <a:ea typeface="Times New Roman" panose="02020603050405020304" pitchFamily="18" charset="0"/>
                <a:cs typeface="Arial" panose="020B0604020202020204" pitchFamily="34" charset="0"/>
              </a:rPr>
              <a:t> a </a:t>
            </a:r>
            <a:r>
              <a:rPr lang="en-GB" sz="1200" kern="0" dirty="0" err="1">
                <a:latin typeface="Arial" panose="020B0604020202020204" pitchFamily="34" charset="0"/>
                <a:ea typeface="Times New Roman" panose="02020603050405020304" pitchFamily="18" charset="0"/>
                <a:cs typeface="Arial" panose="020B0604020202020204" pitchFamily="34" charset="0"/>
              </a:rPr>
              <a:t>adaptarlo</a:t>
            </a:r>
            <a:r>
              <a:rPr lang="en-GB" sz="1200" kern="0" dirty="0">
                <a:latin typeface="Arial" panose="020B0604020202020204" pitchFamily="34" charset="0"/>
                <a:ea typeface="Times New Roman" panose="02020603050405020304" pitchFamily="18" charset="0"/>
                <a:cs typeface="Arial" panose="020B0604020202020204" pitchFamily="34" charset="0"/>
              </a:rPr>
              <a:t> y </a:t>
            </a:r>
            <a:r>
              <a:rPr lang="en-GB" sz="1200" kern="0" dirty="0" err="1">
                <a:latin typeface="Arial" panose="020B0604020202020204" pitchFamily="34" charset="0"/>
                <a:ea typeface="Times New Roman" panose="02020603050405020304" pitchFamily="18" charset="0"/>
                <a:cs typeface="Arial" panose="020B0604020202020204" pitchFamily="34" charset="0"/>
              </a:rPr>
              <a:t>contextualizarlo</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eficazmente</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centrándose</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en</a:t>
            </a:r>
            <a:r>
              <a:rPr lang="en-GB" sz="1200" kern="0" dirty="0">
                <a:latin typeface="Arial" panose="020B0604020202020204" pitchFamily="34" charset="0"/>
                <a:ea typeface="Times New Roman" panose="02020603050405020304" pitchFamily="18" charset="0"/>
                <a:cs typeface="Arial" panose="020B0604020202020204" pitchFamily="34" charset="0"/>
              </a:rPr>
              <a:t> lo que es </a:t>
            </a:r>
            <a:r>
              <a:rPr lang="en-GB" sz="1200" kern="0" dirty="0" err="1">
                <a:latin typeface="Arial" panose="020B0604020202020204" pitchFamily="34" charset="0"/>
                <a:ea typeface="Times New Roman" panose="02020603050405020304" pitchFamily="18" charset="0"/>
                <a:cs typeface="Arial" panose="020B0604020202020204" pitchFamily="34" charset="0"/>
              </a:rPr>
              <a:t>más</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relevante</a:t>
            </a:r>
            <a:r>
              <a:rPr lang="en-GB" sz="1200" kern="0" dirty="0">
                <a:latin typeface="Arial" panose="020B0604020202020204" pitchFamily="34" charset="0"/>
                <a:ea typeface="Times New Roman" panose="02020603050405020304" pitchFamily="18" charset="0"/>
                <a:cs typeface="Arial" panose="020B0604020202020204" pitchFamily="34" charset="0"/>
              </a:rPr>
              <a:t>. Por </a:t>
            </a:r>
            <a:r>
              <a:rPr lang="en-GB" sz="1200" kern="0" dirty="0" err="1">
                <a:latin typeface="Arial" panose="020B0604020202020204" pitchFamily="34" charset="0"/>
                <a:ea typeface="Times New Roman" panose="02020603050405020304" pitchFamily="18" charset="0"/>
                <a:cs typeface="Arial" panose="020B0604020202020204" pitchFamily="34" charset="0"/>
              </a:rPr>
              <a:t>ejemplo</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dirty="0">
                <a:latin typeface="Arial" panose="020B0604020202020204" pitchFamily="34" charset="0"/>
                <a:ea typeface="Times New Roman" panose="02020603050405020304" pitchFamily="18" charset="0"/>
                <a:cs typeface="Arial" panose="020B0604020202020204" pitchFamily="34" charset="0"/>
              </a:rPr>
              <a:t>l</a:t>
            </a:r>
            <a:r>
              <a:rPr lang="en-GB" sz="1200" kern="0" dirty="0">
                <a:latin typeface="Arial" panose="020B0604020202020204" pitchFamily="34" charset="0"/>
                <a:ea typeface="Times New Roman" panose="02020603050405020304" pitchFamily="18" charset="0"/>
                <a:cs typeface="Arial" panose="020B0604020202020204" pitchFamily="34" charset="0"/>
              </a:rPr>
              <a:t>e </a:t>
            </a:r>
            <a:r>
              <a:rPr lang="en-GB" sz="1200" kern="0" dirty="0" err="1">
                <a:latin typeface="Arial" panose="020B0604020202020204" pitchFamily="34" charset="0"/>
                <a:ea typeface="Times New Roman" panose="02020603050405020304" pitchFamily="18" charset="0"/>
                <a:cs typeface="Arial" panose="020B0604020202020204" pitchFamily="34" charset="0"/>
              </a:rPr>
              <a:t>interesa</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desarrollar</a:t>
            </a:r>
            <a:r>
              <a:rPr lang="en-GB" sz="1200" kern="0" dirty="0">
                <a:latin typeface="Arial" panose="020B0604020202020204" pitchFamily="34" charset="0"/>
                <a:ea typeface="Times New Roman" panose="02020603050405020304" pitchFamily="18" charset="0"/>
                <a:cs typeface="Arial" panose="020B0604020202020204" pitchFamily="34" charset="0"/>
              </a:rPr>
              <a:t> la </a:t>
            </a:r>
            <a:r>
              <a:rPr lang="en-GB" sz="1200" kern="0" dirty="0" err="1">
                <a:latin typeface="Arial" panose="020B0604020202020204" pitchFamily="34" charset="0"/>
                <a:ea typeface="Times New Roman" panose="02020603050405020304" pitchFamily="18" charset="0"/>
                <a:cs typeface="Arial" panose="020B0604020202020204" pitchFamily="34" charset="0"/>
              </a:rPr>
              <a:t>práctica</a:t>
            </a:r>
            <a:r>
              <a:rPr lang="en-GB" sz="1200" kern="0" dirty="0">
                <a:latin typeface="Arial" panose="020B0604020202020204" pitchFamily="34" charset="0"/>
                <a:ea typeface="Times New Roman" panose="02020603050405020304" pitchFamily="18" charset="0"/>
                <a:cs typeface="Arial" panose="020B0604020202020204" pitchFamily="34" charset="0"/>
              </a:rPr>
              <a:t>?, ¿la </a:t>
            </a:r>
            <a:r>
              <a:rPr lang="en-GB" sz="1200" kern="0" dirty="0" err="1">
                <a:latin typeface="Arial" panose="020B0604020202020204" pitchFamily="34" charset="0"/>
                <a:ea typeface="Times New Roman" panose="02020603050405020304" pitchFamily="18" charset="0"/>
                <a:cs typeface="Arial" panose="020B0604020202020204" pitchFamily="34" charset="0"/>
              </a:rPr>
              <a:t>investigación</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académica</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el</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desarrollo</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profesional</a:t>
            </a:r>
            <a:r>
              <a:rPr lang="en-GB" sz="1200" kern="0" dirty="0">
                <a:latin typeface="Arial" panose="020B0604020202020204" pitchFamily="34" charset="0"/>
                <a:ea typeface="Times New Roman" panose="02020603050405020304" pitchFamily="18" charset="0"/>
                <a:cs typeface="Arial" panose="020B0604020202020204" pitchFamily="34" charset="0"/>
              </a:rPr>
              <a:t>?</a:t>
            </a:r>
            <a:endParaRPr lang="en-US" kern="0" dirty="0"/>
          </a:p>
        </p:txBody>
      </p:sp>
      <p:sp>
        <p:nvSpPr>
          <p:cNvPr id="5" name="Text Placeholder 2">
            <a:extLst>
              <a:ext uri="{FF2B5EF4-FFF2-40B4-BE49-F238E27FC236}">
                <a16:creationId xmlns:a16="http://schemas.microsoft.com/office/drawing/2014/main" id="{8F441BD4-7A45-954F-9658-E3520EF6C5C0}"/>
              </a:ext>
            </a:extLst>
          </p:cNvPr>
          <p:cNvSpPr txBox="1">
            <a:spLocks/>
          </p:cNvSpPr>
          <p:nvPr/>
        </p:nvSpPr>
        <p:spPr>
          <a:xfrm>
            <a:off x="5686612" y="5808553"/>
            <a:ext cx="4343401" cy="1554272"/>
          </a:xfrm>
          <a:prstGeom prst="rect">
            <a:avLst/>
          </a:prstGeom>
          <a:ln w="31750">
            <a:solidFill>
              <a:srgbClr val="2791A6"/>
            </a:solidFill>
          </a:ln>
        </p:spPr>
        <p:txBody>
          <a:bodyPr wrap="square" lIns="0" tIns="0" rIns="0" bIns="0">
            <a:spAutoFit/>
          </a:bodyPr>
          <a:lstStyle>
            <a:lvl1pPr marL="0">
              <a:defRPr sz="1400" b="0" i="0">
                <a:solidFill>
                  <a:schemeClr val="tx1"/>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93663" indent="-93663">
              <a:spcAft>
                <a:spcPts val="600"/>
              </a:spcAft>
            </a:pPr>
            <a:r>
              <a:rPr lang="en-GB" sz="1200" b="1" kern="0" dirty="0">
                <a:latin typeface="Arial" panose="020B0604020202020204" pitchFamily="34" charset="0"/>
                <a:ea typeface="Times New Roman" panose="02020603050405020304" pitchFamily="18" charset="0"/>
                <a:cs typeface="Arial" panose="020B0604020202020204" pitchFamily="34" charset="0"/>
              </a:rPr>
              <a:t> Es inevitable </a:t>
            </a:r>
            <a:r>
              <a:rPr lang="en-GB" sz="1200" b="1" kern="0" dirty="0" err="1">
                <a:latin typeface="Arial" panose="020B0604020202020204" pitchFamily="34" charset="0"/>
                <a:ea typeface="Times New Roman" panose="02020603050405020304" pitchFamily="18" charset="0"/>
                <a:cs typeface="Arial" panose="020B0604020202020204" pitchFamily="34" charset="0"/>
              </a:rPr>
              <a:t>tomar</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decisiones</a:t>
            </a:r>
            <a:r>
              <a:rPr lang="en-GB" sz="1200" b="1" kern="0" dirty="0">
                <a:latin typeface="Arial" panose="020B0604020202020204" pitchFamily="34" charset="0"/>
                <a:ea typeface="Times New Roman" panose="02020603050405020304" pitchFamily="18" charset="0"/>
                <a:cs typeface="Arial" panose="020B0604020202020204" pitchFamily="34" charset="0"/>
              </a:rPr>
              <a:t> y es probable que </a:t>
            </a:r>
            <a:r>
              <a:rPr lang="en-GB" sz="1200" b="1" kern="0" dirty="0" err="1">
                <a:latin typeface="Arial" panose="020B0604020202020204" pitchFamily="34" charset="0"/>
                <a:ea typeface="Times New Roman" panose="02020603050405020304" pitchFamily="18" charset="0"/>
                <a:cs typeface="Arial" panose="020B0604020202020204" pitchFamily="34" charset="0"/>
              </a:rPr>
              <a:t>surjan</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tensiones</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ya</a:t>
            </a:r>
            <a:r>
              <a:rPr lang="en-GB" sz="1200" b="1" kern="0" dirty="0">
                <a:latin typeface="Arial" panose="020B0604020202020204" pitchFamily="34" charset="0"/>
                <a:ea typeface="Times New Roman" panose="02020603050405020304" pitchFamily="18" charset="0"/>
                <a:cs typeface="Arial" panose="020B0604020202020204" pitchFamily="34" charset="0"/>
              </a:rPr>
              <a:t> que la </a:t>
            </a:r>
            <a:r>
              <a:rPr lang="en-GB" sz="1200" b="1" kern="0" dirty="0" err="1">
                <a:latin typeface="Arial" panose="020B0604020202020204" pitchFamily="34" charset="0"/>
                <a:ea typeface="Times New Roman" panose="02020603050405020304" pitchFamily="18" charset="0"/>
                <a:cs typeface="Arial" panose="020B0604020202020204" pitchFamily="34" charset="0"/>
              </a:rPr>
              <a:t>traducción</a:t>
            </a:r>
            <a:r>
              <a:rPr lang="en-GB" sz="1200" b="1" kern="0" dirty="0">
                <a:latin typeface="Arial" panose="020B0604020202020204" pitchFamily="34" charset="0"/>
                <a:ea typeface="Times New Roman" panose="02020603050405020304" pitchFamily="18" charset="0"/>
                <a:cs typeface="Arial" panose="020B0604020202020204" pitchFamily="34" charset="0"/>
              </a:rPr>
              <a:t> es </a:t>
            </a:r>
            <a:r>
              <a:rPr lang="en-GB" sz="1200" b="1" kern="0" dirty="0" err="1">
                <a:latin typeface="Arial" panose="020B0604020202020204" pitchFamily="34" charset="0"/>
                <a:ea typeface="Times New Roman" panose="02020603050405020304" pitchFamily="18" charset="0"/>
                <a:cs typeface="Arial" panose="020B0604020202020204" pitchFamily="34" charset="0"/>
              </a:rPr>
              <a:t>intrínsecamente</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imprecisa</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a:latin typeface="Arial" panose="020B0604020202020204" pitchFamily="34" charset="0"/>
                <a:ea typeface="Times New Roman" panose="02020603050405020304" pitchFamily="18" charset="0"/>
                <a:cs typeface="Arial" panose="020B0604020202020204" pitchFamily="34" charset="0"/>
              </a:rPr>
              <a:t>Por </a:t>
            </a:r>
            <a:r>
              <a:rPr lang="en-GB" sz="1200" kern="0" dirty="0" err="1">
                <a:latin typeface="Arial" panose="020B0604020202020204" pitchFamily="34" charset="0"/>
                <a:ea typeface="Times New Roman" panose="02020603050405020304" pitchFamily="18" charset="0"/>
                <a:cs typeface="Arial" panose="020B0604020202020204" pitchFamily="34" charset="0"/>
              </a:rPr>
              <a:t>ejemplo</a:t>
            </a:r>
            <a:r>
              <a:rPr lang="en-GB" sz="1200" kern="0" dirty="0">
                <a:latin typeface="Arial" panose="020B0604020202020204" pitchFamily="34" charset="0"/>
                <a:ea typeface="Times New Roman" panose="02020603050405020304" pitchFamily="18" charset="0"/>
                <a:cs typeface="Arial" panose="020B0604020202020204" pitchFamily="34" charset="0"/>
              </a:rPr>
              <a:t>, ¿hay que </a:t>
            </a:r>
            <a:r>
              <a:rPr lang="en-GB" sz="1200" kern="0" dirty="0" err="1">
                <a:latin typeface="Arial" panose="020B0604020202020204" pitchFamily="34" charset="0"/>
                <a:ea typeface="Times New Roman" panose="02020603050405020304" pitchFamily="18" charset="0"/>
                <a:cs typeface="Arial" panose="020B0604020202020204" pitchFamily="34" charset="0"/>
              </a:rPr>
              <a:t>elegir</a:t>
            </a:r>
            <a:r>
              <a:rPr lang="en-GB" sz="1200" kern="0" dirty="0">
                <a:latin typeface="Arial" panose="020B0604020202020204" pitchFamily="34" charset="0"/>
                <a:ea typeface="Times New Roman" panose="02020603050405020304" pitchFamily="18" charset="0"/>
                <a:cs typeface="Arial" panose="020B0604020202020204" pitchFamily="34" charset="0"/>
              </a:rPr>
              <a:t> entre </a:t>
            </a:r>
            <a:r>
              <a:rPr lang="en-GB" sz="1200" kern="0" dirty="0" err="1">
                <a:latin typeface="Arial" panose="020B0604020202020204" pitchFamily="34" charset="0"/>
                <a:ea typeface="Times New Roman" panose="02020603050405020304" pitchFamily="18" charset="0"/>
                <a:cs typeface="Arial" panose="020B0604020202020204" pitchFamily="34" charset="0"/>
              </a:rPr>
              <a:t>el</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uso</a:t>
            </a:r>
            <a:r>
              <a:rPr lang="en-GB" sz="1200" kern="0" dirty="0">
                <a:latin typeface="Arial" panose="020B0604020202020204" pitchFamily="34" charset="0"/>
                <a:ea typeface="Times New Roman" panose="02020603050405020304" pitchFamily="18" charset="0"/>
                <a:cs typeface="Arial" panose="020B0604020202020204" pitchFamily="34" charset="0"/>
              </a:rPr>
              <a:t> local </a:t>
            </a:r>
            <a:r>
              <a:rPr lang="en-GB" sz="1200" kern="0" dirty="0" err="1">
                <a:latin typeface="Arial" panose="020B0604020202020204" pitchFamily="34" charset="0"/>
                <a:ea typeface="Times New Roman" panose="02020603050405020304" pitchFamily="18" charset="0"/>
                <a:cs typeface="Arial" panose="020B0604020202020204" pitchFamily="34" charset="0"/>
              </a:rPr>
              <a:t>en</a:t>
            </a:r>
            <a:r>
              <a:rPr lang="en-GB" sz="1200" kern="0" dirty="0">
                <a:latin typeface="Arial" panose="020B0604020202020204" pitchFamily="34" charset="0"/>
                <a:ea typeface="Times New Roman" panose="02020603050405020304" pitchFamily="18" charset="0"/>
                <a:cs typeface="Arial" panose="020B0604020202020204" pitchFamily="34" charset="0"/>
              </a:rPr>
              <a:t> un </a:t>
            </a:r>
            <a:r>
              <a:rPr lang="en-GB" sz="1200" kern="0" dirty="0" err="1">
                <a:latin typeface="Arial" panose="020B0604020202020204" pitchFamily="34" charset="0"/>
                <a:ea typeface="Times New Roman" panose="02020603050405020304" pitchFamily="18" charset="0"/>
                <a:cs typeface="Arial" panose="020B0604020202020204" pitchFamily="34" charset="0"/>
              </a:rPr>
              <a:t>contexto</a:t>
            </a:r>
            <a:r>
              <a:rPr lang="en-GB" sz="1200" kern="0" dirty="0">
                <a:latin typeface="Arial" panose="020B0604020202020204" pitchFamily="34" charset="0"/>
                <a:ea typeface="Times New Roman" panose="02020603050405020304" pitchFamily="18" charset="0"/>
                <a:cs typeface="Arial" panose="020B0604020202020204" pitchFamily="34" charset="0"/>
              </a:rPr>
              <a:t> y </a:t>
            </a:r>
            <a:r>
              <a:rPr lang="en-GB" sz="1200" kern="0" dirty="0" err="1">
                <a:latin typeface="Arial" panose="020B0604020202020204" pitchFamily="34" charset="0"/>
                <a:ea typeface="Times New Roman" panose="02020603050405020304" pitchFamily="18" charset="0"/>
                <a:cs typeface="Arial" panose="020B0604020202020204" pitchFamily="34" charset="0"/>
              </a:rPr>
              <a:t>una</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estadarización</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más</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amplia</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Qué</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grado</a:t>
            </a:r>
            <a:r>
              <a:rPr lang="en-GB" sz="1200" kern="0" dirty="0">
                <a:latin typeface="Arial" panose="020B0604020202020204" pitchFamily="34" charset="0"/>
                <a:ea typeface="Times New Roman" panose="02020603050405020304" pitchFamily="18" charset="0"/>
                <a:cs typeface="Arial" panose="020B0604020202020204" pitchFamily="34" charset="0"/>
              </a:rPr>
              <a:t> de «</a:t>
            </a:r>
            <a:r>
              <a:rPr lang="en-GB" sz="1200" kern="0" dirty="0" err="1">
                <a:latin typeface="Arial" panose="020B0604020202020204" pitchFamily="34" charset="0"/>
                <a:ea typeface="Times New Roman" panose="02020603050405020304" pitchFamily="18" charset="0"/>
                <a:cs typeface="Arial" panose="020B0604020202020204" pitchFamily="34" charset="0"/>
              </a:rPr>
              <a:t>precisión</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lingüística</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debe</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tener</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una</a:t>
            </a: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en-GB" sz="1200" kern="0" dirty="0" err="1">
                <a:latin typeface="Arial" panose="020B0604020202020204" pitchFamily="34" charset="0"/>
                <a:ea typeface="Times New Roman" panose="02020603050405020304" pitchFamily="18" charset="0"/>
                <a:cs typeface="Arial" panose="020B0604020202020204" pitchFamily="34" charset="0"/>
              </a:rPr>
              <a:t>traducción</a:t>
            </a:r>
            <a:r>
              <a:rPr lang="en-GB" sz="1200" kern="0" dirty="0">
                <a:latin typeface="Arial" panose="020B0604020202020204" pitchFamily="34" charset="0"/>
                <a:ea typeface="Times New Roman" panose="02020603050405020304" pitchFamily="18" charset="0"/>
                <a:cs typeface="Arial" panose="020B0604020202020204" pitchFamily="34" charset="0"/>
              </a:rPr>
              <a:t>?</a:t>
            </a:r>
          </a:p>
          <a:p>
            <a:pPr marL="93663" indent="-93663">
              <a:spcAft>
                <a:spcPts val="600"/>
              </a:spcAft>
            </a:pPr>
            <a:r>
              <a:rPr lang="en-GB" sz="1200" b="1" kern="0" dirty="0">
                <a:latin typeface="Arial" panose="020B0604020202020204" pitchFamily="34" charset="0"/>
                <a:ea typeface="Times New Roman" panose="02020603050405020304" pitchFamily="18" charset="0"/>
                <a:cs typeface="Arial" panose="020B0604020202020204" pitchFamily="34" charset="0"/>
              </a:rPr>
              <a:t>  Nos </a:t>
            </a:r>
            <a:r>
              <a:rPr lang="en-GB" sz="1200" b="1" kern="0" dirty="0" err="1">
                <a:latin typeface="Arial" panose="020B0604020202020204" pitchFamily="34" charset="0"/>
                <a:ea typeface="Times New Roman" panose="02020603050405020304" pitchFamily="18" charset="0"/>
                <a:cs typeface="Arial" panose="020B0604020202020204" pitchFamily="34" charset="0"/>
              </a:rPr>
              <a:t>gustaría</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seguir</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utilizando</a:t>
            </a:r>
            <a:r>
              <a:rPr lang="en-GB" sz="1200" b="1" kern="0" dirty="0">
                <a:latin typeface="Arial" panose="020B0604020202020204" pitchFamily="34" charset="0"/>
                <a:ea typeface="Times New Roman" panose="02020603050405020304" pitchFamily="18" charset="0"/>
                <a:cs typeface="Arial" panose="020B0604020202020204" pitchFamily="34" charset="0"/>
              </a:rPr>
              <a:t> T-SEDA </a:t>
            </a:r>
            <a:r>
              <a:rPr lang="en-GB" sz="1200" b="1" kern="0" dirty="0" err="1">
                <a:latin typeface="Arial" panose="020B0604020202020204" pitchFamily="34" charset="0"/>
                <a:ea typeface="Times New Roman" panose="02020603050405020304" pitchFamily="18" charset="0"/>
                <a:cs typeface="Arial" panose="020B0604020202020204" pitchFamily="34" charset="0"/>
              </a:rPr>
              <a:t>en</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distintos</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contextos</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internacionales</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compartir</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experiencias</a:t>
            </a:r>
            <a:r>
              <a:rPr lang="en-GB" sz="1200" b="1" kern="0" dirty="0">
                <a:latin typeface="Arial" panose="020B0604020202020204" pitchFamily="34" charset="0"/>
                <a:ea typeface="Times New Roman" panose="02020603050405020304" pitchFamily="18" charset="0"/>
                <a:cs typeface="Arial" panose="020B0604020202020204" pitchFamily="34" charset="0"/>
              </a:rPr>
              <a:t> y </a:t>
            </a:r>
            <a:r>
              <a:rPr lang="en-GB" sz="1200" b="1" kern="0" dirty="0" err="1">
                <a:latin typeface="Arial" panose="020B0604020202020204" pitchFamily="34" charset="0"/>
                <a:ea typeface="Times New Roman" panose="02020603050405020304" pitchFamily="18" charset="0"/>
                <a:cs typeface="Arial" panose="020B0604020202020204" pitchFamily="34" charset="0"/>
              </a:rPr>
              <a:t>seguir</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desarrollándolo</a:t>
            </a: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en-GB" sz="1200" b="1" kern="0" dirty="0" err="1">
                <a:latin typeface="Arial" panose="020B0604020202020204" pitchFamily="34" charset="0"/>
                <a:ea typeface="Times New Roman" panose="02020603050405020304" pitchFamily="18" charset="0"/>
                <a:cs typeface="Arial" panose="020B0604020202020204" pitchFamily="34" charset="0"/>
              </a:rPr>
              <a:t>juntos</a:t>
            </a:r>
            <a:r>
              <a:rPr lang="en-GB" sz="1200" b="1" kern="0" dirty="0">
                <a:latin typeface="Arial" panose="020B0604020202020204" pitchFamily="34" charset="0"/>
                <a:ea typeface="Times New Roman" panose="02020603050405020304" pitchFamily="18" charset="0"/>
                <a:cs typeface="Arial" panose="020B0604020202020204" pitchFamily="34" charset="0"/>
              </a:rPr>
              <a:t>.</a:t>
            </a:r>
            <a:endParaRPr lang="en-US" kern="0" dirty="0"/>
          </a:p>
        </p:txBody>
      </p:sp>
    </p:spTree>
    <p:extLst>
      <p:ext uri="{BB962C8B-B14F-4D97-AF65-F5344CB8AC3E}">
        <p14:creationId xmlns:p14="http://schemas.microsoft.com/office/powerpoint/2010/main" val="4034515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ular Callout 2">
            <a:extLst>
              <a:ext uri="{FF2B5EF4-FFF2-40B4-BE49-F238E27FC236}">
                <a16:creationId xmlns:a16="http://schemas.microsoft.com/office/drawing/2014/main" id="{FE0C789A-8CDD-DF49-B099-EFA4928C76E6}"/>
              </a:ext>
            </a:extLst>
          </p:cNvPr>
          <p:cNvSpPr/>
          <p:nvPr/>
        </p:nvSpPr>
        <p:spPr>
          <a:xfrm>
            <a:off x="4127500" y="2181225"/>
            <a:ext cx="5562600" cy="2781300"/>
          </a:xfrm>
          <a:prstGeom prst="wedgeRoundRectCallout">
            <a:avLst>
              <a:gd name="adj1" fmla="val -39976"/>
              <a:gd name="adj2" fmla="val 68971"/>
              <a:gd name="adj3" fmla="val 16667"/>
            </a:avLst>
          </a:prstGeom>
          <a:solidFill>
            <a:srgbClr val="2E6A7B"/>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bg1"/>
              </a:solidFill>
            </a:endParaRPr>
          </a:p>
        </p:txBody>
      </p:sp>
      <p:sp>
        <p:nvSpPr>
          <p:cNvPr id="2" name="object 3">
            <a:extLst>
              <a:ext uri="{FF2B5EF4-FFF2-40B4-BE49-F238E27FC236}">
                <a16:creationId xmlns:a16="http://schemas.microsoft.com/office/drawing/2014/main" id="{BDC35B87-D3D1-A94C-818F-CE08CBA93B4A}"/>
              </a:ext>
            </a:extLst>
          </p:cNvPr>
          <p:cNvSpPr txBox="1"/>
          <p:nvPr/>
        </p:nvSpPr>
        <p:spPr>
          <a:xfrm>
            <a:off x="4356100" y="2373347"/>
            <a:ext cx="5334000" cy="2344231"/>
          </a:xfrm>
          <a:prstGeom prst="rect">
            <a:avLst/>
          </a:prstGeom>
        </p:spPr>
        <p:txBody>
          <a:bodyPr vert="horz" wrap="square" lIns="0" tIns="0" rIns="0" bIns="0" rtlCol="0">
            <a:spAutoFit/>
          </a:bodyPr>
          <a:lstStyle/>
          <a:p>
            <a:pPr marL="12700" marR="5080" indent="-635">
              <a:spcBef>
                <a:spcPts val="980"/>
              </a:spcBef>
            </a:pPr>
            <a:r>
              <a:rPr lang="es-MX" sz="1600" b="1" kern="0" dirty="0">
                <a:solidFill>
                  <a:schemeClr val="bg1"/>
                </a:solidFill>
                <a:latin typeface="Arial Unicode MS"/>
                <a:cs typeface="Arial Unicode MS"/>
              </a:rPr>
              <a:t>En el diálogo, los participantes se escuchan, contribuyen compartiendo y justificando sus ideas, y comprometiéndose con los puntos de vista de los demás.</a:t>
            </a:r>
          </a:p>
          <a:p>
            <a:pPr marL="12700" marR="5080" indent="-635">
              <a:spcBef>
                <a:spcPts val="980"/>
              </a:spcBef>
            </a:pPr>
            <a:r>
              <a:rPr lang="es-MX" sz="1600" b="1" kern="0" dirty="0">
                <a:solidFill>
                  <a:schemeClr val="bg1"/>
                </a:solidFill>
                <a:latin typeface="Arial Unicode MS"/>
                <a:cs typeface="Arial Unicode MS"/>
              </a:rPr>
              <a:t>En particular, exploran y evalúan diferentes perspectivas. Las preguntas e ideas se relacionan entre los interlocutores, lo que permite construir colectivamente el conocimiento dentro de una lección o a lo largo de una serie de lecciones interconectadas.</a:t>
            </a:r>
          </a:p>
        </p:txBody>
      </p:sp>
      <p:sp>
        <p:nvSpPr>
          <p:cNvPr id="4" name="Rounded Rectangular Callout 3">
            <a:extLst>
              <a:ext uri="{FF2B5EF4-FFF2-40B4-BE49-F238E27FC236}">
                <a16:creationId xmlns:a16="http://schemas.microsoft.com/office/drawing/2014/main" id="{7BBFD2C9-D193-E54D-99F7-1A28A4A91D01}"/>
              </a:ext>
            </a:extLst>
          </p:cNvPr>
          <p:cNvSpPr/>
          <p:nvPr/>
        </p:nvSpPr>
        <p:spPr>
          <a:xfrm>
            <a:off x="1041400" y="767580"/>
            <a:ext cx="3467100" cy="838200"/>
          </a:xfrm>
          <a:prstGeom prst="wedgeRoundRectCallout">
            <a:avLst>
              <a:gd name="adj1" fmla="val -1725"/>
              <a:gd name="adj2" fmla="val 86011"/>
              <a:gd name="adj3" fmla="val 16667"/>
            </a:avLst>
          </a:prstGeom>
          <a:solidFill>
            <a:srgbClr val="2E6A7B"/>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bg1"/>
              </a:solidFill>
            </a:endParaRPr>
          </a:p>
        </p:txBody>
      </p:sp>
      <p:sp>
        <p:nvSpPr>
          <p:cNvPr id="5" name="object 3">
            <a:extLst>
              <a:ext uri="{FF2B5EF4-FFF2-40B4-BE49-F238E27FC236}">
                <a16:creationId xmlns:a16="http://schemas.microsoft.com/office/drawing/2014/main" id="{A1965F91-E7A4-7B44-8F20-D23FB5AD2089}"/>
              </a:ext>
            </a:extLst>
          </p:cNvPr>
          <p:cNvSpPr txBox="1"/>
          <p:nvPr/>
        </p:nvSpPr>
        <p:spPr>
          <a:xfrm>
            <a:off x="1270000" y="1038225"/>
            <a:ext cx="5029200" cy="246221"/>
          </a:xfrm>
          <a:prstGeom prst="rect">
            <a:avLst/>
          </a:prstGeom>
        </p:spPr>
        <p:txBody>
          <a:bodyPr vert="horz" wrap="square" lIns="0" tIns="0" rIns="0" bIns="0" rtlCol="0">
            <a:spAutoFit/>
          </a:bodyPr>
          <a:lstStyle/>
          <a:p>
            <a:pPr marL="12700" algn="just">
              <a:lnSpc>
                <a:spcPct val="100000"/>
              </a:lnSpc>
            </a:pPr>
            <a:r>
              <a:rPr lang="es-ES" sz="1600" b="1" kern="0" dirty="0">
                <a:solidFill>
                  <a:schemeClr val="bg1"/>
                </a:solidFill>
                <a:latin typeface="Arial"/>
                <a:cs typeface="Arial"/>
              </a:rPr>
              <a:t>¿Qué es el diálogo educativo?</a:t>
            </a:r>
            <a:endParaRPr sz="1600" kern="0" dirty="0">
              <a:solidFill>
                <a:schemeClr val="bg1"/>
              </a:solidFill>
              <a:latin typeface="Arial"/>
              <a:cs typeface="Arial"/>
            </a:endParaRPr>
          </a:p>
        </p:txBody>
      </p:sp>
    </p:spTree>
    <p:extLst>
      <p:ext uri="{BB962C8B-B14F-4D97-AF65-F5344CB8AC3E}">
        <p14:creationId xmlns:p14="http://schemas.microsoft.com/office/powerpoint/2010/main" val="4636608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26</TotalTime>
  <Words>19309</Words>
  <Application>Microsoft Macintosh PowerPoint</Application>
  <PresentationFormat>Custom</PresentationFormat>
  <Paragraphs>1353</Paragraphs>
  <Slides>61</Slides>
  <Notes>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61</vt:i4>
      </vt:variant>
    </vt:vector>
  </HeadingPairs>
  <TitlesOfParts>
    <vt:vector size="70" baseType="lpstr">
      <vt:lpstr>Arial Unicode MS</vt:lpstr>
      <vt:lpstr>Aptos</vt:lpstr>
      <vt:lpstr>Arial</vt:lpstr>
      <vt:lpstr>Arial-BoldItalicMT</vt:lpstr>
      <vt:lpstr>Calibri</vt:lpstr>
      <vt:lpstr>Helvetica Neue</vt:lpstr>
      <vt:lpstr>Symbol</vt:lpstr>
      <vt:lpstr>Times New Roman</vt:lpstr>
      <vt:lpstr>Office Theme</vt:lpstr>
      <vt:lpstr>SET DE HERRAMIENTAS PARA EL ANÁLISIS SISTEMÁTICO DEL DIÁLOGO EDUCATIVO (T-SEDA):  Un recurso para la indagación sobre la práctica </vt:lpstr>
      <vt:lpstr>PowerPoint Presentation</vt:lpstr>
      <vt:lpstr>PowerPoint Presentation</vt:lpstr>
      <vt:lpstr>PowerPoint Presentation</vt:lpstr>
      <vt:lpstr>Contenidos del kit T-SEDA</vt:lpstr>
      <vt:lpstr>PowerPoint Presentation</vt:lpstr>
      <vt:lpstr>T-SEDA Users’ Guide Contents</vt:lpstr>
      <vt:lpstr>Traduciendo T-SEDA y Usándolo en Diferentes Contextos Culturales</vt:lpstr>
      <vt:lpstr>PowerPoint Presentation</vt:lpstr>
      <vt:lpstr>Parte a. Introducción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Ciclo Reflexivo de Indagación</vt:lpstr>
      <vt:lpstr>PowerPoint Presentation</vt:lpstr>
      <vt:lpstr>PowerPoint Presentation</vt:lpstr>
      <vt:lpstr>PowerPoint Presentation</vt:lpstr>
      <vt:lpstr>PowerPoint Presentation</vt:lpstr>
      <vt:lpstr>PowerPoint Presentation</vt:lpstr>
      <vt:lpstr>PowerPoint Presentation</vt:lpstr>
      <vt:lpstr>Part g. Research ethics</vt:lpstr>
      <vt:lpstr>Parte h. Analizar el habla en el aula: observación sistemática y codificación</vt:lpstr>
      <vt:lpstr>PowerPoint Presentation</vt:lpstr>
      <vt:lpstr>PowerPoint Presentation</vt:lpstr>
      <vt:lpstr>PowerPoint Presentation</vt:lpstr>
      <vt:lpstr>Parte i. Posibles usos del kit T-SEDA</vt:lpstr>
      <vt:lpstr>T-SEDA: Recursos de Apoyo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T-SEDA_V8bb_Spanish printing+edit</dc:title>
  <dc:creator>Sara Hennessy</dc:creator>
  <cp:lastModifiedBy>Sara Hennessy</cp:lastModifiedBy>
  <cp:revision>18</cp:revision>
  <dcterms:created xsi:type="dcterms:W3CDTF">2025-02-02T15:39:29Z</dcterms:created>
  <dcterms:modified xsi:type="dcterms:W3CDTF">2026-04-18T17:17:10Z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2025-02-02T00:00:00Z</vt:filetime>
  </property>
  <property fmtid="{D5CDD505-2E9C-101B-9397-08002B2CF9AE}" pid="3" name="Creator">
    <vt:lpwstr>Word</vt:lpwstr>
  </property>
  <property fmtid="{D5CDD505-2E9C-101B-9397-08002B2CF9AE}" pid="4" name="LastSaved">
    <vt:filetime>2025-02-02T00:00:00Z</vt:filetime>
  </property>
  <property fmtid="{D5CDD505-2E9C-101B-9397-08002B2CF9AE}" pid="5" name="Producer">
    <vt:lpwstr>macOS Version 15.1.1 (Build 24B91) Quartz PDFContext</vt:lpwstr>
  </property>
</Properties>
</file>