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5.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84" r:id="rId4"/>
    <p:sldMasterId id="2147483691" r:id="rId5"/>
    <p:sldMasterId id="2147483697" r:id="rId6"/>
  </p:sldMasterIdLst>
  <p:notesMasterIdLst>
    <p:notesMasterId r:id="rId28"/>
  </p:notesMasterIdLst>
  <p:sldIdLst>
    <p:sldId id="519" r:id="rId7"/>
    <p:sldId id="374" r:id="rId8"/>
    <p:sldId id="257" r:id="rId9"/>
    <p:sldId id="514" r:id="rId10"/>
    <p:sldId id="517" r:id="rId11"/>
    <p:sldId id="531" r:id="rId12"/>
    <p:sldId id="258" r:id="rId13"/>
    <p:sldId id="366" r:id="rId14"/>
    <p:sldId id="367" r:id="rId15"/>
    <p:sldId id="368" r:id="rId16"/>
    <p:sldId id="369" r:id="rId17"/>
    <p:sldId id="370" r:id="rId18"/>
    <p:sldId id="372" r:id="rId19"/>
    <p:sldId id="523" r:id="rId20"/>
    <p:sldId id="520" r:id="rId21"/>
    <p:sldId id="525" r:id="rId22"/>
    <p:sldId id="526" r:id="rId23"/>
    <p:sldId id="528" r:id="rId24"/>
    <p:sldId id="529" r:id="rId25"/>
    <p:sldId id="530" r:id="rId26"/>
    <p:sldId id="363" r:id="rId27"/>
  </p:sldIdLst>
  <p:sldSz cx="14393863" cy="10795000"/>
  <p:notesSz cx="10795000" cy="10795000"/>
  <p:defaultTextStyle>
    <a:defPPr>
      <a:defRPr kern="0"/>
    </a:defPPr>
  </p:defaultTextStyle>
  <p:extLst>
    <p:ext uri="{EFAFB233-063F-42B5-8137-9DF3F51BA10A}">
      <p15:sldGuideLst xmlns:p15="http://schemas.microsoft.com/office/powerpoint/2012/main">
        <p15:guide id="1" orient="horz" pos="288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4F2B731-BF5D-643A-8CF8-F576F844C711}" name="荒巻　恵子" initials="恵荒" userId="S::140044@faculty.teikyo-u.ac.jp::7357c840-abf2-44b9-aa63-144e1f14ab2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A04141"/>
    <a:srgbClr val="D4A9A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94707"/>
  </p:normalViewPr>
  <p:slideViewPr>
    <p:cSldViewPr>
      <p:cViewPr varScale="1">
        <p:scale>
          <a:sx n="70" d="100"/>
          <a:sy n="70" d="100"/>
        </p:scale>
        <p:origin x="616" y="192"/>
      </p:cViewPr>
      <p:guideLst>
        <p:guide orient="horz" pos="288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microsoft.com/office/2018/10/relationships/authors" Targe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viewProps" Target="viewProp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Hennessy" userId="995640b1-458a-4726-8369-8a206e502323" providerId="ADAL" clId="{0F9D1C13-32B3-5690-B692-8F1B06A818E0}"/>
    <pc:docChg chg="modSld">
      <pc:chgData name="Sara Hennessy" userId="995640b1-458a-4726-8369-8a206e502323" providerId="ADAL" clId="{0F9D1C13-32B3-5690-B692-8F1B06A818E0}" dt="2026-04-18T17:25:28.968" v="1" actId="13926"/>
      <pc:docMkLst>
        <pc:docMk/>
      </pc:docMkLst>
      <pc:sldChg chg="modSp mod">
        <pc:chgData name="Sara Hennessy" userId="995640b1-458a-4726-8369-8a206e502323" providerId="ADAL" clId="{0F9D1C13-32B3-5690-B692-8F1B06A818E0}" dt="2026-04-18T17:25:28.968" v="1" actId="13926"/>
        <pc:sldMkLst>
          <pc:docMk/>
          <pc:sldMk cId="2077696151" sldId="519"/>
        </pc:sldMkLst>
        <pc:graphicFrameChg chg="mod modGraphic">
          <ac:chgData name="Sara Hennessy" userId="995640b1-458a-4726-8369-8a206e502323" providerId="ADAL" clId="{0F9D1C13-32B3-5690-B692-8F1B06A818E0}" dt="2026-04-18T17:25:28.968" v="1" actId="13926"/>
          <ac:graphicFrameMkLst>
            <pc:docMk/>
            <pc:sldMk cId="2077696151" sldId="519"/>
            <ac:graphicFrameMk id="9" creationId="{00000000-0000-0000-0000-000000000000}"/>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678363" cy="54133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6115050" y="0"/>
            <a:ext cx="4676775" cy="541338"/>
          </a:xfrm>
          <a:prstGeom prst="rect">
            <a:avLst/>
          </a:prstGeom>
        </p:spPr>
        <p:txBody>
          <a:bodyPr vert="horz" lIns="91440" tIns="45720" rIns="91440" bIns="45720" rtlCol="0"/>
          <a:lstStyle>
            <a:lvl1pPr algn="r">
              <a:defRPr sz="1200"/>
            </a:lvl1pPr>
          </a:lstStyle>
          <a:p>
            <a:fld id="{1BBB5FAD-6C9F-4751-B495-79A97FCDAFF2}" type="datetimeFigureOut">
              <a:rPr kumimoji="1" lang="ja-JP" altLang="en-US" smtClean="0"/>
              <a:t>2026/4/18</a:t>
            </a:fld>
            <a:endParaRPr kumimoji="1" lang="ja-JP" altLang="en-US"/>
          </a:p>
        </p:txBody>
      </p:sp>
      <p:sp>
        <p:nvSpPr>
          <p:cNvPr id="4" name="スライド イメージ プレースホルダー 3"/>
          <p:cNvSpPr>
            <a:spLocks noGrp="1" noRot="1" noChangeAspect="1"/>
          </p:cNvSpPr>
          <p:nvPr>
            <p:ph type="sldImg" idx="2"/>
          </p:nvPr>
        </p:nvSpPr>
        <p:spPr>
          <a:xfrm>
            <a:off x="2968625" y="1349375"/>
            <a:ext cx="4857750" cy="364331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1079500" y="5195888"/>
            <a:ext cx="8636000" cy="424973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10253663"/>
            <a:ext cx="4678363" cy="54133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6115050" y="10253663"/>
            <a:ext cx="4676775" cy="541337"/>
          </a:xfrm>
          <a:prstGeom prst="rect">
            <a:avLst/>
          </a:prstGeom>
        </p:spPr>
        <p:txBody>
          <a:bodyPr vert="horz" lIns="91440" tIns="45720" rIns="91440" bIns="45720" rtlCol="0" anchor="b"/>
          <a:lstStyle>
            <a:lvl1pPr algn="r">
              <a:defRPr sz="1200"/>
            </a:lvl1pPr>
          </a:lstStyle>
          <a:p>
            <a:fld id="{35313B53-0656-4C43-84EF-D0C6D13F95BD}" type="slidenum">
              <a:rPr kumimoji="1" lang="ja-JP" altLang="en-US" smtClean="0"/>
              <a:t>‹#›</a:t>
            </a:fld>
            <a:endParaRPr kumimoji="1" lang="ja-JP" altLang="en-US"/>
          </a:p>
        </p:txBody>
      </p:sp>
    </p:spTree>
    <p:extLst>
      <p:ext uri="{BB962C8B-B14F-4D97-AF65-F5344CB8AC3E}">
        <p14:creationId xmlns:p14="http://schemas.microsoft.com/office/powerpoint/2010/main" val="11072591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1463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3841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5313B53-0656-4C43-84EF-D0C6D13F95BD}" type="slidenum">
              <a:rPr kumimoji="1" lang="ja-JP" altLang="en-US" smtClean="0"/>
              <a:t>7</a:t>
            </a:fld>
            <a:endParaRPr kumimoji="1" lang="ja-JP" altLang="en-US"/>
          </a:p>
        </p:txBody>
      </p:sp>
    </p:spTree>
    <p:extLst>
      <p:ext uri="{BB962C8B-B14F-4D97-AF65-F5344CB8AC3E}">
        <p14:creationId xmlns:p14="http://schemas.microsoft.com/office/powerpoint/2010/main" val="3256199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4"/>
        <p:cNvGrpSpPr/>
        <p:nvPr/>
      </p:nvGrpSpPr>
      <p:grpSpPr>
        <a:xfrm>
          <a:off x="0" y="0"/>
          <a:ext cx="0" cy="0"/>
          <a:chOff x="0" y="0"/>
          <a:chExt cx="0" cy="0"/>
        </a:xfrm>
      </p:grpSpPr>
      <p:sp>
        <p:nvSpPr>
          <p:cNvPr id="655" name="Google Shape;655;p56:notes"/>
          <p:cNvSpPr txBox="1">
            <a:spLocks noGrp="1"/>
          </p:cNvSpPr>
          <p:nvPr>
            <p:ph type="body" idx="1"/>
          </p:nvPr>
        </p:nvSpPr>
        <p:spPr>
          <a:xfrm>
            <a:off x="994524" y="3275666"/>
            <a:ext cx="7950290" cy="2679960"/>
          </a:xfrm>
          <a:prstGeom prst="rect">
            <a:avLst/>
          </a:prstGeom>
        </p:spPr>
        <p:txBody>
          <a:bodyPr spcFirstLastPara="1" wrap="square" lIns="83855" tIns="41916" rIns="83855" bIns="41916" anchor="t" anchorCtr="0">
            <a:noAutofit/>
          </a:bodyPr>
          <a:lstStyle/>
          <a:p>
            <a:pPr marL="0" indent="0"/>
            <a:endParaRPr dirty="0"/>
          </a:p>
        </p:txBody>
      </p:sp>
      <p:sp>
        <p:nvSpPr>
          <p:cNvPr id="656" name="Google Shape;656;p56:notes"/>
          <p:cNvSpPr>
            <a:spLocks noGrp="1" noRot="1" noChangeAspect="1"/>
          </p:cNvSpPr>
          <p:nvPr>
            <p:ph type="sldImg" idx="2"/>
          </p:nvPr>
        </p:nvSpPr>
        <p:spPr>
          <a:xfrm>
            <a:off x="3438525" y="850900"/>
            <a:ext cx="3062288" cy="22955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5346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4"/>
        <p:cNvGrpSpPr/>
        <p:nvPr/>
      </p:nvGrpSpPr>
      <p:grpSpPr>
        <a:xfrm>
          <a:off x="0" y="0"/>
          <a:ext cx="0" cy="0"/>
          <a:chOff x="0" y="0"/>
          <a:chExt cx="0" cy="0"/>
        </a:xfrm>
      </p:grpSpPr>
      <p:sp>
        <p:nvSpPr>
          <p:cNvPr id="655" name="Google Shape;655;p56:notes"/>
          <p:cNvSpPr txBox="1">
            <a:spLocks noGrp="1"/>
          </p:cNvSpPr>
          <p:nvPr>
            <p:ph type="body" idx="1"/>
          </p:nvPr>
        </p:nvSpPr>
        <p:spPr>
          <a:xfrm>
            <a:off x="994524" y="3275666"/>
            <a:ext cx="7950290" cy="2679960"/>
          </a:xfrm>
          <a:prstGeom prst="rect">
            <a:avLst/>
          </a:prstGeom>
        </p:spPr>
        <p:txBody>
          <a:bodyPr spcFirstLastPara="1" wrap="square" lIns="83855" tIns="41916" rIns="83855" bIns="41916" anchor="t" anchorCtr="0">
            <a:noAutofit/>
          </a:bodyPr>
          <a:lstStyle/>
          <a:p>
            <a:pPr marL="0" indent="0"/>
            <a:endParaRPr dirty="0"/>
          </a:p>
        </p:txBody>
      </p:sp>
      <p:sp>
        <p:nvSpPr>
          <p:cNvPr id="656" name="Google Shape;656;p56:notes"/>
          <p:cNvSpPr>
            <a:spLocks noGrp="1" noRot="1" noChangeAspect="1"/>
          </p:cNvSpPr>
          <p:nvPr>
            <p:ph type="sldImg" idx="2"/>
          </p:nvPr>
        </p:nvSpPr>
        <p:spPr>
          <a:xfrm>
            <a:off x="3438525" y="850900"/>
            <a:ext cx="3062288" cy="22955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9042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4"/>
        <p:cNvGrpSpPr/>
        <p:nvPr/>
      </p:nvGrpSpPr>
      <p:grpSpPr>
        <a:xfrm>
          <a:off x="0" y="0"/>
          <a:ext cx="0" cy="0"/>
          <a:chOff x="0" y="0"/>
          <a:chExt cx="0" cy="0"/>
        </a:xfrm>
      </p:grpSpPr>
      <p:sp>
        <p:nvSpPr>
          <p:cNvPr id="655" name="Google Shape;655;p56:notes"/>
          <p:cNvSpPr txBox="1">
            <a:spLocks noGrp="1"/>
          </p:cNvSpPr>
          <p:nvPr>
            <p:ph type="body" idx="1"/>
          </p:nvPr>
        </p:nvSpPr>
        <p:spPr>
          <a:xfrm>
            <a:off x="994524" y="3275666"/>
            <a:ext cx="7950290" cy="2679960"/>
          </a:xfrm>
          <a:prstGeom prst="rect">
            <a:avLst/>
          </a:prstGeom>
        </p:spPr>
        <p:txBody>
          <a:bodyPr spcFirstLastPara="1" wrap="square" lIns="83855" tIns="41916" rIns="83855" bIns="41916" anchor="t" anchorCtr="0">
            <a:noAutofit/>
          </a:bodyPr>
          <a:lstStyle/>
          <a:p>
            <a:pPr marL="0" indent="0"/>
            <a:endParaRPr dirty="0"/>
          </a:p>
        </p:txBody>
      </p:sp>
      <p:sp>
        <p:nvSpPr>
          <p:cNvPr id="656" name="Google Shape;656;p56:notes"/>
          <p:cNvSpPr>
            <a:spLocks noGrp="1" noRot="1" noChangeAspect="1"/>
          </p:cNvSpPr>
          <p:nvPr>
            <p:ph type="sldImg" idx="2"/>
          </p:nvPr>
        </p:nvSpPr>
        <p:spPr>
          <a:xfrm>
            <a:off x="3438525" y="850900"/>
            <a:ext cx="3062288" cy="22955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079540" y="2366138"/>
            <a:ext cx="12234784" cy="276999"/>
          </a:xfrm>
          <a:prstGeom prst="rect">
            <a:avLst/>
          </a:prstGeom>
        </p:spPr>
        <p:txBody>
          <a:bodyPr wrap="square" lIns="0" tIns="0" rIns="0" bIns="0">
            <a:spAutoFit/>
          </a:bodyPr>
          <a:lstStyle>
            <a:lvl1pPr>
              <a:defRPr sz="1800" b="1" i="0">
                <a:solidFill>
                  <a:srgbClr val="800000"/>
                </a:solidFill>
                <a:latin typeface="Calibri"/>
                <a:cs typeface="Calibri"/>
              </a:defRPr>
            </a:lvl1pPr>
          </a:lstStyle>
          <a:p>
            <a:endParaRPr/>
          </a:p>
        </p:txBody>
      </p:sp>
      <p:sp>
        <p:nvSpPr>
          <p:cNvPr id="3" name="Holder 3"/>
          <p:cNvSpPr>
            <a:spLocks noGrp="1"/>
          </p:cNvSpPr>
          <p:nvPr>
            <p:ph type="subTitle" idx="4"/>
          </p:nvPr>
        </p:nvSpPr>
        <p:spPr>
          <a:xfrm>
            <a:off x="2159080" y="4274313"/>
            <a:ext cx="10075704"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893914" y="7098411"/>
            <a:ext cx="4606036" cy="276999"/>
          </a:xfrm>
          <a:prstGeom prst="rect">
            <a:avLst/>
          </a:prstGeom>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719693" y="7098411"/>
            <a:ext cx="3310588" cy="276999"/>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5756005" y="660934"/>
            <a:ext cx="2881850"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423" b="1" i="0">
                <a:solidFill>
                  <a:schemeClr val="dk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
          <p:cNvSpPr txBox="1">
            <a:spLocks noGrp="1"/>
          </p:cNvSpPr>
          <p:nvPr>
            <p:ph type="ftr" idx="11"/>
          </p:nvPr>
        </p:nvSpPr>
        <p:spPr>
          <a:xfrm>
            <a:off x="4893914" y="10039349"/>
            <a:ext cx="4606036" cy="37285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41" name="Google Shape;41;p6"/>
          <p:cNvSpPr txBox="1">
            <a:spLocks noGrp="1"/>
          </p:cNvSpPr>
          <p:nvPr>
            <p:ph type="dt" idx="10"/>
          </p:nvPr>
        </p:nvSpPr>
        <p:spPr>
          <a:xfrm>
            <a:off x="719693" y="10039349"/>
            <a:ext cx="3310588"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42" name="Google Shape;42;p6"/>
          <p:cNvSpPr txBox="1">
            <a:spLocks noGrp="1"/>
          </p:cNvSpPr>
          <p:nvPr>
            <p:ph type="sldNum" idx="12"/>
          </p:nvPr>
        </p:nvSpPr>
        <p:spPr>
          <a:xfrm>
            <a:off x="13635535" y="10354210"/>
            <a:ext cx="292322" cy="217495"/>
          </a:xfrm>
          <a:prstGeom prst="rect">
            <a:avLst/>
          </a:prstGeom>
          <a:noFill/>
          <a:ln>
            <a:noFill/>
          </a:ln>
        </p:spPr>
        <p:txBody>
          <a:bodyPr spcFirstLastPara="1" wrap="square" lIns="0" tIns="0" rIns="0" bIns="0" anchor="t" anchorCtr="0">
            <a:spAutoFit/>
          </a:bodyPr>
          <a:lstStyle>
            <a:lvl1pPr marL="51286" marR="0" lvl="0" indent="0" algn="l">
              <a:lnSpc>
                <a:spcPct val="105499"/>
              </a:lnSpc>
              <a:spcBef>
                <a:spcPts val="0"/>
              </a:spcBef>
              <a:buNone/>
              <a:defRPr sz="1346" b="0" i="0">
                <a:solidFill>
                  <a:schemeClr val="dk1"/>
                </a:solidFill>
                <a:latin typeface="Calibri"/>
                <a:ea typeface="Calibri"/>
                <a:cs typeface="Calibri"/>
                <a:sym typeface="Calibri"/>
              </a:defRPr>
            </a:lvl1pPr>
            <a:lvl2pPr marL="51286" marR="0" lvl="1" indent="0" algn="l">
              <a:lnSpc>
                <a:spcPct val="105499"/>
              </a:lnSpc>
              <a:spcBef>
                <a:spcPts val="0"/>
              </a:spcBef>
              <a:buNone/>
              <a:defRPr sz="1346" b="0" i="0">
                <a:solidFill>
                  <a:schemeClr val="dk1"/>
                </a:solidFill>
                <a:latin typeface="Calibri"/>
                <a:ea typeface="Calibri"/>
                <a:cs typeface="Calibri"/>
                <a:sym typeface="Calibri"/>
              </a:defRPr>
            </a:lvl2pPr>
            <a:lvl3pPr marL="51286" marR="0" lvl="2" indent="0" algn="l">
              <a:lnSpc>
                <a:spcPct val="105499"/>
              </a:lnSpc>
              <a:spcBef>
                <a:spcPts val="0"/>
              </a:spcBef>
              <a:buNone/>
              <a:defRPr sz="1346" b="0" i="0">
                <a:solidFill>
                  <a:schemeClr val="dk1"/>
                </a:solidFill>
                <a:latin typeface="Calibri"/>
                <a:ea typeface="Calibri"/>
                <a:cs typeface="Calibri"/>
                <a:sym typeface="Calibri"/>
              </a:defRPr>
            </a:lvl3pPr>
            <a:lvl4pPr marL="51286" marR="0" lvl="3" indent="0" algn="l">
              <a:lnSpc>
                <a:spcPct val="105499"/>
              </a:lnSpc>
              <a:spcBef>
                <a:spcPts val="0"/>
              </a:spcBef>
              <a:buNone/>
              <a:defRPr sz="1346" b="0" i="0">
                <a:solidFill>
                  <a:schemeClr val="dk1"/>
                </a:solidFill>
                <a:latin typeface="Calibri"/>
                <a:ea typeface="Calibri"/>
                <a:cs typeface="Calibri"/>
                <a:sym typeface="Calibri"/>
              </a:defRPr>
            </a:lvl4pPr>
            <a:lvl5pPr marL="51286" marR="0" lvl="4" indent="0" algn="l">
              <a:lnSpc>
                <a:spcPct val="105499"/>
              </a:lnSpc>
              <a:spcBef>
                <a:spcPts val="0"/>
              </a:spcBef>
              <a:buNone/>
              <a:defRPr sz="1346" b="0" i="0">
                <a:solidFill>
                  <a:schemeClr val="dk1"/>
                </a:solidFill>
                <a:latin typeface="Calibri"/>
                <a:ea typeface="Calibri"/>
                <a:cs typeface="Calibri"/>
                <a:sym typeface="Calibri"/>
              </a:defRPr>
            </a:lvl5pPr>
            <a:lvl6pPr marL="51286" marR="0" lvl="5" indent="0" algn="l">
              <a:lnSpc>
                <a:spcPct val="105499"/>
              </a:lnSpc>
              <a:spcBef>
                <a:spcPts val="0"/>
              </a:spcBef>
              <a:buNone/>
              <a:defRPr sz="1346" b="0" i="0">
                <a:solidFill>
                  <a:schemeClr val="dk1"/>
                </a:solidFill>
                <a:latin typeface="Calibri"/>
                <a:ea typeface="Calibri"/>
                <a:cs typeface="Calibri"/>
                <a:sym typeface="Calibri"/>
              </a:defRPr>
            </a:lvl6pPr>
            <a:lvl7pPr marL="51286" marR="0" lvl="6" indent="0" algn="l">
              <a:lnSpc>
                <a:spcPct val="105499"/>
              </a:lnSpc>
              <a:spcBef>
                <a:spcPts val="0"/>
              </a:spcBef>
              <a:buNone/>
              <a:defRPr sz="1346" b="0" i="0">
                <a:solidFill>
                  <a:schemeClr val="dk1"/>
                </a:solidFill>
                <a:latin typeface="Calibri"/>
                <a:ea typeface="Calibri"/>
                <a:cs typeface="Calibri"/>
                <a:sym typeface="Calibri"/>
              </a:defRPr>
            </a:lvl7pPr>
            <a:lvl8pPr marL="51286" marR="0" lvl="7" indent="0" algn="l">
              <a:lnSpc>
                <a:spcPct val="105499"/>
              </a:lnSpc>
              <a:spcBef>
                <a:spcPts val="0"/>
              </a:spcBef>
              <a:buNone/>
              <a:defRPr sz="1346" b="0" i="0">
                <a:solidFill>
                  <a:schemeClr val="dk1"/>
                </a:solidFill>
                <a:latin typeface="Calibri"/>
                <a:ea typeface="Calibri"/>
                <a:cs typeface="Calibri"/>
                <a:sym typeface="Calibri"/>
              </a:defRPr>
            </a:lvl8pPr>
            <a:lvl9pPr marL="51286" marR="0" lvl="8" indent="0" algn="l">
              <a:lnSpc>
                <a:spcPct val="105499"/>
              </a:lnSpc>
              <a:spcBef>
                <a:spcPts val="0"/>
              </a:spcBef>
              <a:buNone/>
              <a:defRPr sz="1346" b="0" i="0">
                <a:solidFill>
                  <a:schemeClr val="dk1"/>
                </a:solidFill>
                <a:latin typeface="Calibri"/>
                <a:ea typeface="Calibri"/>
                <a:cs typeface="Calibri"/>
                <a:sym typeface="Calibri"/>
              </a:defRPr>
            </a:lvl9pPr>
          </a:lstStyle>
          <a:p>
            <a:fld id="{00000000-1234-1234-1234-123412341234}" type="slidenum">
              <a:rPr lang="en-US" altLang="ja-JP" smtClean="0"/>
              <a:pPr/>
              <a:t>‹#›</a:t>
            </a:fld>
            <a:endParaRPr lang="ja-JP" altLang="en-US" dirty="0"/>
          </a:p>
        </p:txBody>
      </p:sp>
    </p:spTree>
    <p:extLst>
      <p:ext uri="{BB962C8B-B14F-4D97-AF65-F5344CB8AC3E}">
        <p14:creationId xmlns:p14="http://schemas.microsoft.com/office/powerpoint/2010/main" val="21932244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079540" y="3346451"/>
            <a:ext cx="12234784" cy="369332"/>
          </a:xfrm>
          <a:prstGeom prst="rect">
            <a:avLst/>
          </a:prstGeom>
        </p:spPr>
        <p:txBody>
          <a:bodyPr wrap="square" lIns="0" tIns="0" rIns="0" bIns="0">
            <a:spAutoFit/>
          </a:bodyPr>
          <a:lstStyle>
            <a:lvl1pPr>
              <a:defRPr sz="2400" b="1" i="0">
                <a:solidFill>
                  <a:srgbClr val="800000"/>
                </a:solidFill>
                <a:latin typeface="Calibri"/>
                <a:cs typeface="Calibri"/>
              </a:defRPr>
            </a:lvl1pPr>
          </a:lstStyle>
          <a:p>
            <a:endParaRPr/>
          </a:p>
        </p:txBody>
      </p:sp>
      <p:sp>
        <p:nvSpPr>
          <p:cNvPr id="3" name="Holder 3"/>
          <p:cNvSpPr>
            <a:spLocks noGrp="1"/>
          </p:cNvSpPr>
          <p:nvPr>
            <p:ph type="subTitle" idx="4"/>
          </p:nvPr>
        </p:nvSpPr>
        <p:spPr>
          <a:xfrm>
            <a:off x="2159080" y="6045201"/>
            <a:ext cx="10075704"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385417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1064131" y="570465"/>
            <a:ext cx="12265602" cy="369332"/>
          </a:xfrm>
        </p:spPr>
        <p:txBody>
          <a:bodyPr lIns="0" tIns="0" rIns="0" bIns="0"/>
          <a:lstStyle>
            <a:lvl1pPr>
              <a:defRPr sz="2400" b="1" i="0">
                <a:solidFill>
                  <a:srgbClr val="800000"/>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5424882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1064131" y="570465"/>
            <a:ext cx="12265602" cy="369332"/>
          </a:xfrm>
        </p:spPr>
        <p:txBody>
          <a:bodyPr lIns="0" tIns="0" rIns="0" bIns="0"/>
          <a:lstStyle>
            <a:lvl1pPr>
              <a:defRPr sz="2400" b="1" i="0">
                <a:solidFill>
                  <a:srgbClr val="800000"/>
                </a:solidFill>
                <a:latin typeface="Calibri"/>
                <a:cs typeface="Calibri"/>
              </a:defRPr>
            </a:lvl1pPr>
          </a:lstStyle>
          <a:p>
            <a:endParaRPr/>
          </a:p>
        </p:txBody>
      </p:sp>
      <p:sp>
        <p:nvSpPr>
          <p:cNvPr id="3" name="Holder 3"/>
          <p:cNvSpPr>
            <a:spLocks noGrp="1"/>
          </p:cNvSpPr>
          <p:nvPr>
            <p:ph sz="half" idx="2"/>
          </p:nvPr>
        </p:nvSpPr>
        <p:spPr>
          <a:xfrm>
            <a:off x="719694" y="2482850"/>
            <a:ext cx="626133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7412840" y="2482850"/>
            <a:ext cx="626133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7447585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1064131" y="570465"/>
            <a:ext cx="12265602" cy="369332"/>
          </a:xfrm>
        </p:spPr>
        <p:txBody>
          <a:bodyPr lIns="0" tIns="0" rIns="0" bIns="0"/>
          <a:lstStyle>
            <a:lvl1pPr>
              <a:defRPr sz="2400" b="1" i="0">
                <a:solidFill>
                  <a:srgbClr val="800000"/>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8662236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508007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Title and Content" type="obj">
  <p:cSld name="Title and Conten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5756005" y="660934"/>
            <a:ext cx="2881850"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423" b="1" i="0">
                <a:solidFill>
                  <a:schemeClr val="dk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body" idx="1"/>
          </p:nvPr>
        </p:nvSpPr>
        <p:spPr>
          <a:xfrm>
            <a:off x="643449" y="2736729"/>
            <a:ext cx="13106962" cy="276999"/>
          </a:xfrm>
          <a:prstGeom prst="rect">
            <a:avLst/>
          </a:prstGeom>
          <a:noFill/>
          <a:ln>
            <a:noFill/>
          </a:ln>
        </p:spPr>
        <p:txBody>
          <a:bodyPr spcFirstLastPara="1" wrap="square" lIns="0" tIns="0" rIns="0" bIns="0" anchor="t" anchorCtr="0">
            <a:spAutoFit/>
          </a:bodyPr>
          <a:lstStyle>
            <a:lvl1pPr marL="615239" lvl="0" indent="-307619" algn="l">
              <a:spcBef>
                <a:spcPts val="0"/>
              </a:spcBef>
              <a:spcAft>
                <a:spcPts val="0"/>
              </a:spcAft>
              <a:buSzPts val="1400"/>
              <a:buNone/>
              <a:defRPr b="0" i="0">
                <a:solidFill>
                  <a:schemeClr val="dk1"/>
                </a:solidFill>
                <a:latin typeface="Arial"/>
                <a:ea typeface="Arial"/>
                <a:cs typeface="Arial"/>
                <a:sym typeface="Arial"/>
              </a:defRPr>
            </a:lvl1pPr>
            <a:lvl2pPr marL="1230478" lvl="1" indent="-307619" algn="l">
              <a:spcBef>
                <a:spcPts val="0"/>
              </a:spcBef>
              <a:spcAft>
                <a:spcPts val="0"/>
              </a:spcAft>
              <a:buSzPts val="1400"/>
              <a:buNone/>
              <a:defRPr/>
            </a:lvl2pPr>
            <a:lvl3pPr marL="1845718" lvl="2" indent="-307619" algn="l">
              <a:spcBef>
                <a:spcPts val="0"/>
              </a:spcBef>
              <a:spcAft>
                <a:spcPts val="0"/>
              </a:spcAft>
              <a:buSzPts val="1400"/>
              <a:buNone/>
              <a:defRPr/>
            </a:lvl3pPr>
            <a:lvl4pPr marL="2460956" lvl="3" indent="-307619" algn="l">
              <a:spcBef>
                <a:spcPts val="0"/>
              </a:spcBef>
              <a:spcAft>
                <a:spcPts val="0"/>
              </a:spcAft>
              <a:buSzPts val="1400"/>
              <a:buNone/>
              <a:defRPr/>
            </a:lvl4pPr>
            <a:lvl5pPr marL="3076195" lvl="4" indent="-307619" algn="l">
              <a:spcBef>
                <a:spcPts val="0"/>
              </a:spcBef>
              <a:spcAft>
                <a:spcPts val="0"/>
              </a:spcAft>
              <a:buSzPts val="1400"/>
              <a:buNone/>
              <a:defRPr/>
            </a:lvl5pPr>
            <a:lvl6pPr marL="3691434" lvl="5" indent="-307619" algn="l">
              <a:spcBef>
                <a:spcPts val="0"/>
              </a:spcBef>
              <a:spcAft>
                <a:spcPts val="0"/>
              </a:spcAft>
              <a:buSzPts val="1400"/>
              <a:buNone/>
              <a:defRPr/>
            </a:lvl6pPr>
            <a:lvl7pPr marL="4306674" lvl="6" indent="-307619" algn="l">
              <a:spcBef>
                <a:spcPts val="0"/>
              </a:spcBef>
              <a:spcAft>
                <a:spcPts val="0"/>
              </a:spcAft>
              <a:buSzPts val="1400"/>
              <a:buNone/>
              <a:defRPr/>
            </a:lvl7pPr>
            <a:lvl8pPr marL="4921913" lvl="7" indent="-307619" algn="l">
              <a:spcBef>
                <a:spcPts val="0"/>
              </a:spcBef>
              <a:spcAft>
                <a:spcPts val="0"/>
              </a:spcAft>
              <a:buSzPts val="1400"/>
              <a:buNone/>
              <a:defRPr/>
            </a:lvl8pPr>
            <a:lvl9pPr marL="5537152" lvl="8" indent="-307619" algn="l">
              <a:spcBef>
                <a:spcPts val="0"/>
              </a:spcBef>
              <a:spcAft>
                <a:spcPts val="0"/>
              </a:spcAft>
              <a:buSzPts val="1400"/>
              <a:buNone/>
              <a:defRPr/>
            </a:lvl9pPr>
          </a:lstStyle>
          <a:p>
            <a:endParaRPr/>
          </a:p>
        </p:txBody>
      </p:sp>
      <p:sp>
        <p:nvSpPr>
          <p:cNvPr id="18" name="Google Shape;18;p2"/>
          <p:cNvSpPr txBox="1">
            <a:spLocks noGrp="1"/>
          </p:cNvSpPr>
          <p:nvPr>
            <p:ph type="ftr" idx="11"/>
          </p:nvPr>
        </p:nvSpPr>
        <p:spPr>
          <a:xfrm>
            <a:off x="4893914" y="10039350"/>
            <a:ext cx="4606036" cy="37285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dt" idx="10"/>
          </p:nvPr>
        </p:nvSpPr>
        <p:spPr>
          <a:xfrm>
            <a:off x="719693" y="10039350"/>
            <a:ext cx="3310588"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13635536" y="10354209"/>
            <a:ext cx="292321" cy="217304"/>
          </a:xfrm>
          <a:prstGeom prst="rect">
            <a:avLst/>
          </a:prstGeom>
          <a:noFill/>
          <a:ln>
            <a:noFill/>
          </a:ln>
        </p:spPr>
        <p:txBody>
          <a:bodyPr spcFirstLastPara="1" wrap="square" lIns="0" tIns="0" rIns="0" bIns="0" anchor="t" anchorCtr="0">
            <a:spAutoFit/>
          </a:bodyPr>
          <a:lstStyle>
            <a:lvl1pPr marL="51271" marR="0" lvl="0" indent="0" algn="l">
              <a:lnSpc>
                <a:spcPct val="105499"/>
              </a:lnSpc>
              <a:spcBef>
                <a:spcPts val="0"/>
              </a:spcBef>
              <a:buNone/>
              <a:defRPr sz="1345" b="0" i="0" u="none" strike="noStrike" cap="none">
                <a:solidFill>
                  <a:schemeClr val="dk1"/>
                </a:solidFill>
                <a:latin typeface="Calibri"/>
                <a:ea typeface="Calibri"/>
                <a:cs typeface="Calibri"/>
                <a:sym typeface="Calibri"/>
              </a:defRPr>
            </a:lvl1pPr>
            <a:lvl2pPr marL="51271" marR="0" lvl="1" indent="0" algn="l">
              <a:lnSpc>
                <a:spcPct val="105499"/>
              </a:lnSpc>
              <a:spcBef>
                <a:spcPts val="0"/>
              </a:spcBef>
              <a:buNone/>
              <a:defRPr sz="1345" b="0" i="0" u="none" strike="noStrike" cap="none">
                <a:solidFill>
                  <a:schemeClr val="dk1"/>
                </a:solidFill>
                <a:latin typeface="Calibri"/>
                <a:ea typeface="Calibri"/>
                <a:cs typeface="Calibri"/>
                <a:sym typeface="Calibri"/>
              </a:defRPr>
            </a:lvl2pPr>
            <a:lvl3pPr marL="51271" marR="0" lvl="2" indent="0" algn="l">
              <a:lnSpc>
                <a:spcPct val="105499"/>
              </a:lnSpc>
              <a:spcBef>
                <a:spcPts val="0"/>
              </a:spcBef>
              <a:buNone/>
              <a:defRPr sz="1345" b="0" i="0" u="none" strike="noStrike" cap="none">
                <a:solidFill>
                  <a:schemeClr val="dk1"/>
                </a:solidFill>
                <a:latin typeface="Calibri"/>
                <a:ea typeface="Calibri"/>
                <a:cs typeface="Calibri"/>
                <a:sym typeface="Calibri"/>
              </a:defRPr>
            </a:lvl3pPr>
            <a:lvl4pPr marL="51271" marR="0" lvl="3" indent="0" algn="l">
              <a:lnSpc>
                <a:spcPct val="105499"/>
              </a:lnSpc>
              <a:spcBef>
                <a:spcPts val="0"/>
              </a:spcBef>
              <a:buNone/>
              <a:defRPr sz="1345" b="0" i="0" u="none" strike="noStrike" cap="none">
                <a:solidFill>
                  <a:schemeClr val="dk1"/>
                </a:solidFill>
                <a:latin typeface="Calibri"/>
                <a:ea typeface="Calibri"/>
                <a:cs typeface="Calibri"/>
                <a:sym typeface="Calibri"/>
              </a:defRPr>
            </a:lvl4pPr>
            <a:lvl5pPr marL="51271" marR="0" lvl="4" indent="0" algn="l">
              <a:lnSpc>
                <a:spcPct val="105499"/>
              </a:lnSpc>
              <a:spcBef>
                <a:spcPts val="0"/>
              </a:spcBef>
              <a:buNone/>
              <a:defRPr sz="1345" b="0" i="0" u="none" strike="noStrike" cap="none">
                <a:solidFill>
                  <a:schemeClr val="dk1"/>
                </a:solidFill>
                <a:latin typeface="Calibri"/>
                <a:ea typeface="Calibri"/>
                <a:cs typeface="Calibri"/>
                <a:sym typeface="Calibri"/>
              </a:defRPr>
            </a:lvl5pPr>
            <a:lvl6pPr marL="51271" marR="0" lvl="5" indent="0" algn="l">
              <a:lnSpc>
                <a:spcPct val="105499"/>
              </a:lnSpc>
              <a:spcBef>
                <a:spcPts val="0"/>
              </a:spcBef>
              <a:buNone/>
              <a:defRPr sz="1345" b="0" i="0" u="none" strike="noStrike" cap="none">
                <a:solidFill>
                  <a:schemeClr val="dk1"/>
                </a:solidFill>
                <a:latin typeface="Calibri"/>
                <a:ea typeface="Calibri"/>
                <a:cs typeface="Calibri"/>
                <a:sym typeface="Calibri"/>
              </a:defRPr>
            </a:lvl6pPr>
            <a:lvl7pPr marL="51271" marR="0" lvl="6" indent="0" algn="l">
              <a:lnSpc>
                <a:spcPct val="105499"/>
              </a:lnSpc>
              <a:spcBef>
                <a:spcPts val="0"/>
              </a:spcBef>
              <a:buNone/>
              <a:defRPr sz="1345" b="0" i="0" u="none" strike="noStrike" cap="none">
                <a:solidFill>
                  <a:schemeClr val="dk1"/>
                </a:solidFill>
                <a:latin typeface="Calibri"/>
                <a:ea typeface="Calibri"/>
                <a:cs typeface="Calibri"/>
                <a:sym typeface="Calibri"/>
              </a:defRPr>
            </a:lvl7pPr>
            <a:lvl8pPr marL="51271" marR="0" lvl="7" indent="0" algn="l">
              <a:lnSpc>
                <a:spcPct val="105499"/>
              </a:lnSpc>
              <a:spcBef>
                <a:spcPts val="0"/>
              </a:spcBef>
              <a:buNone/>
              <a:defRPr sz="1345" b="0" i="0" u="none" strike="noStrike" cap="none">
                <a:solidFill>
                  <a:schemeClr val="dk1"/>
                </a:solidFill>
                <a:latin typeface="Calibri"/>
                <a:ea typeface="Calibri"/>
                <a:cs typeface="Calibri"/>
                <a:sym typeface="Calibri"/>
              </a:defRPr>
            </a:lvl8pPr>
            <a:lvl9pPr marL="51271" marR="0" lvl="8" indent="0" algn="l">
              <a:lnSpc>
                <a:spcPct val="105499"/>
              </a:lnSpc>
              <a:spcBef>
                <a:spcPts val="0"/>
              </a:spcBef>
              <a:buNone/>
              <a:defRPr sz="1345" b="0" i="0" u="none" strike="noStrike" cap="none">
                <a:solidFill>
                  <a:schemeClr val="dk1"/>
                </a:solidFill>
                <a:latin typeface="Calibri"/>
                <a:ea typeface="Calibri"/>
                <a:cs typeface="Calibri"/>
                <a:sym typeface="Calibri"/>
              </a:defRPr>
            </a:lvl9pPr>
          </a:lstStyle>
          <a:p>
            <a:fld id="{00000000-1234-1234-1234-123412341234}" type="slidenum">
              <a:rPr lang="en-US" altLang="ja-JP" smtClean="0"/>
              <a:pPr/>
              <a:t>‹#›</a:t>
            </a:fld>
            <a:endParaRPr lang="en-US" dirty="0"/>
          </a:p>
        </p:txBody>
      </p:sp>
    </p:spTree>
    <p:extLst>
      <p:ext uri="{BB962C8B-B14F-4D97-AF65-F5344CB8AC3E}">
        <p14:creationId xmlns:p14="http://schemas.microsoft.com/office/powerpoint/2010/main" val="12243793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Blank">
  <p:cSld name="Blank">
    <p:spTree>
      <p:nvGrpSpPr>
        <p:cNvPr id="1" name="Shape 21"/>
        <p:cNvGrpSpPr/>
        <p:nvPr/>
      </p:nvGrpSpPr>
      <p:grpSpPr>
        <a:xfrm>
          <a:off x="0" y="0"/>
          <a:ext cx="0" cy="0"/>
          <a:chOff x="0" y="0"/>
          <a:chExt cx="0" cy="0"/>
        </a:xfrm>
      </p:grpSpPr>
      <p:sp>
        <p:nvSpPr>
          <p:cNvPr id="22" name="Google Shape;22;p3"/>
          <p:cNvSpPr txBox="1">
            <a:spLocks noGrp="1"/>
          </p:cNvSpPr>
          <p:nvPr>
            <p:ph type="ftr" idx="11"/>
          </p:nvPr>
        </p:nvSpPr>
        <p:spPr>
          <a:xfrm>
            <a:off x="4893914" y="10039350"/>
            <a:ext cx="4606036" cy="37285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3"/>
          <p:cNvSpPr txBox="1">
            <a:spLocks noGrp="1"/>
          </p:cNvSpPr>
          <p:nvPr>
            <p:ph type="dt" idx="10"/>
          </p:nvPr>
        </p:nvSpPr>
        <p:spPr>
          <a:xfrm>
            <a:off x="719693" y="10039350"/>
            <a:ext cx="3310588"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3"/>
          <p:cNvSpPr txBox="1">
            <a:spLocks noGrp="1"/>
          </p:cNvSpPr>
          <p:nvPr>
            <p:ph type="sldNum" idx="12"/>
          </p:nvPr>
        </p:nvSpPr>
        <p:spPr>
          <a:xfrm>
            <a:off x="13635536" y="10354209"/>
            <a:ext cx="292321" cy="217304"/>
          </a:xfrm>
          <a:prstGeom prst="rect">
            <a:avLst/>
          </a:prstGeom>
          <a:noFill/>
          <a:ln>
            <a:noFill/>
          </a:ln>
        </p:spPr>
        <p:txBody>
          <a:bodyPr spcFirstLastPara="1" wrap="square" lIns="0" tIns="0" rIns="0" bIns="0" anchor="t" anchorCtr="0">
            <a:spAutoFit/>
          </a:bodyPr>
          <a:lstStyle>
            <a:lvl1pPr marL="51271" marR="0" lvl="0" indent="0" algn="l">
              <a:lnSpc>
                <a:spcPct val="105499"/>
              </a:lnSpc>
              <a:spcBef>
                <a:spcPts val="0"/>
              </a:spcBef>
              <a:buNone/>
              <a:defRPr sz="1345" b="0" i="0" u="none" strike="noStrike" cap="none">
                <a:solidFill>
                  <a:schemeClr val="dk1"/>
                </a:solidFill>
                <a:latin typeface="Calibri"/>
                <a:ea typeface="Calibri"/>
                <a:cs typeface="Calibri"/>
                <a:sym typeface="Calibri"/>
              </a:defRPr>
            </a:lvl1pPr>
            <a:lvl2pPr marL="51271" marR="0" lvl="1" indent="0" algn="l">
              <a:lnSpc>
                <a:spcPct val="105499"/>
              </a:lnSpc>
              <a:spcBef>
                <a:spcPts val="0"/>
              </a:spcBef>
              <a:buNone/>
              <a:defRPr sz="1345" b="0" i="0" u="none" strike="noStrike" cap="none">
                <a:solidFill>
                  <a:schemeClr val="dk1"/>
                </a:solidFill>
                <a:latin typeface="Calibri"/>
                <a:ea typeface="Calibri"/>
                <a:cs typeface="Calibri"/>
                <a:sym typeface="Calibri"/>
              </a:defRPr>
            </a:lvl2pPr>
            <a:lvl3pPr marL="51271" marR="0" lvl="2" indent="0" algn="l">
              <a:lnSpc>
                <a:spcPct val="105499"/>
              </a:lnSpc>
              <a:spcBef>
                <a:spcPts val="0"/>
              </a:spcBef>
              <a:buNone/>
              <a:defRPr sz="1345" b="0" i="0" u="none" strike="noStrike" cap="none">
                <a:solidFill>
                  <a:schemeClr val="dk1"/>
                </a:solidFill>
                <a:latin typeface="Calibri"/>
                <a:ea typeface="Calibri"/>
                <a:cs typeface="Calibri"/>
                <a:sym typeface="Calibri"/>
              </a:defRPr>
            </a:lvl3pPr>
            <a:lvl4pPr marL="51271" marR="0" lvl="3" indent="0" algn="l">
              <a:lnSpc>
                <a:spcPct val="105499"/>
              </a:lnSpc>
              <a:spcBef>
                <a:spcPts val="0"/>
              </a:spcBef>
              <a:buNone/>
              <a:defRPr sz="1345" b="0" i="0" u="none" strike="noStrike" cap="none">
                <a:solidFill>
                  <a:schemeClr val="dk1"/>
                </a:solidFill>
                <a:latin typeface="Calibri"/>
                <a:ea typeface="Calibri"/>
                <a:cs typeface="Calibri"/>
                <a:sym typeface="Calibri"/>
              </a:defRPr>
            </a:lvl4pPr>
            <a:lvl5pPr marL="51271" marR="0" lvl="4" indent="0" algn="l">
              <a:lnSpc>
                <a:spcPct val="105499"/>
              </a:lnSpc>
              <a:spcBef>
                <a:spcPts val="0"/>
              </a:spcBef>
              <a:buNone/>
              <a:defRPr sz="1345" b="0" i="0" u="none" strike="noStrike" cap="none">
                <a:solidFill>
                  <a:schemeClr val="dk1"/>
                </a:solidFill>
                <a:latin typeface="Calibri"/>
                <a:ea typeface="Calibri"/>
                <a:cs typeface="Calibri"/>
                <a:sym typeface="Calibri"/>
              </a:defRPr>
            </a:lvl5pPr>
            <a:lvl6pPr marL="51271" marR="0" lvl="5" indent="0" algn="l">
              <a:lnSpc>
                <a:spcPct val="105499"/>
              </a:lnSpc>
              <a:spcBef>
                <a:spcPts val="0"/>
              </a:spcBef>
              <a:buNone/>
              <a:defRPr sz="1345" b="0" i="0" u="none" strike="noStrike" cap="none">
                <a:solidFill>
                  <a:schemeClr val="dk1"/>
                </a:solidFill>
                <a:latin typeface="Calibri"/>
                <a:ea typeface="Calibri"/>
                <a:cs typeface="Calibri"/>
                <a:sym typeface="Calibri"/>
              </a:defRPr>
            </a:lvl6pPr>
            <a:lvl7pPr marL="51271" marR="0" lvl="6" indent="0" algn="l">
              <a:lnSpc>
                <a:spcPct val="105499"/>
              </a:lnSpc>
              <a:spcBef>
                <a:spcPts val="0"/>
              </a:spcBef>
              <a:buNone/>
              <a:defRPr sz="1345" b="0" i="0" u="none" strike="noStrike" cap="none">
                <a:solidFill>
                  <a:schemeClr val="dk1"/>
                </a:solidFill>
                <a:latin typeface="Calibri"/>
                <a:ea typeface="Calibri"/>
                <a:cs typeface="Calibri"/>
                <a:sym typeface="Calibri"/>
              </a:defRPr>
            </a:lvl7pPr>
            <a:lvl8pPr marL="51271" marR="0" lvl="7" indent="0" algn="l">
              <a:lnSpc>
                <a:spcPct val="105499"/>
              </a:lnSpc>
              <a:spcBef>
                <a:spcPts val="0"/>
              </a:spcBef>
              <a:buNone/>
              <a:defRPr sz="1345" b="0" i="0" u="none" strike="noStrike" cap="none">
                <a:solidFill>
                  <a:schemeClr val="dk1"/>
                </a:solidFill>
                <a:latin typeface="Calibri"/>
                <a:ea typeface="Calibri"/>
                <a:cs typeface="Calibri"/>
                <a:sym typeface="Calibri"/>
              </a:defRPr>
            </a:lvl8pPr>
            <a:lvl9pPr marL="51271" marR="0" lvl="8" indent="0" algn="l">
              <a:lnSpc>
                <a:spcPct val="105499"/>
              </a:lnSpc>
              <a:spcBef>
                <a:spcPts val="0"/>
              </a:spcBef>
              <a:buNone/>
              <a:defRPr sz="1345" b="0" i="0" u="none" strike="noStrike" cap="none">
                <a:solidFill>
                  <a:schemeClr val="dk1"/>
                </a:solidFill>
                <a:latin typeface="Calibri"/>
                <a:ea typeface="Calibri"/>
                <a:cs typeface="Calibri"/>
                <a:sym typeface="Calibri"/>
              </a:defRPr>
            </a:lvl9pPr>
          </a:lstStyle>
          <a:p>
            <a:fld id="{00000000-1234-1234-1234-123412341234}" type="slidenum">
              <a:rPr lang="en-US" altLang="ja-JP" smtClean="0"/>
              <a:pPr/>
              <a:t>‹#›</a:t>
            </a:fld>
            <a:endParaRPr lang="en-US"/>
          </a:p>
        </p:txBody>
      </p:sp>
    </p:spTree>
    <p:extLst>
      <p:ext uri="{BB962C8B-B14F-4D97-AF65-F5344CB8AC3E}">
        <p14:creationId xmlns:p14="http://schemas.microsoft.com/office/powerpoint/2010/main" val="27654718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Two Content">
  <p:cSld name="Two Conten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5756005" y="660934"/>
            <a:ext cx="2881850"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423" b="1" i="0">
                <a:solidFill>
                  <a:schemeClr val="dk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4"/>
          <p:cNvSpPr txBox="1">
            <a:spLocks noGrp="1"/>
          </p:cNvSpPr>
          <p:nvPr>
            <p:ph type="body" idx="1"/>
          </p:nvPr>
        </p:nvSpPr>
        <p:spPr>
          <a:xfrm>
            <a:off x="719695" y="2482851"/>
            <a:ext cx="6261330" cy="276999"/>
          </a:xfrm>
          <a:prstGeom prst="rect">
            <a:avLst/>
          </a:prstGeom>
          <a:noFill/>
          <a:ln>
            <a:noFill/>
          </a:ln>
        </p:spPr>
        <p:txBody>
          <a:bodyPr spcFirstLastPara="1" wrap="square" lIns="0" tIns="0" rIns="0" bIns="0" anchor="t" anchorCtr="0">
            <a:spAutoFit/>
          </a:bodyPr>
          <a:lstStyle>
            <a:lvl1pPr marL="615239" lvl="0" indent="-307619" algn="l">
              <a:spcBef>
                <a:spcPts val="0"/>
              </a:spcBef>
              <a:spcAft>
                <a:spcPts val="0"/>
              </a:spcAft>
              <a:buSzPts val="1400"/>
              <a:buNone/>
              <a:defRPr>
                <a:latin typeface="Arial"/>
                <a:ea typeface="Arial"/>
                <a:cs typeface="Arial"/>
                <a:sym typeface="Arial"/>
              </a:defRPr>
            </a:lvl1pPr>
            <a:lvl2pPr marL="1230478" lvl="1" indent="-307619" algn="l">
              <a:spcBef>
                <a:spcPts val="0"/>
              </a:spcBef>
              <a:spcAft>
                <a:spcPts val="0"/>
              </a:spcAft>
              <a:buSzPts val="1400"/>
              <a:buNone/>
              <a:defRPr/>
            </a:lvl2pPr>
            <a:lvl3pPr marL="1845718" lvl="2" indent="-307619" algn="l">
              <a:spcBef>
                <a:spcPts val="0"/>
              </a:spcBef>
              <a:spcAft>
                <a:spcPts val="0"/>
              </a:spcAft>
              <a:buSzPts val="1400"/>
              <a:buNone/>
              <a:defRPr/>
            </a:lvl3pPr>
            <a:lvl4pPr marL="2460956" lvl="3" indent="-307619" algn="l">
              <a:spcBef>
                <a:spcPts val="0"/>
              </a:spcBef>
              <a:spcAft>
                <a:spcPts val="0"/>
              </a:spcAft>
              <a:buSzPts val="1400"/>
              <a:buNone/>
              <a:defRPr/>
            </a:lvl4pPr>
            <a:lvl5pPr marL="3076195" lvl="4" indent="-307619" algn="l">
              <a:spcBef>
                <a:spcPts val="0"/>
              </a:spcBef>
              <a:spcAft>
                <a:spcPts val="0"/>
              </a:spcAft>
              <a:buSzPts val="1400"/>
              <a:buNone/>
              <a:defRPr/>
            </a:lvl5pPr>
            <a:lvl6pPr marL="3691434" lvl="5" indent="-307619" algn="l">
              <a:spcBef>
                <a:spcPts val="0"/>
              </a:spcBef>
              <a:spcAft>
                <a:spcPts val="0"/>
              </a:spcAft>
              <a:buSzPts val="1400"/>
              <a:buNone/>
              <a:defRPr/>
            </a:lvl6pPr>
            <a:lvl7pPr marL="4306674" lvl="6" indent="-307619" algn="l">
              <a:spcBef>
                <a:spcPts val="0"/>
              </a:spcBef>
              <a:spcAft>
                <a:spcPts val="0"/>
              </a:spcAft>
              <a:buSzPts val="1400"/>
              <a:buNone/>
              <a:defRPr/>
            </a:lvl7pPr>
            <a:lvl8pPr marL="4921913" lvl="7" indent="-307619" algn="l">
              <a:spcBef>
                <a:spcPts val="0"/>
              </a:spcBef>
              <a:spcAft>
                <a:spcPts val="0"/>
              </a:spcAft>
              <a:buSzPts val="1400"/>
              <a:buNone/>
              <a:defRPr/>
            </a:lvl8pPr>
            <a:lvl9pPr marL="5537152" lvl="8" indent="-307619" algn="l">
              <a:spcBef>
                <a:spcPts val="0"/>
              </a:spcBef>
              <a:spcAft>
                <a:spcPts val="0"/>
              </a:spcAft>
              <a:buSzPts val="1400"/>
              <a:buNone/>
              <a:defRPr/>
            </a:lvl9pPr>
          </a:lstStyle>
          <a:p>
            <a:endParaRPr/>
          </a:p>
        </p:txBody>
      </p:sp>
      <p:sp>
        <p:nvSpPr>
          <p:cNvPr id="28" name="Google Shape;28;p4"/>
          <p:cNvSpPr txBox="1">
            <a:spLocks noGrp="1"/>
          </p:cNvSpPr>
          <p:nvPr>
            <p:ph type="body" idx="2"/>
          </p:nvPr>
        </p:nvSpPr>
        <p:spPr>
          <a:xfrm>
            <a:off x="7412842" y="2482851"/>
            <a:ext cx="6261330" cy="276999"/>
          </a:xfrm>
          <a:prstGeom prst="rect">
            <a:avLst/>
          </a:prstGeom>
          <a:noFill/>
          <a:ln>
            <a:noFill/>
          </a:ln>
        </p:spPr>
        <p:txBody>
          <a:bodyPr spcFirstLastPara="1" wrap="square" lIns="0" tIns="0" rIns="0" bIns="0" anchor="t" anchorCtr="0">
            <a:spAutoFit/>
          </a:bodyPr>
          <a:lstStyle>
            <a:lvl1pPr marL="615239" lvl="0" indent="-307619" algn="l">
              <a:spcBef>
                <a:spcPts val="0"/>
              </a:spcBef>
              <a:spcAft>
                <a:spcPts val="0"/>
              </a:spcAft>
              <a:buSzPts val="1400"/>
              <a:buNone/>
              <a:defRPr/>
            </a:lvl1pPr>
            <a:lvl2pPr marL="1230478" lvl="1" indent="-307619" algn="l">
              <a:spcBef>
                <a:spcPts val="0"/>
              </a:spcBef>
              <a:spcAft>
                <a:spcPts val="0"/>
              </a:spcAft>
              <a:buSzPts val="1400"/>
              <a:buNone/>
              <a:defRPr/>
            </a:lvl2pPr>
            <a:lvl3pPr marL="1845718" lvl="2" indent="-307619" algn="l">
              <a:spcBef>
                <a:spcPts val="0"/>
              </a:spcBef>
              <a:spcAft>
                <a:spcPts val="0"/>
              </a:spcAft>
              <a:buSzPts val="1400"/>
              <a:buNone/>
              <a:defRPr/>
            </a:lvl3pPr>
            <a:lvl4pPr marL="2460956" lvl="3" indent="-307619" algn="l">
              <a:spcBef>
                <a:spcPts val="0"/>
              </a:spcBef>
              <a:spcAft>
                <a:spcPts val="0"/>
              </a:spcAft>
              <a:buSzPts val="1400"/>
              <a:buNone/>
              <a:defRPr/>
            </a:lvl4pPr>
            <a:lvl5pPr marL="3076195" lvl="4" indent="-307619" algn="l">
              <a:spcBef>
                <a:spcPts val="0"/>
              </a:spcBef>
              <a:spcAft>
                <a:spcPts val="0"/>
              </a:spcAft>
              <a:buSzPts val="1400"/>
              <a:buNone/>
              <a:defRPr/>
            </a:lvl5pPr>
            <a:lvl6pPr marL="3691434" lvl="5" indent="-307619" algn="l">
              <a:spcBef>
                <a:spcPts val="0"/>
              </a:spcBef>
              <a:spcAft>
                <a:spcPts val="0"/>
              </a:spcAft>
              <a:buSzPts val="1400"/>
              <a:buNone/>
              <a:defRPr/>
            </a:lvl6pPr>
            <a:lvl7pPr marL="4306674" lvl="6" indent="-307619" algn="l">
              <a:spcBef>
                <a:spcPts val="0"/>
              </a:spcBef>
              <a:spcAft>
                <a:spcPts val="0"/>
              </a:spcAft>
              <a:buSzPts val="1400"/>
              <a:buNone/>
              <a:defRPr/>
            </a:lvl7pPr>
            <a:lvl8pPr marL="4921913" lvl="7" indent="-307619" algn="l">
              <a:spcBef>
                <a:spcPts val="0"/>
              </a:spcBef>
              <a:spcAft>
                <a:spcPts val="0"/>
              </a:spcAft>
              <a:buSzPts val="1400"/>
              <a:buNone/>
              <a:defRPr/>
            </a:lvl8pPr>
            <a:lvl9pPr marL="5537152" lvl="8" indent="-307619" algn="l">
              <a:spcBef>
                <a:spcPts val="0"/>
              </a:spcBef>
              <a:spcAft>
                <a:spcPts val="0"/>
              </a:spcAft>
              <a:buSzPts val="1400"/>
              <a:buNone/>
              <a:defRPr/>
            </a:lvl9pPr>
          </a:lstStyle>
          <a:p>
            <a:endParaRPr/>
          </a:p>
        </p:txBody>
      </p:sp>
      <p:sp>
        <p:nvSpPr>
          <p:cNvPr id="29" name="Google Shape;29;p4"/>
          <p:cNvSpPr txBox="1">
            <a:spLocks noGrp="1"/>
          </p:cNvSpPr>
          <p:nvPr>
            <p:ph type="ftr" idx="11"/>
          </p:nvPr>
        </p:nvSpPr>
        <p:spPr>
          <a:xfrm>
            <a:off x="4893914" y="10039350"/>
            <a:ext cx="4606036" cy="37285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4"/>
          <p:cNvSpPr txBox="1">
            <a:spLocks noGrp="1"/>
          </p:cNvSpPr>
          <p:nvPr>
            <p:ph type="dt" idx="10"/>
          </p:nvPr>
        </p:nvSpPr>
        <p:spPr>
          <a:xfrm>
            <a:off x="719693" y="10039350"/>
            <a:ext cx="3310588"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
          <p:cNvSpPr txBox="1">
            <a:spLocks noGrp="1"/>
          </p:cNvSpPr>
          <p:nvPr>
            <p:ph type="sldNum" idx="12"/>
          </p:nvPr>
        </p:nvSpPr>
        <p:spPr>
          <a:xfrm>
            <a:off x="13635536" y="10354209"/>
            <a:ext cx="292321" cy="217304"/>
          </a:xfrm>
          <a:prstGeom prst="rect">
            <a:avLst/>
          </a:prstGeom>
          <a:noFill/>
          <a:ln>
            <a:noFill/>
          </a:ln>
        </p:spPr>
        <p:txBody>
          <a:bodyPr spcFirstLastPara="1" wrap="square" lIns="0" tIns="0" rIns="0" bIns="0" anchor="t" anchorCtr="0">
            <a:spAutoFit/>
          </a:bodyPr>
          <a:lstStyle>
            <a:lvl1pPr marL="51271" marR="0" lvl="0" indent="0" algn="l">
              <a:lnSpc>
                <a:spcPct val="105499"/>
              </a:lnSpc>
              <a:spcBef>
                <a:spcPts val="0"/>
              </a:spcBef>
              <a:buNone/>
              <a:defRPr sz="1345" b="0" i="0" u="none" strike="noStrike" cap="none">
                <a:solidFill>
                  <a:schemeClr val="dk1"/>
                </a:solidFill>
                <a:latin typeface="Calibri"/>
                <a:ea typeface="Calibri"/>
                <a:cs typeface="Calibri"/>
                <a:sym typeface="Calibri"/>
              </a:defRPr>
            </a:lvl1pPr>
            <a:lvl2pPr marL="51271" marR="0" lvl="1" indent="0" algn="l">
              <a:lnSpc>
                <a:spcPct val="105499"/>
              </a:lnSpc>
              <a:spcBef>
                <a:spcPts val="0"/>
              </a:spcBef>
              <a:buNone/>
              <a:defRPr sz="1345" b="0" i="0" u="none" strike="noStrike" cap="none">
                <a:solidFill>
                  <a:schemeClr val="dk1"/>
                </a:solidFill>
                <a:latin typeface="Calibri"/>
                <a:ea typeface="Calibri"/>
                <a:cs typeface="Calibri"/>
                <a:sym typeface="Calibri"/>
              </a:defRPr>
            </a:lvl2pPr>
            <a:lvl3pPr marL="51271" marR="0" lvl="2" indent="0" algn="l">
              <a:lnSpc>
                <a:spcPct val="105499"/>
              </a:lnSpc>
              <a:spcBef>
                <a:spcPts val="0"/>
              </a:spcBef>
              <a:buNone/>
              <a:defRPr sz="1345" b="0" i="0" u="none" strike="noStrike" cap="none">
                <a:solidFill>
                  <a:schemeClr val="dk1"/>
                </a:solidFill>
                <a:latin typeface="Calibri"/>
                <a:ea typeface="Calibri"/>
                <a:cs typeface="Calibri"/>
                <a:sym typeface="Calibri"/>
              </a:defRPr>
            </a:lvl3pPr>
            <a:lvl4pPr marL="51271" marR="0" lvl="3" indent="0" algn="l">
              <a:lnSpc>
                <a:spcPct val="105499"/>
              </a:lnSpc>
              <a:spcBef>
                <a:spcPts val="0"/>
              </a:spcBef>
              <a:buNone/>
              <a:defRPr sz="1345" b="0" i="0" u="none" strike="noStrike" cap="none">
                <a:solidFill>
                  <a:schemeClr val="dk1"/>
                </a:solidFill>
                <a:latin typeface="Calibri"/>
                <a:ea typeface="Calibri"/>
                <a:cs typeface="Calibri"/>
                <a:sym typeface="Calibri"/>
              </a:defRPr>
            </a:lvl4pPr>
            <a:lvl5pPr marL="51271" marR="0" lvl="4" indent="0" algn="l">
              <a:lnSpc>
                <a:spcPct val="105499"/>
              </a:lnSpc>
              <a:spcBef>
                <a:spcPts val="0"/>
              </a:spcBef>
              <a:buNone/>
              <a:defRPr sz="1345" b="0" i="0" u="none" strike="noStrike" cap="none">
                <a:solidFill>
                  <a:schemeClr val="dk1"/>
                </a:solidFill>
                <a:latin typeface="Calibri"/>
                <a:ea typeface="Calibri"/>
                <a:cs typeface="Calibri"/>
                <a:sym typeface="Calibri"/>
              </a:defRPr>
            </a:lvl5pPr>
            <a:lvl6pPr marL="51271" marR="0" lvl="5" indent="0" algn="l">
              <a:lnSpc>
                <a:spcPct val="105499"/>
              </a:lnSpc>
              <a:spcBef>
                <a:spcPts val="0"/>
              </a:spcBef>
              <a:buNone/>
              <a:defRPr sz="1345" b="0" i="0" u="none" strike="noStrike" cap="none">
                <a:solidFill>
                  <a:schemeClr val="dk1"/>
                </a:solidFill>
                <a:latin typeface="Calibri"/>
                <a:ea typeface="Calibri"/>
                <a:cs typeface="Calibri"/>
                <a:sym typeface="Calibri"/>
              </a:defRPr>
            </a:lvl6pPr>
            <a:lvl7pPr marL="51271" marR="0" lvl="6" indent="0" algn="l">
              <a:lnSpc>
                <a:spcPct val="105499"/>
              </a:lnSpc>
              <a:spcBef>
                <a:spcPts val="0"/>
              </a:spcBef>
              <a:buNone/>
              <a:defRPr sz="1345" b="0" i="0" u="none" strike="noStrike" cap="none">
                <a:solidFill>
                  <a:schemeClr val="dk1"/>
                </a:solidFill>
                <a:latin typeface="Calibri"/>
                <a:ea typeface="Calibri"/>
                <a:cs typeface="Calibri"/>
                <a:sym typeface="Calibri"/>
              </a:defRPr>
            </a:lvl7pPr>
            <a:lvl8pPr marL="51271" marR="0" lvl="7" indent="0" algn="l">
              <a:lnSpc>
                <a:spcPct val="105499"/>
              </a:lnSpc>
              <a:spcBef>
                <a:spcPts val="0"/>
              </a:spcBef>
              <a:buNone/>
              <a:defRPr sz="1345" b="0" i="0" u="none" strike="noStrike" cap="none">
                <a:solidFill>
                  <a:schemeClr val="dk1"/>
                </a:solidFill>
                <a:latin typeface="Calibri"/>
                <a:ea typeface="Calibri"/>
                <a:cs typeface="Calibri"/>
                <a:sym typeface="Calibri"/>
              </a:defRPr>
            </a:lvl8pPr>
            <a:lvl9pPr marL="51271" marR="0" lvl="8" indent="0" algn="l">
              <a:lnSpc>
                <a:spcPct val="105499"/>
              </a:lnSpc>
              <a:spcBef>
                <a:spcPts val="0"/>
              </a:spcBef>
              <a:buNone/>
              <a:defRPr sz="1345" b="0" i="0" u="none" strike="noStrike" cap="none">
                <a:solidFill>
                  <a:schemeClr val="dk1"/>
                </a:solidFill>
                <a:latin typeface="Calibri"/>
                <a:ea typeface="Calibri"/>
                <a:cs typeface="Calibri"/>
                <a:sym typeface="Calibri"/>
              </a:defRPr>
            </a:lvl9pPr>
          </a:lstStyle>
          <a:p>
            <a:fld id="{00000000-1234-1234-1234-123412341234}" type="slidenum">
              <a:rPr lang="en-US" altLang="ja-JP" smtClean="0"/>
              <a:pPr/>
              <a:t>‹#›</a:t>
            </a:fld>
            <a:endParaRPr lang="en-US"/>
          </a:p>
        </p:txBody>
      </p:sp>
    </p:spTree>
    <p:extLst>
      <p:ext uri="{BB962C8B-B14F-4D97-AF65-F5344CB8AC3E}">
        <p14:creationId xmlns:p14="http://schemas.microsoft.com/office/powerpoint/2010/main" val="35375843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32"/>
        <p:cNvGrpSpPr/>
        <p:nvPr/>
      </p:nvGrpSpPr>
      <p:grpSpPr>
        <a:xfrm>
          <a:off x="0" y="0"/>
          <a:ext cx="0" cy="0"/>
          <a:chOff x="0" y="0"/>
          <a:chExt cx="0" cy="0"/>
        </a:xfrm>
      </p:grpSpPr>
      <p:sp>
        <p:nvSpPr>
          <p:cNvPr id="33" name="Google Shape;33;p5"/>
          <p:cNvSpPr txBox="1">
            <a:spLocks noGrp="1"/>
          </p:cNvSpPr>
          <p:nvPr>
            <p:ph type="ctrTitle"/>
          </p:nvPr>
        </p:nvSpPr>
        <p:spPr>
          <a:xfrm>
            <a:off x="1079540" y="3346451"/>
            <a:ext cx="12234784"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5"/>
          <p:cNvSpPr txBox="1">
            <a:spLocks noGrp="1"/>
          </p:cNvSpPr>
          <p:nvPr>
            <p:ph type="subTitle" idx="1"/>
          </p:nvPr>
        </p:nvSpPr>
        <p:spPr>
          <a:xfrm>
            <a:off x="2159080" y="6045202"/>
            <a:ext cx="10075704"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ftr" idx="11"/>
          </p:nvPr>
        </p:nvSpPr>
        <p:spPr>
          <a:xfrm>
            <a:off x="4893914" y="10039350"/>
            <a:ext cx="4606036" cy="37285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5"/>
          <p:cNvSpPr txBox="1">
            <a:spLocks noGrp="1"/>
          </p:cNvSpPr>
          <p:nvPr>
            <p:ph type="dt" idx="10"/>
          </p:nvPr>
        </p:nvSpPr>
        <p:spPr>
          <a:xfrm>
            <a:off x="719693" y="10039350"/>
            <a:ext cx="3310588"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5"/>
          <p:cNvSpPr txBox="1">
            <a:spLocks noGrp="1"/>
          </p:cNvSpPr>
          <p:nvPr>
            <p:ph type="sldNum" idx="12"/>
          </p:nvPr>
        </p:nvSpPr>
        <p:spPr>
          <a:xfrm>
            <a:off x="13635536" y="10354209"/>
            <a:ext cx="292321" cy="217304"/>
          </a:xfrm>
          <a:prstGeom prst="rect">
            <a:avLst/>
          </a:prstGeom>
          <a:noFill/>
          <a:ln>
            <a:noFill/>
          </a:ln>
        </p:spPr>
        <p:txBody>
          <a:bodyPr spcFirstLastPara="1" wrap="square" lIns="0" tIns="0" rIns="0" bIns="0" anchor="t" anchorCtr="0">
            <a:spAutoFit/>
          </a:bodyPr>
          <a:lstStyle>
            <a:lvl1pPr marL="51271" marR="0" lvl="0" indent="0" algn="l">
              <a:lnSpc>
                <a:spcPct val="105499"/>
              </a:lnSpc>
              <a:spcBef>
                <a:spcPts val="0"/>
              </a:spcBef>
              <a:buNone/>
              <a:defRPr sz="1345" b="0" i="0">
                <a:solidFill>
                  <a:schemeClr val="dk1"/>
                </a:solidFill>
                <a:latin typeface="Calibri"/>
                <a:ea typeface="Calibri"/>
                <a:cs typeface="Calibri"/>
                <a:sym typeface="Calibri"/>
              </a:defRPr>
            </a:lvl1pPr>
            <a:lvl2pPr marL="51271" marR="0" lvl="1" indent="0" algn="l">
              <a:lnSpc>
                <a:spcPct val="105499"/>
              </a:lnSpc>
              <a:spcBef>
                <a:spcPts val="0"/>
              </a:spcBef>
              <a:buNone/>
              <a:defRPr sz="1345" b="0" i="0">
                <a:solidFill>
                  <a:schemeClr val="dk1"/>
                </a:solidFill>
                <a:latin typeface="Calibri"/>
                <a:ea typeface="Calibri"/>
                <a:cs typeface="Calibri"/>
                <a:sym typeface="Calibri"/>
              </a:defRPr>
            </a:lvl2pPr>
            <a:lvl3pPr marL="51271" marR="0" lvl="2" indent="0" algn="l">
              <a:lnSpc>
                <a:spcPct val="105499"/>
              </a:lnSpc>
              <a:spcBef>
                <a:spcPts val="0"/>
              </a:spcBef>
              <a:buNone/>
              <a:defRPr sz="1345" b="0" i="0">
                <a:solidFill>
                  <a:schemeClr val="dk1"/>
                </a:solidFill>
                <a:latin typeface="Calibri"/>
                <a:ea typeface="Calibri"/>
                <a:cs typeface="Calibri"/>
                <a:sym typeface="Calibri"/>
              </a:defRPr>
            </a:lvl3pPr>
            <a:lvl4pPr marL="51271" marR="0" lvl="3" indent="0" algn="l">
              <a:lnSpc>
                <a:spcPct val="105499"/>
              </a:lnSpc>
              <a:spcBef>
                <a:spcPts val="0"/>
              </a:spcBef>
              <a:buNone/>
              <a:defRPr sz="1345" b="0" i="0">
                <a:solidFill>
                  <a:schemeClr val="dk1"/>
                </a:solidFill>
                <a:latin typeface="Calibri"/>
                <a:ea typeface="Calibri"/>
                <a:cs typeface="Calibri"/>
                <a:sym typeface="Calibri"/>
              </a:defRPr>
            </a:lvl4pPr>
            <a:lvl5pPr marL="51271" marR="0" lvl="4" indent="0" algn="l">
              <a:lnSpc>
                <a:spcPct val="105499"/>
              </a:lnSpc>
              <a:spcBef>
                <a:spcPts val="0"/>
              </a:spcBef>
              <a:buNone/>
              <a:defRPr sz="1345" b="0" i="0">
                <a:solidFill>
                  <a:schemeClr val="dk1"/>
                </a:solidFill>
                <a:latin typeface="Calibri"/>
                <a:ea typeface="Calibri"/>
                <a:cs typeface="Calibri"/>
                <a:sym typeface="Calibri"/>
              </a:defRPr>
            </a:lvl5pPr>
            <a:lvl6pPr marL="51271" marR="0" lvl="5" indent="0" algn="l">
              <a:lnSpc>
                <a:spcPct val="105499"/>
              </a:lnSpc>
              <a:spcBef>
                <a:spcPts val="0"/>
              </a:spcBef>
              <a:buNone/>
              <a:defRPr sz="1345" b="0" i="0">
                <a:solidFill>
                  <a:schemeClr val="dk1"/>
                </a:solidFill>
                <a:latin typeface="Calibri"/>
                <a:ea typeface="Calibri"/>
                <a:cs typeface="Calibri"/>
                <a:sym typeface="Calibri"/>
              </a:defRPr>
            </a:lvl6pPr>
            <a:lvl7pPr marL="51271" marR="0" lvl="6" indent="0" algn="l">
              <a:lnSpc>
                <a:spcPct val="105499"/>
              </a:lnSpc>
              <a:spcBef>
                <a:spcPts val="0"/>
              </a:spcBef>
              <a:buNone/>
              <a:defRPr sz="1345" b="0" i="0">
                <a:solidFill>
                  <a:schemeClr val="dk1"/>
                </a:solidFill>
                <a:latin typeface="Calibri"/>
                <a:ea typeface="Calibri"/>
                <a:cs typeface="Calibri"/>
                <a:sym typeface="Calibri"/>
              </a:defRPr>
            </a:lvl7pPr>
            <a:lvl8pPr marL="51271" marR="0" lvl="7" indent="0" algn="l">
              <a:lnSpc>
                <a:spcPct val="105499"/>
              </a:lnSpc>
              <a:spcBef>
                <a:spcPts val="0"/>
              </a:spcBef>
              <a:buNone/>
              <a:defRPr sz="1345" b="0" i="0">
                <a:solidFill>
                  <a:schemeClr val="dk1"/>
                </a:solidFill>
                <a:latin typeface="Calibri"/>
                <a:ea typeface="Calibri"/>
                <a:cs typeface="Calibri"/>
                <a:sym typeface="Calibri"/>
              </a:defRPr>
            </a:lvl8pPr>
            <a:lvl9pPr marL="51271" marR="0" lvl="8" indent="0" algn="l">
              <a:lnSpc>
                <a:spcPct val="105499"/>
              </a:lnSpc>
              <a:spcBef>
                <a:spcPts val="0"/>
              </a:spcBef>
              <a:buNone/>
              <a:defRPr sz="1345" b="0" i="0">
                <a:solidFill>
                  <a:schemeClr val="dk1"/>
                </a:solidFill>
                <a:latin typeface="Calibri"/>
                <a:ea typeface="Calibri"/>
                <a:cs typeface="Calibri"/>
                <a:sym typeface="Calibri"/>
              </a:defRPr>
            </a:lvl9pPr>
          </a:lstStyle>
          <a:p>
            <a:fld id="{00000000-1234-1234-1234-123412341234}" type="slidenum">
              <a:rPr lang="en-US" altLang="ja-JP" smtClean="0"/>
              <a:pPr/>
              <a:t>‹#›</a:t>
            </a:fld>
            <a:endParaRPr lang="en-US"/>
          </a:p>
        </p:txBody>
      </p:sp>
    </p:spTree>
    <p:extLst>
      <p:ext uri="{BB962C8B-B14F-4D97-AF65-F5344CB8AC3E}">
        <p14:creationId xmlns:p14="http://schemas.microsoft.com/office/powerpoint/2010/main" val="2456919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rgbClr val="800000"/>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a:xfrm>
            <a:off x="4893914" y="7098411"/>
            <a:ext cx="4606036" cy="276999"/>
          </a:xfrm>
          <a:prstGeom prst="rect">
            <a:avLst/>
          </a:prstGeom>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719693" y="7098411"/>
            <a:ext cx="3310588" cy="276999"/>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5756005" y="660934"/>
            <a:ext cx="2881850"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423" b="1" i="0">
                <a:solidFill>
                  <a:schemeClr val="dk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
          <p:cNvSpPr txBox="1">
            <a:spLocks noGrp="1"/>
          </p:cNvSpPr>
          <p:nvPr>
            <p:ph type="ftr" idx="11"/>
          </p:nvPr>
        </p:nvSpPr>
        <p:spPr>
          <a:xfrm>
            <a:off x="4893914" y="10039350"/>
            <a:ext cx="4606036" cy="37285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6"/>
          <p:cNvSpPr txBox="1">
            <a:spLocks noGrp="1"/>
          </p:cNvSpPr>
          <p:nvPr>
            <p:ph type="dt" idx="10"/>
          </p:nvPr>
        </p:nvSpPr>
        <p:spPr>
          <a:xfrm>
            <a:off x="719693" y="10039350"/>
            <a:ext cx="3310588"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6"/>
          <p:cNvSpPr txBox="1">
            <a:spLocks noGrp="1"/>
          </p:cNvSpPr>
          <p:nvPr>
            <p:ph type="sldNum" idx="12"/>
          </p:nvPr>
        </p:nvSpPr>
        <p:spPr>
          <a:xfrm>
            <a:off x="13635536" y="10354209"/>
            <a:ext cx="292321" cy="217304"/>
          </a:xfrm>
          <a:prstGeom prst="rect">
            <a:avLst/>
          </a:prstGeom>
          <a:noFill/>
          <a:ln>
            <a:noFill/>
          </a:ln>
        </p:spPr>
        <p:txBody>
          <a:bodyPr spcFirstLastPara="1" wrap="square" lIns="0" tIns="0" rIns="0" bIns="0" anchor="t" anchorCtr="0">
            <a:spAutoFit/>
          </a:bodyPr>
          <a:lstStyle>
            <a:lvl1pPr marL="51271" marR="0" lvl="0" indent="0" algn="l">
              <a:lnSpc>
                <a:spcPct val="105499"/>
              </a:lnSpc>
              <a:spcBef>
                <a:spcPts val="0"/>
              </a:spcBef>
              <a:buNone/>
              <a:defRPr sz="1345" b="0" i="0">
                <a:solidFill>
                  <a:schemeClr val="dk1"/>
                </a:solidFill>
                <a:latin typeface="Calibri"/>
                <a:ea typeface="Calibri"/>
                <a:cs typeface="Calibri"/>
                <a:sym typeface="Calibri"/>
              </a:defRPr>
            </a:lvl1pPr>
            <a:lvl2pPr marL="51271" marR="0" lvl="1" indent="0" algn="l">
              <a:lnSpc>
                <a:spcPct val="105499"/>
              </a:lnSpc>
              <a:spcBef>
                <a:spcPts val="0"/>
              </a:spcBef>
              <a:buNone/>
              <a:defRPr sz="1345" b="0" i="0">
                <a:solidFill>
                  <a:schemeClr val="dk1"/>
                </a:solidFill>
                <a:latin typeface="Calibri"/>
                <a:ea typeface="Calibri"/>
                <a:cs typeface="Calibri"/>
                <a:sym typeface="Calibri"/>
              </a:defRPr>
            </a:lvl2pPr>
            <a:lvl3pPr marL="51271" marR="0" lvl="2" indent="0" algn="l">
              <a:lnSpc>
                <a:spcPct val="105499"/>
              </a:lnSpc>
              <a:spcBef>
                <a:spcPts val="0"/>
              </a:spcBef>
              <a:buNone/>
              <a:defRPr sz="1345" b="0" i="0">
                <a:solidFill>
                  <a:schemeClr val="dk1"/>
                </a:solidFill>
                <a:latin typeface="Calibri"/>
                <a:ea typeface="Calibri"/>
                <a:cs typeface="Calibri"/>
                <a:sym typeface="Calibri"/>
              </a:defRPr>
            </a:lvl3pPr>
            <a:lvl4pPr marL="51271" marR="0" lvl="3" indent="0" algn="l">
              <a:lnSpc>
                <a:spcPct val="105499"/>
              </a:lnSpc>
              <a:spcBef>
                <a:spcPts val="0"/>
              </a:spcBef>
              <a:buNone/>
              <a:defRPr sz="1345" b="0" i="0">
                <a:solidFill>
                  <a:schemeClr val="dk1"/>
                </a:solidFill>
                <a:latin typeface="Calibri"/>
                <a:ea typeface="Calibri"/>
                <a:cs typeface="Calibri"/>
                <a:sym typeface="Calibri"/>
              </a:defRPr>
            </a:lvl4pPr>
            <a:lvl5pPr marL="51271" marR="0" lvl="4" indent="0" algn="l">
              <a:lnSpc>
                <a:spcPct val="105499"/>
              </a:lnSpc>
              <a:spcBef>
                <a:spcPts val="0"/>
              </a:spcBef>
              <a:buNone/>
              <a:defRPr sz="1345" b="0" i="0">
                <a:solidFill>
                  <a:schemeClr val="dk1"/>
                </a:solidFill>
                <a:latin typeface="Calibri"/>
                <a:ea typeface="Calibri"/>
                <a:cs typeface="Calibri"/>
                <a:sym typeface="Calibri"/>
              </a:defRPr>
            </a:lvl5pPr>
            <a:lvl6pPr marL="51271" marR="0" lvl="5" indent="0" algn="l">
              <a:lnSpc>
                <a:spcPct val="105499"/>
              </a:lnSpc>
              <a:spcBef>
                <a:spcPts val="0"/>
              </a:spcBef>
              <a:buNone/>
              <a:defRPr sz="1345" b="0" i="0">
                <a:solidFill>
                  <a:schemeClr val="dk1"/>
                </a:solidFill>
                <a:latin typeface="Calibri"/>
                <a:ea typeface="Calibri"/>
                <a:cs typeface="Calibri"/>
                <a:sym typeface="Calibri"/>
              </a:defRPr>
            </a:lvl6pPr>
            <a:lvl7pPr marL="51271" marR="0" lvl="6" indent="0" algn="l">
              <a:lnSpc>
                <a:spcPct val="105499"/>
              </a:lnSpc>
              <a:spcBef>
                <a:spcPts val="0"/>
              </a:spcBef>
              <a:buNone/>
              <a:defRPr sz="1345" b="0" i="0">
                <a:solidFill>
                  <a:schemeClr val="dk1"/>
                </a:solidFill>
                <a:latin typeface="Calibri"/>
                <a:ea typeface="Calibri"/>
                <a:cs typeface="Calibri"/>
                <a:sym typeface="Calibri"/>
              </a:defRPr>
            </a:lvl7pPr>
            <a:lvl8pPr marL="51271" marR="0" lvl="7" indent="0" algn="l">
              <a:lnSpc>
                <a:spcPct val="105499"/>
              </a:lnSpc>
              <a:spcBef>
                <a:spcPts val="0"/>
              </a:spcBef>
              <a:buNone/>
              <a:defRPr sz="1345" b="0" i="0">
                <a:solidFill>
                  <a:schemeClr val="dk1"/>
                </a:solidFill>
                <a:latin typeface="Calibri"/>
                <a:ea typeface="Calibri"/>
                <a:cs typeface="Calibri"/>
                <a:sym typeface="Calibri"/>
              </a:defRPr>
            </a:lvl8pPr>
            <a:lvl9pPr marL="51271" marR="0" lvl="8" indent="0" algn="l">
              <a:lnSpc>
                <a:spcPct val="105499"/>
              </a:lnSpc>
              <a:spcBef>
                <a:spcPts val="0"/>
              </a:spcBef>
              <a:buNone/>
              <a:defRPr sz="1345" b="0" i="0">
                <a:solidFill>
                  <a:schemeClr val="dk1"/>
                </a:solidFill>
                <a:latin typeface="Calibri"/>
                <a:ea typeface="Calibri"/>
                <a:cs typeface="Calibri"/>
                <a:sym typeface="Calibri"/>
              </a:defRPr>
            </a:lvl9pPr>
          </a:lstStyle>
          <a:p>
            <a:fld id="{00000000-1234-1234-1234-123412341234}" type="slidenum">
              <a:rPr lang="en-US" altLang="ja-JP" smtClean="0"/>
              <a:pPr/>
              <a:t>‹#›</a:t>
            </a:fld>
            <a:endParaRPr lang="en-US"/>
          </a:p>
        </p:txBody>
      </p:sp>
    </p:spTree>
    <p:extLst>
      <p:ext uri="{BB962C8B-B14F-4D97-AF65-F5344CB8AC3E}">
        <p14:creationId xmlns:p14="http://schemas.microsoft.com/office/powerpoint/2010/main" val="40042002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4" name="Holder 4"/>
          <p:cNvSpPr>
            <a:spLocks noGrp="1"/>
          </p:cNvSpPr>
          <p:nvPr>
            <p:ph type="sldNum" sz="quarter" idx="7"/>
          </p:nvPr>
        </p:nvSpPr>
        <p:spPr>
          <a:xfrm>
            <a:off x="13765089" y="10449841"/>
            <a:ext cx="295099" cy="206980"/>
          </a:xfrm>
        </p:spPr>
        <p:txBody>
          <a:bodyPr lIns="0" tIns="0" rIns="0" bIns="0"/>
          <a:lstStyle>
            <a:lvl1pPr>
              <a:defRPr sz="1345" b="0" i="0">
                <a:solidFill>
                  <a:schemeClr val="tx1"/>
                </a:solidFill>
                <a:latin typeface="Arial"/>
                <a:cs typeface="Arial"/>
              </a:defRPr>
            </a:lvl1pPr>
          </a:lstStyle>
          <a:p>
            <a:pPr marL="34180">
              <a:lnSpc>
                <a:spcPct val="100000"/>
              </a:lnSpc>
              <a:spcBef>
                <a:spcPts val="7"/>
              </a:spcBef>
            </a:pPr>
            <a:fld id="{81D60167-4931-47E6-BA6A-407CBD079E47}" type="slidenum">
              <a:rPr lang="en-US" altLang="ja-JP" smtClean="0"/>
              <a:pPr marL="34180">
                <a:lnSpc>
                  <a:spcPct val="100000"/>
                </a:lnSpc>
                <a:spcBef>
                  <a:spcPts val="7"/>
                </a:spcBef>
              </a:pPr>
              <a:t>‹#›</a:t>
            </a:fld>
            <a:endParaRPr lang="ja-JP" altLang="en-US"/>
          </a:p>
        </p:txBody>
      </p:sp>
    </p:spTree>
    <p:extLst>
      <p:ext uri="{BB962C8B-B14F-4D97-AF65-F5344CB8AC3E}">
        <p14:creationId xmlns:p14="http://schemas.microsoft.com/office/powerpoint/2010/main" val="12077436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079540" y="3346450"/>
            <a:ext cx="12234784"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2159080" y="6045200"/>
            <a:ext cx="10075704"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5699859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091108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719693" y="2482850"/>
            <a:ext cx="6261329"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7412839" y="2482850"/>
            <a:ext cx="6261329"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4420574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5514316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2163902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Title and Content" type="obj">
  <p:cSld name="Title and Conten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5756005" y="660934"/>
            <a:ext cx="2881850"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423" b="1" i="0">
                <a:solidFill>
                  <a:schemeClr val="dk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body" idx="1"/>
          </p:nvPr>
        </p:nvSpPr>
        <p:spPr>
          <a:xfrm>
            <a:off x="643449" y="2736728"/>
            <a:ext cx="13106963" cy="276999"/>
          </a:xfrm>
          <a:prstGeom prst="rect">
            <a:avLst/>
          </a:prstGeom>
          <a:noFill/>
          <a:ln>
            <a:noFill/>
          </a:ln>
        </p:spPr>
        <p:txBody>
          <a:bodyPr spcFirstLastPara="1" wrap="square" lIns="0" tIns="0" rIns="0" bIns="0" anchor="t" anchorCtr="0">
            <a:spAutoFit/>
          </a:bodyPr>
          <a:lstStyle>
            <a:lvl1pPr marL="615437" lvl="0" indent="-307718" algn="l">
              <a:spcBef>
                <a:spcPts val="0"/>
              </a:spcBef>
              <a:spcAft>
                <a:spcPts val="0"/>
              </a:spcAft>
              <a:buSzPts val="1400"/>
              <a:buNone/>
              <a:defRPr b="0" i="0">
                <a:solidFill>
                  <a:schemeClr val="dk1"/>
                </a:solidFill>
                <a:latin typeface="Arial"/>
                <a:ea typeface="Arial"/>
                <a:cs typeface="Arial"/>
                <a:sym typeface="Arial"/>
              </a:defRPr>
            </a:lvl1pPr>
            <a:lvl2pPr marL="1230874" lvl="1" indent="-307718" algn="l">
              <a:spcBef>
                <a:spcPts val="0"/>
              </a:spcBef>
              <a:spcAft>
                <a:spcPts val="0"/>
              </a:spcAft>
              <a:buSzPts val="1400"/>
              <a:buNone/>
              <a:defRPr/>
            </a:lvl2pPr>
            <a:lvl3pPr marL="1846311" lvl="2" indent="-307718" algn="l">
              <a:spcBef>
                <a:spcPts val="0"/>
              </a:spcBef>
              <a:spcAft>
                <a:spcPts val="0"/>
              </a:spcAft>
              <a:buSzPts val="1400"/>
              <a:buNone/>
              <a:defRPr/>
            </a:lvl3pPr>
            <a:lvl4pPr marL="2461748" lvl="3" indent="-307718" algn="l">
              <a:spcBef>
                <a:spcPts val="0"/>
              </a:spcBef>
              <a:spcAft>
                <a:spcPts val="0"/>
              </a:spcAft>
              <a:buSzPts val="1400"/>
              <a:buNone/>
              <a:defRPr/>
            </a:lvl4pPr>
            <a:lvl5pPr marL="3077185" lvl="4" indent="-307718" algn="l">
              <a:spcBef>
                <a:spcPts val="0"/>
              </a:spcBef>
              <a:spcAft>
                <a:spcPts val="0"/>
              </a:spcAft>
              <a:buSzPts val="1400"/>
              <a:buNone/>
              <a:defRPr/>
            </a:lvl5pPr>
            <a:lvl6pPr marL="3692622" lvl="5" indent="-307718" algn="l">
              <a:spcBef>
                <a:spcPts val="0"/>
              </a:spcBef>
              <a:spcAft>
                <a:spcPts val="0"/>
              </a:spcAft>
              <a:buSzPts val="1400"/>
              <a:buNone/>
              <a:defRPr/>
            </a:lvl6pPr>
            <a:lvl7pPr marL="4308058" lvl="6" indent="-307718" algn="l">
              <a:spcBef>
                <a:spcPts val="0"/>
              </a:spcBef>
              <a:spcAft>
                <a:spcPts val="0"/>
              </a:spcAft>
              <a:buSzPts val="1400"/>
              <a:buNone/>
              <a:defRPr/>
            </a:lvl7pPr>
            <a:lvl8pPr marL="4923495" lvl="7" indent="-307718" algn="l">
              <a:spcBef>
                <a:spcPts val="0"/>
              </a:spcBef>
              <a:spcAft>
                <a:spcPts val="0"/>
              </a:spcAft>
              <a:buSzPts val="1400"/>
              <a:buNone/>
              <a:defRPr/>
            </a:lvl8pPr>
            <a:lvl9pPr marL="5538932" lvl="8" indent="-307718" algn="l">
              <a:spcBef>
                <a:spcPts val="0"/>
              </a:spcBef>
              <a:spcAft>
                <a:spcPts val="0"/>
              </a:spcAft>
              <a:buSzPts val="1400"/>
              <a:buNone/>
              <a:defRPr/>
            </a:lvl9pPr>
          </a:lstStyle>
          <a:p>
            <a:endParaRPr/>
          </a:p>
        </p:txBody>
      </p:sp>
      <p:sp>
        <p:nvSpPr>
          <p:cNvPr id="18" name="Google Shape;18;p2"/>
          <p:cNvSpPr txBox="1">
            <a:spLocks noGrp="1"/>
          </p:cNvSpPr>
          <p:nvPr>
            <p:ph type="ftr" idx="11"/>
          </p:nvPr>
        </p:nvSpPr>
        <p:spPr>
          <a:xfrm>
            <a:off x="4893914" y="10039349"/>
            <a:ext cx="4606036" cy="37285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dt" idx="10"/>
          </p:nvPr>
        </p:nvSpPr>
        <p:spPr>
          <a:xfrm>
            <a:off x="719693" y="10039349"/>
            <a:ext cx="3310588"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13635535" y="10354210"/>
            <a:ext cx="292322" cy="217495"/>
          </a:xfrm>
          <a:prstGeom prst="rect">
            <a:avLst/>
          </a:prstGeom>
          <a:noFill/>
          <a:ln>
            <a:noFill/>
          </a:ln>
        </p:spPr>
        <p:txBody>
          <a:bodyPr spcFirstLastPara="1" wrap="square" lIns="0" tIns="0" rIns="0" bIns="0" anchor="t" anchorCtr="0">
            <a:spAutoFit/>
          </a:bodyPr>
          <a:lstStyle>
            <a:lvl1pPr marL="51286" marR="0" lvl="0" indent="0" algn="l">
              <a:lnSpc>
                <a:spcPct val="105499"/>
              </a:lnSpc>
              <a:spcBef>
                <a:spcPts val="0"/>
              </a:spcBef>
              <a:buNone/>
              <a:defRPr sz="1346" b="0" i="0" u="none" strike="noStrike" cap="none">
                <a:solidFill>
                  <a:schemeClr val="dk1"/>
                </a:solidFill>
                <a:latin typeface="Calibri"/>
                <a:ea typeface="Calibri"/>
                <a:cs typeface="Calibri"/>
                <a:sym typeface="Calibri"/>
              </a:defRPr>
            </a:lvl1pPr>
            <a:lvl2pPr marL="51286" marR="0" lvl="1" indent="0" algn="l">
              <a:lnSpc>
                <a:spcPct val="105499"/>
              </a:lnSpc>
              <a:spcBef>
                <a:spcPts val="0"/>
              </a:spcBef>
              <a:buNone/>
              <a:defRPr sz="1346" b="0" i="0" u="none" strike="noStrike" cap="none">
                <a:solidFill>
                  <a:schemeClr val="dk1"/>
                </a:solidFill>
                <a:latin typeface="Calibri"/>
                <a:ea typeface="Calibri"/>
                <a:cs typeface="Calibri"/>
                <a:sym typeface="Calibri"/>
              </a:defRPr>
            </a:lvl2pPr>
            <a:lvl3pPr marL="51286" marR="0" lvl="2" indent="0" algn="l">
              <a:lnSpc>
                <a:spcPct val="105499"/>
              </a:lnSpc>
              <a:spcBef>
                <a:spcPts val="0"/>
              </a:spcBef>
              <a:buNone/>
              <a:defRPr sz="1346" b="0" i="0" u="none" strike="noStrike" cap="none">
                <a:solidFill>
                  <a:schemeClr val="dk1"/>
                </a:solidFill>
                <a:latin typeface="Calibri"/>
                <a:ea typeface="Calibri"/>
                <a:cs typeface="Calibri"/>
                <a:sym typeface="Calibri"/>
              </a:defRPr>
            </a:lvl3pPr>
            <a:lvl4pPr marL="51286" marR="0" lvl="3" indent="0" algn="l">
              <a:lnSpc>
                <a:spcPct val="105499"/>
              </a:lnSpc>
              <a:spcBef>
                <a:spcPts val="0"/>
              </a:spcBef>
              <a:buNone/>
              <a:defRPr sz="1346" b="0" i="0" u="none" strike="noStrike" cap="none">
                <a:solidFill>
                  <a:schemeClr val="dk1"/>
                </a:solidFill>
                <a:latin typeface="Calibri"/>
                <a:ea typeface="Calibri"/>
                <a:cs typeface="Calibri"/>
                <a:sym typeface="Calibri"/>
              </a:defRPr>
            </a:lvl4pPr>
            <a:lvl5pPr marL="51286" marR="0" lvl="4" indent="0" algn="l">
              <a:lnSpc>
                <a:spcPct val="105499"/>
              </a:lnSpc>
              <a:spcBef>
                <a:spcPts val="0"/>
              </a:spcBef>
              <a:buNone/>
              <a:defRPr sz="1346" b="0" i="0" u="none" strike="noStrike" cap="none">
                <a:solidFill>
                  <a:schemeClr val="dk1"/>
                </a:solidFill>
                <a:latin typeface="Calibri"/>
                <a:ea typeface="Calibri"/>
                <a:cs typeface="Calibri"/>
                <a:sym typeface="Calibri"/>
              </a:defRPr>
            </a:lvl5pPr>
            <a:lvl6pPr marL="51286" marR="0" lvl="5" indent="0" algn="l">
              <a:lnSpc>
                <a:spcPct val="105499"/>
              </a:lnSpc>
              <a:spcBef>
                <a:spcPts val="0"/>
              </a:spcBef>
              <a:buNone/>
              <a:defRPr sz="1346" b="0" i="0" u="none" strike="noStrike" cap="none">
                <a:solidFill>
                  <a:schemeClr val="dk1"/>
                </a:solidFill>
                <a:latin typeface="Calibri"/>
                <a:ea typeface="Calibri"/>
                <a:cs typeface="Calibri"/>
                <a:sym typeface="Calibri"/>
              </a:defRPr>
            </a:lvl6pPr>
            <a:lvl7pPr marL="51286" marR="0" lvl="6" indent="0" algn="l">
              <a:lnSpc>
                <a:spcPct val="105499"/>
              </a:lnSpc>
              <a:spcBef>
                <a:spcPts val="0"/>
              </a:spcBef>
              <a:buNone/>
              <a:defRPr sz="1346" b="0" i="0" u="none" strike="noStrike" cap="none">
                <a:solidFill>
                  <a:schemeClr val="dk1"/>
                </a:solidFill>
                <a:latin typeface="Calibri"/>
                <a:ea typeface="Calibri"/>
                <a:cs typeface="Calibri"/>
                <a:sym typeface="Calibri"/>
              </a:defRPr>
            </a:lvl7pPr>
            <a:lvl8pPr marL="51286" marR="0" lvl="7" indent="0" algn="l">
              <a:lnSpc>
                <a:spcPct val="105499"/>
              </a:lnSpc>
              <a:spcBef>
                <a:spcPts val="0"/>
              </a:spcBef>
              <a:buNone/>
              <a:defRPr sz="1346" b="0" i="0" u="none" strike="noStrike" cap="none">
                <a:solidFill>
                  <a:schemeClr val="dk1"/>
                </a:solidFill>
                <a:latin typeface="Calibri"/>
                <a:ea typeface="Calibri"/>
                <a:cs typeface="Calibri"/>
                <a:sym typeface="Calibri"/>
              </a:defRPr>
            </a:lvl8pPr>
            <a:lvl9pPr marL="51286" marR="0" lvl="8" indent="0" algn="l">
              <a:lnSpc>
                <a:spcPct val="105499"/>
              </a:lnSpc>
              <a:spcBef>
                <a:spcPts val="0"/>
              </a:spcBef>
              <a:buNone/>
              <a:defRPr sz="1346" b="0" i="0" u="none" strike="noStrike" cap="none">
                <a:solidFill>
                  <a:schemeClr val="dk1"/>
                </a:solidFill>
                <a:latin typeface="Calibri"/>
                <a:ea typeface="Calibri"/>
                <a:cs typeface="Calibri"/>
                <a:sym typeface="Calibri"/>
              </a:defRPr>
            </a:lvl9pPr>
          </a:lstStyle>
          <a:p>
            <a:fld id="{00000000-1234-1234-1234-123412341234}" type="slidenum">
              <a:rPr lang="en-US" altLang="ja-JP" smtClean="0"/>
              <a:pPr/>
              <a:t>‹#›</a:t>
            </a:fld>
            <a:endParaRPr lang="en-US" dirty="0"/>
          </a:p>
        </p:txBody>
      </p:sp>
    </p:spTree>
    <p:extLst>
      <p:ext uri="{BB962C8B-B14F-4D97-AF65-F5344CB8AC3E}">
        <p14:creationId xmlns:p14="http://schemas.microsoft.com/office/powerpoint/2010/main" val="10828557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Blank">
  <p:cSld name="Blank">
    <p:spTree>
      <p:nvGrpSpPr>
        <p:cNvPr id="1" name="Shape 21"/>
        <p:cNvGrpSpPr/>
        <p:nvPr/>
      </p:nvGrpSpPr>
      <p:grpSpPr>
        <a:xfrm>
          <a:off x="0" y="0"/>
          <a:ext cx="0" cy="0"/>
          <a:chOff x="0" y="0"/>
          <a:chExt cx="0" cy="0"/>
        </a:xfrm>
      </p:grpSpPr>
      <p:sp>
        <p:nvSpPr>
          <p:cNvPr id="22" name="Google Shape;22;p3"/>
          <p:cNvSpPr txBox="1">
            <a:spLocks noGrp="1"/>
          </p:cNvSpPr>
          <p:nvPr>
            <p:ph type="ftr" idx="11"/>
          </p:nvPr>
        </p:nvSpPr>
        <p:spPr>
          <a:xfrm>
            <a:off x="4893914" y="10039349"/>
            <a:ext cx="4606036" cy="37285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3"/>
          <p:cNvSpPr txBox="1">
            <a:spLocks noGrp="1"/>
          </p:cNvSpPr>
          <p:nvPr>
            <p:ph type="dt" idx="10"/>
          </p:nvPr>
        </p:nvSpPr>
        <p:spPr>
          <a:xfrm>
            <a:off x="719693" y="10039349"/>
            <a:ext cx="3310588"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3"/>
          <p:cNvSpPr txBox="1">
            <a:spLocks noGrp="1"/>
          </p:cNvSpPr>
          <p:nvPr>
            <p:ph type="sldNum" idx="12"/>
          </p:nvPr>
        </p:nvSpPr>
        <p:spPr>
          <a:xfrm>
            <a:off x="13635535" y="10354210"/>
            <a:ext cx="292322" cy="217495"/>
          </a:xfrm>
          <a:prstGeom prst="rect">
            <a:avLst/>
          </a:prstGeom>
          <a:noFill/>
          <a:ln>
            <a:noFill/>
          </a:ln>
        </p:spPr>
        <p:txBody>
          <a:bodyPr spcFirstLastPara="1" wrap="square" lIns="0" tIns="0" rIns="0" bIns="0" anchor="t" anchorCtr="0">
            <a:spAutoFit/>
          </a:bodyPr>
          <a:lstStyle>
            <a:lvl1pPr marL="51286" marR="0" lvl="0" indent="0" algn="l">
              <a:lnSpc>
                <a:spcPct val="105499"/>
              </a:lnSpc>
              <a:spcBef>
                <a:spcPts val="0"/>
              </a:spcBef>
              <a:buNone/>
              <a:defRPr sz="1346" b="0" i="0" u="none" strike="noStrike" cap="none">
                <a:solidFill>
                  <a:schemeClr val="dk1"/>
                </a:solidFill>
                <a:latin typeface="Calibri"/>
                <a:ea typeface="Calibri"/>
                <a:cs typeface="Calibri"/>
                <a:sym typeface="Calibri"/>
              </a:defRPr>
            </a:lvl1pPr>
            <a:lvl2pPr marL="51286" marR="0" lvl="1" indent="0" algn="l">
              <a:lnSpc>
                <a:spcPct val="105499"/>
              </a:lnSpc>
              <a:spcBef>
                <a:spcPts val="0"/>
              </a:spcBef>
              <a:buNone/>
              <a:defRPr sz="1346" b="0" i="0" u="none" strike="noStrike" cap="none">
                <a:solidFill>
                  <a:schemeClr val="dk1"/>
                </a:solidFill>
                <a:latin typeface="Calibri"/>
                <a:ea typeface="Calibri"/>
                <a:cs typeface="Calibri"/>
                <a:sym typeface="Calibri"/>
              </a:defRPr>
            </a:lvl2pPr>
            <a:lvl3pPr marL="51286" marR="0" lvl="2" indent="0" algn="l">
              <a:lnSpc>
                <a:spcPct val="105499"/>
              </a:lnSpc>
              <a:spcBef>
                <a:spcPts val="0"/>
              </a:spcBef>
              <a:buNone/>
              <a:defRPr sz="1346" b="0" i="0" u="none" strike="noStrike" cap="none">
                <a:solidFill>
                  <a:schemeClr val="dk1"/>
                </a:solidFill>
                <a:latin typeface="Calibri"/>
                <a:ea typeface="Calibri"/>
                <a:cs typeface="Calibri"/>
                <a:sym typeface="Calibri"/>
              </a:defRPr>
            </a:lvl3pPr>
            <a:lvl4pPr marL="51286" marR="0" lvl="3" indent="0" algn="l">
              <a:lnSpc>
                <a:spcPct val="105499"/>
              </a:lnSpc>
              <a:spcBef>
                <a:spcPts val="0"/>
              </a:spcBef>
              <a:buNone/>
              <a:defRPr sz="1346" b="0" i="0" u="none" strike="noStrike" cap="none">
                <a:solidFill>
                  <a:schemeClr val="dk1"/>
                </a:solidFill>
                <a:latin typeface="Calibri"/>
                <a:ea typeface="Calibri"/>
                <a:cs typeface="Calibri"/>
                <a:sym typeface="Calibri"/>
              </a:defRPr>
            </a:lvl4pPr>
            <a:lvl5pPr marL="51286" marR="0" lvl="4" indent="0" algn="l">
              <a:lnSpc>
                <a:spcPct val="105499"/>
              </a:lnSpc>
              <a:spcBef>
                <a:spcPts val="0"/>
              </a:spcBef>
              <a:buNone/>
              <a:defRPr sz="1346" b="0" i="0" u="none" strike="noStrike" cap="none">
                <a:solidFill>
                  <a:schemeClr val="dk1"/>
                </a:solidFill>
                <a:latin typeface="Calibri"/>
                <a:ea typeface="Calibri"/>
                <a:cs typeface="Calibri"/>
                <a:sym typeface="Calibri"/>
              </a:defRPr>
            </a:lvl5pPr>
            <a:lvl6pPr marL="51286" marR="0" lvl="5" indent="0" algn="l">
              <a:lnSpc>
                <a:spcPct val="105499"/>
              </a:lnSpc>
              <a:spcBef>
                <a:spcPts val="0"/>
              </a:spcBef>
              <a:buNone/>
              <a:defRPr sz="1346" b="0" i="0" u="none" strike="noStrike" cap="none">
                <a:solidFill>
                  <a:schemeClr val="dk1"/>
                </a:solidFill>
                <a:latin typeface="Calibri"/>
                <a:ea typeface="Calibri"/>
                <a:cs typeface="Calibri"/>
                <a:sym typeface="Calibri"/>
              </a:defRPr>
            </a:lvl6pPr>
            <a:lvl7pPr marL="51286" marR="0" lvl="6" indent="0" algn="l">
              <a:lnSpc>
                <a:spcPct val="105499"/>
              </a:lnSpc>
              <a:spcBef>
                <a:spcPts val="0"/>
              </a:spcBef>
              <a:buNone/>
              <a:defRPr sz="1346" b="0" i="0" u="none" strike="noStrike" cap="none">
                <a:solidFill>
                  <a:schemeClr val="dk1"/>
                </a:solidFill>
                <a:latin typeface="Calibri"/>
                <a:ea typeface="Calibri"/>
                <a:cs typeface="Calibri"/>
                <a:sym typeface="Calibri"/>
              </a:defRPr>
            </a:lvl7pPr>
            <a:lvl8pPr marL="51286" marR="0" lvl="7" indent="0" algn="l">
              <a:lnSpc>
                <a:spcPct val="105499"/>
              </a:lnSpc>
              <a:spcBef>
                <a:spcPts val="0"/>
              </a:spcBef>
              <a:buNone/>
              <a:defRPr sz="1346" b="0" i="0" u="none" strike="noStrike" cap="none">
                <a:solidFill>
                  <a:schemeClr val="dk1"/>
                </a:solidFill>
                <a:latin typeface="Calibri"/>
                <a:ea typeface="Calibri"/>
                <a:cs typeface="Calibri"/>
                <a:sym typeface="Calibri"/>
              </a:defRPr>
            </a:lvl8pPr>
            <a:lvl9pPr marL="51286" marR="0" lvl="8" indent="0" algn="l">
              <a:lnSpc>
                <a:spcPct val="105499"/>
              </a:lnSpc>
              <a:spcBef>
                <a:spcPts val="0"/>
              </a:spcBef>
              <a:buNone/>
              <a:defRPr sz="1346" b="0" i="0" u="none" strike="noStrike" cap="none">
                <a:solidFill>
                  <a:schemeClr val="dk1"/>
                </a:solidFill>
                <a:latin typeface="Calibri"/>
                <a:ea typeface="Calibri"/>
                <a:cs typeface="Calibri"/>
                <a:sym typeface="Calibri"/>
              </a:defRPr>
            </a:lvl9pPr>
          </a:lstStyle>
          <a:p>
            <a:fld id="{00000000-1234-1234-1234-123412341234}" type="slidenum">
              <a:rPr lang="en-US" altLang="ja-JP" smtClean="0"/>
              <a:pPr/>
              <a:t>‹#›</a:t>
            </a:fld>
            <a:endParaRPr lang="en-US"/>
          </a:p>
        </p:txBody>
      </p:sp>
    </p:spTree>
    <p:extLst>
      <p:ext uri="{BB962C8B-B14F-4D97-AF65-F5344CB8AC3E}">
        <p14:creationId xmlns:p14="http://schemas.microsoft.com/office/powerpoint/2010/main" val="448959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Two Content">
  <p:cSld name="Two Conten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5756005" y="660934"/>
            <a:ext cx="2881850"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423" b="1" i="0">
                <a:solidFill>
                  <a:schemeClr val="dk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4"/>
          <p:cNvSpPr txBox="1">
            <a:spLocks noGrp="1"/>
          </p:cNvSpPr>
          <p:nvPr>
            <p:ph type="body" idx="1"/>
          </p:nvPr>
        </p:nvSpPr>
        <p:spPr>
          <a:xfrm>
            <a:off x="719694" y="2482850"/>
            <a:ext cx="6261330" cy="276999"/>
          </a:xfrm>
          <a:prstGeom prst="rect">
            <a:avLst/>
          </a:prstGeom>
          <a:noFill/>
          <a:ln>
            <a:noFill/>
          </a:ln>
        </p:spPr>
        <p:txBody>
          <a:bodyPr spcFirstLastPara="1" wrap="square" lIns="0" tIns="0" rIns="0" bIns="0" anchor="t" anchorCtr="0">
            <a:spAutoFit/>
          </a:bodyPr>
          <a:lstStyle>
            <a:lvl1pPr marL="615437" lvl="0" indent="-307718" algn="l">
              <a:spcBef>
                <a:spcPts val="0"/>
              </a:spcBef>
              <a:spcAft>
                <a:spcPts val="0"/>
              </a:spcAft>
              <a:buSzPts val="1400"/>
              <a:buNone/>
              <a:defRPr>
                <a:latin typeface="Arial"/>
                <a:ea typeface="Arial"/>
                <a:cs typeface="Arial"/>
                <a:sym typeface="Arial"/>
              </a:defRPr>
            </a:lvl1pPr>
            <a:lvl2pPr marL="1230874" lvl="1" indent="-307718" algn="l">
              <a:spcBef>
                <a:spcPts val="0"/>
              </a:spcBef>
              <a:spcAft>
                <a:spcPts val="0"/>
              </a:spcAft>
              <a:buSzPts val="1400"/>
              <a:buNone/>
              <a:defRPr/>
            </a:lvl2pPr>
            <a:lvl3pPr marL="1846311" lvl="2" indent="-307718" algn="l">
              <a:spcBef>
                <a:spcPts val="0"/>
              </a:spcBef>
              <a:spcAft>
                <a:spcPts val="0"/>
              </a:spcAft>
              <a:buSzPts val="1400"/>
              <a:buNone/>
              <a:defRPr/>
            </a:lvl3pPr>
            <a:lvl4pPr marL="2461748" lvl="3" indent="-307718" algn="l">
              <a:spcBef>
                <a:spcPts val="0"/>
              </a:spcBef>
              <a:spcAft>
                <a:spcPts val="0"/>
              </a:spcAft>
              <a:buSzPts val="1400"/>
              <a:buNone/>
              <a:defRPr/>
            </a:lvl4pPr>
            <a:lvl5pPr marL="3077185" lvl="4" indent="-307718" algn="l">
              <a:spcBef>
                <a:spcPts val="0"/>
              </a:spcBef>
              <a:spcAft>
                <a:spcPts val="0"/>
              </a:spcAft>
              <a:buSzPts val="1400"/>
              <a:buNone/>
              <a:defRPr/>
            </a:lvl5pPr>
            <a:lvl6pPr marL="3692622" lvl="5" indent="-307718" algn="l">
              <a:spcBef>
                <a:spcPts val="0"/>
              </a:spcBef>
              <a:spcAft>
                <a:spcPts val="0"/>
              </a:spcAft>
              <a:buSzPts val="1400"/>
              <a:buNone/>
              <a:defRPr/>
            </a:lvl6pPr>
            <a:lvl7pPr marL="4308058" lvl="6" indent="-307718" algn="l">
              <a:spcBef>
                <a:spcPts val="0"/>
              </a:spcBef>
              <a:spcAft>
                <a:spcPts val="0"/>
              </a:spcAft>
              <a:buSzPts val="1400"/>
              <a:buNone/>
              <a:defRPr/>
            </a:lvl7pPr>
            <a:lvl8pPr marL="4923495" lvl="7" indent="-307718" algn="l">
              <a:spcBef>
                <a:spcPts val="0"/>
              </a:spcBef>
              <a:spcAft>
                <a:spcPts val="0"/>
              </a:spcAft>
              <a:buSzPts val="1400"/>
              <a:buNone/>
              <a:defRPr/>
            </a:lvl8pPr>
            <a:lvl9pPr marL="5538932" lvl="8" indent="-307718" algn="l">
              <a:spcBef>
                <a:spcPts val="0"/>
              </a:spcBef>
              <a:spcAft>
                <a:spcPts val="0"/>
              </a:spcAft>
              <a:buSzPts val="1400"/>
              <a:buNone/>
              <a:defRPr/>
            </a:lvl9pPr>
          </a:lstStyle>
          <a:p>
            <a:endParaRPr/>
          </a:p>
        </p:txBody>
      </p:sp>
      <p:sp>
        <p:nvSpPr>
          <p:cNvPr id="28" name="Google Shape;28;p4"/>
          <p:cNvSpPr txBox="1">
            <a:spLocks noGrp="1"/>
          </p:cNvSpPr>
          <p:nvPr>
            <p:ph type="body" idx="2"/>
          </p:nvPr>
        </p:nvSpPr>
        <p:spPr>
          <a:xfrm>
            <a:off x="7412840" y="2482850"/>
            <a:ext cx="6261330" cy="276999"/>
          </a:xfrm>
          <a:prstGeom prst="rect">
            <a:avLst/>
          </a:prstGeom>
          <a:noFill/>
          <a:ln>
            <a:noFill/>
          </a:ln>
        </p:spPr>
        <p:txBody>
          <a:bodyPr spcFirstLastPara="1" wrap="square" lIns="0" tIns="0" rIns="0" bIns="0" anchor="t" anchorCtr="0">
            <a:spAutoFit/>
          </a:bodyPr>
          <a:lstStyle>
            <a:lvl1pPr marL="615437" lvl="0" indent="-307718" algn="l">
              <a:spcBef>
                <a:spcPts val="0"/>
              </a:spcBef>
              <a:spcAft>
                <a:spcPts val="0"/>
              </a:spcAft>
              <a:buSzPts val="1400"/>
              <a:buNone/>
              <a:defRPr/>
            </a:lvl1pPr>
            <a:lvl2pPr marL="1230874" lvl="1" indent="-307718" algn="l">
              <a:spcBef>
                <a:spcPts val="0"/>
              </a:spcBef>
              <a:spcAft>
                <a:spcPts val="0"/>
              </a:spcAft>
              <a:buSzPts val="1400"/>
              <a:buNone/>
              <a:defRPr/>
            </a:lvl2pPr>
            <a:lvl3pPr marL="1846311" lvl="2" indent="-307718" algn="l">
              <a:spcBef>
                <a:spcPts val="0"/>
              </a:spcBef>
              <a:spcAft>
                <a:spcPts val="0"/>
              </a:spcAft>
              <a:buSzPts val="1400"/>
              <a:buNone/>
              <a:defRPr/>
            </a:lvl3pPr>
            <a:lvl4pPr marL="2461748" lvl="3" indent="-307718" algn="l">
              <a:spcBef>
                <a:spcPts val="0"/>
              </a:spcBef>
              <a:spcAft>
                <a:spcPts val="0"/>
              </a:spcAft>
              <a:buSzPts val="1400"/>
              <a:buNone/>
              <a:defRPr/>
            </a:lvl4pPr>
            <a:lvl5pPr marL="3077185" lvl="4" indent="-307718" algn="l">
              <a:spcBef>
                <a:spcPts val="0"/>
              </a:spcBef>
              <a:spcAft>
                <a:spcPts val="0"/>
              </a:spcAft>
              <a:buSzPts val="1400"/>
              <a:buNone/>
              <a:defRPr/>
            </a:lvl5pPr>
            <a:lvl6pPr marL="3692622" lvl="5" indent="-307718" algn="l">
              <a:spcBef>
                <a:spcPts val="0"/>
              </a:spcBef>
              <a:spcAft>
                <a:spcPts val="0"/>
              </a:spcAft>
              <a:buSzPts val="1400"/>
              <a:buNone/>
              <a:defRPr/>
            </a:lvl6pPr>
            <a:lvl7pPr marL="4308058" lvl="6" indent="-307718" algn="l">
              <a:spcBef>
                <a:spcPts val="0"/>
              </a:spcBef>
              <a:spcAft>
                <a:spcPts val="0"/>
              </a:spcAft>
              <a:buSzPts val="1400"/>
              <a:buNone/>
              <a:defRPr/>
            </a:lvl7pPr>
            <a:lvl8pPr marL="4923495" lvl="7" indent="-307718" algn="l">
              <a:spcBef>
                <a:spcPts val="0"/>
              </a:spcBef>
              <a:spcAft>
                <a:spcPts val="0"/>
              </a:spcAft>
              <a:buSzPts val="1400"/>
              <a:buNone/>
              <a:defRPr/>
            </a:lvl8pPr>
            <a:lvl9pPr marL="5538932" lvl="8" indent="-307718" algn="l">
              <a:spcBef>
                <a:spcPts val="0"/>
              </a:spcBef>
              <a:spcAft>
                <a:spcPts val="0"/>
              </a:spcAft>
              <a:buSzPts val="1400"/>
              <a:buNone/>
              <a:defRPr/>
            </a:lvl9pPr>
          </a:lstStyle>
          <a:p>
            <a:endParaRPr/>
          </a:p>
        </p:txBody>
      </p:sp>
      <p:sp>
        <p:nvSpPr>
          <p:cNvPr id="29" name="Google Shape;29;p4"/>
          <p:cNvSpPr txBox="1">
            <a:spLocks noGrp="1"/>
          </p:cNvSpPr>
          <p:nvPr>
            <p:ph type="ftr" idx="11"/>
          </p:nvPr>
        </p:nvSpPr>
        <p:spPr>
          <a:xfrm>
            <a:off x="4893914" y="10039349"/>
            <a:ext cx="4606036" cy="37285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4"/>
          <p:cNvSpPr txBox="1">
            <a:spLocks noGrp="1"/>
          </p:cNvSpPr>
          <p:nvPr>
            <p:ph type="dt" idx="10"/>
          </p:nvPr>
        </p:nvSpPr>
        <p:spPr>
          <a:xfrm>
            <a:off x="719693" y="10039349"/>
            <a:ext cx="3310588"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
          <p:cNvSpPr txBox="1">
            <a:spLocks noGrp="1"/>
          </p:cNvSpPr>
          <p:nvPr>
            <p:ph type="sldNum" idx="12"/>
          </p:nvPr>
        </p:nvSpPr>
        <p:spPr>
          <a:xfrm>
            <a:off x="13635535" y="10354210"/>
            <a:ext cx="292322" cy="217495"/>
          </a:xfrm>
          <a:prstGeom prst="rect">
            <a:avLst/>
          </a:prstGeom>
          <a:noFill/>
          <a:ln>
            <a:noFill/>
          </a:ln>
        </p:spPr>
        <p:txBody>
          <a:bodyPr spcFirstLastPara="1" wrap="square" lIns="0" tIns="0" rIns="0" bIns="0" anchor="t" anchorCtr="0">
            <a:spAutoFit/>
          </a:bodyPr>
          <a:lstStyle>
            <a:lvl1pPr marL="51286" marR="0" lvl="0" indent="0" algn="l">
              <a:lnSpc>
                <a:spcPct val="105499"/>
              </a:lnSpc>
              <a:spcBef>
                <a:spcPts val="0"/>
              </a:spcBef>
              <a:buNone/>
              <a:defRPr sz="1346" b="0" i="0" u="none" strike="noStrike" cap="none">
                <a:solidFill>
                  <a:schemeClr val="dk1"/>
                </a:solidFill>
                <a:latin typeface="Calibri"/>
                <a:ea typeface="Calibri"/>
                <a:cs typeface="Calibri"/>
                <a:sym typeface="Calibri"/>
              </a:defRPr>
            </a:lvl1pPr>
            <a:lvl2pPr marL="51286" marR="0" lvl="1" indent="0" algn="l">
              <a:lnSpc>
                <a:spcPct val="105499"/>
              </a:lnSpc>
              <a:spcBef>
                <a:spcPts val="0"/>
              </a:spcBef>
              <a:buNone/>
              <a:defRPr sz="1346" b="0" i="0" u="none" strike="noStrike" cap="none">
                <a:solidFill>
                  <a:schemeClr val="dk1"/>
                </a:solidFill>
                <a:latin typeface="Calibri"/>
                <a:ea typeface="Calibri"/>
                <a:cs typeface="Calibri"/>
                <a:sym typeface="Calibri"/>
              </a:defRPr>
            </a:lvl2pPr>
            <a:lvl3pPr marL="51286" marR="0" lvl="2" indent="0" algn="l">
              <a:lnSpc>
                <a:spcPct val="105499"/>
              </a:lnSpc>
              <a:spcBef>
                <a:spcPts val="0"/>
              </a:spcBef>
              <a:buNone/>
              <a:defRPr sz="1346" b="0" i="0" u="none" strike="noStrike" cap="none">
                <a:solidFill>
                  <a:schemeClr val="dk1"/>
                </a:solidFill>
                <a:latin typeface="Calibri"/>
                <a:ea typeface="Calibri"/>
                <a:cs typeface="Calibri"/>
                <a:sym typeface="Calibri"/>
              </a:defRPr>
            </a:lvl3pPr>
            <a:lvl4pPr marL="51286" marR="0" lvl="3" indent="0" algn="l">
              <a:lnSpc>
                <a:spcPct val="105499"/>
              </a:lnSpc>
              <a:spcBef>
                <a:spcPts val="0"/>
              </a:spcBef>
              <a:buNone/>
              <a:defRPr sz="1346" b="0" i="0" u="none" strike="noStrike" cap="none">
                <a:solidFill>
                  <a:schemeClr val="dk1"/>
                </a:solidFill>
                <a:latin typeface="Calibri"/>
                <a:ea typeface="Calibri"/>
                <a:cs typeface="Calibri"/>
                <a:sym typeface="Calibri"/>
              </a:defRPr>
            </a:lvl4pPr>
            <a:lvl5pPr marL="51286" marR="0" lvl="4" indent="0" algn="l">
              <a:lnSpc>
                <a:spcPct val="105499"/>
              </a:lnSpc>
              <a:spcBef>
                <a:spcPts val="0"/>
              </a:spcBef>
              <a:buNone/>
              <a:defRPr sz="1346" b="0" i="0" u="none" strike="noStrike" cap="none">
                <a:solidFill>
                  <a:schemeClr val="dk1"/>
                </a:solidFill>
                <a:latin typeface="Calibri"/>
                <a:ea typeface="Calibri"/>
                <a:cs typeface="Calibri"/>
                <a:sym typeface="Calibri"/>
              </a:defRPr>
            </a:lvl5pPr>
            <a:lvl6pPr marL="51286" marR="0" lvl="5" indent="0" algn="l">
              <a:lnSpc>
                <a:spcPct val="105499"/>
              </a:lnSpc>
              <a:spcBef>
                <a:spcPts val="0"/>
              </a:spcBef>
              <a:buNone/>
              <a:defRPr sz="1346" b="0" i="0" u="none" strike="noStrike" cap="none">
                <a:solidFill>
                  <a:schemeClr val="dk1"/>
                </a:solidFill>
                <a:latin typeface="Calibri"/>
                <a:ea typeface="Calibri"/>
                <a:cs typeface="Calibri"/>
                <a:sym typeface="Calibri"/>
              </a:defRPr>
            </a:lvl6pPr>
            <a:lvl7pPr marL="51286" marR="0" lvl="6" indent="0" algn="l">
              <a:lnSpc>
                <a:spcPct val="105499"/>
              </a:lnSpc>
              <a:spcBef>
                <a:spcPts val="0"/>
              </a:spcBef>
              <a:buNone/>
              <a:defRPr sz="1346" b="0" i="0" u="none" strike="noStrike" cap="none">
                <a:solidFill>
                  <a:schemeClr val="dk1"/>
                </a:solidFill>
                <a:latin typeface="Calibri"/>
                <a:ea typeface="Calibri"/>
                <a:cs typeface="Calibri"/>
                <a:sym typeface="Calibri"/>
              </a:defRPr>
            </a:lvl7pPr>
            <a:lvl8pPr marL="51286" marR="0" lvl="7" indent="0" algn="l">
              <a:lnSpc>
                <a:spcPct val="105499"/>
              </a:lnSpc>
              <a:spcBef>
                <a:spcPts val="0"/>
              </a:spcBef>
              <a:buNone/>
              <a:defRPr sz="1346" b="0" i="0" u="none" strike="noStrike" cap="none">
                <a:solidFill>
                  <a:schemeClr val="dk1"/>
                </a:solidFill>
                <a:latin typeface="Calibri"/>
                <a:ea typeface="Calibri"/>
                <a:cs typeface="Calibri"/>
                <a:sym typeface="Calibri"/>
              </a:defRPr>
            </a:lvl8pPr>
            <a:lvl9pPr marL="51286" marR="0" lvl="8" indent="0" algn="l">
              <a:lnSpc>
                <a:spcPct val="105499"/>
              </a:lnSpc>
              <a:spcBef>
                <a:spcPts val="0"/>
              </a:spcBef>
              <a:buNone/>
              <a:defRPr sz="1346" b="0" i="0" u="none" strike="noStrike" cap="none">
                <a:solidFill>
                  <a:schemeClr val="dk1"/>
                </a:solidFill>
                <a:latin typeface="Calibri"/>
                <a:ea typeface="Calibri"/>
                <a:cs typeface="Calibri"/>
                <a:sym typeface="Calibri"/>
              </a:defRPr>
            </a:lvl9pPr>
          </a:lstStyle>
          <a:p>
            <a:fld id="{00000000-1234-1234-1234-123412341234}" type="slidenum">
              <a:rPr lang="en-US" altLang="ja-JP" smtClean="0"/>
              <a:pPr/>
              <a:t>‹#›</a:t>
            </a:fld>
            <a:endParaRPr lang="en-US"/>
          </a:p>
        </p:txBody>
      </p:sp>
    </p:spTree>
    <p:extLst>
      <p:ext uri="{BB962C8B-B14F-4D97-AF65-F5344CB8AC3E}">
        <p14:creationId xmlns:p14="http://schemas.microsoft.com/office/powerpoint/2010/main" val="3348193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rgbClr val="800000"/>
                </a:solidFill>
                <a:latin typeface="Calibri"/>
                <a:cs typeface="Calibri"/>
              </a:defRPr>
            </a:lvl1pPr>
          </a:lstStyle>
          <a:p>
            <a:endParaRPr/>
          </a:p>
        </p:txBody>
      </p:sp>
      <p:sp>
        <p:nvSpPr>
          <p:cNvPr id="3" name="Holder 3"/>
          <p:cNvSpPr>
            <a:spLocks noGrp="1"/>
          </p:cNvSpPr>
          <p:nvPr>
            <p:ph sz="half" idx="2"/>
          </p:nvPr>
        </p:nvSpPr>
        <p:spPr>
          <a:xfrm>
            <a:off x="719694" y="1755521"/>
            <a:ext cx="626133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7412840" y="1755521"/>
            <a:ext cx="626133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a:xfrm>
            <a:off x="4893914" y="7098411"/>
            <a:ext cx="4606036" cy="276999"/>
          </a:xfrm>
          <a:prstGeom prst="rect">
            <a:avLst/>
          </a:prstGeom>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a:xfrm>
            <a:off x="719693" y="7098411"/>
            <a:ext cx="3310588" cy="276999"/>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32"/>
        <p:cNvGrpSpPr/>
        <p:nvPr/>
      </p:nvGrpSpPr>
      <p:grpSpPr>
        <a:xfrm>
          <a:off x="0" y="0"/>
          <a:ext cx="0" cy="0"/>
          <a:chOff x="0" y="0"/>
          <a:chExt cx="0" cy="0"/>
        </a:xfrm>
      </p:grpSpPr>
      <p:sp>
        <p:nvSpPr>
          <p:cNvPr id="33" name="Google Shape;33;p5"/>
          <p:cNvSpPr txBox="1">
            <a:spLocks noGrp="1"/>
          </p:cNvSpPr>
          <p:nvPr>
            <p:ph type="ctrTitle"/>
          </p:nvPr>
        </p:nvSpPr>
        <p:spPr>
          <a:xfrm>
            <a:off x="1079540" y="3346450"/>
            <a:ext cx="12234784"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5"/>
          <p:cNvSpPr txBox="1">
            <a:spLocks noGrp="1"/>
          </p:cNvSpPr>
          <p:nvPr>
            <p:ph type="subTitle" idx="1"/>
          </p:nvPr>
        </p:nvSpPr>
        <p:spPr>
          <a:xfrm>
            <a:off x="2159080" y="6045201"/>
            <a:ext cx="10075704"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ftr" idx="11"/>
          </p:nvPr>
        </p:nvSpPr>
        <p:spPr>
          <a:xfrm>
            <a:off x="4893914" y="10039349"/>
            <a:ext cx="4606036" cy="37285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5"/>
          <p:cNvSpPr txBox="1">
            <a:spLocks noGrp="1"/>
          </p:cNvSpPr>
          <p:nvPr>
            <p:ph type="dt" idx="10"/>
          </p:nvPr>
        </p:nvSpPr>
        <p:spPr>
          <a:xfrm>
            <a:off x="719693" y="10039349"/>
            <a:ext cx="3310588"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5"/>
          <p:cNvSpPr txBox="1">
            <a:spLocks noGrp="1"/>
          </p:cNvSpPr>
          <p:nvPr>
            <p:ph type="sldNum" idx="12"/>
          </p:nvPr>
        </p:nvSpPr>
        <p:spPr>
          <a:xfrm>
            <a:off x="13635535" y="10354210"/>
            <a:ext cx="292322" cy="217495"/>
          </a:xfrm>
          <a:prstGeom prst="rect">
            <a:avLst/>
          </a:prstGeom>
          <a:noFill/>
          <a:ln>
            <a:noFill/>
          </a:ln>
        </p:spPr>
        <p:txBody>
          <a:bodyPr spcFirstLastPara="1" wrap="square" lIns="0" tIns="0" rIns="0" bIns="0" anchor="t" anchorCtr="0">
            <a:spAutoFit/>
          </a:bodyPr>
          <a:lstStyle>
            <a:lvl1pPr marL="51286" marR="0" lvl="0" indent="0" algn="l">
              <a:lnSpc>
                <a:spcPct val="105499"/>
              </a:lnSpc>
              <a:spcBef>
                <a:spcPts val="0"/>
              </a:spcBef>
              <a:buNone/>
              <a:defRPr sz="1346" b="0" i="0">
                <a:solidFill>
                  <a:schemeClr val="dk1"/>
                </a:solidFill>
                <a:latin typeface="Calibri"/>
                <a:ea typeface="Calibri"/>
                <a:cs typeface="Calibri"/>
                <a:sym typeface="Calibri"/>
              </a:defRPr>
            </a:lvl1pPr>
            <a:lvl2pPr marL="51286" marR="0" lvl="1" indent="0" algn="l">
              <a:lnSpc>
                <a:spcPct val="105499"/>
              </a:lnSpc>
              <a:spcBef>
                <a:spcPts val="0"/>
              </a:spcBef>
              <a:buNone/>
              <a:defRPr sz="1346" b="0" i="0">
                <a:solidFill>
                  <a:schemeClr val="dk1"/>
                </a:solidFill>
                <a:latin typeface="Calibri"/>
                <a:ea typeface="Calibri"/>
                <a:cs typeface="Calibri"/>
                <a:sym typeface="Calibri"/>
              </a:defRPr>
            </a:lvl2pPr>
            <a:lvl3pPr marL="51286" marR="0" lvl="2" indent="0" algn="l">
              <a:lnSpc>
                <a:spcPct val="105499"/>
              </a:lnSpc>
              <a:spcBef>
                <a:spcPts val="0"/>
              </a:spcBef>
              <a:buNone/>
              <a:defRPr sz="1346" b="0" i="0">
                <a:solidFill>
                  <a:schemeClr val="dk1"/>
                </a:solidFill>
                <a:latin typeface="Calibri"/>
                <a:ea typeface="Calibri"/>
                <a:cs typeface="Calibri"/>
                <a:sym typeface="Calibri"/>
              </a:defRPr>
            </a:lvl3pPr>
            <a:lvl4pPr marL="51286" marR="0" lvl="3" indent="0" algn="l">
              <a:lnSpc>
                <a:spcPct val="105499"/>
              </a:lnSpc>
              <a:spcBef>
                <a:spcPts val="0"/>
              </a:spcBef>
              <a:buNone/>
              <a:defRPr sz="1346" b="0" i="0">
                <a:solidFill>
                  <a:schemeClr val="dk1"/>
                </a:solidFill>
                <a:latin typeface="Calibri"/>
                <a:ea typeface="Calibri"/>
                <a:cs typeface="Calibri"/>
                <a:sym typeface="Calibri"/>
              </a:defRPr>
            </a:lvl4pPr>
            <a:lvl5pPr marL="51286" marR="0" lvl="4" indent="0" algn="l">
              <a:lnSpc>
                <a:spcPct val="105499"/>
              </a:lnSpc>
              <a:spcBef>
                <a:spcPts val="0"/>
              </a:spcBef>
              <a:buNone/>
              <a:defRPr sz="1346" b="0" i="0">
                <a:solidFill>
                  <a:schemeClr val="dk1"/>
                </a:solidFill>
                <a:latin typeface="Calibri"/>
                <a:ea typeface="Calibri"/>
                <a:cs typeface="Calibri"/>
                <a:sym typeface="Calibri"/>
              </a:defRPr>
            </a:lvl5pPr>
            <a:lvl6pPr marL="51286" marR="0" lvl="5" indent="0" algn="l">
              <a:lnSpc>
                <a:spcPct val="105499"/>
              </a:lnSpc>
              <a:spcBef>
                <a:spcPts val="0"/>
              </a:spcBef>
              <a:buNone/>
              <a:defRPr sz="1346" b="0" i="0">
                <a:solidFill>
                  <a:schemeClr val="dk1"/>
                </a:solidFill>
                <a:latin typeface="Calibri"/>
                <a:ea typeface="Calibri"/>
                <a:cs typeface="Calibri"/>
                <a:sym typeface="Calibri"/>
              </a:defRPr>
            </a:lvl6pPr>
            <a:lvl7pPr marL="51286" marR="0" lvl="6" indent="0" algn="l">
              <a:lnSpc>
                <a:spcPct val="105499"/>
              </a:lnSpc>
              <a:spcBef>
                <a:spcPts val="0"/>
              </a:spcBef>
              <a:buNone/>
              <a:defRPr sz="1346" b="0" i="0">
                <a:solidFill>
                  <a:schemeClr val="dk1"/>
                </a:solidFill>
                <a:latin typeface="Calibri"/>
                <a:ea typeface="Calibri"/>
                <a:cs typeface="Calibri"/>
                <a:sym typeface="Calibri"/>
              </a:defRPr>
            </a:lvl7pPr>
            <a:lvl8pPr marL="51286" marR="0" lvl="7" indent="0" algn="l">
              <a:lnSpc>
                <a:spcPct val="105499"/>
              </a:lnSpc>
              <a:spcBef>
                <a:spcPts val="0"/>
              </a:spcBef>
              <a:buNone/>
              <a:defRPr sz="1346" b="0" i="0">
                <a:solidFill>
                  <a:schemeClr val="dk1"/>
                </a:solidFill>
                <a:latin typeface="Calibri"/>
                <a:ea typeface="Calibri"/>
                <a:cs typeface="Calibri"/>
                <a:sym typeface="Calibri"/>
              </a:defRPr>
            </a:lvl8pPr>
            <a:lvl9pPr marL="51286" marR="0" lvl="8" indent="0" algn="l">
              <a:lnSpc>
                <a:spcPct val="105499"/>
              </a:lnSpc>
              <a:spcBef>
                <a:spcPts val="0"/>
              </a:spcBef>
              <a:buNone/>
              <a:defRPr sz="1346" b="0" i="0">
                <a:solidFill>
                  <a:schemeClr val="dk1"/>
                </a:solidFill>
                <a:latin typeface="Calibri"/>
                <a:ea typeface="Calibri"/>
                <a:cs typeface="Calibri"/>
                <a:sym typeface="Calibri"/>
              </a:defRPr>
            </a:lvl9pPr>
          </a:lstStyle>
          <a:p>
            <a:fld id="{00000000-1234-1234-1234-123412341234}" type="slidenum">
              <a:rPr lang="en-US" altLang="ja-JP" smtClean="0"/>
              <a:pPr/>
              <a:t>‹#›</a:t>
            </a:fld>
            <a:endParaRPr lang="en-US"/>
          </a:p>
        </p:txBody>
      </p:sp>
    </p:spTree>
    <p:extLst>
      <p:ext uri="{BB962C8B-B14F-4D97-AF65-F5344CB8AC3E}">
        <p14:creationId xmlns:p14="http://schemas.microsoft.com/office/powerpoint/2010/main" val="39384583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5756005" y="660934"/>
            <a:ext cx="2881850"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423" b="1" i="0">
                <a:solidFill>
                  <a:schemeClr val="dk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
          <p:cNvSpPr txBox="1">
            <a:spLocks noGrp="1"/>
          </p:cNvSpPr>
          <p:nvPr>
            <p:ph type="ftr" idx="11"/>
          </p:nvPr>
        </p:nvSpPr>
        <p:spPr>
          <a:xfrm>
            <a:off x="4893914" y="10039349"/>
            <a:ext cx="4606036" cy="37285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6"/>
          <p:cNvSpPr txBox="1">
            <a:spLocks noGrp="1"/>
          </p:cNvSpPr>
          <p:nvPr>
            <p:ph type="dt" idx="10"/>
          </p:nvPr>
        </p:nvSpPr>
        <p:spPr>
          <a:xfrm>
            <a:off x="719693" y="10039349"/>
            <a:ext cx="3310588"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6"/>
          <p:cNvSpPr txBox="1">
            <a:spLocks noGrp="1"/>
          </p:cNvSpPr>
          <p:nvPr>
            <p:ph type="sldNum" idx="12"/>
          </p:nvPr>
        </p:nvSpPr>
        <p:spPr>
          <a:xfrm>
            <a:off x="13635535" y="10354210"/>
            <a:ext cx="292322" cy="217495"/>
          </a:xfrm>
          <a:prstGeom prst="rect">
            <a:avLst/>
          </a:prstGeom>
          <a:noFill/>
          <a:ln>
            <a:noFill/>
          </a:ln>
        </p:spPr>
        <p:txBody>
          <a:bodyPr spcFirstLastPara="1" wrap="square" lIns="0" tIns="0" rIns="0" bIns="0" anchor="t" anchorCtr="0">
            <a:spAutoFit/>
          </a:bodyPr>
          <a:lstStyle>
            <a:lvl1pPr marL="51286" marR="0" lvl="0" indent="0" algn="l">
              <a:lnSpc>
                <a:spcPct val="105499"/>
              </a:lnSpc>
              <a:spcBef>
                <a:spcPts val="0"/>
              </a:spcBef>
              <a:buNone/>
              <a:defRPr sz="1346" b="0" i="0">
                <a:solidFill>
                  <a:schemeClr val="dk1"/>
                </a:solidFill>
                <a:latin typeface="Calibri"/>
                <a:ea typeface="Calibri"/>
                <a:cs typeface="Calibri"/>
                <a:sym typeface="Calibri"/>
              </a:defRPr>
            </a:lvl1pPr>
            <a:lvl2pPr marL="51286" marR="0" lvl="1" indent="0" algn="l">
              <a:lnSpc>
                <a:spcPct val="105499"/>
              </a:lnSpc>
              <a:spcBef>
                <a:spcPts val="0"/>
              </a:spcBef>
              <a:buNone/>
              <a:defRPr sz="1346" b="0" i="0">
                <a:solidFill>
                  <a:schemeClr val="dk1"/>
                </a:solidFill>
                <a:latin typeface="Calibri"/>
                <a:ea typeface="Calibri"/>
                <a:cs typeface="Calibri"/>
                <a:sym typeface="Calibri"/>
              </a:defRPr>
            </a:lvl2pPr>
            <a:lvl3pPr marL="51286" marR="0" lvl="2" indent="0" algn="l">
              <a:lnSpc>
                <a:spcPct val="105499"/>
              </a:lnSpc>
              <a:spcBef>
                <a:spcPts val="0"/>
              </a:spcBef>
              <a:buNone/>
              <a:defRPr sz="1346" b="0" i="0">
                <a:solidFill>
                  <a:schemeClr val="dk1"/>
                </a:solidFill>
                <a:latin typeface="Calibri"/>
                <a:ea typeface="Calibri"/>
                <a:cs typeface="Calibri"/>
                <a:sym typeface="Calibri"/>
              </a:defRPr>
            </a:lvl3pPr>
            <a:lvl4pPr marL="51286" marR="0" lvl="3" indent="0" algn="l">
              <a:lnSpc>
                <a:spcPct val="105499"/>
              </a:lnSpc>
              <a:spcBef>
                <a:spcPts val="0"/>
              </a:spcBef>
              <a:buNone/>
              <a:defRPr sz="1346" b="0" i="0">
                <a:solidFill>
                  <a:schemeClr val="dk1"/>
                </a:solidFill>
                <a:latin typeface="Calibri"/>
                <a:ea typeface="Calibri"/>
                <a:cs typeface="Calibri"/>
                <a:sym typeface="Calibri"/>
              </a:defRPr>
            </a:lvl4pPr>
            <a:lvl5pPr marL="51286" marR="0" lvl="4" indent="0" algn="l">
              <a:lnSpc>
                <a:spcPct val="105499"/>
              </a:lnSpc>
              <a:spcBef>
                <a:spcPts val="0"/>
              </a:spcBef>
              <a:buNone/>
              <a:defRPr sz="1346" b="0" i="0">
                <a:solidFill>
                  <a:schemeClr val="dk1"/>
                </a:solidFill>
                <a:latin typeface="Calibri"/>
                <a:ea typeface="Calibri"/>
                <a:cs typeface="Calibri"/>
                <a:sym typeface="Calibri"/>
              </a:defRPr>
            </a:lvl5pPr>
            <a:lvl6pPr marL="51286" marR="0" lvl="5" indent="0" algn="l">
              <a:lnSpc>
                <a:spcPct val="105499"/>
              </a:lnSpc>
              <a:spcBef>
                <a:spcPts val="0"/>
              </a:spcBef>
              <a:buNone/>
              <a:defRPr sz="1346" b="0" i="0">
                <a:solidFill>
                  <a:schemeClr val="dk1"/>
                </a:solidFill>
                <a:latin typeface="Calibri"/>
                <a:ea typeface="Calibri"/>
                <a:cs typeface="Calibri"/>
                <a:sym typeface="Calibri"/>
              </a:defRPr>
            </a:lvl6pPr>
            <a:lvl7pPr marL="51286" marR="0" lvl="6" indent="0" algn="l">
              <a:lnSpc>
                <a:spcPct val="105499"/>
              </a:lnSpc>
              <a:spcBef>
                <a:spcPts val="0"/>
              </a:spcBef>
              <a:buNone/>
              <a:defRPr sz="1346" b="0" i="0">
                <a:solidFill>
                  <a:schemeClr val="dk1"/>
                </a:solidFill>
                <a:latin typeface="Calibri"/>
                <a:ea typeface="Calibri"/>
                <a:cs typeface="Calibri"/>
                <a:sym typeface="Calibri"/>
              </a:defRPr>
            </a:lvl7pPr>
            <a:lvl8pPr marL="51286" marR="0" lvl="7" indent="0" algn="l">
              <a:lnSpc>
                <a:spcPct val="105499"/>
              </a:lnSpc>
              <a:spcBef>
                <a:spcPts val="0"/>
              </a:spcBef>
              <a:buNone/>
              <a:defRPr sz="1346" b="0" i="0">
                <a:solidFill>
                  <a:schemeClr val="dk1"/>
                </a:solidFill>
                <a:latin typeface="Calibri"/>
                <a:ea typeface="Calibri"/>
                <a:cs typeface="Calibri"/>
                <a:sym typeface="Calibri"/>
              </a:defRPr>
            </a:lvl8pPr>
            <a:lvl9pPr marL="51286" marR="0" lvl="8" indent="0" algn="l">
              <a:lnSpc>
                <a:spcPct val="105499"/>
              </a:lnSpc>
              <a:spcBef>
                <a:spcPts val="0"/>
              </a:spcBef>
              <a:buNone/>
              <a:defRPr sz="1346" b="0" i="0">
                <a:solidFill>
                  <a:schemeClr val="dk1"/>
                </a:solidFill>
                <a:latin typeface="Calibri"/>
                <a:ea typeface="Calibri"/>
                <a:cs typeface="Calibri"/>
                <a:sym typeface="Calibri"/>
              </a:defRPr>
            </a:lvl9pPr>
          </a:lstStyle>
          <a:p>
            <a:fld id="{00000000-1234-1234-1234-123412341234}" type="slidenum">
              <a:rPr lang="en-US" altLang="ja-JP" smtClean="0"/>
              <a:pPr/>
              <a:t>‹#›</a:t>
            </a:fld>
            <a:endParaRPr lang="en-US"/>
          </a:p>
        </p:txBody>
      </p:sp>
    </p:spTree>
    <p:extLst>
      <p:ext uri="{BB962C8B-B14F-4D97-AF65-F5344CB8AC3E}">
        <p14:creationId xmlns:p14="http://schemas.microsoft.com/office/powerpoint/2010/main" val="4267988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4" name="Holder 4"/>
          <p:cNvSpPr>
            <a:spLocks noGrp="1"/>
          </p:cNvSpPr>
          <p:nvPr>
            <p:ph type="sldNum" sz="quarter" idx="7"/>
          </p:nvPr>
        </p:nvSpPr>
        <p:spPr>
          <a:xfrm>
            <a:off x="18354127" y="14779309"/>
            <a:ext cx="393480" cy="207108"/>
          </a:xfrm>
        </p:spPr>
        <p:txBody>
          <a:bodyPr lIns="0" tIns="0" rIns="0" bIns="0"/>
          <a:lstStyle>
            <a:lvl1pPr>
              <a:defRPr sz="1346" b="0" i="0">
                <a:solidFill>
                  <a:schemeClr val="tx1"/>
                </a:solidFill>
                <a:latin typeface="Arial"/>
                <a:cs typeface="Arial"/>
              </a:defRPr>
            </a:lvl1pPr>
          </a:lstStyle>
          <a:p>
            <a:pPr marL="34191">
              <a:lnSpc>
                <a:spcPct val="100000"/>
              </a:lnSpc>
              <a:spcBef>
                <a:spcPts val="7"/>
              </a:spcBef>
            </a:pPr>
            <a:fld id="{81D60167-4931-47E6-BA6A-407CBD079E47}" type="slidenum">
              <a:rPr lang="en-US" altLang="ja-JP" smtClean="0"/>
              <a:pPr marL="34191">
                <a:lnSpc>
                  <a:spcPct val="100000"/>
                </a:lnSpc>
                <a:spcBef>
                  <a:spcPts val="7"/>
                </a:spcBef>
              </a:pPr>
              <a:t>‹#›</a:t>
            </a:fld>
            <a:endParaRPr lang="ja-JP" altLang="en-US"/>
          </a:p>
        </p:txBody>
      </p:sp>
    </p:spTree>
    <p:extLst>
      <p:ext uri="{BB962C8B-B14F-4D97-AF65-F5344CB8AC3E}">
        <p14:creationId xmlns:p14="http://schemas.microsoft.com/office/powerpoint/2010/main" val="1811138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rgbClr val="800000"/>
                </a:solidFill>
                <a:latin typeface="Calibri"/>
                <a:cs typeface="Calibri"/>
              </a:defRPr>
            </a:lvl1pPr>
          </a:lstStyle>
          <a:p>
            <a:endParaRPr/>
          </a:p>
        </p:txBody>
      </p:sp>
      <p:sp>
        <p:nvSpPr>
          <p:cNvPr id="3" name="Holder 3"/>
          <p:cNvSpPr>
            <a:spLocks noGrp="1"/>
          </p:cNvSpPr>
          <p:nvPr>
            <p:ph type="ftr" sz="quarter" idx="5"/>
          </p:nvPr>
        </p:nvSpPr>
        <p:spPr>
          <a:xfrm>
            <a:off x="4893914" y="7098411"/>
            <a:ext cx="4606036" cy="276999"/>
          </a:xfrm>
          <a:prstGeom prst="rect">
            <a:avLst/>
          </a:prstGeom>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a:xfrm>
            <a:off x="719693" y="7098411"/>
            <a:ext cx="3310588" cy="276999"/>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4893914" y="7098411"/>
            <a:ext cx="4606036" cy="276999"/>
          </a:xfrm>
          <a:prstGeom prst="rect">
            <a:avLst/>
          </a:prstGeom>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a:xfrm>
            <a:off x="719693" y="7098411"/>
            <a:ext cx="3310588" cy="276999"/>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and Content" type="obj">
  <p:cSld name="Title and Conten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5756005" y="660934"/>
            <a:ext cx="2881850"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423" b="1" i="0">
                <a:solidFill>
                  <a:schemeClr val="dk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body" idx="1"/>
          </p:nvPr>
        </p:nvSpPr>
        <p:spPr>
          <a:xfrm>
            <a:off x="643449" y="2736728"/>
            <a:ext cx="13106963" cy="276999"/>
          </a:xfrm>
          <a:prstGeom prst="rect">
            <a:avLst/>
          </a:prstGeom>
          <a:noFill/>
          <a:ln>
            <a:noFill/>
          </a:ln>
        </p:spPr>
        <p:txBody>
          <a:bodyPr spcFirstLastPara="1" wrap="square" lIns="0" tIns="0" rIns="0" bIns="0" anchor="t" anchorCtr="0">
            <a:spAutoFit/>
          </a:bodyPr>
          <a:lstStyle>
            <a:lvl1pPr marL="615437" lvl="0" indent="-307718" algn="l">
              <a:spcBef>
                <a:spcPts val="0"/>
              </a:spcBef>
              <a:spcAft>
                <a:spcPts val="0"/>
              </a:spcAft>
              <a:buSzPts val="1400"/>
              <a:buNone/>
              <a:defRPr b="0" i="0">
                <a:solidFill>
                  <a:schemeClr val="dk1"/>
                </a:solidFill>
                <a:latin typeface="Arial"/>
                <a:ea typeface="Arial"/>
                <a:cs typeface="Arial"/>
                <a:sym typeface="Arial"/>
              </a:defRPr>
            </a:lvl1pPr>
            <a:lvl2pPr marL="1230874" lvl="1" indent="-307718" algn="l">
              <a:spcBef>
                <a:spcPts val="0"/>
              </a:spcBef>
              <a:spcAft>
                <a:spcPts val="0"/>
              </a:spcAft>
              <a:buSzPts val="1400"/>
              <a:buNone/>
              <a:defRPr/>
            </a:lvl2pPr>
            <a:lvl3pPr marL="1846311" lvl="2" indent="-307718" algn="l">
              <a:spcBef>
                <a:spcPts val="0"/>
              </a:spcBef>
              <a:spcAft>
                <a:spcPts val="0"/>
              </a:spcAft>
              <a:buSzPts val="1400"/>
              <a:buNone/>
              <a:defRPr/>
            </a:lvl3pPr>
            <a:lvl4pPr marL="2461748" lvl="3" indent="-307718" algn="l">
              <a:spcBef>
                <a:spcPts val="0"/>
              </a:spcBef>
              <a:spcAft>
                <a:spcPts val="0"/>
              </a:spcAft>
              <a:buSzPts val="1400"/>
              <a:buNone/>
              <a:defRPr/>
            </a:lvl4pPr>
            <a:lvl5pPr marL="3077185" lvl="4" indent="-307718" algn="l">
              <a:spcBef>
                <a:spcPts val="0"/>
              </a:spcBef>
              <a:spcAft>
                <a:spcPts val="0"/>
              </a:spcAft>
              <a:buSzPts val="1400"/>
              <a:buNone/>
              <a:defRPr/>
            </a:lvl5pPr>
            <a:lvl6pPr marL="3692622" lvl="5" indent="-307718" algn="l">
              <a:spcBef>
                <a:spcPts val="0"/>
              </a:spcBef>
              <a:spcAft>
                <a:spcPts val="0"/>
              </a:spcAft>
              <a:buSzPts val="1400"/>
              <a:buNone/>
              <a:defRPr/>
            </a:lvl6pPr>
            <a:lvl7pPr marL="4308058" lvl="6" indent="-307718" algn="l">
              <a:spcBef>
                <a:spcPts val="0"/>
              </a:spcBef>
              <a:spcAft>
                <a:spcPts val="0"/>
              </a:spcAft>
              <a:buSzPts val="1400"/>
              <a:buNone/>
              <a:defRPr/>
            </a:lvl7pPr>
            <a:lvl8pPr marL="4923495" lvl="7" indent="-307718" algn="l">
              <a:spcBef>
                <a:spcPts val="0"/>
              </a:spcBef>
              <a:spcAft>
                <a:spcPts val="0"/>
              </a:spcAft>
              <a:buSzPts val="1400"/>
              <a:buNone/>
              <a:defRPr/>
            </a:lvl8pPr>
            <a:lvl9pPr marL="5538932" lvl="8" indent="-307718" algn="l">
              <a:spcBef>
                <a:spcPts val="0"/>
              </a:spcBef>
              <a:spcAft>
                <a:spcPts val="0"/>
              </a:spcAft>
              <a:buSzPts val="1400"/>
              <a:buNone/>
              <a:defRPr/>
            </a:lvl9pPr>
          </a:lstStyle>
          <a:p>
            <a:endParaRPr/>
          </a:p>
        </p:txBody>
      </p:sp>
      <p:sp>
        <p:nvSpPr>
          <p:cNvPr id="18" name="Google Shape;18;p2"/>
          <p:cNvSpPr txBox="1">
            <a:spLocks noGrp="1"/>
          </p:cNvSpPr>
          <p:nvPr>
            <p:ph type="ftr" idx="11"/>
          </p:nvPr>
        </p:nvSpPr>
        <p:spPr>
          <a:xfrm>
            <a:off x="4893914" y="10039349"/>
            <a:ext cx="4606036" cy="37285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19" name="Google Shape;19;p2"/>
          <p:cNvSpPr txBox="1">
            <a:spLocks noGrp="1"/>
          </p:cNvSpPr>
          <p:nvPr>
            <p:ph type="dt" idx="10"/>
          </p:nvPr>
        </p:nvSpPr>
        <p:spPr>
          <a:xfrm>
            <a:off x="719693" y="10039349"/>
            <a:ext cx="3310588"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0" name="Google Shape;20;p2"/>
          <p:cNvSpPr txBox="1">
            <a:spLocks noGrp="1"/>
          </p:cNvSpPr>
          <p:nvPr>
            <p:ph type="sldNum" idx="12"/>
          </p:nvPr>
        </p:nvSpPr>
        <p:spPr>
          <a:xfrm>
            <a:off x="13635535" y="10354210"/>
            <a:ext cx="292322" cy="217495"/>
          </a:xfrm>
          <a:prstGeom prst="rect">
            <a:avLst/>
          </a:prstGeom>
          <a:noFill/>
          <a:ln>
            <a:noFill/>
          </a:ln>
        </p:spPr>
        <p:txBody>
          <a:bodyPr spcFirstLastPara="1" wrap="square" lIns="0" tIns="0" rIns="0" bIns="0" anchor="t" anchorCtr="0">
            <a:spAutoFit/>
          </a:bodyPr>
          <a:lstStyle>
            <a:lvl1pPr marL="51286" marR="0" lvl="0" indent="0" algn="l">
              <a:lnSpc>
                <a:spcPct val="105499"/>
              </a:lnSpc>
              <a:spcBef>
                <a:spcPts val="0"/>
              </a:spcBef>
              <a:buNone/>
              <a:defRPr sz="1346" b="0" i="0" u="none" strike="noStrike" cap="none">
                <a:solidFill>
                  <a:schemeClr val="dk1"/>
                </a:solidFill>
                <a:latin typeface="Calibri"/>
                <a:ea typeface="Calibri"/>
                <a:cs typeface="Calibri"/>
                <a:sym typeface="Calibri"/>
              </a:defRPr>
            </a:lvl1pPr>
            <a:lvl2pPr marL="51286" marR="0" lvl="1" indent="0" algn="l">
              <a:lnSpc>
                <a:spcPct val="105499"/>
              </a:lnSpc>
              <a:spcBef>
                <a:spcPts val="0"/>
              </a:spcBef>
              <a:buNone/>
              <a:defRPr sz="1346" b="0" i="0" u="none" strike="noStrike" cap="none">
                <a:solidFill>
                  <a:schemeClr val="dk1"/>
                </a:solidFill>
                <a:latin typeface="Calibri"/>
                <a:ea typeface="Calibri"/>
                <a:cs typeface="Calibri"/>
                <a:sym typeface="Calibri"/>
              </a:defRPr>
            </a:lvl2pPr>
            <a:lvl3pPr marL="51286" marR="0" lvl="2" indent="0" algn="l">
              <a:lnSpc>
                <a:spcPct val="105499"/>
              </a:lnSpc>
              <a:spcBef>
                <a:spcPts val="0"/>
              </a:spcBef>
              <a:buNone/>
              <a:defRPr sz="1346" b="0" i="0" u="none" strike="noStrike" cap="none">
                <a:solidFill>
                  <a:schemeClr val="dk1"/>
                </a:solidFill>
                <a:latin typeface="Calibri"/>
                <a:ea typeface="Calibri"/>
                <a:cs typeface="Calibri"/>
                <a:sym typeface="Calibri"/>
              </a:defRPr>
            </a:lvl3pPr>
            <a:lvl4pPr marL="51286" marR="0" lvl="3" indent="0" algn="l">
              <a:lnSpc>
                <a:spcPct val="105499"/>
              </a:lnSpc>
              <a:spcBef>
                <a:spcPts val="0"/>
              </a:spcBef>
              <a:buNone/>
              <a:defRPr sz="1346" b="0" i="0" u="none" strike="noStrike" cap="none">
                <a:solidFill>
                  <a:schemeClr val="dk1"/>
                </a:solidFill>
                <a:latin typeface="Calibri"/>
                <a:ea typeface="Calibri"/>
                <a:cs typeface="Calibri"/>
                <a:sym typeface="Calibri"/>
              </a:defRPr>
            </a:lvl4pPr>
            <a:lvl5pPr marL="51286" marR="0" lvl="4" indent="0" algn="l">
              <a:lnSpc>
                <a:spcPct val="105499"/>
              </a:lnSpc>
              <a:spcBef>
                <a:spcPts val="0"/>
              </a:spcBef>
              <a:buNone/>
              <a:defRPr sz="1346" b="0" i="0" u="none" strike="noStrike" cap="none">
                <a:solidFill>
                  <a:schemeClr val="dk1"/>
                </a:solidFill>
                <a:latin typeface="Calibri"/>
                <a:ea typeface="Calibri"/>
                <a:cs typeface="Calibri"/>
                <a:sym typeface="Calibri"/>
              </a:defRPr>
            </a:lvl5pPr>
            <a:lvl6pPr marL="51286" marR="0" lvl="5" indent="0" algn="l">
              <a:lnSpc>
                <a:spcPct val="105499"/>
              </a:lnSpc>
              <a:spcBef>
                <a:spcPts val="0"/>
              </a:spcBef>
              <a:buNone/>
              <a:defRPr sz="1346" b="0" i="0" u="none" strike="noStrike" cap="none">
                <a:solidFill>
                  <a:schemeClr val="dk1"/>
                </a:solidFill>
                <a:latin typeface="Calibri"/>
                <a:ea typeface="Calibri"/>
                <a:cs typeface="Calibri"/>
                <a:sym typeface="Calibri"/>
              </a:defRPr>
            </a:lvl6pPr>
            <a:lvl7pPr marL="51286" marR="0" lvl="6" indent="0" algn="l">
              <a:lnSpc>
                <a:spcPct val="105499"/>
              </a:lnSpc>
              <a:spcBef>
                <a:spcPts val="0"/>
              </a:spcBef>
              <a:buNone/>
              <a:defRPr sz="1346" b="0" i="0" u="none" strike="noStrike" cap="none">
                <a:solidFill>
                  <a:schemeClr val="dk1"/>
                </a:solidFill>
                <a:latin typeface="Calibri"/>
                <a:ea typeface="Calibri"/>
                <a:cs typeface="Calibri"/>
                <a:sym typeface="Calibri"/>
              </a:defRPr>
            </a:lvl7pPr>
            <a:lvl8pPr marL="51286" marR="0" lvl="7" indent="0" algn="l">
              <a:lnSpc>
                <a:spcPct val="105499"/>
              </a:lnSpc>
              <a:spcBef>
                <a:spcPts val="0"/>
              </a:spcBef>
              <a:buNone/>
              <a:defRPr sz="1346" b="0" i="0" u="none" strike="noStrike" cap="none">
                <a:solidFill>
                  <a:schemeClr val="dk1"/>
                </a:solidFill>
                <a:latin typeface="Calibri"/>
                <a:ea typeface="Calibri"/>
                <a:cs typeface="Calibri"/>
                <a:sym typeface="Calibri"/>
              </a:defRPr>
            </a:lvl8pPr>
            <a:lvl9pPr marL="51286" marR="0" lvl="8" indent="0" algn="l">
              <a:lnSpc>
                <a:spcPct val="105499"/>
              </a:lnSpc>
              <a:spcBef>
                <a:spcPts val="0"/>
              </a:spcBef>
              <a:buNone/>
              <a:defRPr sz="1346" b="0" i="0" u="none" strike="noStrike" cap="none">
                <a:solidFill>
                  <a:schemeClr val="dk1"/>
                </a:solidFill>
                <a:latin typeface="Calibri"/>
                <a:ea typeface="Calibri"/>
                <a:cs typeface="Calibri"/>
                <a:sym typeface="Calibri"/>
              </a:defRPr>
            </a:lvl9pPr>
          </a:lstStyle>
          <a:p>
            <a:fld id="{00000000-1234-1234-1234-123412341234}" type="slidenum">
              <a:rPr lang="en-US" altLang="ja-JP" smtClean="0"/>
              <a:pPr/>
              <a:t>‹#›</a:t>
            </a:fld>
            <a:endParaRPr lang="ja-JP" altLang="en-US" dirty="0"/>
          </a:p>
        </p:txBody>
      </p:sp>
    </p:spTree>
    <p:extLst>
      <p:ext uri="{BB962C8B-B14F-4D97-AF65-F5344CB8AC3E}">
        <p14:creationId xmlns:p14="http://schemas.microsoft.com/office/powerpoint/2010/main" val="495611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Blank">
  <p:cSld name="Blank">
    <p:spTree>
      <p:nvGrpSpPr>
        <p:cNvPr id="1" name="Shape 21"/>
        <p:cNvGrpSpPr/>
        <p:nvPr/>
      </p:nvGrpSpPr>
      <p:grpSpPr>
        <a:xfrm>
          <a:off x="0" y="0"/>
          <a:ext cx="0" cy="0"/>
          <a:chOff x="0" y="0"/>
          <a:chExt cx="0" cy="0"/>
        </a:xfrm>
      </p:grpSpPr>
      <p:sp>
        <p:nvSpPr>
          <p:cNvPr id="22" name="Google Shape;22;p3"/>
          <p:cNvSpPr txBox="1">
            <a:spLocks noGrp="1"/>
          </p:cNvSpPr>
          <p:nvPr>
            <p:ph type="ftr" idx="11"/>
          </p:nvPr>
        </p:nvSpPr>
        <p:spPr>
          <a:xfrm>
            <a:off x="4893914" y="10039349"/>
            <a:ext cx="4606036" cy="37285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3" name="Google Shape;23;p3"/>
          <p:cNvSpPr txBox="1">
            <a:spLocks noGrp="1"/>
          </p:cNvSpPr>
          <p:nvPr>
            <p:ph type="dt" idx="10"/>
          </p:nvPr>
        </p:nvSpPr>
        <p:spPr>
          <a:xfrm>
            <a:off x="719693" y="10039349"/>
            <a:ext cx="3310588"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4" name="Google Shape;24;p3"/>
          <p:cNvSpPr txBox="1">
            <a:spLocks noGrp="1"/>
          </p:cNvSpPr>
          <p:nvPr>
            <p:ph type="sldNum" idx="12"/>
          </p:nvPr>
        </p:nvSpPr>
        <p:spPr>
          <a:xfrm>
            <a:off x="13635535" y="10354210"/>
            <a:ext cx="292322" cy="217495"/>
          </a:xfrm>
          <a:prstGeom prst="rect">
            <a:avLst/>
          </a:prstGeom>
          <a:noFill/>
          <a:ln>
            <a:noFill/>
          </a:ln>
        </p:spPr>
        <p:txBody>
          <a:bodyPr spcFirstLastPara="1" wrap="square" lIns="0" tIns="0" rIns="0" bIns="0" anchor="t" anchorCtr="0">
            <a:spAutoFit/>
          </a:bodyPr>
          <a:lstStyle>
            <a:lvl1pPr marL="51286" marR="0" lvl="0" indent="0" algn="l">
              <a:lnSpc>
                <a:spcPct val="105499"/>
              </a:lnSpc>
              <a:spcBef>
                <a:spcPts val="0"/>
              </a:spcBef>
              <a:buNone/>
              <a:defRPr sz="1346" b="0" i="0" u="none" strike="noStrike" cap="none">
                <a:solidFill>
                  <a:schemeClr val="dk1"/>
                </a:solidFill>
                <a:latin typeface="Calibri"/>
                <a:ea typeface="Calibri"/>
                <a:cs typeface="Calibri"/>
                <a:sym typeface="Calibri"/>
              </a:defRPr>
            </a:lvl1pPr>
            <a:lvl2pPr marL="51286" marR="0" lvl="1" indent="0" algn="l">
              <a:lnSpc>
                <a:spcPct val="105499"/>
              </a:lnSpc>
              <a:spcBef>
                <a:spcPts val="0"/>
              </a:spcBef>
              <a:buNone/>
              <a:defRPr sz="1346" b="0" i="0" u="none" strike="noStrike" cap="none">
                <a:solidFill>
                  <a:schemeClr val="dk1"/>
                </a:solidFill>
                <a:latin typeface="Calibri"/>
                <a:ea typeface="Calibri"/>
                <a:cs typeface="Calibri"/>
                <a:sym typeface="Calibri"/>
              </a:defRPr>
            </a:lvl2pPr>
            <a:lvl3pPr marL="51286" marR="0" lvl="2" indent="0" algn="l">
              <a:lnSpc>
                <a:spcPct val="105499"/>
              </a:lnSpc>
              <a:spcBef>
                <a:spcPts val="0"/>
              </a:spcBef>
              <a:buNone/>
              <a:defRPr sz="1346" b="0" i="0" u="none" strike="noStrike" cap="none">
                <a:solidFill>
                  <a:schemeClr val="dk1"/>
                </a:solidFill>
                <a:latin typeface="Calibri"/>
                <a:ea typeface="Calibri"/>
                <a:cs typeface="Calibri"/>
                <a:sym typeface="Calibri"/>
              </a:defRPr>
            </a:lvl3pPr>
            <a:lvl4pPr marL="51286" marR="0" lvl="3" indent="0" algn="l">
              <a:lnSpc>
                <a:spcPct val="105499"/>
              </a:lnSpc>
              <a:spcBef>
                <a:spcPts val="0"/>
              </a:spcBef>
              <a:buNone/>
              <a:defRPr sz="1346" b="0" i="0" u="none" strike="noStrike" cap="none">
                <a:solidFill>
                  <a:schemeClr val="dk1"/>
                </a:solidFill>
                <a:latin typeface="Calibri"/>
                <a:ea typeface="Calibri"/>
                <a:cs typeface="Calibri"/>
                <a:sym typeface="Calibri"/>
              </a:defRPr>
            </a:lvl4pPr>
            <a:lvl5pPr marL="51286" marR="0" lvl="4" indent="0" algn="l">
              <a:lnSpc>
                <a:spcPct val="105499"/>
              </a:lnSpc>
              <a:spcBef>
                <a:spcPts val="0"/>
              </a:spcBef>
              <a:buNone/>
              <a:defRPr sz="1346" b="0" i="0" u="none" strike="noStrike" cap="none">
                <a:solidFill>
                  <a:schemeClr val="dk1"/>
                </a:solidFill>
                <a:latin typeface="Calibri"/>
                <a:ea typeface="Calibri"/>
                <a:cs typeface="Calibri"/>
                <a:sym typeface="Calibri"/>
              </a:defRPr>
            </a:lvl5pPr>
            <a:lvl6pPr marL="51286" marR="0" lvl="5" indent="0" algn="l">
              <a:lnSpc>
                <a:spcPct val="105499"/>
              </a:lnSpc>
              <a:spcBef>
                <a:spcPts val="0"/>
              </a:spcBef>
              <a:buNone/>
              <a:defRPr sz="1346" b="0" i="0" u="none" strike="noStrike" cap="none">
                <a:solidFill>
                  <a:schemeClr val="dk1"/>
                </a:solidFill>
                <a:latin typeface="Calibri"/>
                <a:ea typeface="Calibri"/>
                <a:cs typeface="Calibri"/>
                <a:sym typeface="Calibri"/>
              </a:defRPr>
            </a:lvl6pPr>
            <a:lvl7pPr marL="51286" marR="0" lvl="6" indent="0" algn="l">
              <a:lnSpc>
                <a:spcPct val="105499"/>
              </a:lnSpc>
              <a:spcBef>
                <a:spcPts val="0"/>
              </a:spcBef>
              <a:buNone/>
              <a:defRPr sz="1346" b="0" i="0" u="none" strike="noStrike" cap="none">
                <a:solidFill>
                  <a:schemeClr val="dk1"/>
                </a:solidFill>
                <a:latin typeface="Calibri"/>
                <a:ea typeface="Calibri"/>
                <a:cs typeface="Calibri"/>
                <a:sym typeface="Calibri"/>
              </a:defRPr>
            </a:lvl7pPr>
            <a:lvl8pPr marL="51286" marR="0" lvl="7" indent="0" algn="l">
              <a:lnSpc>
                <a:spcPct val="105499"/>
              </a:lnSpc>
              <a:spcBef>
                <a:spcPts val="0"/>
              </a:spcBef>
              <a:buNone/>
              <a:defRPr sz="1346" b="0" i="0" u="none" strike="noStrike" cap="none">
                <a:solidFill>
                  <a:schemeClr val="dk1"/>
                </a:solidFill>
                <a:latin typeface="Calibri"/>
                <a:ea typeface="Calibri"/>
                <a:cs typeface="Calibri"/>
                <a:sym typeface="Calibri"/>
              </a:defRPr>
            </a:lvl8pPr>
            <a:lvl9pPr marL="51286" marR="0" lvl="8" indent="0" algn="l">
              <a:lnSpc>
                <a:spcPct val="105499"/>
              </a:lnSpc>
              <a:spcBef>
                <a:spcPts val="0"/>
              </a:spcBef>
              <a:buNone/>
              <a:defRPr sz="1346" b="0" i="0" u="none" strike="noStrike" cap="none">
                <a:solidFill>
                  <a:schemeClr val="dk1"/>
                </a:solidFill>
                <a:latin typeface="Calibri"/>
                <a:ea typeface="Calibri"/>
                <a:cs typeface="Calibri"/>
                <a:sym typeface="Calibri"/>
              </a:defRPr>
            </a:lvl9pPr>
          </a:lstStyle>
          <a:p>
            <a:fld id="{00000000-1234-1234-1234-123412341234}" type="slidenum">
              <a:rPr lang="en-US" altLang="ja-JP" smtClean="0"/>
              <a:pPr/>
              <a:t>‹#›</a:t>
            </a:fld>
            <a:endParaRPr lang="ja-JP" altLang="en-US" dirty="0"/>
          </a:p>
        </p:txBody>
      </p:sp>
    </p:spTree>
    <p:extLst>
      <p:ext uri="{BB962C8B-B14F-4D97-AF65-F5344CB8AC3E}">
        <p14:creationId xmlns:p14="http://schemas.microsoft.com/office/powerpoint/2010/main" val="1670361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Two Content">
  <p:cSld name="Two Conten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5756005" y="660934"/>
            <a:ext cx="2881850"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423" b="1" i="0">
                <a:solidFill>
                  <a:schemeClr val="dk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4"/>
          <p:cNvSpPr txBox="1">
            <a:spLocks noGrp="1"/>
          </p:cNvSpPr>
          <p:nvPr>
            <p:ph type="body" idx="1"/>
          </p:nvPr>
        </p:nvSpPr>
        <p:spPr>
          <a:xfrm>
            <a:off x="719694" y="2482850"/>
            <a:ext cx="6261330" cy="276999"/>
          </a:xfrm>
          <a:prstGeom prst="rect">
            <a:avLst/>
          </a:prstGeom>
          <a:noFill/>
          <a:ln>
            <a:noFill/>
          </a:ln>
        </p:spPr>
        <p:txBody>
          <a:bodyPr spcFirstLastPara="1" wrap="square" lIns="0" tIns="0" rIns="0" bIns="0" anchor="t" anchorCtr="0">
            <a:spAutoFit/>
          </a:bodyPr>
          <a:lstStyle>
            <a:lvl1pPr marL="615437" lvl="0" indent="-307718" algn="l">
              <a:spcBef>
                <a:spcPts val="0"/>
              </a:spcBef>
              <a:spcAft>
                <a:spcPts val="0"/>
              </a:spcAft>
              <a:buSzPts val="1400"/>
              <a:buNone/>
              <a:defRPr>
                <a:latin typeface="Arial"/>
                <a:ea typeface="Arial"/>
                <a:cs typeface="Arial"/>
                <a:sym typeface="Arial"/>
              </a:defRPr>
            </a:lvl1pPr>
            <a:lvl2pPr marL="1230874" lvl="1" indent="-307718" algn="l">
              <a:spcBef>
                <a:spcPts val="0"/>
              </a:spcBef>
              <a:spcAft>
                <a:spcPts val="0"/>
              </a:spcAft>
              <a:buSzPts val="1400"/>
              <a:buNone/>
              <a:defRPr/>
            </a:lvl2pPr>
            <a:lvl3pPr marL="1846311" lvl="2" indent="-307718" algn="l">
              <a:spcBef>
                <a:spcPts val="0"/>
              </a:spcBef>
              <a:spcAft>
                <a:spcPts val="0"/>
              </a:spcAft>
              <a:buSzPts val="1400"/>
              <a:buNone/>
              <a:defRPr/>
            </a:lvl3pPr>
            <a:lvl4pPr marL="2461748" lvl="3" indent="-307718" algn="l">
              <a:spcBef>
                <a:spcPts val="0"/>
              </a:spcBef>
              <a:spcAft>
                <a:spcPts val="0"/>
              </a:spcAft>
              <a:buSzPts val="1400"/>
              <a:buNone/>
              <a:defRPr/>
            </a:lvl4pPr>
            <a:lvl5pPr marL="3077185" lvl="4" indent="-307718" algn="l">
              <a:spcBef>
                <a:spcPts val="0"/>
              </a:spcBef>
              <a:spcAft>
                <a:spcPts val="0"/>
              </a:spcAft>
              <a:buSzPts val="1400"/>
              <a:buNone/>
              <a:defRPr/>
            </a:lvl5pPr>
            <a:lvl6pPr marL="3692622" lvl="5" indent="-307718" algn="l">
              <a:spcBef>
                <a:spcPts val="0"/>
              </a:spcBef>
              <a:spcAft>
                <a:spcPts val="0"/>
              </a:spcAft>
              <a:buSzPts val="1400"/>
              <a:buNone/>
              <a:defRPr/>
            </a:lvl6pPr>
            <a:lvl7pPr marL="4308058" lvl="6" indent="-307718" algn="l">
              <a:spcBef>
                <a:spcPts val="0"/>
              </a:spcBef>
              <a:spcAft>
                <a:spcPts val="0"/>
              </a:spcAft>
              <a:buSzPts val="1400"/>
              <a:buNone/>
              <a:defRPr/>
            </a:lvl7pPr>
            <a:lvl8pPr marL="4923495" lvl="7" indent="-307718" algn="l">
              <a:spcBef>
                <a:spcPts val="0"/>
              </a:spcBef>
              <a:spcAft>
                <a:spcPts val="0"/>
              </a:spcAft>
              <a:buSzPts val="1400"/>
              <a:buNone/>
              <a:defRPr/>
            </a:lvl8pPr>
            <a:lvl9pPr marL="5538932" lvl="8" indent="-307718" algn="l">
              <a:spcBef>
                <a:spcPts val="0"/>
              </a:spcBef>
              <a:spcAft>
                <a:spcPts val="0"/>
              </a:spcAft>
              <a:buSzPts val="1400"/>
              <a:buNone/>
              <a:defRPr/>
            </a:lvl9pPr>
          </a:lstStyle>
          <a:p>
            <a:endParaRPr/>
          </a:p>
        </p:txBody>
      </p:sp>
      <p:sp>
        <p:nvSpPr>
          <p:cNvPr id="28" name="Google Shape;28;p4"/>
          <p:cNvSpPr txBox="1">
            <a:spLocks noGrp="1"/>
          </p:cNvSpPr>
          <p:nvPr>
            <p:ph type="body" idx="2"/>
          </p:nvPr>
        </p:nvSpPr>
        <p:spPr>
          <a:xfrm>
            <a:off x="7412840" y="2482850"/>
            <a:ext cx="6261330" cy="276999"/>
          </a:xfrm>
          <a:prstGeom prst="rect">
            <a:avLst/>
          </a:prstGeom>
          <a:noFill/>
          <a:ln>
            <a:noFill/>
          </a:ln>
        </p:spPr>
        <p:txBody>
          <a:bodyPr spcFirstLastPara="1" wrap="square" lIns="0" tIns="0" rIns="0" bIns="0" anchor="t" anchorCtr="0">
            <a:spAutoFit/>
          </a:bodyPr>
          <a:lstStyle>
            <a:lvl1pPr marL="615437" lvl="0" indent="-307718" algn="l">
              <a:spcBef>
                <a:spcPts val="0"/>
              </a:spcBef>
              <a:spcAft>
                <a:spcPts val="0"/>
              </a:spcAft>
              <a:buSzPts val="1400"/>
              <a:buNone/>
              <a:defRPr/>
            </a:lvl1pPr>
            <a:lvl2pPr marL="1230874" lvl="1" indent="-307718" algn="l">
              <a:spcBef>
                <a:spcPts val="0"/>
              </a:spcBef>
              <a:spcAft>
                <a:spcPts val="0"/>
              </a:spcAft>
              <a:buSzPts val="1400"/>
              <a:buNone/>
              <a:defRPr/>
            </a:lvl2pPr>
            <a:lvl3pPr marL="1846311" lvl="2" indent="-307718" algn="l">
              <a:spcBef>
                <a:spcPts val="0"/>
              </a:spcBef>
              <a:spcAft>
                <a:spcPts val="0"/>
              </a:spcAft>
              <a:buSzPts val="1400"/>
              <a:buNone/>
              <a:defRPr/>
            </a:lvl3pPr>
            <a:lvl4pPr marL="2461748" lvl="3" indent="-307718" algn="l">
              <a:spcBef>
                <a:spcPts val="0"/>
              </a:spcBef>
              <a:spcAft>
                <a:spcPts val="0"/>
              </a:spcAft>
              <a:buSzPts val="1400"/>
              <a:buNone/>
              <a:defRPr/>
            </a:lvl4pPr>
            <a:lvl5pPr marL="3077185" lvl="4" indent="-307718" algn="l">
              <a:spcBef>
                <a:spcPts val="0"/>
              </a:spcBef>
              <a:spcAft>
                <a:spcPts val="0"/>
              </a:spcAft>
              <a:buSzPts val="1400"/>
              <a:buNone/>
              <a:defRPr/>
            </a:lvl5pPr>
            <a:lvl6pPr marL="3692622" lvl="5" indent="-307718" algn="l">
              <a:spcBef>
                <a:spcPts val="0"/>
              </a:spcBef>
              <a:spcAft>
                <a:spcPts val="0"/>
              </a:spcAft>
              <a:buSzPts val="1400"/>
              <a:buNone/>
              <a:defRPr/>
            </a:lvl6pPr>
            <a:lvl7pPr marL="4308058" lvl="6" indent="-307718" algn="l">
              <a:spcBef>
                <a:spcPts val="0"/>
              </a:spcBef>
              <a:spcAft>
                <a:spcPts val="0"/>
              </a:spcAft>
              <a:buSzPts val="1400"/>
              <a:buNone/>
              <a:defRPr/>
            </a:lvl7pPr>
            <a:lvl8pPr marL="4923495" lvl="7" indent="-307718" algn="l">
              <a:spcBef>
                <a:spcPts val="0"/>
              </a:spcBef>
              <a:spcAft>
                <a:spcPts val="0"/>
              </a:spcAft>
              <a:buSzPts val="1400"/>
              <a:buNone/>
              <a:defRPr/>
            </a:lvl8pPr>
            <a:lvl9pPr marL="5538932" lvl="8" indent="-307718" algn="l">
              <a:spcBef>
                <a:spcPts val="0"/>
              </a:spcBef>
              <a:spcAft>
                <a:spcPts val="0"/>
              </a:spcAft>
              <a:buSzPts val="1400"/>
              <a:buNone/>
              <a:defRPr/>
            </a:lvl9pPr>
          </a:lstStyle>
          <a:p>
            <a:endParaRPr/>
          </a:p>
        </p:txBody>
      </p:sp>
      <p:sp>
        <p:nvSpPr>
          <p:cNvPr id="29" name="Google Shape;29;p4"/>
          <p:cNvSpPr txBox="1">
            <a:spLocks noGrp="1"/>
          </p:cNvSpPr>
          <p:nvPr>
            <p:ph type="ftr" idx="11"/>
          </p:nvPr>
        </p:nvSpPr>
        <p:spPr>
          <a:xfrm>
            <a:off x="4893914" y="10039349"/>
            <a:ext cx="4606036" cy="37285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0" name="Google Shape;30;p4"/>
          <p:cNvSpPr txBox="1">
            <a:spLocks noGrp="1"/>
          </p:cNvSpPr>
          <p:nvPr>
            <p:ph type="dt" idx="10"/>
          </p:nvPr>
        </p:nvSpPr>
        <p:spPr>
          <a:xfrm>
            <a:off x="719693" y="10039349"/>
            <a:ext cx="3310588"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1" name="Google Shape;31;p4"/>
          <p:cNvSpPr txBox="1">
            <a:spLocks noGrp="1"/>
          </p:cNvSpPr>
          <p:nvPr>
            <p:ph type="sldNum" idx="12"/>
          </p:nvPr>
        </p:nvSpPr>
        <p:spPr>
          <a:xfrm>
            <a:off x="13635535" y="10354210"/>
            <a:ext cx="292322" cy="217495"/>
          </a:xfrm>
          <a:prstGeom prst="rect">
            <a:avLst/>
          </a:prstGeom>
          <a:noFill/>
          <a:ln>
            <a:noFill/>
          </a:ln>
        </p:spPr>
        <p:txBody>
          <a:bodyPr spcFirstLastPara="1" wrap="square" lIns="0" tIns="0" rIns="0" bIns="0" anchor="t" anchorCtr="0">
            <a:spAutoFit/>
          </a:bodyPr>
          <a:lstStyle>
            <a:lvl1pPr marL="51286" marR="0" lvl="0" indent="0" algn="l">
              <a:lnSpc>
                <a:spcPct val="105499"/>
              </a:lnSpc>
              <a:spcBef>
                <a:spcPts val="0"/>
              </a:spcBef>
              <a:buNone/>
              <a:defRPr sz="1346" b="0" i="0" u="none" strike="noStrike" cap="none">
                <a:solidFill>
                  <a:schemeClr val="dk1"/>
                </a:solidFill>
                <a:latin typeface="Calibri"/>
                <a:ea typeface="Calibri"/>
                <a:cs typeface="Calibri"/>
                <a:sym typeface="Calibri"/>
              </a:defRPr>
            </a:lvl1pPr>
            <a:lvl2pPr marL="51286" marR="0" lvl="1" indent="0" algn="l">
              <a:lnSpc>
                <a:spcPct val="105499"/>
              </a:lnSpc>
              <a:spcBef>
                <a:spcPts val="0"/>
              </a:spcBef>
              <a:buNone/>
              <a:defRPr sz="1346" b="0" i="0" u="none" strike="noStrike" cap="none">
                <a:solidFill>
                  <a:schemeClr val="dk1"/>
                </a:solidFill>
                <a:latin typeface="Calibri"/>
                <a:ea typeface="Calibri"/>
                <a:cs typeface="Calibri"/>
                <a:sym typeface="Calibri"/>
              </a:defRPr>
            </a:lvl2pPr>
            <a:lvl3pPr marL="51286" marR="0" lvl="2" indent="0" algn="l">
              <a:lnSpc>
                <a:spcPct val="105499"/>
              </a:lnSpc>
              <a:spcBef>
                <a:spcPts val="0"/>
              </a:spcBef>
              <a:buNone/>
              <a:defRPr sz="1346" b="0" i="0" u="none" strike="noStrike" cap="none">
                <a:solidFill>
                  <a:schemeClr val="dk1"/>
                </a:solidFill>
                <a:latin typeface="Calibri"/>
                <a:ea typeface="Calibri"/>
                <a:cs typeface="Calibri"/>
                <a:sym typeface="Calibri"/>
              </a:defRPr>
            </a:lvl3pPr>
            <a:lvl4pPr marL="51286" marR="0" lvl="3" indent="0" algn="l">
              <a:lnSpc>
                <a:spcPct val="105499"/>
              </a:lnSpc>
              <a:spcBef>
                <a:spcPts val="0"/>
              </a:spcBef>
              <a:buNone/>
              <a:defRPr sz="1346" b="0" i="0" u="none" strike="noStrike" cap="none">
                <a:solidFill>
                  <a:schemeClr val="dk1"/>
                </a:solidFill>
                <a:latin typeface="Calibri"/>
                <a:ea typeface="Calibri"/>
                <a:cs typeface="Calibri"/>
                <a:sym typeface="Calibri"/>
              </a:defRPr>
            </a:lvl4pPr>
            <a:lvl5pPr marL="51286" marR="0" lvl="4" indent="0" algn="l">
              <a:lnSpc>
                <a:spcPct val="105499"/>
              </a:lnSpc>
              <a:spcBef>
                <a:spcPts val="0"/>
              </a:spcBef>
              <a:buNone/>
              <a:defRPr sz="1346" b="0" i="0" u="none" strike="noStrike" cap="none">
                <a:solidFill>
                  <a:schemeClr val="dk1"/>
                </a:solidFill>
                <a:latin typeface="Calibri"/>
                <a:ea typeface="Calibri"/>
                <a:cs typeface="Calibri"/>
                <a:sym typeface="Calibri"/>
              </a:defRPr>
            </a:lvl5pPr>
            <a:lvl6pPr marL="51286" marR="0" lvl="5" indent="0" algn="l">
              <a:lnSpc>
                <a:spcPct val="105499"/>
              </a:lnSpc>
              <a:spcBef>
                <a:spcPts val="0"/>
              </a:spcBef>
              <a:buNone/>
              <a:defRPr sz="1346" b="0" i="0" u="none" strike="noStrike" cap="none">
                <a:solidFill>
                  <a:schemeClr val="dk1"/>
                </a:solidFill>
                <a:latin typeface="Calibri"/>
                <a:ea typeface="Calibri"/>
                <a:cs typeface="Calibri"/>
                <a:sym typeface="Calibri"/>
              </a:defRPr>
            </a:lvl6pPr>
            <a:lvl7pPr marL="51286" marR="0" lvl="6" indent="0" algn="l">
              <a:lnSpc>
                <a:spcPct val="105499"/>
              </a:lnSpc>
              <a:spcBef>
                <a:spcPts val="0"/>
              </a:spcBef>
              <a:buNone/>
              <a:defRPr sz="1346" b="0" i="0" u="none" strike="noStrike" cap="none">
                <a:solidFill>
                  <a:schemeClr val="dk1"/>
                </a:solidFill>
                <a:latin typeface="Calibri"/>
                <a:ea typeface="Calibri"/>
                <a:cs typeface="Calibri"/>
                <a:sym typeface="Calibri"/>
              </a:defRPr>
            </a:lvl7pPr>
            <a:lvl8pPr marL="51286" marR="0" lvl="7" indent="0" algn="l">
              <a:lnSpc>
                <a:spcPct val="105499"/>
              </a:lnSpc>
              <a:spcBef>
                <a:spcPts val="0"/>
              </a:spcBef>
              <a:buNone/>
              <a:defRPr sz="1346" b="0" i="0" u="none" strike="noStrike" cap="none">
                <a:solidFill>
                  <a:schemeClr val="dk1"/>
                </a:solidFill>
                <a:latin typeface="Calibri"/>
                <a:ea typeface="Calibri"/>
                <a:cs typeface="Calibri"/>
                <a:sym typeface="Calibri"/>
              </a:defRPr>
            </a:lvl8pPr>
            <a:lvl9pPr marL="51286" marR="0" lvl="8" indent="0" algn="l">
              <a:lnSpc>
                <a:spcPct val="105499"/>
              </a:lnSpc>
              <a:spcBef>
                <a:spcPts val="0"/>
              </a:spcBef>
              <a:buNone/>
              <a:defRPr sz="1346" b="0" i="0" u="none" strike="noStrike" cap="none">
                <a:solidFill>
                  <a:schemeClr val="dk1"/>
                </a:solidFill>
                <a:latin typeface="Calibri"/>
                <a:ea typeface="Calibri"/>
                <a:cs typeface="Calibri"/>
                <a:sym typeface="Calibri"/>
              </a:defRPr>
            </a:lvl9pPr>
          </a:lstStyle>
          <a:p>
            <a:fld id="{00000000-1234-1234-1234-123412341234}" type="slidenum">
              <a:rPr lang="en-US" altLang="ja-JP" smtClean="0"/>
              <a:pPr/>
              <a:t>‹#›</a:t>
            </a:fld>
            <a:endParaRPr lang="ja-JP" altLang="en-US" dirty="0"/>
          </a:p>
        </p:txBody>
      </p:sp>
    </p:spTree>
    <p:extLst>
      <p:ext uri="{BB962C8B-B14F-4D97-AF65-F5344CB8AC3E}">
        <p14:creationId xmlns:p14="http://schemas.microsoft.com/office/powerpoint/2010/main" val="4227075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32"/>
        <p:cNvGrpSpPr/>
        <p:nvPr/>
      </p:nvGrpSpPr>
      <p:grpSpPr>
        <a:xfrm>
          <a:off x="0" y="0"/>
          <a:ext cx="0" cy="0"/>
          <a:chOff x="0" y="0"/>
          <a:chExt cx="0" cy="0"/>
        </a:xfrm>
      </p:grpSpPr>
      <p:sp>
        <p:nvSpPr>
          <p:cNvPr id="33" name="Google Shape;33;p5"/>
          <p:cNvSpPr txBox="1">
            <a:spLocks noGrp="1"/>
          </p:cNvSpPr>
          <p:nvPr>
            <p:ph type="ctrTitle"/>
          </p:nvPr>
        </p:nvSpPr>
        <p:spPr>
          <a:xfrm>
            <a:off x="1079540" y="3346450"/>
            <a:ext cx="12234784"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5"/>
          <p:cNvSpPr txBox="1">
            <a:spLocks noGrp="1"/>
          </p:cNvSpPr>
          <p:nvPr>
            <p:ph type="subTitle" idx="1"/>
          </p:nvPr>
        </p:nvSpPr>
        <p:spPr>
          <a:xfrm>
            <a:off x="2159080" y="6045201"/>
            <a:ext cx="10075704"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ftr" idx="11"/>
          </p:nvPr>
        </p:nvSpPr>
        <p:spPr>
          <a:xfrm>
            <a:off x="4893914" y="10039349"/>
            <a:ext cx="4606036" cy="37285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6" name="Google Shape;36;p5"/>
          <p:cNvSpPr txBox="1">
            <a:spLocks noGrp="1"/>
          </p:cNvSpPr>
          <p:nvPr>
            <p:ph type="dt" idx="10"/>
          </p:nvPr>
        </p:nvSpPr>
        <p:spPr>
          <a:xfrm>
            <a:off x="719693" y="10039349"/>
            <a:ext cx="3310588" cy="3728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7" name="Google Shape;37;p5"/>
          <p:cNvSpPr txBox="1">
            <a:spLocks noGrp="1"/>
          </p:cNvSpPr>
          <p:nvPr>
            <p:ph type="sldNum" idx="12"/>
          </p:nvPr>
        </p:nvSpPr>
        <p:spPr>
          <a:xfrm>
            <a:off x="13635535" y="10354210"/>
            <a:ext cx="292322" cy="217495"/>
          </a:xfrm>
          <a:prstGeom prst="rect">
            <a:avLst/>
          </a:prstGeom>
          <a:noFill/>
          <a:ln>
            <a:noFill/>
          </a:ln>
        </p:spPr>
        <p:txBody>
          <a:bodyPr spcFirstLastPara="1" wrap="square" lIns="0" tIns="0" rIns="0" bIns="0" anchor="t" anchorCtr="0">
            <a:spAutoFit/>
          </a:bodyPr>
          <a:lstStyle>
            <a:lvl1pPr marL="51286" marR="0" lvl="0" indent="0" algn="l">
              <a:lnSpc>
                <a:spcPct val="105499"/>
              </a:lnSpc>
              <a:spcBef>
                <a:spcPts val="0"/>
              </a:spcBef>
              <a:buNone/>
              <a:defRPr sz="1346" b="0" i="0">
                <a:solidFill>
                  <a:schemeClr val="dk1"/>
                </a:solidFill>
                <a:latin typeface="Calibri"/>
                <a:ea typeface="Calibri"/>
                <a:cs typeface="Calibri"/>
                <a:sym typeface="Calibri"/>
              </a:defRPr>
            </a:lvl1pPr>
            <a:lvl2pPr marL="51286" marR="0" lvl="1" indent="0" algn="l">
              <a:lnSpc>
                <a:spcPct val="105499"/>
              </a:lnSpc>
              <a:spcBef>
                <a:spcPts val="0"/>
              </a:spcBef>
              <a:buNone/>
              <a:defRPr sz="1346" b="0" i="0">
                <a:solidFill>
                  <a:schemeClr val="dk1"/>
                </a:solidFill>
                <a:latin typeface="Calibri"/>
                <a:ea typeface="Calibri"/>
                <a:cs typeface="Calibri"/>
                <a:sym typeface="Calibri"/>
              </a:defRPr>
            </a:lvl2pPr>
            <a:lvl3pPr marL="51286" marR="0" lvl="2" indent="0" algn="l">
              <a:lnSpc>
                <a:spcPct val="105499"/>
              </a:lnSpc>
              <a:spcBef>
                <a:spcPts val="0"/>
              </a:spcBef>
              <a:buNone/>
              <a:defRPr sz="1346" b="0" i="0">
                <a:solidFill>
                  <a:schemeClr val="dk1"/>
                </a:solidFill>
                <a:latin typeface="Calibri"/>
                <a:ea typeface="Calibri"/>
                <a:cs typeface="Calibri"/>
                <a:sym typeface="Calibri"/>
              </a:defRPr>
            </a:lvl3pPr>
            <a:lvl4pPr marL="51286" marR="0" lvl="3" indent="0" algn="l">
              <a:lnSpc>
                <a:spcPct val="105499"/>
              </a:lnSpc>
              <a:spcBef>
                <a:spcPts val="0"/>
              </a:spcBef>
              <a:buNone/>
              <a:defRPr sz="1346" b="0" i="0">
                <a:solidFill>
                  <a:schemeClr val="dk1"/>
                </a:solidFill>
                <a:latin typeface="Calibri"/>
                <a:ea typeface="Calibri"/>
                <a:cs typeface="Calibri"/>
                <a:sym typeface="Calibri"/>
              </a:defRPr>
            </a:lvl4pPr>
            <a:lvl5pPr marL="51286" marR="0" lvl="4" indent="0" algn="l">
              <a:lnSpc>
                <a:spcPct val="105499"/>
              </a:lnSpc>
              <a:spcBef>
                <a:spcPts val="0"/>
              </a:spcBef>
              <a:buNone/>
              <a:defRPr sz="1346" b="0" i="0">
                <a:solidFill>
                  <a:schemeClr val="dk1"/>
                </a:solidFill>
                <a:latin typeface="Calibri"/>
                <a:ea typeface="Calibri"/>
                <a:cs typeface="Calibri"/>
                <a:sym typeface="Calibri"/>
              </a:defRPr>
            </a:lvl5pPr>
            <a:lvl6pPr marL="51286" marR="0" lvl="5" indent="0" algn="l">
              <a:lnSpc>
                <a:spcPct val="105499"/>
              </a:lnSpc>
              <a:spcBef>
                <a:spcPts val="0"/>
              </a:spcBef>
              <a:buNone/>
              <a:defRPr sz="1346" b="0" i="0">
                <a:solidFill>
                  <a:schemeClr val="dk1"/>
                </a:solidFill>
                <a:latin typeface="Calibri"/>
                <a:ea typeface="Calibri"/>
                <a:cs typeface="Calibri"/>
                <a:sym typeface="Calibri"/>
              </a:defRPr>
            </a:lvl6pPr>
            <a:lvl7pPr marL="51286" marR="0" lvl="6" indent="0" algn="l">
              <a:lnSpc>
                <a:spcPct val="105499"/>
              </a:lnSpc>
              <a:spcBef>
                <a:spcPts val="0"/>
              </a:spcBef>
              <a:buNone/>
              <a:defRPr sz="1346" b="0" i="0">
                <a:solidFill>
                  <a:schemeClr val="dk1"/>
                </a:solidFill>
                <a:latin typeface="Calibri"/>
                <a:ea typeface="Calibri"/>
                <a:cs typeface="Calibri"/>
                <a:sym typeface="Calibri"/>
              </a:defRPr>
            </a:lvl7pPr>
            <a:lvl8pPr marL="51286" marR="0" lvl="7" indent="0" algn="l">
              <a:lnSpc>
                <a:spcPct val="105499"/>
              </a:lnSpc>
              <a:spcBef>
                <a:spcPts val="0"/>
              </a:spcBef>
              <a:buNone/>
              <a:defRPr sz="1346" b="0" i="0">
                <a:solidFill>
                  <a:schemeClr val="dk1"/>
                </a:solidFill>
                <a:latin typeface="Calibri"/>
                <a:ea typeface="Calibri"/>
                <a:cs typeface="Calibri"/>
                <a:sym typeface="Calibri"/>
              </a:defRPr>
            </a:lvl8pPr>
            <a:lvl9pPr marL="51286" marR="0" lvl="8" indent="0" algn="l">
              <a:lnSpc>
                <a:spcPct val="105499"/>
              </a:lnSpc>
              <a:spcBef>
                <a:spcPts val="0"/>
              </a:spcBef>
              <a:buNone/>
              <a:defRPr sz="1346" b="0" i="0">
                <a:solidFill>
                  <a:schemeClr val="dk1"/>
                </a:solidFill>
                <a:latin typeface="Calibri"/>
                <a:ea typeface="Calibri"/>
                <a:cs typeface="Calibri"/>
                <a:sym typeface="Calibri"/>
              </a:defRPr>
            </a:lvl9pPr>
          </a:lstStyle>
          <a:p>
            <a:fld id="{00000000-1234-1234-1234-123412341234}" type="slidenum">
              <a:rPr lang="en-US" altLang="ja-JP" smtClean="0"/>
              <a:pPr/>
              <a:t>‹#›</a:t>
            </a:fld>
            <a:endParaRPr lang="ja-JP" altLang="en-US" dirty="0"/>
          </a:p>
        </p:txBody>
      </p:sp>
    </p:spTree>
    <p:extLst>
      <p:ext uri="{BB962C8B-B14F-4D97-AF65-F5344CB8AC3E}">
        <p14:creationId xmlns:p14="http://schemas.microsoft.com/office/powerpoint/2010/main" val="39728203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3.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theme" Target="../theme/theme5.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theme" Target="../theme/theme6.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835182" y="520700"/>
            <a:ext cx="5847295" cy="276999"/>
          </a:xfrm>
          <a:prstGeom prst="rect">
            <a:avLst/>
          </a:prstGeom>
        </p:spPr>
        <p:txBody>
          <a:bodyPr wrap="square" lIns="0" tIns="0" rIns="0" bIns="0">
            <a:spAutoFit/>
          </a:bodyPr>
          <a:lstStyle>
            <a:lvl1pPr>
              <a:defRPr sz="1800" b="1" i="0">
                <a:solidFill>
                  <a:srgbClr val="800000"/>
                </a:solidFill>
                <a:latin typeface="Calibri"/>
                <a:cs typeface="Calibri"/>
              </a:defRPr>
            </a:lvl1pPr>
          </a:lstStyle>
          <a:p>
            <a:endParaRPr dirty="0"/>
          </a:p>
        </p:txBody>
      </p:sp>
      <p:sp>
        <p:nvSpPr>
          <p:cNvPr id="3" name="Holder 3"/>
          <p:cNvSpPr>
            <a:spLocks noGrp="1"/>
          </p:cNvSpPr>
          <p:nvPr>
            <p:ph type="body" idx="1"/>
          </p:nvPr>
        </p:nvSpPr>
        <p:spPr>
          <a:xfrm>
            <a:off x="835182" y="2126616"/>
            <a:ext cx="12482866" cy="276999"/>
          </a:xfrm>
          <a:prstGeom prst="rect">
            <a:avLst/>
          </a:prstGeom>
        </p:spPr>
        <p:txBody>
          <a:bodyPr wrap="square" lIns="0" tIns="0" rIns="0" bIns="0">
            <a:spAutoFit/>
          </a:bodyPr>
          <a:lstStyle>
            <a:lvl1pPr>
              <a:defRPr b="0" i="0">
                <a:solidFill>
                  <a:schemeClr val="tx1"/>
                </a:solidFill>
              </a:defRPr>
            </a:lvl1pPr>
          </a:lstStyle>
          <a:p>
            <a:endParaRPr dirty="0"/>
          </a:p>
        </p:txBody>
      </p:sp>
      <p:sp>
        <p:nvSpPr>
          <p:cNvPr id="6" name="Holder 6"/>
          <p:cNvSpPr>
            <a:spLocks noGrp="1"/>
          </p:cNvSpPr>
          <p:nvPr>
            <p:ph type="sldNum" sz="quarter" idx="7"/>
          </p:nvPr>
        </p:nvSpPr>
        <p:spPr>
          <a:xfrm>
            <a:off x="10473531" y="9893300"/>
            <a:ext cx="3310588"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sz="2800">
          <a:latin typeface="UD デジタル 教科書体 NK-B" panose="02020700000000000000" pitchFamily="18" charset="-128"/>
          <a:ea typeface="UD デジタル 教科書体 NK-B" panose="02020700000000000000" pitchFamily="18" charset="-128"/>
          <a:cs typeface="+mj-cs"/>
        </a:defRPr>
      </a:lvl1pPr>
    </p:titleStyle>
    <p:bodyStyle>
      <a:lvl1pPr marL="0">
        <a:defRPr>
          <a:latin typeface="UD デジタル 教科書体 NK-R" panose="02020400000000000000" pitchFamily="18" charset="-128"/>
          <a:ea typeface="UD デジタル 教科書体 NK-R" panose="02020400000000000000" pitchFamily="18" charset="-128"/>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5756005" y="660934"/>
            <a:ext cx="2881850" cy="276999"/>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643449" y="2736728"/>
            <a:ext cx="13106963" cy="276999"/>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2" name="Google Shape;12;p1"/>
          <p:cNvSpPr txBox="1">
            <a:spLocks noGrp="1"/>
          </p:cNvSpPr>
          <p:nvPr>
            <p:ph type="ftr" idx="11"/>
          </p:nvPr>
        </p:nvSpPr>
        <p:spPr>
          <a:xfrm>
            <a:off x="4893914" y="10039349"/>
            <a:ext cx="4606036" cy="372859"/>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2423"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9pPr>
          </a:lstStyle>
          <a:p>
            <a:endParaRPr dirty="0"/>
          </a:p>
        </p:txBody>
      </p:sp>
      <p:sp>
        <p:nvSpPr>
          <p:cNvPr id="13" name="Google Shape;13;p1"/>
          <p:cNvSpPr txBox="1">
            <a:spLocks noGrp="1"/>
          </p:cNvSpPr>
          <p:nvPr>
            <p:ph type="dt" idx="10"/>
          </p:nvPr>
        </p:nvSpPr>
        <p:spPr>
          <a:xfrm>
            <a:off x="719693" y="10039349"/>
            <a:ext cx="3310588" cy="372859"/>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2423"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9pPr>
          </a:lstStyle>
          <a:p>
            <a:endParaRPr dirty="0"/>
          </a:p>
        </p:txBody>
      </p:sp>
      <p:sp>
        <p:nvSpPr>
          <p:cNvPr id="14" name="Google Shape;14;p1"/>
          <p:cNvSpPr txBox="1">
            <a:spLocks noGrp="1"/>
          </p:cNvSpPr>
          <p:nvPr>
            <p:ph type="sldNum" idx="12"/>
          </p:nvPr>
        </p:nvSpPr>
        <p:spPr>
          <a:xfrm>
            <a:off x="13635535" y="10354210"/>
            <a:ext cx="292322" cy="217495"/>
          </a:xfrm>
          <a:prstGeom prst="rect">
            <a:avLst/>
          </a:prstGeom>
          <a:noFill/>
          <a:ln>
            <a:noFill/>
          </a:ln>
        </p:spPr>
        <p:txBody>
          <a:bodyPr spcFirstLastPara="1" wrap="square" lIns="0" tIns="0" rIns="0" bIns="0" anchor="t" anchorCtr="0">
            <a:spAutoFit/>
          </a:bodyPr>
          <a:lstStyle>
            <a:lvl1pPr marL="51286" marR="0" lvl="0" indent="0" algn="l" rtl="0">
              <a:lnSpc>
                <a:spcPct val="105499"/>
              </a:lnSpc>
              <a:spcBef>
                <a:spcPts val="0"/>
              </a:spcBef>
              <a:buNone/>
              <a:defRPr sz="1346" b="0" i="0" u="none" strike="noStrike" cap="none">
                <a:solidFill>
                  <a:schemeClr val="dk1"/>
                </a:solidFill>
                <a:latin typeface="Calibri"/>
                <a:ea typeface="Calibri"/>
                <a:cs typeface="Calibri"/>
                <a:sym typeface="Calibri"/>
              </a:defRPr>
            </a:lvl1pPr>
            <a:lvl2pPr marL="51286" marR="0" lvl="1" indent="0" algn="l" rtl="0">
              <a:lnSpc>
                <a:spcPct val="105499"/>
              </a:lnSpc>
              <a:spcBef>
                <a:spcPts val="0"/>
              </a:spcBef>
              <a:buNone/>
              <a:defRPr sz="1346" b="0" i="0" u="none" strike="noStrike" cap="none">
                <a:solidFill>
                  <a:schemeClr val="dk1"/>
                </a:solidFill>
                <a:latin typeface="Calibri"/>
                <a:ea typeface="Calibri"/>
                <a:cs typeface="Calibri"/>
                <a:sym typeface="Calibri"/>
              </a:defRPr>
            </a:lvl2pPr>
            <a:lvl3pPr marL="51286" marR="0" lvl="2" indent="0" algn="l" rtl="0">
              <a:lnSpc>
                <a:spcPct val="105499"/>
              </a:lnSpc>
              <a:spcBef>
                <a:spcPts val="0"/>
              </a:spcBef>
              <a:buNone/>
              <a:defRPr sz="1346" b="0" i="0" u="none" strike="noStrike" cap="none">
                <a:solidFill>
                  <a:schemeClr val="dk1"/>
                </a:solidFill>
                <a:latin typeface="Calibri"/>
                <a:ea typeface="Calibri"/>
                <a:cs typeface="Calibri"/>
                <a:sym typeface="Calibri"/>
              </a:defRPr>
            </a:lvl3pPr>
            <a:lvl4pPr marL="51286" marR="0" lvl="3" indent="0" algn="l" rtl="0">
              <a:lnSpc>
                <a:spcPct val="105499"/>
              </a:lnSpc>
              <a:spcBef>
                <a:spcPts val="0"/>
              </a:spcBef>
              <a:buNone/>
              <a:defRPr sz="1346" b="0" i="0" u="none" strike="noStrike" cap="none">
                <a:solidFill>
                  <a:schemeClr val="dk1"/>
                </a:solidFill>
                <a:latin typeface="Calibri"/>
                <a:ea typeface="Calibri"/>
                <a:cs typeface="Calibri"/>
                <a:sym typeface="Calibri"/>
              </a:defRPr>
            </a:lvl4pPr>
            <a:lvl5pPr marL="51286" marR="0" lvl="4" indent="0" algn="l" rtl="0">
              <a:lnSpc>
                <a:spcPct val="105499"/>
              </a:lnSpc>
              <a:spcBef>
                <a:spcPts val="0"/>
              </a:spcBef>
              <a:buNone/>
              <a:defRPr sz="1346" b="0" i="0" u="none" strike="noStrike" cap="none">
                <a:solidFill>
                  <a:schemeClr val="dk1"/>
                </a:solidFill>
                <a:latin typeface="Calibri"/>
                <a:ea typeface="Calibri"/>
                <a:cs typeface="Calibri"/>
                <a:sym typeface="Calibri"/>
              </a:defRPr>
            </a:lvl5pPr>
            <a:lvl6pPr marL="51286" marR="0" lvl="5" indent="0" algn="l" rtl="0">
              <a:lnSpc>
                <a:spcPct val="105499"/>
              </a:lnSpc>
              <a:spcBef>
                <a:spcPts val="0"/>
              </a:spcBef>
              <a:buNone/>
              <a:defRPr sz="1346" b="0" i="0" u="none" strike="noStrike" cap="none">
                <a:solidFill>
                  <a:schemeClr val="dk1"/>
                </a:solidFill>
                <a:latin typeface="Calibri"/>
                <a:ea typeface="Calibri"/>
                <a:cs typeface="Calibri"/>
                <a:sym typeface="Calibri"/>
              </a:defRPr>
            </a:lvl6pPr>
            <a:lvl7pPr marL="51286" marR="0" lvl="6" indent="0" algn="l" rtl="0">
              <a:lnSpc>
                <a:spcPct val="105499"/>
              </a:lnSpc>
              <a:spcBef>
                <a:spcPts val="0"/>
              </a:spcBef>
              <a:buNone/>
              <a:defRPr sz="1346" b="0" i="0" u="none" strike="noStrike" cap="none">
                <a:solidFill>
                  <a:schemeClr val="dk1"/>
                </a:solidFill>
                <a:latin typeface="Calibri"/>
                <a:ea typeface="Calibri"/>
                <a:cs typeface="Calibri"/>
                <a:sym typeface="Calibri"/>
              </a:defRPr>
            </a:lvl7pPr>
            <a:lvl8pPr marL="51286" marR="0" lvl="7" indent="0" algn="l" rtl="0">
              <a:lnSpc>
                <a:spcPct val="105499"/>
              </a:lnSpc>
              <a:spcBef>
                <a:spcPts val="0"/>
              </a:spcBef>
              <a:buNone/>
              <a:defRPr sz="1346" b="0" i="0" u="none" strike="noStrike" cap="none">
                <a:solidFill>
                  <a:schemeClr val="dk1"/>
                </a:solidFill>
                <a:latin typeface="Calibri"/>
                <a:ea typeface="Calibri"/>
                <a:cs typeface="Calibri"/>
                <a:sym typeface="Calibri"/>
              </a:defRPr>
            </a:lvl8pPr>
            <a:lvl9pPr marL="51286" marR="0" lvl="8" indent="0" algn="l" rtl="0">
              <a:lnSpc>
                <a:spcPct val="105499"/>
              </a:lnSpc>
              <a:spcBef>
                <a:spcPts val="0"/>
              </a:spcBef>
              <a:buNone/>
              <a:defRPr sz="1346" b="0" i="0" u="none" strike="noStrike" cap="none">
                <a:solidFill>
                  <a:schemeClr val="dk1"/>
                </a:solidFill>
                <a:latin typeface="Calibri"/>
                <a:ea typeface="Calibri"/>
                <a:cs typeface="Calibri"/>
                <a:sym typeface="Calibri"/>
              </a:defRPr>
            </a:lvl9pPr>
          </a:lstStyle>
          <a:p>
            <a:fld id="{00000000-1234-1234-1234-123412341234}" type="slidenum">
              <a:rPr lang="en-US" altLang="ja-JP" smtClean="0"/>
              <a:pPr/>
              <a:t>‹#›</a:t>
            </a:fld>
            <a:endParaRPr lang="ja-JP" altLang="en-US" dirty="0"/>
          </a:p>
        </p:txBody>
      </p:sp>
    </p:spTree>
    <p:extLst>
      <p:ext uri="{BB962C8B-B14F-4D97-AF65-F5344CB8AC3E}">
        <p14:creationId xmlns:p14="http://schemas.microsoft.com/office/powerpoint/2010/main" val="3422304443"/>
      </p:ext>
    </p:extLst>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064131" y="570465"/>
            <a:ext cx="12265602" cy="276999"/>
          </a:xfrm>
          <a:prstGeom prst="rect">
            <a:avLst/>
          </a:prstGeom>
        </p:spPr>
        <p:txBody>
          <a:bodyPr wrap="square" lIns="0" tIns="0" rIns="0" bIns="0">
            <a:spAutoFit/>
          </a:bodyPr>
          <a:lstStyle>
            <a:lvl1pPr>
              <a:defRPr sz="1800" b="1" i="0">
                <a:solidFill>
                  <a:srgbClr val="800000"/>
                </a:solidFill>
                <a:latin typeface="Calibri"/>
                <a:cs typeface="Calibri"/>
              </a:defRPr>
            </a:lvl1pPr>
          </a:lstStyle>
          <a:p>
            <a:endParaRPr/>
          </a:p>
        </p:txBody>
      </p:sp>
      <p:sp>
        <p:nvSpPr>
          <p:cNvPr id="3" name="Holder 3"/>
          <p:cNvSpPr>
            <a:spLocks noGrp="1"/>
          </p:cNvSpPr>
          <p:nvPr>
            <p:ph type="body" idx="1"/>
          </p:nvPr>
        </p:nvSpPr>
        <p:spPr>
          <a:xfrm>
            <a:off x="835182" y="3007692"/>
            <a:ext cx="12482866"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893914" y="10039351"/>
            <a:ext cx="4606036" cy="2769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719693" y="10039351"/>
            <a:ext cx="3310588"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a:xfrm>
            <a:off x="10363582" y="10039351"/>
            <a:ext cx="3310588"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36351806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defRPr>
          <a:latin typeface="+mj-lt"/>
          <a:ea typeface="+mj-ea"/>
          <a:cs typeface="+mj-cs"/>
        </a:defRPr>
      </a:lvl1pPr>
    </p:titleStyle>
    <p:bodyStyle>
      <a:lvl1pPr marL="0">
        <a:defRPr>
          <a:latin typeface="+mn-lt"/>
          <a:ea typeface="+mn-ea"/>
          <a:cs typeface="+mn-cs"/>
        </a:defRPr>
      </a:lvl1pPr>
      <a:lvl2pPr marL="609630">
        <a:defRPr>
          <a:latin typeface="+mn-lt"/>
          <a:ea typeface="+mn-ea"/>
          <a:cs typeface="+mn-cs"/>
        </a:defRPr>
      </a:lvl2pPr>
      <a:lvl3pPr marL="1219261">
        <a:defRPr>
          <a:latin typeface="+mn-lt"/>
          <a:ea typeface="+mn-ea"/>
          <a:cs typeface="+mn-cs"/>
        </a:defRPr>
      </a:lvl3pPr>
      <a:lvl4pPr marL="1828891">
        <a:defRPr>
          <a:latin typeface="+mn-lt"/>
          <a:ea typeface="+mn-ea"/>
          <a:cs typeface="+mn-cs"/>
        </a:defRPr>
      </a:lvl4pPr>
      <a:lvl5pPr marL="2438522">
        <a:defRPr>
          <a:latin typeface="+mn-lt"/>
          <a:ea typeface="+mn-ea"/>
          <a:cs typeface="+mn-cs"/>
        </a:defRPr>
      </a:lvl5pPr>
      <a:lvl6pPr marL="3048152">
        <a:defRPr>
          <a:latin typeface="+mn-lt"/>
          <a:ea typeface="+mn-ea"/>
          <a:cs typeface="+mn-cs"/>
        </a:defRPr>
      </a:lvl6pPr>
      <a:lvl7pPr marL="3657783">
        <a:defRPr>
          <a:latin typeface="+mn-lt"/>
          <a:ea typeface="+mn-ea"/>
          <a:cs typeface="+mn-cs"/>
        </a:defRPr>
      </a:lvl7pPr>
      <a:lvl8pPr marL="4267413">
        <a:defRPr>
          <a:latin typeface="+mn-lt"/>
          <a:ea typeface="+mn-ea"/>
          <a:cs typeface="+mn-cs"/>
        </a:defRPr>
      </a:lvl8pPr>
      <a:lvl9pPr marL="4877044">
        <a:defRPr>
          <a:latin typeface="+mn-lt"/>
          <a:ea typeface="+mn-ea"/>
          <a:cs typeface="+mn-cs"/>
        </a:defRPr>
      </a:lvl9pPr>
    </p:bodyStyle>
    <p:otherStyle>
      <a:lvl1pPr marL="0">
        <a:defRPr>
          <a:latin typeface="+mn-lt"/>
          <a:ea typeface="+mn-ea"/>
          <a:cs typeface="+mn-cs"/>
        </a:defRPr>
      </a:lvl1pPr>
      <a:lvl2pPr marL="609630">
        <a:defRPr>
          <a:latin typeface="+mn-lt"/>
          <a:ea typeface="+mn-ea"/>
          <a:cs typeface="+mn-cs"/>
        </a:defRPr>
      </a:lvl2pPr>
      <a:lvl3pPr marL="1219261">
        <a:defRPr>
          <a:latin typeface="+mn-lt"/>
          <a:ea typeface="+mn-ea"/>
          <a:cs typeface="+mn-cs"/>
        </a:defRPr>
      </a:lvl3pPr>
      <a:lvl4pPr marL="1828891">
        <a:defRPr>
          <a:latin typeface="+mn-lt"/>
          <a:ea typeface="+mn-ea"/>
          <a:cs typeface="+mn-cs"/>
        </a:defRPr>
      </a:lvl4pPr>
      <a:lvl5pPr marL="2438522">
        <a:defRPr>
          <a:latin typeface="+mn-lt"/>
          <a:ea typeface="+mn-ea"/>
          <a:cs typeface="+mn-cs"/>
        </a:defRPr>
      </a:lvl5pPr>
      <a:lvl6pPr marL="3048152">
        <a:defRPr>
          <a:latin typeface="+mn-lt"/>
          <a:ea typeface="+mn-ea"/>
          <a:cs typeface="+mn-cs"/>
        </a:defRPr>
      </a:lvl6pPr>
      <a:lvl7pPr marL="3657783">
        <a:defRPr>
          <a:latin typeface="+mn-lt"/>
          <a:ea typeface="+mn-ea"/>
          <a:cs typeface="+mn-cs"/>
        </a:defRPr>
      </a:lvl7pPr>
      <a:lvl8pPr marL="4267413">
        <a:defRPr>
          <a:latin typeface="+mn-lt"/>
          <a:ea typeface="+mn-ea"/>
          <a:cs typeface="+mn-cs"/>
        </a:defRPr>
      </a:lvl8pPr>
      <a:lvl9pPr marL="4877044">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5756005" y="660934"/>
            <a:ext cx="2881850" cy="276999"/>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643449" y="2736729"/>
            <a:ext cx="13106962" cy="276999"/>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2" name="Google Shape;12;p1"/>
          <p:cNvSpPr txBox="1">
            <a:spLocks noGrp="1"/>
          </p:cNvSpPr>
          <p:nvPr>
            <p:ph type="ftr" idx="11"/>
          </p:nvPr>
        </p:nvSpPr>
        <p:spPr>
          <a:xfrm>
            <a:off x="4893914" y="10039350"/>
            <a:ext cx="4606036" cy="372859"/>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2423"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dt" idx="10"/>
          </p:nvPr>
        </p:nvSpPr>
        <p:spPr>
          <a:xfrm>
            <a:off x="719693" y="10039350"/>
            <a:ext cx="3310588" cy="372859"/>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2423"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13635536" y="10354209"/>
            <a:ext cx="292321" cy="217304"/>
          </a:xfrm>
          <a:prstGeom prst="rect">
            <a:avLst/>
          </a:prstGeom>
          <a:noFill/>
          <a:ln>
            <a:noFill/>
          </a:ln>
        </p:spPr>
        <p:txBody>
          <a:bodyPr spcFirstLastPara="1" wrap="square" lIns="0" tIns="0" rIns="0" bIns="0" anchor="t" anchorCtr="0">
            <a:spAutoFit/>
          </a:bodyPr>
          <a:lstStyle>
            <a:lvl1pPr marL="51271" marR="0" lvl="0" indent="0" algn="l" rtl="0">
              <a:lnSpc>
                <a:spcPct val="105499"/>
              </a:lnSpc>
              <a:spcBef>
                <a:spcPts val="0"/>
              </a:spcBef>
              <a:buNone/>
              <a:defRPr sz="1345" b="0" i="0" u="none" strike="noStrike" cap="none">
                <a:solidFill>
                  <a:schemeClr val="dk1"/>
                </a:solidFill>
                <a:latin typeface="Calibri"/>
                <a:ea typeface="Calibri"/>
                <a:cs typeface="Calibri"/>
                <a:sym typeface="Calibri"/>
              </a:defRPr>
            </a:lvl1pPr>
            <a:lvl2pPr marL="51271" marR="0" lvl="1" indent="0" algn="l" rtl="0">
              <a:lnSpc>
                <a:spcPct val="105499"/>
              </a:lnSpc>
              <a:spcBef>
                <a:spcPts val="0"/>
              </a:spcBef>
              <a:buNone/>
              <a:defRPr sz="1345" b="0" i="0" u="none" strike="noStrike" cap="none">
                <a:solidFill>
                  <a:schemeClr val="dk1"/>
                </a:solidFill>
                <a:latin typeface="Calibri"/>
                <a:ea typeface="Calibri"/>
                <a:cs typeface="Calibri"/>
                <a:sym typeface="Calibri"/>
              </a:defRPr>
            </a:lvl2pPr>
            <a:lvl3pPr marL="51271" marR="0" lvl="2" indent="0" algn="l" rtl="0">
              <a:lnSpc>
                <a:spcPct val="105499"/>
              </a:lnSpc>
              <a:spcBef>
                <a:spcPts val="0"/>
              </a:spcBef>
              <a:buNone/>
              <a:defRPr sz="1345" b="0" i="0" u="none" strike="noStrike" cap="none">
                <a:solidFill>
                  <a:schemeClr val="dk1"/>
                </a:solidFill>
                <a:latin typeface="Calibri"/>
                <a:ea typeface="Calibri"/>
                <a:cs typeface="Calibri"/>
                <a:sym typeface="Calibri"/>
              </a:defRPr>
            </a:lvl3pPr>
            <a:lvl4pPr marL="51271" marR="0" lvl="3" indent="0" algn="l" rtl="0">
              <a:lnSpc>
                <a:spcPct val="105499"/>
              </a:lnSpc>
              <a:spcBef>
                <a:spcPts val="0"/>
              </a:spcBef>
              <a:buNone/>
              <a:defRPr sz="1345" b="0" i="0" u="none" strike="noStrike" cap="none">
                <a:solidFill>
                  <a:schemeClr val="dk1"/>
                </a:solidFill>
                <a:latin typeface="Calibri"/>
                <a:ea typeface="Calibri"/>
                <a:cs typeface="Calibri"/>
                <a:sym typeface="Calibri"/>
              </a:defRPr>
            </a:lvl4pPr>
            <a:lvl5pPr marL="51271" marR="0" lvl="4" indent="0" algn="l" rtl="0">
              <a:lnSpc>
                <a:spcPct val="105499"/>
              </a:lnSpc>
              <a:spcBef>
                <a:spcPts val="0"/>
              </a:spcBef>
              <a:buNone/>
              <a:defRPr sz="1345" b="0" i="0" u="none" strike="noStrike" cap="none">
                <a:solidFill>
                  <a:schemeClr val="dk1"/>
                </a:solidFill>
                <a:latin typeface="Calibri"/>
                <a:ea typeface="Calibri"/>
                <a:cs typeface="Calibri"/>
                <a:sym typeface="Calibri"/>
              </a:defRPr>
            </a:lvl5pPr>
            <a:lvl6pPr marL="51271" marR="0" lvl="5" indent="0" algn="l" rtl="0">
              <a:lnSpc>
                <a:spcPct val="105499"/>
              </a:lnSpc>
              <a:spcBef>
                <a:spcPts val="0"/>
              </a:spcBef>
              <a:buNone/>
              <a:defRPr sz="1345" b="0" i="0" u="none" strike="noStrike" cap="none">
                <a:solidFill>
                  <a:schemeClr val="dk1"/>
                </a:solidFill>
                <a:latin typeface="Calibri"/>
                <a:ea typeface="Calibri"/>
                <a:cs typeface="Calibri"/>
                <a:sym typeface="Calibri"/>
              </a:defRPr>
            </a:lvl6pPr>
            <a:lvl7pPr marL="51271" marR="0" lvl="6" indent="0" algn="l" rtl="0">
              <a:lnSpc>
                <a:spcPct val="105499"/>
              </a:lnSpc>
              <a:spcBef>
                <a:spcPts val="0"/>
              </a:spcBef>
              <a:buNone/>
              <a:defRPr sz="1345" b="0" i="0" u="none" strike="noStrike" cap="none">
                <a:solidFill>
                  <a:schemeClr val="dk1"/>
                </a:solidFill>
                <a:latin typeface="Calibri"/>
                <a:ea typeface="Calibri"/>
                <a:cs typeface="Calibri"/>
                <a:sym typeface="Calibri"/>
              </a:defRPr>
            </a:lvl7pPr>
            <a:lvl8pPr marL="51271" marR="0" lvl="7" indent="0" algn="l" rtl="0">
              <a:lnSpc>
                <a:spcPct val="105499"/>
              </a:lnSpc>
              <a:spcBef>
                <a:spcPts val="0"/>
              </a:spcBef>
              <a:buNone/>
              <a:defRPr sz="1345" b="0" i="0" u="none" strike="noStrike" cap="none">
                <a:solidFill>
                  <a:schemeClr val="dk1"/>
                </a:solidFill>
                <a:latin typeface="Calibri"/>
                <a:ea typeface="Calibri"/>
                <a:cs typeface="Calibri"/>
                <a:sym typeface="Calibri"/>
              </a:defRPr>
            </a:lvl8pPr>
            <a:lvl9pPr marL="51271" marR="0" lvl="8" indent="0" algn="l" rtl="0">
              <a:lnSpc>
                <a:spcPct val="105499"/>
              </a:lnSpc>
              <a:spcBef>
                <a:spcPts val="0"/>
              </a:spcBef>
              <a:buNone/>
              <a:defRPr sz="1345" b="0" i="0" u="none" strike="noStrike" cap="none">
                <a:solidFill>
                  <a:schemeClr val="dk1"/>
                </a:solidFill>
                <a:latin typeface="Calibri"/>
                <a:ea typeface="Calibri"/>
                <a:cs typeface="Calibri"/>
                <a:sym typeface="Calibri"/>
              </a:defRPr>
            </a:lvl9pPr>
          </a:lstStyle>
          <a:p>
            <a:fld id="{00000000-1234-1234-1234-123412341234}" type="slidenum">
              <a:rPr lang="en-US" altLang="ja-JP" smtClean="0"/>
              <a:pPr/>
              <a:t>‹#›</a:t>
            </a:fld>
            <a:endParaRPr lang="en-US"/>
          </a:p>
        </p:txBody>
      </p:sp>
    </p:spTree>
    <p:extLst>
      <p:ext uri="{BB962C8B-B14F-4D97-AF65-F5344CB8AC3E}">
        <p14:creationId xmlns:p14="http://schemas.microsoft.com/office/powerpoint/2010/main" val="2224407047"/>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84"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719693" y="431800"/>
            <a:ext cx="12954477"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719693" y="2482850"/>
            <a:ext cx="12954477"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4893914" y="10039350"/>
            <a:ext cx="4606036" cy="2769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719694" y="10039350"/>
            <a:ext cx="3310588"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a:xfrm>
            <a:off x="10363583" y="10039350"/>
            <a:ext cx="3310588"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113107163"/>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5756005" y="660934"/>
            <a:ext cx="2881850" cy="276999"/>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643449" y="2736728"/>
            <a:ext cx="13106963" cy="276999"/>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2" name="Google Shape;12;p1"/>
          <p:cNvSpPr txBox="1">
            <a:spLocks noGrp="1"/>
          </p:cNvSpPr>
          <p:nvPr>
            <p:ph type="ftr" idx="11"/>
          </p:nvPr>
        </p:nvSpPr>
        <p:spPr>
          <a:xfrm>
            <a:off x="4893914" y="10039349"/>
            <a:ext cx="4606036" cy="372859"/>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2423"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dt" idx="10"/>
          </p:nvPr>
        </p:nvSpPr>
        <p:spPr>
          <a:xfrm>
            <a:off x="719693" y="10039349"/>
            <a:ext cx="3310588" cy="372859"/>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2423"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23"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13635535" y="10354210"/>
            <a:ext cx="292322" cy="217495"/>
          </a:xfrm>
          <a:prstGeom prst="rect">
            <a:avLst/>
          </a:prstGeom>
          <a:noFill/>
          <a:ln>
            <a:noFill/>
          </a:ln>
        </p:spPr>
        <p:txBody>
          <a:bodyPr spcFirstLastPara="1" wrap="square" lIns="0" tIns="0" rIns="0" bIns="0" anchor="t" anchorCtr="0">
            <a:spAutoFit/>
          </a:bodyPr>
          <a:lstStyle>
            <a:lvl1pPr marL="51286" marR="0" lvl="0" indent="0" algn="l" rtl="0">
              <a:lnSpc>
                <a:spcPct val="105499"/>
              </a:lnSpc>
              <a:spcBef>
                <a:spcPts val="0"/>
              </a:spcBef>
              <a:buNone/>
              <a:defRPr sz="1346" b="0" i="0" u="none" strike="noStrike" cap="none">
                <a:solidFill>
                  <a:schemeClr val="dk1"/>
                </a:solidFill>
                <a:latin typeface="Calibri"/>
                <a:ea typeface="Calibri"/>
                <a:cs typeface="Calibri"/>
                <a:sym typeface="Calibri"/>
              </a:defRPr>
            </a:lvl1pPr>
            <a:lvl2pPr marL="51286" marR="0" lvl="1" indent="0" algn="l" rtl="0">
              <a:lnSpc>
                <a:spcPct val="105499"/>
              </a:lnSpc>
              <a:spcBef>
                <a:spcPts val="0"/>
              </a:spcBef>
              <a:buNone/>
              <a:defRPr sz="1346" b="0" i="0" u="none" strike="noStrike" cap="none">
                <a:solidFill>
                  <a:schemeClr val="dk1"/>
                </a:solidFill>
                <a:latin typeface="Calibri"/>
                <a:ea typeface="Calibri"/>
                <a:cs typeface="Calibri"/>
                <a:sym typeface="Calibri"/>
              </a:defRPr>
            </a:lvl2pPr>
            <a:lvl3pPr marL="51286" marR="0" lvl="2" indent="0" algn="l" rtl="0">
              <a:lnSpc>
                <a:spcPct val="105499"/>
              </a:lnSpc>
              <a:spcBef>
                <a:spcPts val="0"/>
              </a:spcBef>
              <a:buNone/>
              <a:defRPr sz="1346" b="0" i="0" u="none" strike="noStrike" cap="none">
                <a:solidFill>
                  <a:schemeClr val="dk1"/>
                </a:solidFill>
                <a:latin typeface="Calibri"/>
                <a:ea typeface="Calibri"/>
                <a:cs typeface="Calibri"/>
                <a:sym typeface="Calibri"/>
              </a:defRPr>
            </a:lvl3pPr>
            <a:lvl4pPr marL="51286" marR="0" lvl="3" indent="0" algn="l" rtl="0">
              <a:lnSpc>
                <a:spcPct val="105499"/>
              </a:lnSpc>
              <a:spcBef>
                <a:spcPts val="0"/>
              </a:spcBef>
              <a:buNone/>
              <a:defRPr sz="1346" b="0" i="0" u="none" strike="noStrike" cap="none">
                <a:solidFill>
                  <a:schemeClr val="dk1"/>
                </a:solidFill>
                <a:latin typeface="Calibri"/>
                <a:ea typeface="Calibri"/>
                <a:cs typeface="Calibri"/>
                <a:sym typeface="Calibri"/>
              </a:defRPr>
            </a:lvl4pPr>
            <a:lvl5pPr marL="51286" marR="0" lvl="4" indent="0" algn="l" rtl="0">
              <a:lnSpc>
                <a:spcPct val="105499"/>
              </a:lnSpc>
              <a:spcBef>
                <a:spcPts val="0"/>
              </a:spcBef>
              <a:buNone/>
              <a:defRPr sz="1346" b="0" i="0" u="none" strike="noStrike" cap="none">
                <a:solidFill>
                  <a:schemeClr val="dk1"/>
                </a:solidFill>
                <a:latin typeface="Calibri"/>
                <a:ea typeface="Calibri"/>
                <a:cs typeface="Calibri"/>
                <a:sym typeface="Calibri"/>
              </a:defRPr>
            </a:lvl5pPr>
            <a:lvl6pPr marL="51286" marR="0" lvl="5" indent="0" algn="l" rtl="0">
              <a:lnSpc>
                <a:spcPct val="105499"/>
              </a:lnSpc>
              <a:spcBef>
                <a:spcPts val="0"/>
              </a:spcBef>
              <a:buNone/>
              <a:defRPr sz="1346" b="0" i="0" u="none" strike="noStrike" cap="none">
                <a:solidFill>
                  <a:schemeClr val="dk1"/>
                </a:solidFill>
                <a:latin typeface="Calibri"/>
                <a:ea typeface="Calibri"/>
                <a:cs typeface="Calibri"/>
                <a:sym typeface="Calibri"/>
              </a:defRPr>
            </a:lvl6pPr>
            <a:lvl7pPr marL="51286" marR="0" lvl="6" indent="0" algn="l" rtl="0">
              <a:lnSpc>
                <a:spcPct val="105499"/>
              </a:lnSpc>
              <a:spcBef>
                <a:spcPts val="0"/>
              </a:spcBef>
              <a:buNone/>
              <a:defRPr sz="1346" b="0" i="0" u="none" strike="noStrike" cap="none">
                <a:solidFill>
                  <a:schemeClr val="dk1"/>
                </a:solidFill>
                <a:latin typeface="Calibri"/>
                <a:ea typeface="Calibri"/>
                <a:cs typeface="Calibri"/>
                <a:sym typeface="Calibri"/>
              </a:defRPr>
            </a:lvl7pPr>
            <a:lvl8pPr marL="51286" marR="0" lvl="7" indent="0" algn="l" rtl="0">
              <a:lnSpc>
                <a:spcPct val="105499"/>
              </a:lnSpc>
              <a:spcBef>
                <a:spcPts val="0"/>
              </a:spcBef>
              <a:buNone/>
              <a:defRPr sz="1346" b="0" i="0" u="none" strike="noStrike" cap="none">
                <a:solidFill>
                  <a:schemeClr val="dk1"/>
                </a:solidFill>
                <a:latin typeface="Calibri"/>
                <a:ea typeface="Calibri"/>
                <a:cs typeface="Calibri"/>
                <a:sym typeface="Calibri"/>
              </a:defRPr>
            </a:lvl8pPr>
            <a:lvl9pPr marL="51286" marR="0" lvl="8" indent="0" algn="l" rtl="0">
              <a:lnSpc>
                <a:spcPct val="105499"/>
              </a:lnSpc>
              <a:spcBef>
                <a:spcPts val="0"/>
              </a:spcBef>
              <a:buNone/>
              <a:defRPr sz="1346" b="0" i="0" u="none" strike="noStrike" cap="none">
                <a:solidFill>
                  <a:schemeClr val="dk1"/>
                </a:solidFill>
                <a:latin typeface="Calibri"/>
                <a:ea typeface="Calibri"/>
                <a:cs typeface="Calibri"/>
                <a:sym typeface="Calibri"/>
              </a:defRPr>
            </a:lvl9pPr>
          </a:lstStyle>
          <a:p>
            <a:fld id="{00000000-1234-1234-1234-123412341234}" type="slidenum">
              <a:rPr lang="en-US" altLang="ja-JP" smtClean="0"/>
              <a:pPr/>
              <a:t>‹#›</a:t>
            </a:fld>
            <a:endParaRPr lang="en-US"/>
          </a:p>
        </p:txBody>
      </p:sp>
    </p:spTree>
    <p:extLst>
      <p:ext uri="{BB962C8B-B14F-4D97-AF65-F5344CB8AC3E}">
        <p14:creationId xmlns:p14="http://schemas.microsoft.com/office/powerpoint/2010/main" val="837960332"/>
      </p:ext>
    </p:extLst>
  </p:cSld>
  <p:clrMap bg1="lt1" tx1="dk1" bg2="dk2"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85"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png"/><Relationship Id="rId7" Type="http://schemas.openxmlformats.org/officeDocument/2006/relationships/image" Target="../media/image5.jpg"/><Relationship Id="rId2" Type="http://schemas.openxmlformats.org/officeDocument/2006/relationships/hyperlink" Target="mailto:T-SEDA@educ.cam.ac.uk" TargetMode="Externa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svg"/><Relationship Id="rId3" Type="http://schemas.openxmlformats.org/officeDocument/2006/relationships/image" Target="../media/image7.png"/><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notesSlide" Target="../notesSlides/notesSlide1.xml"/><Relationship Id="rId1" Type="http://schemas.openxmlformats.org/officeDocument/2006/relationships/slideLayout" Target="../slideLayouts/slideLayout21.xml"/><Relationship Id="rId6" Type="http://schemas.openxmlformats.org/officeDocument/2006/relationships/hyperlink" Target="http://bit.ly/T-SEDA" TargetMode="External"/><Relationship Id="rId11" Type="http://schemas.openxmlformats.org/officeDocument/2006/relationships/image" Target="../media/image14.svg"/><Relationship Id="rId5" Type="http://schemas.openxmlformats.org/officeDocument/2006/relationships/image" Target="../media/image9.png"/><Relationship Id="rId10" Type="http://schemas.openxmlformats.org/officeDocument/2006/relationships/image" Target="../media/image13.svg"/><Relationship Id="rId4" Type="http://schemas.openxmlformats.org/officeDocument/2006/relationships/image" Target="../media/image8.png"/><Relationship Id="rId9" Type="http://schemas.openxmlformats.org/officeDocument/2006/relationships/image" Target="../media/image12.svg"/><Relationship Id="rId14" Type="http://schemas.openxmlformats.org/officeDocument/2006/relationships/image" Target="../media/image17.svg"/></Relationships>
</file>

<file path=ppt/slides/_rels/slide6.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svg"/><Relationship Id="rId3" Type="http://schemas.openxmlformats.org/officeDocument/2006/relationships/image" Target="../media/image7.png"/><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notesSlide" Target="../notesSlides/notesSlide2.xml"/><Relationship Id="rId1" Type="http://schemas.openxmlformats.org/officeDocument/2006/relationships/slideLayout" Target="../slideLayouts/slideLayout32.xml"/><Relationship Id="rId6" Type="http://schemas.openxmlformats.org/officeDocument/2006/relationships/hyperlink" Target="http://bit.ly/T-SEDA" TargetMode="External"/><Relationship Id="rId11" Type="http://schemas.openxmlformats.org/officeDocument/2006/relationships/image" Target="../media/image14.svg"/><Relationship Id="rId5" Type="http://schemas.openxmlformats.org/officeDocument/2006/relationships/image" Target="../media/image9.png"/><Relationship Id="rId10" Type="http://schemas.openxmlformats.org/officeDocument/2006/relationships/image" Target="../media/image13.svg"/><Relationship Id="rId4" Type="http://schemas.openxmlformats.org/officeDocument/2006/relationships/image" Target="../media/image8.png"/><Relationship Id="rId9" Type="http://schemas.openxmlformats.org/officeDocument/2006/relationships/image" Target="../media/image12.svg"/><Relationship Id="rId14" Type="http://schemas.openxmlformats.org/officeDocument/2006/relationships/image" Target="../media/image17.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297040" y="1811784"/>
            <a:ext cx="8090891" cy="755763"/>
          </a:xfrm>
          <a:prstGeom prst="rect">
            <a:avLst/>
          </a:prstGeom>
        </p:spPr>
        <p:txBody>
          <a:bodyPr vert="horz" wrap="square" lIns="0" tIns="16934" rIns="0" bIns="0" rtlCol="0">
            <a:spAutoFit/>
          </a:bodyPr>
          <a:lstStyle/>
          <a:p>
            <a:pPr marL="16934" algn="ctr">
              <a:spcBef>
                <a:spcPts val="133"/>
              </a:spcBef>
            </a:pPr>
            <a:r>
              <a:rPr lang="en-US" altLang="ja-JP" sz="4800" b="1" dirty="0">
                <a:solidFill>
                  <a:srgbClr val="800000"/>
                </a:solidFill>
                <a:latin typeface="UD デジタル 教科書体 NK-B" panose="02020700000000000000" pitchFamily="18" charset="-128"/>
                <a:ea typeface="UD デジタル 教科書体 NK-B" panose="02020700000000000000" pitchFamily="18" charset="-128"/>
                <a:cs typeface="Calibri"/>
              </a:rPr>
              <a:t>T-SEDA</a:t>
            </a:r>
            <a:r>
              <a:rPr lang="ja-JP" altLang="en-US" sz="4800" b="1" dirty="0">
                <a:solidFill>
                  <a:srgbClr val="800000"/>
                </a:solidFill>
                <a:latin typeface="UD デジタル 教科書体 NK-B" panose="02020700000000000000" pitchFamily="18" charset="-128"/>
                <a:ea typeface="UD デジタル 教科書体 NK-B" panose="02020700000000000000" pitchFamily="18" charset="-128"/>
                <a:cs typeface="Calibri"/>
              </a:rPr>
              <a:t>　</a:t>
            </a:r>
            <a:r>
              <a:rPr lang="ja-JP" altLang="en-US" sz="4800" dirty="0">
                <a:latin typeface="UD デジタル 教科書体 NK-B" panose="02020700000000000000" pitchFamily="18" charset="-128"/>
                <a:ea typeface="UD デジタル 教科書体 NK-B" panose="02020700000000000000" pitchFamily="18" charset="-128"/>
              </a:rPr>
              <a:t>テンプレート集　</a:t>
            </a:r>
            <a:r>
              <a:rPr lang="en-US" altLang="ja-JP" sz="4800" b="1" dirty="0">
                <a:solidFill>
                  <a:srgbClr val="800000"/>
                </a:solidFill>
                <a:latin typeface="UD デジタル 教科書体 NK-B" panose="02020700000000000000" pitchFamily="18" charset="-128"/>
                <a:ea typeface="UD デジタル 教科書体 NK-B" panose="02020700000000000000" pitchFamily="18" charset="-128"/>
                <a:cs typeface="Calibri"/>
              </a:rPr>
              <a:t> v9</a:t>
            </a:r>
            <a:endParaRPr sz="4800" dirty="0">
              <a:latin typeface="UD デジタル 教科書体 NK-B" panose="02020700000000000000" pitchFamily="18" charset="-128"/>
              <a:ea typeface="UD デジタル 教科書体 NK-B" panose="02020700000000000000" pitchFamily="18" charset="-128"/>
            </a:endParaRPr>
          </a:p>
        </p:txBody>
      </p:sp>
      <p:sp>
        <p:nvSpPr>
          <p:cNvPr id="4" name="object 4"/>
          <p:cNvSpPr txBox="1"/>
          <p:nvPr/>
        </p:nvSpPr>
        <p:spPr>
          <a:xfrm>
            <a:off x="1602797" y="2912571"/>
            <a:ext cx="10946956" cy="918927"/>
          </a:xfrm>
          <a:prstGeom prst="rect">
            <a:avLst/>
          </a:prstGeom>
        </p:spPr>
        <p:txBody>
          <a:bodyPr vert="horz" wrap="square" lIns="0" tIns="16087" rIns="0" bIns="0" rtlCol="0">
            <a:spAutoFit/>
          </a:bodyPr>
          <a:lstStyle/>
          <a:p>
            <a:pPr marL="16934" algn="ctr" defTabSz="1219261">
              <a:spcBef>
                <a:spcPts val="127"/>
              </a:spcBef>
            </a:pPr>
            <a:r>
              <a:rPr lang="ja-JP" altLang="en-US" sz="2933" b="1" dirty="0">
                <a:solidFill>
                  <a:srgbClr val="800000"/>
                </a:solidFill>
                <a:latin typeface="UD デジタル 教科書体 NK-B" panose="02020700000000000000" pitchFamily="18" charset="-128"/>
                <a:ea typeface="UD デジタル 教科書体 NK-B" panose="02020700000000000000" pitchFamily="18" charset="-128"/>
                <a:cs typeface="Calibri"/>
              </a:rPr>
              <a:t>　教育対話分析ツール　</a:t>
            </a:r>
            <a:br>
              <a:rPr lang="ja-JP" altLang="en-US" sz="2933" b="1" dirty="0">
                <a:solidFill>
                  <a:srgbClr val="800000"/>
                </a:solidFill>
                <a:latin typeface="UD デジタル 教科書体 NK-B" panose="02020700000000000000" pitchFamily="18" charset="-128"/>
                <a:ea typeface="UD デジタル 教科書体 NK-B" panose="02020700000000000000" pitchFamily="18" charset="-128"/>
                <a:cs typeface="Calibri"/>
              </a:rPr>
            </a:br>
            <a:r>
              <a:rPr lang="ja-JP" altLang="en-US" sz="2933" b="1" dirty="0">
                <a:solidFill>
                  <a:srgbClr val="800000"/>
                </a:solidFill>
                <a:latin typeface="UD デジタル 教科書体 NK-B" panose="02020700000000000000" pitchFamily="18" charset="-128"/>
                <a:ea typeface="UD デジタル 教科書体 NK-B" panose="02020700000000000000" pitchFamily="18" charset="-128"/>
                <a:cs typeface="Calibri"/>
              </a:rPr>
              <a:t>－教育対話の実践を探究する－</a:t>
            </a:r>
            <a:endParaRPr sz="2933" dirty="0">
              <a:latin typeface="UD デジタル 教科書体 NK-B" panose="02020700000000000000" pitchFamily="18" charset="-128"/>
              <a:ea typeface="UD デジタル 教科書体 NK-B" panose="02020700000000000000" pitchFamily="18" charset="-128"/>
              <a:cs typeface="Calibri"/>
            </a:endParaRPr>
          </a:p>
        </p:txBody>
      </p:sp>
      <p:sp>
        <p:nvSpPr>
          <p:cNvPr id="8" name="object 8"/>
          <p:cNvSpPr txBox="1"/>
          <p:nvPr/>
        </p:nvSpPr>
        <p:spPr>
          <a:xfrm>
            <a:off x="4647525" y="5044089"/>
            <a:ext cx="4454406" cy="509542"/>
          </a:xfrm>
          <a:prstGeom prst="rect">
            <a:avLst/>
          </a:prstGeom>
        </p:spPr>
        <p:txBody>
          <a:bodyPr vert="horz" wrap="square" lIns="0" tIns="16934" rIns="0" bIns="0" rtlCol="0">
            <a:spAutoFit/>
          </a:bodyPr>
          <a:lstStyle/>
          <a:p>
            <a:pPr marL="16934" defTabSz="1219261">
              <a:spcBef>
                <a:spcPts val="133"/>
              </a:spcBef>
            </a:pPr>
            <a:r>
              <a:rPr lang="en-US" altLang="ja-JP" sz="3200" b="1" i="1" dirty="0">
                <a:solidFill>
                  <a:srgbClr val="6F2F9F"/>
                </a:solidFill>
                <a:latin typeface="Calibri"/>
                <a:cs typeface="Calibri"/>
              </a:rPr>
              <a:t>©</a:t>
            </a:r>
            <a:r>
              <a:rPr lang="ja-JP" altLang="en-US" sz="3200" b="1" i="1" dirty="0">
                <a:solidFill>
                  <a:srgbClr val="6F2F9F"/>
                </a:solidFill>
                <a:latin typeface="Calibri"/>
                <a:cs typeface="Calibri"/>
              </a:rPr>
              <a:t> </a:t>
            </a:r>
            <a:r>
              <a:rPr sz="3200" b="1" i="1" dirty="0">
                <a:solidFill>
                  <a:srgbClr val="6F2F9F"/>
                </a:solidFill>
                <a:latin typeface="Calibri"/>
                <a:cs typeface="Calibri"/>
              </a:rPr>
              <a:t>The</a:t>
            </a:r>
            <a:r>
              <a:rPr sz="3200" b="1" i="1" spc="-13" dirty="0">
                <a:solidFill>
                  <a:srgbClr val="6F2F9F"/>
                </a:solidFill>
                <a:latin typeface="Calibri"/>
                <a:cs typeface="Calibri"/>
              </a:rPr>
              <a:t> T-</a:t>
            </a:r>
            <a:r>
              <a:rPr sz="3200" b="1" i="1" dirty="0">
                <a:solidFill>
                  <a:srgbClr val="6F2F9F"/>
                </a:solidFill>
                <a:latin typeface="Calibri"/>
                <a:cs typeface="Calibri"/>
              </a:rPr>
              <a:t>SEDA</a:t>
            </a:r>
            <a:r>
              <a:rPr sz="3200" b="1" i="1" spc="-7" dirty="0">
                <a:solidFill>
                  <a:srgbClr val="6F2F9F"/>
                </a:solidFill>
                <a:latin typeface="Calibri"/>
                <a:cs typeface="Calibri"/>
              </a:rPr>
              <a:t> </a:t>
            </a:r>
            <a:r>
              <a:rPr sz="3200" b="1" i="1" spc="-13" dirty="0">
                <a:solidFill>
                  <a:srgbClr val="6F2F9F"/>
                </a:solidFill>
                <a:latin typeface="Calibri"/>
                <a:cs typeface="Calibri"/>
              </a:rPr>
              <a:t>Collective</a:t>
            </a:r>
            <a:endParaRPr sz="3200" dirty="0">
              <a:latin typeface="Calibri"/>
              <a:cs typeface="Calibri"/>
            </a:endParaRPr>
          </a:p>
        </p:txBody>
      </p:sp>
      <p:graphicFrame>
        <p:nvGraphicFramePr>
          <p:cNvPr id="9" name="object 9"/>
          <p:cNvGraphicFramePr>
            <a:graphicFrameLocks noGrp="1"/>
          </p:cNvGraphicFramePr>
          <p:nvPr>
            <p:extLst>
              <p:ext uri="{D42A27DB-BD31-4B8C-83A1-F6EECF244321}">
                <p14:modId xmlns:p14="http://schemas.microsoft.com/office/powerpoint/2010/main" val="3189390823"/>
              </p:ext>
            </p:extLst>
          </p:nvPr>
        </p:nvGraphicFramePr>
        <p:xfrm>
          <a:off x="1129494" y="7313729"/>
          <a:ext cx="12137411" cy="1892300"/>
        </p:xfrm>
        <a:graphic>
          <a:graphicData uri="http://schemas.openxmlformats.org/drawingml/2006/table">
            <a:tbl>
              <a:tblPr firstRow="1" bandRow="1">
                <a:tableStyleId>{2D5ABB26-0587-4C30-8999-92F81FD0307C}</a:tableStyleId>
              </a:tblPr>
              <a:tblGrid>
                <a:gridCol w="2921954">
                  <a:extLst>
                    <a:ext uri="{9D8B030D-6E8A-4147-A177-3AD203B41FA5}">
                      <a16:colId xmlns:a16="http://schemas.microsoft.com/office/drawing/2014/main" val="20000"/>
                    </a:ext>
                  </a:extLst>
                </a:gridCol>
                <a:gridCol w="2203954">
                  <a:extLst>
                    <a:ext uri="{9D8B030D-6E8A-4147-A177-3AD203B41FA5}">
                      <a16:colId xmlns:a16="http://schemas.microsoft.com/office/drawing/2014/main" val="20001"/>
                    </a:ext>
                  </a:extLst>
                </a:gridCol>
                <a:gridCol w="2417322">
                  <a:extLst>
                    <a:ext uri="{9D8B030D-6E8A-4147-A177-3AD203B41FA5}">
                      <a16:colId xmlns:a16="http://schemas.microsoft.com/office/drawing/2014/main" val="20002"/>
                    </a:ext>
                  </a:extLst>
                </a:gridCol>
                <a:gridCol w="2366520">
                  <a:extLst>
                    <a:ext uri="{9D8B030D-6E8A-4147-A177-3AD203B41FA5}">
                      <a16:colId xmlns:a16="http://schemas.microsoft.com/office/drawing/2014/main" val="20003"/>
                    </a:ext>
                  </a:extLst>
                </a:gridCol>
                <a:gridCol w="2227661">
                  <a:extLst>
                    <a:ext uri="{9D8B030D-6E8A-4147-A177-3AD203B41FA5}">
                      <a16:colId xmlns:a16="http://schemas.microsoft.com/office/drawing/2014/main" val="20004"/>
                    </a:ext>
                  </a:extLst>
                </a:gridCol>
              </a:tblGrid>
              <a:tr h="1887205">
                <a:tc>
                  <a:txBody>
                    <a:bodyPr/>
                    <a:lstStyle/>
                    <a:p>
                      <a:pPr>
                        <a:lnSpc>
                          <a:spcPct val="100000"/>
                        </a:lnSpc>
                      </a:pPr>
                      <a:endParaRPr sz="1900">
                        <a:latin typeface="Times New Roman"/>
                        <a:cs typeface="Times New Roman"/>
                      </a:endParaRPr>
                    </a:p>
                    <a:p>
                      <a:pPr>
                        <a:lnSpc>
                          <a:spcPct val="100000"/>
                        </a:lnSpc>
                      </a:pPr>
                      <a:endParaRPr sz="1900">
                        <a:latin typeface="Times New Roman"/>
                        <a:cs typeface="Times New Roman"/>
                      </a:endParaRPr>
                    </a:p>
                    <a:p>
                      <a:pPr>
                        <a:lnSpc>
                          <a:spcPct val="100000"/>
                        </a:lnSpc>
                      </a:pPr>
                      <a:endParaRPr sz="1900">
                        <a:latin typeface="Times New Roman"/>
                        <a:cs typeface="Times New Roman"/>
                      </a:endParaRPr>
                    </a:p>
                    <a:p>
                      <a:pPr>
                        <a:lnSpc>
                          <a:spcPct val="100000"/>
                        </a:lnSpc>
                      </a:pPr>
                      <a:endParaRPr sz="1900">
                        <a:latin typeface="Times New Roman"/>
                        <a:cs typeface="Times New Roman"/>
                      </a:endParaRPr>
                    </a:p>
                    <a:p>
                      <a:pPr>
                        <a:lnSpc>
                          <a:spcPct val="100000"/>
                        </a:lnSpc>
                        <a:spcBef>
                          <a:spcPts val="1095"/>
                        </a:spcBef>
                      </a:pPr>
                      <a:endParaRPr sz="1900">
                        <a:latin typeface="Times New Roman"/>
                        <a:cs typeface="Times New Roman"/>
                      </a:endParaRPr>
                    </a:p>
                    <a:p>
                      <a:pPr marL="114300">
                        <a:lnSpc>
                          <a:spcPts val="1664"/>
                        </a:lnSpc>
                      </a:pPr>
                      <a:r>
                        <a:rPr sz="1900" b="1" u="sng" dirty="0">
                          <a:solidFill>
                            <a:srgbClr val="0000FF"/>
                          </a:solidFill>
                          <a:uFill>
                            <a:solidFill>
                              <a:srgbClr val="0000FF"/>
                            </a:solidFill>
                          </a:uFill>
                          <a:latin typeface="Calibri"/>
                          <a:cs typeface="Calibri"/>
                          <a:hlinkClick r:id="rId2"/>
                        </a:rPr>
                        <a:t>T-</a:t>
                      </a:r>
                      <a:r>
                        <a:rPr sz="1900" b="1" u="sng" spc="-10" dirty="0">
                          <a:solidFill>
                            <a:srgbClr val="0000FF"/>
                          </a:solidFill>
                          <a:uFill>
                            <a:solidFill>
                              <a:srgbClr val="0000FF"/>
                            </a:solidFill>
                          </a:uFill>
                          <a:latin typeface="Calibri"/>
                          <a:cs typeface="Calibri"/>
                          <a:hlinkClick r:id="rId2"/>
                        </a:rPr>
                        <a:t>SEDA@educ.cam.ac.uk</a:t>
                      </a:r>
                      <a:endParaRPr sz="1900">
                        <a:latin typeface="Calibri"/>
                        <a:cs typeface="Calibri"/>
                      </a:endParaRPr>
                    </a:p>
                  </a:txBody>
                  <a:tcPr marL="0" marR="0" marT="0" marB="0"/>
                </a:tc>
                <a:tc>
                  <a:txBody>
                    <a:bodyPr/>
                    <a:lstStyle/>
                    <a:p>
                      <a:pPr>
                        <a:lnSpc>
                          <a:spcPct val="100000"/>
                        </a:lnSpc>
                      </a:pPr>
                      <a:endParaRPr sz="2900">
                        <a:latin typeface="Times New Roman"/>
                        <a:cs typeface="Times New Roman"/>
                      </a:endParaRPr>
                    </a:p>
                  </a:txBody>
                  <a:tcPr marL="0" marR="0" marT="0" marB="0"/>
                </a:tc>
                <a:tc>
                  <a:txBody>
                    <a:bodyPr/>
                    <a:lstStyle/>
                    <a:p>
                      <a:pPr>
                        <a:lnSpc>
                          <a:spcPct val="100000"/>
                        </a:lnSpc>
                      </a:pPr>
                      <a:endParaRPr sz="2900" dirty="0">
                        <a:latin typeface="Times New Roman"/>
                        <a:cs typeface="Times New Roman"/>
                      </a:endParaRPr>
                    </a:p>
                  </a:txBody>
                  <a:tcPr marL="0" marR="0" marT="0" marB="0"/>
                </a:tc>
                <a:tc>
                  <a:txBody>
                    <a:bodyPr/>
                    <a:lstStyle/>
                    <a:p>
                      <a:pPr>
                        <a:lnSpc>
                          <a:spcPct val="100000"/>
                        </a:lnSpc>
                      </a:pPr>
                      <a:endParaRPr sz="2900">
                        <a:latin typeface="Times New Roman"/>
                        <a:cs typeface="Times New Roman"/>
                      </a:endParaRPr>
                    </a:p>
                  </a:txBody>
                  <a:tcPr marL="0" marR="0" marT="0" marB="0"/>
                </a:tc>
                <a:tc>
                  <a:txBody>
                    <a:bodyPr/>
                    <a:lstStyle/>
                    <a:p>
                      <a:pPr>
                        <a:lnSpc>
                          <a:spcPct val="100000"/>
                        </a:lnSpc>
                      </a:pPr>
                      <a:endParaRPr sz="1900" dirty="0">
                        <a:latin typeface="Times New Roman"/>
                        <a:cs typeface="Times New Roman"/>
                      </a:endParaRPr>
                    </a:p>
                    <a:p>
                      <a:pPr>
                        <a:lnSpc>
                          <a:spcPct val="100000"/>
                        </a:lnSpc>
                      </a:pPr>
                      <a:endParaRPr sz="1900" dirty="0">
                        <a:latin typeface="Times New Roman"/>
                        <a:cs typeface="Times New Roman"/>
                      </a:endParaRPr>
                    </a:p>
                    <a:p>
                      <a:pPr>
                        <a:lnSpc>
                          <a:spcPct val="100000"/>
                        </a:lnSpc>
                      </a:pPr>
                      <a:endParaRPr sz="1900" dirty="0">
                        <a:latin typeface="Times New Roman"/>
                        <a:cs typeface="Times New Roman"/>
                      </a:endParaRPr>
                    </a:p>
                    <a:p>
                      <a:pPr>
                        <a:lnSpc>
                          <a:spcPct val="100000"/>
                        </a:lnSpc>
                      </a:pPr>
                      <a:endParaRPr sz="1900" dirty="0">
                        <a:latin typeface="Times New Roman"/>
                        <a:cs typeface="Times New Roman"/>
                      </a:endParaRPr>
                    </a:p>
                    <a:p>
                      <a:pPr>
                        <a:lnSpc>
                          <a:spcPct val="100000"/>
                        </a:lnSpc>
                        <a:spcBef>
                          <a:spcPts val="1095"/>
                        </a:spcBef>
                      </a:pPr>
                      <a:endParaRPr sz="1900" dirty="0">
                        <a:latin typeface="Times New Roman"/>
                        <a:cs typeface="Times New Roman"/>
                      </a:endParaRPr>
                    </a:p>
                    <a:p>
                      <a:r>
                        <a:rPr lang="en-GB" sz="2000" b="1" u="sng" spc="-60" dirty="0" err="1">
                          <a:solidFill>
                            <a:srgbClr val="0000FF"/>
                          </a:solidFill>
                          <a:latin typeface="Arial"/>
                          <a:cs typeface="Arial"/>
                        </a:rPr>
                        <a:t>camtree.org</a:t>
                      </a:r>
                      <a:r>
                        <a:rPr lang="en-GB" sz="2000" b="1" u="sng" spc="-60" dirty="0">
                          <a:solidFill>
                            <a:srgbClr val="0000FF"/>
                          </a:solidFill>
                          <a:latin typeface="Arial"/>
                          <a:cs typeface="Arial"/>
                        </a:rPr>
                        <a:t>/t-</a:t>
                      </a:r>
                      <a:r>
                        <a:rPr lang="en-GB" sz="2000" b="1" u="sng" spc="-60" dirty="0" err="1">
                          <a:solidFill>
                            <a:srgbClr val="0000FF"/>
                          </a:solidFill>
                          <a:latin typeface="Arial"/>
                          <a:cs typeface="Arial"/>
                        </a:rPr>
                        <a:t>seda</a:t>
                      </a:r>
                      <a:endParaRPr lang="en-US" sz="1800" dirty="0"/>
                    </a:p>
                  </a:txBody>
                  <a:tcPr marL="0" marR="0" marT="0" marB="0"/>
                </a:tc>
                <a:extLst>
                  <a:ext uri="{0D108BD9-81ED-4DB2-BD59-A6C34878D82A}">
                    <a16:rowId xmlns:a16="http://schemas.microsoft.com/office/drawing/2014/main" val="10000"/>
                  </a:ext>
                </a:extLst>
              </a:tr>
            </a:tbl>
          </a:graphicData>
        </a:graphic>
      </p:graphicFrame>
      <p:pic>
        <p:nvPicPr>
          <p:cNvPr id="10" name="object 10"/>
          <p:cNvPicPr/>
          <p:nvPr/>
        </p:nvPicPr>
        <p:blipFill>
          <a:blip r:embed="rId3" cstate="print"/>
          <a:stretch>
            <a:fillRect/>
          </a:stretch>
        </p:blipFill>
        <p:spPr>
          <a:xfrm>
            <a:off x="8989221" y="5023683"/>
            <a:ext cx="1292908" cy="444431"/>
          </a:xfrm>
          <a:prstGeom prst="rect">
            <a:avLst/>
          </a:prstGeom>
        </p:spPr>
      </p:pic>
      <p:pic>
        <p:nvPicPr>
          <p:cNvPr id="11" name="object 11"/>
          <p:cNvPicPr/>
          <p:nvPr/>
        </p:nvPicPr>
        <p:blipFill>
          <a:blip r:embed="rId4" cstate="print"/>
          <a:stretch>
            <a:fillRect/>
          </a:stretch>
        </p:blipFill>
        <p:spPr>
          <a:xfrm>
            <a:off x="1177934" y="7745473"/>
            <a:ext cx="2661662" cy="1107775"/>
          </a:xfrm>
          <a:prstGeom prst="rect">
            <a:avLst/>
          </a:prstGeom>
        </p:spPr>
      </p:pic>
      <p:pic>
        <p:nvPicPr>
          <p:cNvPr id="12" name="object 12"/>
          <p:cNvPicPr/>
          <p:nvPr/>
        </p:nvPicPr>
        <p:blipFill>
          <a:blip r:embed="rId5" cstate="print"/>
          <a:stretch>
            <a:fillRect/>
          </a:stretch>
        </p:blipFill>
        <p:spPr>
          <a:xfrm>
            <a:off x="6321444" y="8577680"/>
            <a:ext cx="2293535" cy="583357"/>
          </a:xfrm>
          <a:prstGeom prst="rect">
            <a:avLst/>
          </a:prstGeom>
        </p:spPr>
      </p:pic>
      <p:pic>
        <p:nvPicPr>
          <p:cNvPr id="13" name="object 13"/>
          <p:cNvPicPr/>
          <p:nvPr/>
        </p:nvPicPr>
        <p:blipFill>
          <a:blip r:embed="rId6" cstate="print"/>
          <a:stretch>
            <a:fillRect/>
          </a:stretch>
        </p:blipFill>
        <p:spPr>
          <a:xfrm>
            <a:off x="11719230" y="7527679"/>
            <a:ext cx="990278" cy="1051405"/>
          </a:xfrm>
          <a:prstGeom prst="rect">
            <a:avLst/>
          </a:prstGeom>
        </p:spPr>
      </p:pic>
      <p:pic>
        <p:nvPicPr>
          <p:cNvPr id="14" name="object 14"/>
          <p:cNvPicPr/>
          <p:nvPr/>
        </p:nvPicPr>
        <p:blipFill>
          <a:blip r:embed="rId7" cstate="print"/>
          <a:stretch>
            <a:fillRect/>
          </a:stretch>
        </p:blipFill>
        <p:spPr>
          <a:xfrm>
            <a:off x="8726913" y="8542288"/>
            <a:ext cx="2128598" cy="612992"/>
          </a:xfrm>
          <a:prstGeom prst="rect">
            <a:avLst/>
          </a:prstGeom>
        </p:spPr>
      </p:pic>
      <p:pic>
        <p:nvPicPr>
          <p:cNvPr id="15" name="object 15"/>
          <p:cNvPicPr/>
          <p:nvPr/>
        </p:nvPicPr>
        <p:blipFill>
          <a:blip r:embed="rId8" cstate="print"/>
          <a:stretch>
            <a:fillRect/>
          </a:stretch>
        </p:blipFill>
        <p:spPr>
          <a:xfrm>
            <a:off x="4256350" y="8584623"/>
            <a:ext cx="1930471" cy="570674"/>
          </a:xfrm>
          <a:prstGeom prst="rect">
            <a:avLst/>
          </a:prstGeom>
        </p:spPr>
      </p:pic>
    </p:spTree>
    <p:extLst>
      <p:ext uri="{BB962C8B-B14F-4D97-AF65-F5344CB8AC3E}">
        <p14:creationId xmlns:p14="http://schemas.microsoft.com/office/powerpoint/2010/main" val="20776961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4">
            <a:extLst>
              <a:ext uri="{FF2B5EF4-FFF2-40B4-BE49-F238E27FC236}">
                <a16:creationId xmlns:a16="http://schemas.microsoft.com/office/drawing/2014/main" id="{0BA0D018-663C-94E5-B1C4-2FA34460C08A}"/>
              </a:ext>
            </a:extLst>
          </p:cNvPr>
          <p:cNvSpPr txBox="1"/>
          <p:nvPr/>
        </p:nvSpPr>
        <p:spPr>
          <a:xfrm>
            <a:off x="1100931" y="1435099"/>
            <a:ext cx="12192000" cy="5139869"/>
          </a:xfrm>
          <a:prstGeom prst="rect">
            <a:avLst/>
          </a:prstGeom>
        </p:spPr>
        <p:txBody>
          <a:bodyPr vert="horz" wrap="square" lIns="0" tIns="12700" rIns="0" bIns="0" rtlCol="0">
            <a:spAutoFit/>
          </a:bodyPr>
          <a:lstStyle/>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このグループ評価ツールは、個々の学生の</a:t>
            </a:r>
            <a:r>
              <a:rPr kumimoji="0" lang="ja-JP" altLang="en-US" sz="18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sym typeface="Arial"/>
              </a:rPr>
              <a:t>貢献度を評価するのではなく、グループ全体を評価するため、 </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2B</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や</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2C</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とは少し異なります。注目する対話のカテゴリーを選択することができます（</a:t>
            </a:r>
            <a:r>
              <a:rPr kumimoji="0" lang="ja-JP" altLang="en-US" sz="18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sym typeface="Arial"/>
              </a:rPr>
              <a:t>ここでは、アイデアの調整や合意をする </a:t>
            </a:r>
            <a:r>
              <a:rPr kumimoji="0" lang="en-US" altLang="ja-JP" sz="18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sym typeface="Arial"/>
              </a:rPr>
              <a:t>(CA)</a:t>
            </a:r>
            <a:r>
              <a:rPr kumimoji="0" lang="ja-JP" altLang="en-US" sz="18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sym typeface="Arial"/>
              </a:rPr>
              <a:t>と関連づける </a:t>
            </a:r>
            <a:r>
              <a:rPr kumimoji="0" lang="en-US" altLang="ja-JP" sz="18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sym typeface="Arial"/>
              </a:rPr>
              <a:t>(C)</a:t>
            </a:r>
            <a:r>
              <a:rPr kumimoji="0" lang="ja-JP" altLang="en-US" sz="18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sym typeface="Arial"/>
              </a:rPr>
              <a:t>です。 </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2B</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と同様に、このグループ評価は、グループワークの各活動の終わりに使用することができます（活動やグループが変わった場合は、繰り返し使用することができます）。</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rtl="0" eaLnBrk="1" fontAlgn="auto" latinLnBrk="0" hangingPunct="1">
              <a:lnSpc>
                <a:spcPct val="100000"/>
              </a:lnSpc>
              <a:spcBef>
                <a:spcPts val="100"/>
              </a:spcBef>
              <a:spcAft>
                <a:spcPts val="0"/>
              </a:spcAft>
              <a:buClrTx/>
              <a:buSzTx/>
              <a:buFontTx/>
              <a:buNone/>
              <a:tabLst/>
              <a:defRPr/>
            </a:pPr>
            <a:r>
              <a:rPr lang="ja-JP" altLang="en-US" dirty="0">
                <a:latin typeface="UD デジタル 教科書体 NK-R" panose="02020400000000000000" pitchFamily="18" charset="-128"/>
                <a:ea typeface="UD デジタル 教科書体 NK-R" panose="02020400000000000000" pitchFamily="18" charset="-128"/>
                <a:cs typeface="Calibri"/>
              </a:rPr>
              <a:t>　</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また、学習者個人の参加状況を判断する材料にもなります</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例えば、グループ全体が互いの考えをうまくまとめていない場合、「考えを積み上げる</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(B)</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」が定着しているグループよりも、個々の学習者が参加することは難しい</a:t>
            </a:r>
            <a:r>
              <a:rPr lang="ja-JP" altLang="en-US" dirty="0">
                <a:latin typeface="UD デジタル 教科書体 NK-R" panose="02020400000000000000" pitchFamily="18" charset="-128"/>
                <a:ea typeface="UD デジタル 教科書体 NK-R" panose="02020400000000000000" pitchFamily="18" charset="-128"/>
                <a:cs typeface="Calibri"/>
              </a:rPr>
              <a:t>）。</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rtl="0" eaLnBrk="1" fontAlgn="auto" latinLnBrk="0" hangingPunct="1">
              <a:lnSpc>
                <a:spcPct val="100000"/>
              </a:lnSpc>
              <a:spcBef>
                <a:spcPts val="100"/>
              </a:spcBef>
              <a:spcAft>
                <a:spcPts val="0"/>
              </a:spcAft>
              <a:buClrTx/>
              <a:buSzTx/>
              <a:buFontTx/>
              <a:buNone/>
              <a:tabLst/>
              <a:defRPr/>
            </a:pP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rtl="0" eaLnBrk="1" fontAlgn="auto" latinLnBrk="0" hangingPunct="1">
              <a:lnSpc>
                <a:spcPct val="100000"/>
              </a:lnSpc>
              <a:spcBef>
                <a:spcPts val="100"/>
              </a:spcBef>
              <a:spcAft>
                <a:spcPts val="0"/>
              </a:spcAft>
              <a:buClrTx/>
              <a:buSzTx/>
              <a:buFontTx/>
              <a:buNone/>
              <a:tabLst/>
              <a:defRPr/>
            </a:pP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cs typeface="Calibri"/>
              </a:rPr>
              <a:t>使いかた</a:t>
            </a:r>
            <a:endPar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対話全体における各カテゴリーの頻度を</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3</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段階で評価します：</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3= </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高い、</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2</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＝中程度、</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1</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＝低い。こちらの尺度は絶対評価ではなく、あなたの学級環境において、典型的なものをどのように判断するかによります。</a:t>
            </a: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「コメント」欄には、結果が典型的なものかどうか、あるいは進歩を示しているかどうかなど、評価に関連する情報を追加してください。</a:t>
            </a: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これを繰り返して、時間の経過とともにグループの対話の傾向やタイプが変化したかどうかを確認することができます。</a:t>
            </a: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ja-JP" altLang="en-US" dirty="0">
                <a:latin typeface="UD デジタル 教科書体 NK-R" panose="02020400000000000000" pitchFamily="18" charset="-128"/>
                <a:ea typeface="UD デジタル 教科書体 NK-R" panose="02020400000000000000" pitchFamily="18" charset="-128"/>
                <a:cs typeface="Calibri"/>
              </a:rPr>
              <a:t>その後、別の</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ツールを使って、より体系的な探究を行うこともできます</a:t>
            </a:r>
            <a:r>
              <a:rPr lang="ja-JP" altLang="en-US" dirty="0">
                <a:solidFill>
                  <a:srgbClr val="000000"/>
                </a:solidFill>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（例えば２</a:t>
            </a:r>
            <a:r>
              <a:rPr lang="en-US" altLang="ja-JP" dirty="0">
                <a:solidFill>
                  <a:srgbClr val="000000"/>
                </a:solidFill>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B</a:t>
            </a:r>
            <a:r>
              <a:rPr lang="ja-JP" altLang="en-US" dirty="0">
                <a:solidFill>
                  <a:srgbClr val="000000"/>
                </a:solidFill>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や２</a:t>
            </a:r>
            <a:r>
              <a:rPr lang="en-US" altLang="ja-JP" dirty="0">
                <a:solidFill>
                  <a:srgbClr val="000000"/>
                </a:solidFill>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C</a:t>
            </a:r>
            <a:r>
              <a:rPr lang="ja-JP" altLang="en-US" dirty="0">
                <a:solidFill>
                  <a:srgbClr val="000000"/>
                </a:solidFill>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 </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endPar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endPar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p:txBody>
      </p:sp>
      <p:sp>
        <p:nvSpPr>
          <p:cNvPr id="8" name="タイトル 7">
            <a:extLst>
              <a:ext uri="{FF2B5EF4-FFF2-40B4-BE49-F238E27FC236}">
                <a16:creationId xmlns:a16="http://schemas.microsoft.com/office/drawing/2014/main" id="{D0DC2646-5A9F-F5E9-20E8-EBE012E810AC}"/>
              </a:ext>
            </a:extLst>
          </p:cNvPr>
          <p:cNvSpPr>
            <a:spLocks noGrp="1"/>
          </p:cNvSpPr>
          <p:nvPr>
            <p:ph type="title"/>
          </p:nvPr>
        </p:nvSpPr>
        <p:spPr>
          <a:xfrm>
            <a:off x="835182" y="520700"/>
            <a:ext cx="8419149" cy="430887"/>
          </a:xfrm>
        </p:spPr>
        <p:txBody>
          <a:bodyPr/>
          <a:lstStyle/>
          <a:p>
            <a:r>
              <a:rPr lang="ja-JP" altLang="en-US" sz="2800" b="1" spc="10" dirty="0">
                <a:latin typeface="UD デジタル 教科書体 NK-B" panose="02020700000000000000" pitchFamily="18" charset="-128"/>
                <a:ea typeface="UD デジタル 教科書体 NK-B" panose="02020700000000000000" pitchFamily="18" charset="-128"/>
              </a:rPr>
              <a:t>２</a:t>
            </a:r>
            <a:r>
              <a:rPr lang="en-US" altLang="ja-JP" sz="2800" b="1" spc="10" dirty="0">
                <a:latin typeface="UD デジタル 教科書体 NK-B" panose="02020700000000000000" pitchFamily="18" charset="-128"/>
                <a:ea typeface="UD デジタル 教科書体 NK-B" panose="02020700000000000000" pitchFamily="18" charset="-128"/>
              </a:rPr>
              <a:t>D:</a:t>
            </a:r>
            <a:r>
              <a:rPr lang="ja-JP" altLang="en-US" sz="2800" b="1" spc="10" dirty="0">
                <a:latin typeface="UD デジタル 教科書体 NK-B" panose="02020700000000000000" pitchFamily="18" charset="-128"/>
                <a:ea typeface="UD デジタル 教科書体 NK-B" panose="02020700000000000000" pitchFamily="18" charset="-128"/>
              </a:rPr>
              <a:t>グループ評価</a:t>
            </a:r>
            <a:r>
              <a:rPr lang="en-US" altLang="ja-JP" sz="2800" b="1" spc="10" dirty="0">
                <a:latin typeface="UD デジタル 教科書体 NK-B" panose="02020700000000000000" pitchFamily="18" charset="-128"/>
                <a:ea typeface="UD デジタル 教科書体 NK-B" panose="02020700000000000000" pitchFamily="18" charset="-128"/>
              </a:rPr>
              <a:t>(</a:t>
            </a:r>
            <a:r>
              <a:rPr lang="ja-JP" altLang="en-US" sz="2800" b="1" spc="10" dirty="0">
                <a:latin typeface="UD デジタル 教科書体 NK-B" panose="02020700000000000000" pitchFamily="18" charset="-128"/>
                <a:ea typeface="UD デジタル 教科書体 NK-B" panose="02020700000000000000" pitchFamily="18" charset="-128"/>
              </a:rPr>
              <a:t>グループ学習</a:t>
            </a:r>
            <a:r>
              <a:rPr lang="en-US" altLang="ja-JP" sz="2800" b="1" spc="10" dirty="0">
                <a:latin typeface="UD デジタル 教科書体 NK-B" panose="02020700000000000000" pitchFamily="18" charset="-128"/>
                <a:ea typeface="UD デジタル 教科書体 NK-B" panose="02020700000000000000" pitchFamily="18" charset="-128"/>
              </a:rPr>
              <a:t>)</a:t>
            </a:r>
          </a:p>
        </p:txBody>
      </p:sp>
      <p:graphicFrame>
        <p:nvGraphicFramePr>
          <p:cNvPr id="2" name="object 4">
            <a:extLst>
              <a:ext uri="{FF2B5EF4-FFF2-40B4-BE49-F238E27FC236}">
                <a16:creationId xmlns:a16="http://schemas.microsoft.com/office/drawing/2014/main" id="{F5E38D9B-249C-6D55-F2F6-06AD9745F14D}"/>
              </a:ext>
            </a:extLst>
          </p:cNvPr>
          <p:cNvGraphicFramePr>
            <a:graphicFrameLocks noGrp="1"/>
          </p:cNvGraphicFramePr>
          <p:nvPr>
            <p:extLst>
              <p:ext uri="{D42A27DB-BD31-4B8C-83A1-F6EECF244321}">
                <p14:modId xmlns:p14="http://schemas.microsoft.com/office/powerpoint/2010/main" val="3185966110"/>
              </p:ext>
            </p:extLst>
          </p:nvPr>
        </p:nvGraphicFramePr>
        <p:xfrm>
          <a:off x="2320131" y="6235700"/>
          <a:ext cx="8534400" cy="2971800"/>
        </p:xfrm>
        <a:graphic>
          <a:graphicData uri="http://schemas.openxmlformats.org/drawingml/2006/table">
            <a:tbl>
              <a:tblPr firstRow="1" bandRow="1">
                <a:tableStyleId>{2D5ABB26-0587-4C30-8999-92F81FD0307C}</a:tableStyleId>
              </a:tblPr>
              <a:tblGrid>
                <a:gridCol w="2097821">
                  <a:extLst>
                    <a:ext uri="{9D8B030D-6E8A-4147-A177-3AD203B41FA5}">
                      <a16:colId xmlns:a16="http://schemas.microsoft.com/office/drawing/2014/main" val="20000"/>
                    </a:ext>
                  </a:extLst>
                </a:gridCol>
                <a:gridCol w="2646277">
                  <a:extLst>
                    <a:ext uri="{9D8B030D-6E8A-4147-A177-3AD203B41FA5}">
                      <a16:colId xmlns:a16="http://schemas.microsoft.com/office/drawing/2014/main" val="20001"/>
                    </a:ext>
                  </a:extLst>
                </a:gridCol>
                <a:gridCol w="3790302">
                  <a:extLst>
                    <a:ext uri="{9D8B030D-6E8A-4147-A177-3AD203B41FA5}">
                      <a16:colId xmlns:a16="http://schemas.microsoft.com/office/drawing/2014/main" val="20002"/>
                    </a:ext>
                  </a:extLst>
                </a:gridCol>
              </a:tblGrid>
              <a:tr h="591869">
                <a:tc>
                  <a:txBody>
                    <a:bodyPr/>
                    <a:lstStyle/>
                    <a:p>
                      <a:pPr marL="0" marR="0" lvl="0" indent="0" algn="ctr" rtl="0">
                        <a:lnSpc>
                          <a:spcPct val="100000"/>
                        </a:lnSpc>
                        <a:spcBef>
                          <a:spcPts val="0"/>
                        </a:spcBef>
                        <a:spcAft>
                          <a:spcPts val="0"/>
                        </a:spcAft>
                        <a:buNone/>
                      </a:pPr>
                      <a:endParaRPr sz="18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ctr" rtl="0">
                        <a:lnSpc>
                          <a:spcPct val="100000"/>
                        </a:lnSpc>
                        <a:spcBef>
                          <a:spcPts val="0"/>
                        </a:spcBef>
                        <a:spcAft>
                          <a:spcPts val="0"/>
                        </a:spcAft>
                        <a:buNone/>
                      </a:pPr>
                      <a:r>
                        <a:rPr lang="ja-JP" sz="18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対話コード</a:t>
                      </a:r>
                      <a:endParaRPr sz="18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6975"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0" marR="0" lvl="0" indent="0" algn="ctr" rtl="0">
                        <a:lnSpc>
                          <a:spcPct val="100000"/>
                        </a:lnSpc>
                        <a:spcBef>
                          <a:spcPts val="0"/>
                        </a:spcBef>
                        <a:spcAft>
                          <a:spcPts val="0"/>
                        </a:spcAft>
                        <a:buNone/>
                      </a:pPr>
                      <a:endParaRPr sz="18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p>
                      <a:pPr marL="243840" marR="0" lvl="0" indent="0" algn="ctr" rtl="0">
                        <a:lnSpc>
                          <a:spcPct val="100000"/>
                        </a:lnSpc>
                        <a:spcBef>
                          <a:spcPts val="0"/>
                        </a:spcBef>
                        <a:spcAft>
                          <a:spcPts val="0"/>
                        </a:spcAft>
                        <a:buNone/>
                      </a:pPr>
                      <a:r>
                        <a:rPr lang="ja-JP" sz="18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評価 (1-3)</a:t>
                      </a:r>
                      <a:endParaRPr sz="18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6975"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0" marR="0" lvl="0" indent="0" algn="ctr" rtl="0">
                        <a:lnSpc>
                          <a:spcPct val="100000"/>
                        </a:lnSpc>
                        <a:spcBef>
                          <a:spcPts val="0"/>
                        </a:spcBef>
                        <a:spcAft>
                          <a:spcPts val="0"/>
                        </a:spcAft>
                        <a:buNone/>
                      </a:pPr>
                      <a:endParaRPr sz="18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ctr" rtl="0">
                        <a:lnSpc>
                          <a:spcPct val="100000"/>
                        </a:lnSpc>
                        <a:spcBef>
                          <a:spcPts val="0"/>
                        </a:spcBef>
                        <a:spcAft>
                          <a:spcPts val="0"/>
                        </a:spcAft>
                        <a:buNone/>
                      </a:pPr>
                      <a:r>
                        <a:rPr lang="ja-JP" sz="18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コメント</a:t>
                      </a:r>
                      <a:endParaRPr sz="1800" b="1"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6975"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1190854">
                <a:tc>
                  <a:txBody>
                    <a:bodyPr/>
                    <a:lstStyle/>
                    <a:p>
                      <a:pPr algn="ctr">
                        <a:lnSpc>
                          <a:spcPts val="1405"/>
                        </a:lnSpc>
                      </a:pPr>
                      <a:r>
                        <a:rPr sz="1800" b="1" spc="-25" dirty="0">
                          <a:latin typeface="UD デジタル 教科書体 NK-B" panose="02020700000000000000" pitchFamily="18" charset="-128"/>
                          <a:ea typeface="UD デジタル 教科書体 NK-B" panose="02020700000000000000" pitchFamily="18" charset="-128"/>
                          <a:cs typeface="Calibri"/>
                        </a:rPr>
                        <a:t>CA</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extLst>
                  <a:ext uri="{0D108BD9-81ED-4DB2-BD59-A6C34878D82A}">
                    <a16:rowId xmlns:a16="http://schemas.microsoft.com/office/drawing/2014/main" val="10001"/>
                  </a:ext>
                </a:extLst>
              </a:tr>
              <a:tr h="1189077">
                <a:tc>
                  <a:txBody>
                    <a:bodyPr/>
                    <a:lstStyle/>
                    <a:p>
                      <a:pPr algn="ctr">
                        <a:lnSpc>
                          <a:spcPts val="1405"/>
                        </a:lnSpc>
                      </a:pPr>
                      <a:r>
                        <a:rPr sz="1800" b="1" dirty="0">
                          <a:latin typeface="UD デジタル 教科書体 NK-B" panose="02020700000000000000" pitchFamily="18" charset="-128"/>
                          <a:ea typeface="UD デジタル 教科書体 NK-B" panose="02020700000000000000" pitchFamily="18" charset="-128"/>
                          <a:cs typeface="Calibri"/>
                        </a:rPr>
                        <a:t>C</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351435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4">
            <a:extLst>
              <a:ext uri="{FF2B5EF4-FFF2-40B4-BE49-F238E27FC236}">
                <a16:creationId xmlns:a16="http://schemas.microsoft.com/office/drawing/2014/main" id="{0BA0D018-663C-94E5-B1C4-2FA34460C08A}"/>
              </a:ext>
            </a:extLst>
          </p:cNvPr>
          <p:cNvSpPr txBox="1"/>
          <p:nvPr/>
        </p:nvSpPr>
        <p:spPr>
          <a:xfrm>
            <a:off x="1100931" y="1435099"/>
            <a:ext cx="12192000" cy="6324808"/>
          </a:xfrm>
          <a:prstGeom prst="rect">
            <a:avLst/>
          </a:prstGeom>
        </p:spPr>
        <p:txBody>
          <a:bodyPr vert="horz" wrap="square" lIns="0" tIns="12700" rIns="0" bIns="0" rtlCol="0">
            <a:spAutoFit/>
          </a:bodyPr>
          <a:lstStyle/>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この学級全体の評価基準は、</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2D</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を拡張し、学級全体の対話に焦点を当てます。この評価尺度は、学級全体の対話に</a:t>
            </a:r>
            <a:r>
              <a:rPr kumimoji="0" lang="ja-JP" altLang="en-US" sz="1800" b="1"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参加する学習者</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の省察を支援するために設計されています。これにより、学習者がどのように対話に参加しているかをより理解することができます。学習者の参加時間の長さや参加頻度など、学習者の参加の様々な側面に注目することができます。学習環境における対話の全体像を把握するために、様々なタイプの学級全体の学習活動でこれを行うことができます。</a:t>
            </a:r>
          </a:p>
          <a:p>
            <a:pPr marL="12700" marR="0" lvl="0" indent="0" algn="just" defTabSz="914400" rtl="0" eaLnBrk="1" fontAlgn="auto" latinLnBrk="0" hangingPunct="1">
              <a:lnSpc>
                <a:spcPct val="100000"/>
              </a:lnSpc>
              <a:spcBef>
                <a:spcPts val="100"/>
              </a:spcBef>
              <a:spcAft>
                <a:spcPts val="0"/>
              </a:spcAft>
              <a:buClrTx/>
              <a:buSzTx/>
              <a:buFontTx/>
              <a:buNone/>
              <a:tabLst/>
              <a:defRPr/>
            </a:pPr>
            <a:endParaRPr lang="en-US" altLang="ja-JP" dirty="0">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rtl="0" eaLnBrk="1" fontAlgn="auto" latinLnBrk="0" hangingPunct="1">
              <a:lnSpc>
                <a:spcPct val="100000"/>
              </a:lnSpc>
              <a:spcBef>
                <a:spcPts val="100"/>
              </a:spcBef>
              <a:spcAft>
                <a:spcPts val="0"/>
              </a:spcAft>
              <a:buClrTx/>
              <a:buSzTx/>
              <a:buFontTx/>
              <a:buNone/>
              <a:tabLst/>
              <a:defRPr/>
            </a:pP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cs typeface="Calibri"/>
              </a:rPr>
              <a:t>使いかた</a:t>
            </a:r>
            <a:endPar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授業観察の対象となる対話カテゴリーを</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1</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つまたは</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2</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つ選びます。</a:t>
            </a: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授業の導入、学級全体のディスカッション、授業全体のまとめなど、授業のどのような活動やどの段階に焦点を当てるかを決めて、最初の列にリストアップします（必要に応じて行を追加</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削除します）。</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endParaRPr lang="en-US" altLang="ja-JP" dirty="0">
              <a:latin typeface="UD デジタル 教科書体 NK-R" panose="02020400000000000000" pitchFamily="18" charset="-128"/>
              <a:ea typeface="UD デジタル 教科書体 NK-R" panose="02020400000000000000" pitchFamily="18" charset="-128"/>
              <a:cs typeface="Calibri"/>
            </a:endParaRPr>
          </a:p>
          <a:p>
            <a:pPr marL="12700" marR="0" lvl="0" algn="just" defTabSz="914400" eaLnBrk="1" fontAlgn="auto" latinLnBrk="0" hangingPunct="1">
              <a:lnSpc>
                <a:spcPct val="100000"/>
              </a:lnSpc>
              <a:spcBef>
                <a:spcPts val="100"/>
              </a:spcBef>
              <a:spcAft>
                <a:spcPts val="0"/>
              </a:spcAft>
              <a:buClrTx/>
              <a:buSzTx/>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以下の評価基準を使用します。</a:t>
            </a: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endPar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algn="just" defTabSz="914400" eaLnBrk="1" fontAlgn="auto" latinLnBrk="0" hangingPunct="1">
              <a:lnSpc>
                <a:spcPct val="100000"/>
              </a:lnSpc>
              <a:spcBef>
                <a:spcPts val="100"/>
              </a:spcBef>
              <a:spcAft>
                <a:spcPts val="0"/>
              </a:spcAft>
              <a:buClrTx/>
              <a:buSzTx/>
              <a:tabLst/>
              <a:defRPr/>
            </a:pP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5 = </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すべての時間</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できるだけ多くの生徒が参加している </a:t>
            </a:r>
          </a:p>
          <a:p>
            <a:pPr marL="12700" marR="0" lvl="0" algn="just" defTabSz="914400" eaLnBrk="1" fontAlgn="auto" latinLnBrk="0" hangingPunct="1">
              <a:lnSpc>
                <a:spcPct val="100000"/>
              </a:lnSpc>
              <a:spcBef>
                <a:spcPts val="100"/>
              </a:spcBef>
              <a:spcAft>
                <a:spcPts val="0"/>
              </a:spcAft>
              <a:buClrTx/>
              <a:buSzTx/>
              <a:tabLst/>
              <a:defRPr/>
            </a:pP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4 = </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ほとんどの時間</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ほとんどの生徒が参加している</a:t>
            </a:r>
          </a:p>
          <a:p>
            <a:pPr marL="12700" marR="0" lvl="0" algn="just" defTabSz="914400" eaLnBrk="1" fontAlgn="auto" latinLnBrk="0" hangingPunct="1">
              <a:lnSpc>
                <a:spcPct val="100000"/>
              </a:lnSpc>
              <a:spcBef>
                <a:spcPts val="100"/>
              </a:spcBef>
              <a:spcAft>
                <a:spcPts val="0"/>
              </a:spcAft>
              <a:buClrTx/>
              <a:buSzTx/>
              <a:tabLst/>
              <a:defRPr/>
            </a:pP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3 = </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ある程度の時間</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ある程度の生徒が参加している</a:t>
            </a:r>
          </a:p>
          <a:p>
            <a:pPr marL="12700" marR="0" lvl="0" algn="just" defTabSz="914400" eaLnBrk="1" fontAlgn="auto" latinLnBrk="0" hangingPunct="1">
              <a:lnSpc>
                <a:spcPct val="100000"/>
              </a:lnSpc>
              <a:spcBef>
                <a:spcPts val="100"/>
              </a:spcBef>
              <a:spcAft>
                <a:spcPts val="0"/>
              </a:spcAft>
              <a:buClrTx/>
              <a:buSzTx/>
              <a:tabLst/>
              <a:defRPr/>
            </a:pP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2 = </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時々</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数人の生徒が参加している</a:t>
            </a:r>
          </a:p>
          <a:p>
            <a:pPr marL="12700" marR="0" lvl="0" algn="just" defTabSz="914400" eaLnBrk="1" fontAlgn="auto" latinLnBrk="0" hangingPunct="1">
              <a:lnSpc>
                <a:spcPct val="100000"/>
              </a:lnSpc>
              <a:spcBef>
                <a:spcPts val="100"/>
              </a:spcBef>
              <a:spcAft>
                <a:spcPts val="0"/>
              </a:spcAft>
              <a:buClrTx/>
              <a:buSzTx/>
              <a:tabLst/>
              <a:defRPr/>
            </a:pP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1 = </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一度も</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誰も参加していない</a:t>
            </a: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endPar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algn="just" defTabSz="914400" eaLnBrk="1" fontAlgn="auto" latinLnBrk="0" hangingPunct="1">
              <a:lnSpc>
                <a:spcPct val="100000"/>
              </a:lnSpc>
              <a:spcBef>
                <a:spcPts val="100"/>
              </a:spcBef>
              <a:spcAft>
                <a:spcPts val="0"/>
              </a:spcAft>
              <a:buClrTx/>
              <a:buSzTx/>
              <a:tabLst/>
              <a:defRPr/>
            </a:pPr>
            <a:endPar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endPar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p:txBody>
      </p:sp>
      <p:sp>
        <p:nvSpPr>
          <p:cNvPr id="8" name="タイトル 7">
            <a:extLst>
              <a:ext uri="{FF2B5EF4-FFF2-40B4-BE49-F238E27FC236}">
                <a16:creationId xmlns:a16="http://schemas.microsoft.com/office/drawing/2014/main" id="{D0DC2646-5A9F-F5E9-20E8-EBE012E810AC}"/>
              </a:ext>
            </a:extLst>
          </p:cNvPr>
          <p:cNvSpPr>
            <a:spLocks noGrp="1"/>
          </p:cNvSpPr>
          <p:nvPr>
            <p:ph type="title"/>
          </p:nvPr>
        </p:nvSpPr>
        <p:spPr>
          <a:xfrm>
            <a:off x="835182" y="520700"/>
            <a:ext cx="8419149" cy="430887"/>
          </a:xfrm>
        </p:spPr>
        <p:txBody>
          <a:bodyPr/>
          <a:lstStyle/>
          <a:p>
            <a:r>
              <a:rPr lang="ja-JP" altLang="en-US" sz="2800" b="1" spc="10" dirty="0">
                <a:latin typeface="UD デジタル 教科書体 NK-B" panose="02020700000000000000" pitchFamily="18" charset="-128"/>
                <a:ea typeface="UD デジタル 教科書体 NK-B" panose="02020700000000000000" pitchFamily="18" charset="-128"/>
              </a:rPr>
              <a:t>２</a:t>
            </a:r>
            <a:r>
              <a:rPr lang="en-US" altLang="ja-JP" sz="2800" b="1" spc="10" dirty="0">
                <a:latin typeface="UD デジタル 教科書体 NK-B" panose="02020700000000000000" pitchFamily="18" charset="-128"/>
                <a:ea typeface="UD デジタル 教科書体 NK-B" panose="02020700000000000000" pitchFamily="18" charset="-128"/>
              </a:rPr>
              <a:t>E:</a:t>
            </a:r>
            <a:r>
              <a:rPr lang="ja-JP" altLang="en-US" sz="2800" b="1" spc="10" dirty="0">
                <a:latin typeface="UD デジタル 教科書体 NK-B" panose="02020700000000000000" pitchFamily="18" charset="-128"/>
                <a:ea typeface="UD デジタル 教科書体 NK-B" panose="02020700000000000000" pitchFamily="18" charset="-128"/>
              </a:rPr>
              <a:t>学級全体の学習参加 </a:t>
            </a:r>
            <a:r>
              <a:rPr lang="en-US" altLang="ja-JP" sz="2800" b="1" spc="10" dirty="0">
                <a:latin typeface="UD デジタル 教科書体 NK-B" panose="02020700000000000000" pitchFamily="18" charset="-128"/>
                <a:ea typeface="UD デジタル 教科書体 NK-B" panose="02020700000000000000" pitchFamily="18" charset="-128"/>
              </a:rPr>
              <a:t>(</a:t>
            </a:r>
            <a:r>
              <a:rPr lang="ja-JP" altLang="en-US" sz="2800" b="1" spc="10" dirty="0">
                <a:latin typeface="UD デジタル 教科書体 NK-B" panose="02020700000000000000" pitchFamily="18" charset="-128"/>
                <a:ea typeface="UD デジタル 教科書体 NK-B" panose="02020700000000000000" pitchFamily="18" charset="-128"/>
              </a:rPr>
              <a:t>評価基準</a:t>
            </a:r>
            <a:r>
              <a:rPr lang="en-US" altLang="ja-JP" sz="2800" b="1" spc="10" dirty="0">
                <a:latin typeface="UD デジタル 教科書体 NK-B" panose="02020700000000000000" pitchFamily="18" charset="-128"/>
                <a:ea typeface="UD デジタル 教科書体 NK-B" panose="02020700000000000000" pitchFamily="18" charset="-128"/>
              </a:rPr>
              <a:t>)</a:t>
            </a:r>
          </a:p>
        </p:txBody>
      </p:sp>
      <p:graphicFrame>
        <p:nvGraphicFramePr>
          <p:cNvPr id="3" name="object 4">
            <a:extLst>
              <a:ext uri="{FF2B5EF4-FFF2-40B4-BE49-F238E27FC236}">
                <a16:creationId xmlns:a16="http://schemas.microsoft.com/office/drawing/2014/main" id="{C6ABF362-1C0D-6470-1B78-75C307D4E2D6}"/>
              </a:ext>
            </a:extLst>
          </p:cNvPr>
          <p:cNvGraphicFramePr>
            <a:graphicFrameLocks noGrp="1"/>
          </p:cNvGraphicFramePr>
          <p:nvPr>
            <p:extLst>
              <p:ext uri="{D42A27DB-BD31-4B8C-83A1-F6EECF244321}">
                <p14:modId xmlns:p14="http://schemas.microsoft.com/office/powerpoint/2010/main" val="4145326422"/>
              </p:ext>
            </p:extLst>
          </p:nvPr>
        </p:nvGraphicFramePr>
        <p:xfrm>
          <a:off x="491331" y="6701972"/>
          <a:ext cx="13411200" cy="3404449"/>
        </p:xfrm>
        <a:graphic>
          <a:graphicData uri="http://schemas.openxmlformats.org/drawingml/2006/table">
            <a:tbl>
              <a:tblPr firstRow="1" bandRow="1">
                <a:tableStyleId>{2D5ABB26-0587-4C30-8999-92F81FD0307C}</a:tableStyleId>
              </a:tblPr>
              <a:tblGrid>
                <a:gridCol w="2759355">
                  <a:extLst>
                    <a:ext uri="{9D8B030D-6E8A-4147-A177-3AD203B41FA5}">
                      <a16:colId xmlns:a16="http://schemas.microsoft.com/office/drawing/2014/main" val="20000"/>
                    </a:ext>
                  </a:extLst>
                </a:gridCol>
                <a:gridCol w="2080012">
                  <a:extLst>
                    <a:ext uri="{9D8B030D-6E8A-4147-A177-3AD203B41FA5}">
                      <a16:colId xmlns:a16="http://schemas.microsoft.com/office/drawing/2014/main" val="20001"/>
                    </a:ext>
                  </a:extLst>
                </a:gridCol>
                <a:gridCol w="2728917">
                  <a:extLst>
                    <a:ext uri="{9D8B030D-6E8A-4147-A177-3AD203B41FA5}">
                      <a16:colId xmlns:a16="http://schemas.microsoft.com/office/drawing/2014/main" val="20002"/>
                    </a:ext>
                  </a:extLst>
                </a:gridCol>
                <a:gridCol w="2593766">
                  <a:extLst>
                    <a:ext uri="{9D8B030D-6E8A-4147-A177-3AD203B41FA5}">
                      <a16:colId xmlns:a16="http://schemas.microsoft.com/office/drawing/2014/main" val="20003"/>
                    </a:ext>
                  </a:extLst>
                </a:gridCol>
                <a:gridCol w="3249150">
                  <a:extLst>
                    <a:ext uri="{9D8B030D-6E8A-4147-A177-3AD203B41FA5}">
                      <a16:colId xmlns:a16="http://schemas.microsoft.com/office/drawing/2014/main" val="20004"/>
                    </a:ext>
                  </a:extLst>
                </a:gridCol>
              </a:tblGrid>
              <a:tr h="590529">
                <a:tc>
                  <a:txBody>
                    <a:bodyPr/>
                    <a:lstStyle/>
                    <a:p>
                      <a:pPr marL="0" marR="0" lvl="0" indent="0" algn="ctr" rtl="0">
                        <a:lnSpc>
                          <a:spcPct val="100000"/>
                        </a:lnSpc>
                        <a:spcBef>
                          <a:spcPts val="0"/>
                        </a:spcBef>
                        <a:spcAft>
                          <a:spcPts val="0"/>
                        </a:spcAft>
                        <a:buNone/>
                      </a:pPr>
                      <a:endParaRPr sz="18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p>
                      <a:pPr marL="639445" marR="0" lvl="0" indent="0" algn="ctr" rtl="0">
                        <a:lnSpc>
                          <a:spcPct val="100000"/>
                        </a:lnSpc>
                        <a:spcBef>
                          <a:spcPts val="0"/>
                        </a:spcBef>
                        <a:spcAft>
                          <a:spcPts val="0"/>
                        </a:spcAft>
                        <a:buNone/>
                      </a:pPr>
                      <a:r>
                        <a:rPr lang="ja-JP" sz="18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活動形式</a:t>
                      </a:r>
                      <a:endParaRPr sz="18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1900" marB="0">
                    <a:lnL w="12700">
                      <a:solidFill>
                        <a:srgbClr val="000000"/>
                      </a:solidFill>
                      <a:prstDash val="solid"/>
                    </a:lnL>
                    <a:lnR w="6350">
                      <a:solidFill>
                        <a:srgbClr val="000000"/>
                      </a:solidFill>
                      <a:prstDash val="solid"/>
                    </a:lnR>
                    <a:lnT w="12700">
                      <a:solidFill>
                        <a:srgbClr val="000000"/>
                      </a:solidFill>
                      <a:prstDash val="solid"/>
                    </a:lnT>
                    <a:lnB w="6350">
                      <a:solidFill>
                        <a:srgbClr val="000000"/>
                      </a:solidFill>
                      <a:prstDash val="solid"/>
                    </a:lnB>
                  </a:tcPr>
                </a:tc>
                <a:tc>
                  <a:txBody>
                    <a:bodyPr/>
                    <a:lstStyle/>
                    <a:p>
                      <a:pPr marL="0" marR="0" lvl="0" indent="0" algn="ctr" rtl="0">
                        <a:lnSpc>
                          <a:spcPct val="100000"/>
                        </a:lnSpc>
                        <a:spcBef>
                          <a:spcPts val="0"/>
                        </a:spcBef>
                        <a:spcAft>
                          <a:spcPts val="0"/>
                        </a:spcAft>
                        <a:buNone/>
                      </a:pPr>
                      <a:endParaRPr sz="18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ctr" rtl="0">
                        <a:lnSpc>
                          <a:spcPct val="100000"/>
                        </a:lnSpc>
                        <a:spcBef>
                          <a:spcPts val="0"/>
                        </a:spcBef>
                        <a:spcAft>
                          <a:spcPts val="0"/>
                        </a:spcAft>
                        <a:buNone/>
                      </a:pPr>
                      <a:r>
                        <a:rPr lang="ja-JP" sz="18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対話</a:t>
                      </a:r>
                      <a:r>
                        <a:rPr lang="ja-JP" altLang="en-US" sz="18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カテゴリー</a:t>
                      </a:r>
                      <a:endParaRPr sz="18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190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0" marR="53339" lvl="0" indent="0" algn="l" rtl="0">
                        <a:lnSpc>
                          <a:spcPct val="120000"/>
                        </a:lnSpc>
                        <a:spcBef>
                          <a:spcPts val="0"/>
                        </a:spcBef>
                        <a:spcAft>
                          <a:spcPts val="0"/>
                        </a:spcAft>
                        <a:buNone/>
                      </a:pPr>
                      <a:r>
                        <a:rPr lang="ja-JP" sz="18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学習者はどのくらいの頻度で発言していますか。</a:t>
                      </a:r>
                      <a:endParaRPr sz="18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10415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0" marR="40640" lvl="0" indent="38100" algn="l" rtl="0">
                        <a:lnSpc>
                          <a:spcPct val="120000"/>
                        </a:lnSpc>
                        <a:spcBef>
                          <a:spcPts val="0"/>
                        </a:spcBef>
                        <a:spcAft>
                          <a:spcPts val="0"/>
                        </a:spcAft>
                        <a:buNone/>
                      </a:pPr>
                      <a:r>
                        <a:rPr lang="ja-JP" sz="18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何人の学習者が参加していますか。</a:t>
                      </a:r>
                      <a:endParaRPr sz="18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10415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0" marR="0" lvl="0" indent="0" algn="l" rtl="0">
                        <a:lnSpc>
                          <a:spcPct val="100000"/>
                        </a:lnSpc>
                        <a:spcBef>
                          <a:spcPts val="0"/>
                        </a:spcBef>
                        <a:spcAft>
                          <a:spcPts val="0"/>
                        </a:spcAft>
                        <a:buNone/>
                      </a:pPr>
                      <a:endParaRPr sz="18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p>
                      <a:pPr marL="119379" marR="0" lvl="0" indent="0" algn="l" rtl="0">
                        <a:lnSpc>
                          <a:spcPct val="100000"/>
                        </a:lnSpc>
                        <a:spcBef>
                          <a:spcPts val="0"/>
                        </a:spcBef>
                        <a:spcAft>
                          <a:spcPts val="0"/>
                        </a:spcAft>
                        <a:buNone/>
                      </a:pPr>
                      <a:r>
                        <a:rPr lang="ja-JP" sz="18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発言は長いですか、短いですか。</a:t>
                      </a:r>
                      <a:endParaRPr sz="18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190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705181">
                <a:tc rowSpan="2">
                  <a:txBody>
                    <a:bodyPr/>
                    <a:lstStyle/>
                    <a:p>
                      <a:pPr marL="76200">
                        <a:lnSpc>
                          <a:spcPct val="100000"/>
                        </a:lnSpc>
                        <a:spcBef>
                          <a:spcPts val="470"/>
                        </a:spcBef>
                      </a:pPr>
                      <a:r>
                        <a:rPr sz="1800" b="1" spc="-25" dirty="0">
                          <a:latin typeface="UD デジタル 教科書体 NK-B" panose="02020700000000000000" pitchFamily="18" charset="-128"/>
                          <a:ea typeface="UD デジタル 教科書体 NK-B" panose="02020700000000000000" pitchFamily="18" charset="-128"/>
                          <a:cs typeface="Calibri"/>
                        </a:rPr>
                        <a:t>1)</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59690" marB="0">
                    <a:lnL w="6350">
                      <a:solidFill>
                        <a:srgbClr val="000000"/>
                      </a:solidFill>
                      <a:prstDash val="soli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a:txBody>
                    <a:bodyPr/>
                    <a:lstStyle/>
                    <a:p>
                      <a:pPr marL="67945">
                        <a:lnSpc>
                          <a:spcPct val="100000"/>
                        </a:lnSpc>
                        <a:spcBef>
                          <a:spcPts val="470"/>
                        </a:spcBef>
                      </a:pPr>
                      <a:r>
                        <a:rPr sz="1800" spc="-25" dirty="0">
                          <a:latin typeface="UD デジタル 教科書体 NK-B" panose="02020700000000000000" pitchFamily="18" charset="-128"/>
                          <a:ea typeface="UD デジタル 教科書体 NK-B" panose="02020700000000000000" pitchFamily="18" charset="-128"/>
                          <a:cs typeface="Calibri"/>
                        </a:rPr>
                        <a:t>(B)</a:t>
                      </a:r>
                      <a:endParaRPr sz="1800">
                        <a:latin typeface="UD デジタル 教科書体 NK-B" panose="02020700000000000000" pitchFamily="18" charset="-128"/>
                        <a:ea typeface="UD デジタル 教科書体 NK-B" panose="02020700000000000000" pitchFamily="18" charset="-128"/>
                        <a:cs typeface="Calibri"/>
                      </a:endParaRPr>
                    </a:p>
                  </a:txBody>
                  <a:tcPr marL="0" marR="0" marT="59690" marB="0">
                    <a:lnL w="6350">
                      <a:solidFill>
                        <a:srgbClr val="000000"/>
                      </a:solidFill>
                      <a:prstDash val="soli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a:txBody>
                    <a:bodyPr/>
                    <a:lstStyle/>
                    <a:p>
                      <a:pP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lnL w="6350">
                      <a:solidFill>
                        <a:srgbClr val="000000"/>
                      </a:solidFill>
                      <a:prstDash val="soli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a:txBody>
                    <a:bodyPr/>
                    <a:lstStyle/>
                    <a:p>
                      <a:pP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lnL w="6350">
                      <a:solidFill>
                        <a:srgbClr val="000000"/>
                      </a:solidFill>
                      <a:prstDash val="soli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a:txBody>
                    <a:bodyPr/>
                    <a:lstStyle/>
                    <a:p>
                      <a:pP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lnL w="6350">
                      <a:solidFill>
                        <a:srgbClr val="000000"/>
                      </a:solidFill>
                      <a:prstDash val="soli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extLst>
                  <a:ext uri="{0D108BD9-81ED-4DB2-BD59-A6C34878D82A}">
                    <a16:rowId xmlns:a16="http://schemas.microsoft.com/office/drawing/2014/main" val="10001"/>
                  </a:ext>
                </a:extLst>
              </a:tr>
              <a:tr h="633531">
                <a:tc vMerge="1">
                  <a:txBody>
                    <a:bodyPr/>
                    <a:lstStyle/>
                    <a:p>
                      <a:endParaRPr/>
                    </a:p>
                  </a:txBody>
                  <a:tcPr marL="0" marR="0" marT="5969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7945">
                        <a:lnSpc>
                          <a:spcPct val="100000"/>
                        </a:lnSpc>
                        <a:spcBef>
                          <a:spcPts val="470"/>
                        </a:spcBef>
                      </a:pPr>
                      <a:r>
                        <a:rPr sz="1800" spc="-20" dirty="0">
                          <a:latin typeface="UD デジタル 教科書体 NK-B" panose="02020700000000000000" pitchFamily="18" charset="-128"/>
                          <a:ea typeface="UD デジタル 教科書体 NK-B" panose="02020700000000000000" pitchFamily="18" charset="-128"/>
                          <a:cs typeface="Calibri"/>
                        </a:rPr>
                        <a:t>(CH)</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5969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693866">
                <a:tc rowSpan="2">
                  <a:txBody>
                    <a:bodyPr/>
                    <a:lstStyle/>
                    <a:p>
                      <a:pPr marL="63500">
                        <a:lnSpc>
                          <a:spcPct val="100000"/>
                        </a:lnSpc>
                        <a:spcBef>
                          <a:spcPts val="470"/>
                        </a:spcBef>
                      </a:pPr>
                      <a:r>
                        <a:rPr sz="1800" b="1" spc="-25" dirty="0">
                          <a:latin typeface="UD デジタル 教科書体 NK-B" panose="02020700000000000000" pitchFamily="18" charset="-128"/>
                          <a:ea typeface="UD デジタル 教科書体 NK-B" panose="02020700000000000000" pitchFamily="18" charset="-128"/>
                          <a:cs typeface="Calibri"/>
                        </a:rPr>
                        <a:t>2)</a:t>
                      </a:r>
                      <a:endParaRPr sz="1800">
                        <a:latin typeface="UD デジタル 教科書体 NK-B" panose="02020700000000000000" pitchFamily="18" charset="-128"/>
                        <a:ea typeface="UD デジタル 教科書体 NK-B" panose="02020700000000000000" pitchFamily="18" charset="-128"/>
                        <a:cs typeface="Calibri"/>
                      </a:endParaRPr>
                    </a:p>
                  </a:txBody>
                  <a:tcPr marL="0" marR="0" marT="5969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7945">
                        <a:lnSpc>
                          <a:spcPct val="100000"/>
                        </a:lnSpc>
                        <a:spcBef>
                          <a:spcPts val="470"/>
                        </a:spcBef>
                      </a:pPr>
                      <a:r>
                        <a:rPr sz="1800" spc="-25" dirty="0">
                          <a:latin typeface="UD デジタル 教科書体 NK-B" panose="02020700000000000000" pitchFamily="18" charset="-128"/>
                          <a:ea typeface="UD デジタル 教科書体 NK-B" panose="02020700000000000000" pitchFamily="18" charset="-128"/>
                          <a:cs typeface="Calibri"/>
                        </a:rPr>
                        <a:t>(B)</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5969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625990">
                <a:tc vMerge="1">
                  <a:txBody>
                    <a:bodyPr/>
                    <a:lstStyle/>
                    <a:p>
                      <a:endParaRPr/>
                    </a:p>
                  </a:txBody>
                  <a:tcPr marL="0" marR="0" marT="5969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7945">
                        <a:lnSpc>
                          <a:spcPct val="100000"/>
                        </a:lnSpc>
                        <a:spcBef>
                          <a:spcPts val="425"/>
                        </a:spcBef>
                      </a:pPr>
                      <a:r>
                        <a:rPr sz="1800" spc="-20" dirty="0">
                          <a:latin typeface="UD デジタル 教科書体 NK-B" panose="02020700000000000000" pitchFamily="18" charset="-128"/>
                          <a:ea typeface="UD デジタル 教科書体 NK-B" panose="02020700000000000000" pitchFamily="18" charset="-128"/>
                          <a:cs typeface="Calibri"/>
                        </a:rPr>
                        <a:t>(CH)</a:t>
                      </a:r>
                      <a:endParaRPr sz="1800">
                        <a:latin typeface="UD デジタル 教科書体 NK-B" panose="02020700000000000000" pitchFamily="18" charset="-128"/>
                        <a:ea typeface="UD デジタル 教科書体 NK-B" panose="02020700000000000000" pitchFamily="18" charset="-128"/>
                        <a:cs typeface="Calibri"/>
                      </a:endParaRPr>
                    </a:p>
                  </a:txBody>
                  <a:tcPr marL="0" marR="0" marT="5397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2200855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4">
            <a:extLst>
              <a:ext uri="{FF2B5EF4-FFF2-40B4-BE49-F238E27FC236}">
                <a16:creationId xmlns:a16="http://schemas.microsoft.com/office/drawing/2014/main" id="{0BA0D018-663C-94E5-B1C4-2FA34460C08A}"/>
              </a:ext>
            </a:extLst>
          </p:cNvPr>
          <p:cNvSpPr txBox="1"/>
          <p:nvPr/>
        </p:nvSpPr>
        <p:spPr>
          <a:xfrm>
            <a:off x="835182" y="1435099"/>
            <a:ext cx="12457749" cy="1738938"/>
          </a:xfrm>
          <a:prstGeom prst="rect">
            <a:avLst/>
          </a:prstGeom>
        </p:spPr>
        <p:txBody>
          <a:bodyPr vert="horz" wrap="square" lIns="0" tIns="12700" rIns="0" bIns="0" rtlCol="0">
            <a:spAutoFit/>
          </a:bodyPr>
          <a:lstStyle/>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これも、学習者の参加度を測ることができるツールです。また、対話ルールが使用されているかどうかを評価する方法もあります。</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cs typeface="Calibri"/>
              </a:rPr>
              <a:t>使いかた</a:t>
            </a:r>
            <a:endPar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このツールは、授業全体、またはさまざまな活動で使用することができます。</a:t>
            </a: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あなたの学級で、あるいは同僚の授業を観察する際に使用することができます。</a:t>
            </a: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各カテゴリーの記述に目を通し、あなたが今観察した授業に最も当てはまるものを選んでください。</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endPar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p:txBody>
      </p:sp>
      <p:sp>
        <p:nvSpPr>
          <p:cNvPr id="8" name="タイトル 7">
            <a:extLst>
              <a:ext uri="{FF2B5EF4-FFF2-40B4-BE49-F238E27FC236}">
                <a16:creationId xmlns:a16="http://schemas.microsoft.com/office/drawing/2014/main" id="{D0DC2646-5A9F-F5E9-20E8-EBE012E810AC}"/>
              </a:ext>
            </a:extLst>
          </p:cNvPr>
          <p:cNvSpPr>
            <a:spLocks noGrp="1"/>
          </p:cNvSpPr>
          <p:nvPr>
            <p:ph type="title"/>
          </p:nvPr>
        </p:nvSpPr>
        <p:spPr>
          <a:xfrm>
            <a:off x="835182" y="520700"/>
            <a:ext cx="8419149" cy="430887"/>
          </a:xfrm>
        </p:spPr>
        <p:txBody>
          <a:bodyPr/>
          <a:lstStyle/>
          <a:p>
            <a:r>
              <a:rPr lang="ja-JP" altLang="en-US" sz="2800" b="1" spc="10" dirty="0">
                <a:latin typeface="UD デジタル 教科書体 NK-B" panose="02020700000000000000" pitchFamily="18" charset="-128"/>
                <a:ea typeface="UD デジタル 教科書体 NK-B" panose="02020700000000000000" pitchFamily="18" charset="-128"/>
              </a:rPr>
              <a:t>２</a:t>
            </a:r>
            <a:r>
              <a:rPr lang="en-US" altLang="ja-JP" sz="2800" b="1" spc="10" dirty="0">
                <a:latin typeface="UD デジタル 教科書体 NK-B" panose="02020700000000000000" pitchFamily="18" charset="-128"/>
                <a:ea typeface="UD デジタル 教科書体 NK-B" panose="02020700000000000000" pitchFamily="18" charset="-128"/>
              </a:rPr>
              <a:t>F:</a:t>
            </a:r>
            <a:r>
              <a:rPr lang="ja-JP" altLang="en-US" sz="2800" b="1" spc="10" dirty="0">
                <a:latin typeface="UD デジタル 教科書体 NK-B" panose="02020700000000000000" pitchFamily="18" charset="-128"/>
                <a:ea typeface="UD デジタル 教科書体 NK-B" panose="02020700000000000000" pitchFamily="18" charset="-128"/>
              </a:rPr>
              <a:t>学習者の参加と対話ルールの評価基準</a:t>
            </a:r>
          </a:p>
        </p:txBody>
      </p:sp>
      <p:graphicFrame>
        <p:nvGraphicFramePr>
          <p:cNvPr id="2" name="Google Shape;632;p59">
            <a:extLst>
              <a:ext uri="{FF2B5EF4-FFF2-40B4-BE49-F238E27FC236}">
                <a16:creationId xmlns:a16="http://schemas.microsoft.com/office/drawing/2014/main" id="{A900A89B-5CB8-F5BC-98A3-B3B0ABA5D718}"/>
              </a:ext>
            </a:extLst>
          </p:cNvPr>
          <p:cNvGraphicFramePr/>
          <p:nvPr>
            <p:extLst>
              <p:ext uri="{D42A27DB-BD31-4B8C-83A1-F6EECF244321}">
                <p14:modId xmlns:p14="http://schemas.microsoft.com/office/powerpoint/2010/main" val="2358720925"/>
              </p:ext>
            </p:extLst>
          </p:nvPr>
        </p:nvGraphicFramePr>
        <p:xfrm>
          <a:off x="338931" y="3272514"/>
          <a:ext cx="13362119" cy="7536277"/>
        </p:xfrm>
        <a:graphic>
          <a:graphicData uri="http://schemas.openxmlformats.org/drawingml/2006/table">
            <a:tbl>
              <a:tblPr firstRow="1" bandRow="1">
                <a:noFill/>
              </a:tblPr>
              <a:tblGrid>
                <a:gridCol w="1841874">
                  <a:extLst>
                    <a:ext uri="{9D8B030D-6E8A-4147-A177-3AD203B41FA5}">
                      <a16:colId xmlns:a16="http://schemas.microsoft.com/office/drawing/2014/main" val="20000"/>
                    </a:ext>
                  </a:extLst>
                </a:gridCol>
                <a:gridCol w="3489065">
                  <a:extLst>
                    <a:ext uri="{9D8B030D-6E8A-4147-A177-3AD203B41FA5}">
                      <a16:colId xmlns:a16="http://schemas.microsoft.com/office/drawing/2014/main" val="20001"/>
                    </a:ext>
                  </a:extLst>
                </a:gridCol>
                <a:gridCol w="3608729">
                  <a:extLst>
                    <a:ext uri="{9D8B030D-6E8A-4147-A177-3AD203B41FA5}">
                      <a16:colId xmlns:a16="http://schemas.microsoft.com/office/drawing/2014/main" val="20002"/>
                    </a:ext>
                  </a:extLst>
                </a:gridCol>
                <a:gridCol w="4422451">
                  <a:extLst>
                    <a:ext uri="{9D8B030D-6E8A-4147-A177-3AD203B41FA5}">
                      <a16:colId xmlns:a16="http://schemas.microsoft.com/office/drawing/2014/main" val="20003"/>
                    </a:ext>
                  </a:extLst>
                </a:gridCol>
              </a:tblGrid>
              <a:tr h="318819">
                <a:tc>
                  <a:txBody>
                    <a:bodyPr/>
                    <a:lstStyle/>
                    <a:p>
                      <a:pPr marL="0" marR="272415" lvl="0" indent="0" algn="ctr" rtl="0">
                        <a:lnSpc>
                          <a:spcPct val="100000"/>
                        </a:lnSpc>
                        <a:spcBef>
                          <a:spcPts val="0"/>
                        </a:spcBef>
                        <a:spcAft>
                          <a:spcPts val="0"/>
                        </a:spcAft>
                        <a:buNone/>
                      </a:pP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区分</a:t>
                      </a: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72653"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50264" marR="0" lvl="0" indent="0" algn="l" rtl="0">
                        <a:lnSpc>
                          <a:spcPct val="100000"/>
                        </a:lnSpc>
                        <a:spcBef>
                          <a:spcPts val="0"/>
                        </a:spcBef>
                        <a:spcAft>
                          <a:spcPts val="0"/>
                        </a:spcAft>
                        <a:buNone/>
                      </a:pP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0: </a:t>
                      </a:r>
                      <a:r>
                        <a:rPr lang="ja-JP" altLang="en-US"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明らかでない</a:t>
                      </a: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72653"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ja-JP" sz="1600" u="none" strike="noStrike" cap="none">
                          <a:latin typeface="UD デジタル 教科書体 NK-R" panose="02020400000000000000" pitchFamily="18" charset="-128"/>
                          <a:ea typeface="UD デジタル 教科書体 NK-R" panose="02020400000000000000" pitchFamily="18" charset="-128"/>
                          <a:cs typeface="Arial"/>
                          <a:sym typeface="Arial"/>
                        </a:rPr>
                        <a:t>1: 教師主導</a:t>
                      </a: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72653"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385445" marR="0" lvl="0" indent="0" algn="l" rtl="0">
                        <a:lnSpc>
                          <a:spcPct val="100000"/>
                        </a:lnSpc>
                        <a:spcBef>
                          <a:spcPts val="0"/>
                        </a:spcBef>
                        <a:spcAft>
                          <a:spcPts val="0"/>
                        </a:spcAft>
                        <a:buNone/>
                      </a:pPr>
                      <a:r>
                        <a:rPr lang="ja-JP" sz="1600" u="none" strike="noStrike" cap="none">
                          <a:latin typeface="UD デジタル 教科書体 NK-R" panose="02020400000000000000" pitchFamily="18" charset="-128"/>
                          <a:ea typeface="UD デジタル 教科書体 NK-R" panose="02020400000000000000" pitchFamily="18" charset="-128"/>
                          <a:cs typeface="Arial"/>
                          <a:sym typeface="Arial"/>
                        </a:rPr>
                        <a:t>2: 教師主導で学習者が参加</a:t>
                      </a: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72653"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608729">
                <a:tc>
                  <a:txBody>
                    <a:bodyPr/>
                    <a:lstStyle/>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208279" lvl="0" indent="0" algn="l" rtl="0">
                        <a:lnSpc>
                          <a:spcPct val="121700"/>
                        </a:lnSpc>
                        <a:spcBef>
                          <a:spcPts val="0"/>
                        </a:spcBef>
                        <a:spcAft>
                          <a:spcPts val="0"/>
                        </a:spcAft>
                        <a:buNone/>
                      </a:pPr>
                      <a:r>
                        <a:rPr lang="ja-JP" sz="1600" u="none" strike="noStrike" cap="none">
                          <a:latin typeface="UD デジタル 教科書体 NK-R" panose="02020400000000000000" pitchFamily="18" charset="-128"/>
                          <a:ea typeface="UD デジタル 教科書体 NK-R" panose="02020400000000000000" pitchFamily="18" charset="-128"/>
                          <a:cs typeface="Arial"/>
                          <a:sym typeface="Arial"/>
                        </a:rPr>
                        <a:t>　学習者の参加</a:t>
                      </a: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9525" cap="flat" cmpd="sng">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36195" marR="480059" lvl="0" indent="0" algn="l" rtl="0">
                        <a:lnSpc>
                          <a:spcPct val="102299"/>
                        </a:lnSpc>
                        <a:spcBef>
                          <a:spcPts val="0"/>
                        </a:spcBef>
                        <a:spcAft>
                          <a:spcPts val="0"/>
                        </a:spcAft>
                        <a:buNone/>
                      </a:pP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学級全体やグループ活動における開放的なやりとりは、教師の質問と学習者の簡潔な発言で構成されています。または</a:t>
                      </a:r>
                      <a:endParaRPr sz="2500" dirty="0">
                        <a:latin typeface="UD デジタル 教科書体 NK-R" panose="02020400000000000000" pitchFamily="18" charset="-128"/>
                        <a:ea typeface="UD デジタル 教科書体 NK-R" panose="02020400000000000000" pitchFamily="18" charset="-128"/>
                      </a:endParaRPr>
                    </a:p>
                    <a:p>
                      <a:pPr marL="36195" marR="480059" lvl="0" indent="0" algn="l" rtl="0">
                        <a:lnSpc>
                          <a:spcPct val="102299"/>
                        </a:lnSpc>
                        <a:spcBef>
                          <a:spcPts val="0"/>
                        </a:spcBef>
                        <a:spcAft>
                          <a:spcPts val="0"/>
                        </a:spcAft>
                        <a:buNone/>
                      </a:pP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学習者が自分の考えを公に議論する機会がありません。</a:t>
                      </a: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nchor="ctr">
                    <a:lnL w="9525" cap="flat" cmpd="sng" algn="ctr">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学級全体の状況やグループ活動で、自分の考えを長々と公言していますが、お互いの考えには</a:t>
                      </a:r>
                      <a:r>
                        <a:rPr lang="ja-JP" sz="16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関与していません</a:t>
                      </a: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2500" dirty="0">
                        <a:latin typeface="UD デジタル 教科書体 NK-R" panose="02020400000000000000" pitchFamily="18" charset="-128"/>
                        <a:ea typeface="UD デジタル 教科書体 NK-R" panose="02020400000000000000" pitchFamily="18" charset="-128"/>
                      </a:endParaRPr>
                    </a:p>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25"/>
                        </a:spcBef>
                        <a:spcAft>
                          <a:spcPts val="0"/>
                        </a:spcAft>
                        <a:buNone/>
                      </a:pPr>
                      <a:endParaRPr sz="15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nchor="ctr">
                    <a:lnL w="9525" cap="flat" cmpd="sng" algn="ctr">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38100" marR="288925" lvl="0" indent="0" algn="l" rtl="0">
                        <a:lnSpc>
                          <a:spcPct val="103299"/>
                        </a:lnSpc>
                        <a:spcBef>
                          <a:spcPts val="0"/>
                        </a:spcBef>
                        <a:spcAft>
                          <a:spcPts val="0"/>
                        </a:spcAft>
                        <a:buNone/>
                      </a:pP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複数の学習者が、学級全体の状況やグループ活動において、自分の考えを長々と公に表現しています。</a:t>
                      </a:r>
                      <a:endParaRPr sz="2500" dirty="0">
                        <a:latin typeface="UD デジタル 教科書体 NK-R" panose="02020400000000000000" pitchFamily="18" charset="-128"/>
                        <a:ea typeface="UD デジタル 教科書体 NK-R" panose="02020400000000000000" pitchFamily="18" charset="-128"/>
                      </a:endParaRPr>
                    </a:p>
                    <a:p>
                      <a:pPr marL="38100" marR="288925" lvl="0" indent="0" algn="l" rtl="0">
                        <a:lnSpc>
                          <a:spcPct val="103299"/>
                        </a:lnSpc>
                        <a:spcBef>
                          <a:spcPts val="0"/>
                        </a:spcBef>
                        <a:spcAft>
                          <a:spcPts val="0"/>
                        </a:spcAft>
                        <a:buNone/>
                      </a:pPr>
                      <a:r>
                        <a:rPr lang="ja-JP" sz="16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そして</a:t>
                      </a:r>
                      <a:endParaRPr sz="2500" dirty="0">
                        <a:latin typeface="UD デジタル 教科書体 NK-R" panose="02020400000000000000" pitchFamily="18" charset="-128"/>
                        <a:ea typeface="UD デジタル 教科書体 NK-R" panose="02020400000000000000" pitchFamily="18" charset="-128"/>
                      </a:endParaRPr>
                    </a:p>
                    <a:p>
                      <a:pPr marL="38100" marR="288925" lvl="0" indent="0" algn="l" rtl="0">
                        <a:lnSpc>
                          <a:spcPct val="103299"/>
                        </a:lnSpc>
                        <a:spcBef>
                          <a:spcPts val="0"/>
                        </a:spcBef>
                        <a:spcAft>
                          <a:spcPts val="0"/>
                        </a:spcAft>
                        <a:buNone/>
                      </a:pP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例えば、「シュートルが言ったことに少し似ているけれど...」「サムがとてもいいアイデアを出したので見てみて」など、</a:t>
                      </a:r>
                      <a:r>
                        <a:rPr lang="ja-JP" sz="16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お互いのアイデアに言及しています</a:t>
                      </a: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38100" marR="288925" lvl="0" indent="0" algn="l" rtl="0">
                        <a:lnSpc>
                          <a:spcPct val="103299"/>
                        </a:lnSpc>
                        <a:spcBef>
                          <a:spcPts val="0"/>
                        </a:spcBef>
                        <a:spcAft>
                          <a:spcPts val="0"/>
                        </a:spcAft>
                        <a:buNone/>
                      </a:pP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これには、自発的な参加や教師が促した参加も含まれます。</a:t>
                      </a: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716" marB="0" anchor="ctr">
                    <a:lnL w="9525" cap="flat" cmpd="sng" algn="ctr">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608729">
                <a:tc>
                  <a:txBody>
                    <a:bodyPr/>
                    <a:lstStyle/>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4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308610" lvl="0" indent="0" algn="r" rtl="0">
                        <a:lnSpc>
                          <a:spcPct val="100000"/>
                        </a:lnSpc>
                        <a:spcBef>
                          <a:spcPts val="0"/>
                        </a:spcBef>
                        <a:spcAft>
                          <a:spcPts val="0"/>
                        </a:spcAft>
                        <a:buNone/>
                      </a:pPr>
                      <a:r>
                        <a:rPr lang="ja-JP" altLang="en-US"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対話</a:t>
                      </a: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ルール</a:t>
                      </a: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9525" cap="flat" cmpd="sng">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40"/>
                        </a:spcBef>
                        <a:spcAft>
                          <a:spcPts val="0"/>
                        </a:spcAft>
                        <a:buNone/>
                      </a:pPr>
                      <a:endParaRPr sz="22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36195" marR="301625" lvl="0" indent="0" algn="l" rtl="0">
                        <a:lnSpc>
                          <a:spcPct val="120800"/>
                        </a:lnSpc>
                        <a:spcBef>
                          <a:spcPts val="0"/>
                        </a:spcBef>
                        <a:spcAft>
                          <a:spcPts val="0"/>
                        </a:spcAft>
                        <a:buNone/>
                      </a:pP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対話の基本ルールや対話の実践に明確な焦点が当てられているようには見えない</a:t>
                      </a: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9525" cap="flat" cmpd="sng" algn="ctr">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38735" marR="480059" lvl="0" indent="0" algn="l" rtl="0">
                        <a:lnSpc>
                          <a:spcPct val="121100"/>
                        </a:lnSpc>
                        <a:spcBef>
                          <a:spcPts val="1045"/>
                        </a:spcBef>
                        <a:spcAft>
                          <a:spcPts val="0"/>
                        </a:spcAft>
                        <a:buNone/>
                      </a:pP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教師は、遵守すべき</a:t>
                      </a:r>
                      <a:r>
                        <a:rPr lang="ja-JP" altLang="en-US"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対話の</a:t>
                      </a: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基本ルールや包括的なターンテイクなど、目標とする対話の実践を紹介したり、モデル化したり、生徒に思い出させたりすることができます。</a:t>
                      </a:r>
                      <a:endParaRPr sz="16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9525" cap="flat" cmpd="sng" algn="ctr">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22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38100" marR="366395" lvl="0" indent="0" algn="l" rtl="0">
                        <a:lnSpc>
                          <a:spcPct val="101800"/>
                        </a:lnSpc>
                        <a:spcBef>
                          <a:spcPts val="0"/>
                        </a:spcBef>
                        <a:spcAft>
                          <a:spcPts val="0"/>
                        </a:spcAft>
                        <a:buNone/>
                      </a:pP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教師と学習者、または学習者自身が、目標とする対話の実践方法（例えば、</a:t>
                      </a:r>
                      <a:r>
                        <a:rPr lang="ja-JP" altLang="en-US"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グランド・ルール</a:t>
                      </a: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）を取り決める。</a:t>
                      </a:r>
                      <a:endParaRPr sz="2500" dirty="0">
                        <a:latin typeface="UD デジタル 教科書体 NK-R" panose="02020400000000000000" pitchFamily="18" charset="-128"/>
                        <a:ea typeface="UD デジタル 教科書体 NK-R" panose="02020400000000000000" pitchFamily="18" charset="-128"/>
                      </a:endParaRPr>
                    </a:p>
                    <a:p>
                      <a:pPr marL="38100" marR="366395" lvl="0" indent="0" algn="l" rtl="0">
                        <a:lnSpc>
                          <a:spcPct val="101800"/>
                        </a:lnSpc>
                        <a:spcBef>
                          <a:spcPts val="0"/>
                        </a:spcBef>
                        <a:spcAft>
                          <a:spcPts val="0"/>
                        </a:spcAft>
                        <a:buNone/>
                      </a:pP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ルールに沿って、おそらくは注意喚起やモデリングを行う。</a:t>
                      </a:r>
                      <a:endParaRPr sz="2500" dirty="0">
                        <a:latin typeface="UD デジタル 教科書体 NK-R" panose="02020400000000000000" pitchFamily="18" charset="-128"/>
                        <a:ea typeface="UD デジタル 教科書体 NK-R" panose="02020400000000000000" pitchFamily="18" charset="-128"/>
                      </a:endParaRPr>
                    </a:p>
                    <a:p>
                      <a:pPr marL="38100" marR="366395" lvl="0" indent="0" algn="l" rtl="0">
                        <a:lnSpc>
                          <a:spcPct val="101800"/>
                        </a:lnSpc>
                        <a:spcBef>
                          <a:spcPts val="0"/>
                        </a:spcBef>
                        <a:spcAft>
                          <a:spcPts val="0"/>
                        </a:spcAft>
                        <a:buNone/>
                      </a:pPr>
                      <a:r>
                        <a:rPr lang="ja-JP" sz="16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また、生徒がダイアログを管理する責任を負うことや、生徒がダイアログの有効性を評価することも含まれる場合があります。</a:t>
                      </a:r>
                      <a:endParaRPr sz="2500" dirty="0">
                        <a:latin typeface="UD デジタル 教科書体 NK-R" panose="02020400000000000000" pitchFamily="18" charset="-128"/>
                        <a:ea typeface="UD デジタル 教科書体 NK-R" panose="02020400000000000000" pitchFamily="18" charset="-128"/>
                      </a:endParaRPr>
                    </a:p>
                  </a:txBody>
                  <a:tcPr marL="0" marR="0" marT="5990" marB="0">
                    <a:lnL w="9525" cap="flat" cmpd="sng" algn="ctr">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2902401974"/>
                  </a:ext>
                </a:extLst>
              </a:tr>
            </a:tbl>
          </a:graphicData>
        </a:graphic>
      </p:graphicFrame>
    </p:spTree>
    <p:extLst>
      <p:ext uri="{BB962C8B-B14F-4D97-AF65-F5344CB8AC3E}">
        <p14:creationId xmlns:p14="http://schemas.microsoft.com/office/powerpoint/2010/main" val="3507519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4">
            <a:extLst>
              <a:ext uri="{FF2B5EF4-FFF2-40B4-BE49-F238E27FC236}">
                <a16:creationId xmlns:a16="http://schemas.microsoft.com/office/drawing/2014/main" id="{0BA0D018-663C-94E5-B1C4-2FA34460C08A}"/>
              </a:ext>
            </a:extLst>
          </p:cNvPr>
          <p:cNvSpPr txBox="1"/>
          <p:nvPr/>
        </p:nvSpPr>
        <p:spPr>
          <a:xfrm>
            <a:off x="1100931" y="1435099"/>
            <a:ext cx="12192000" cy="2846933"/>
          </a:xfrm>
          <a:prstGeom prst="rect">
            <a:avLst/>
          </a:prstGeom>
        </p:spPr>
        <p:txBody>
          <a:bodyPr vert="horz" wrap="square" lIns="0" tIns="12700" rIns="0" bIns="0" rtlCol="0">
            <a:spAutoFit/>
          </a:bodyPr>
          <a:lstStyle/>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このテンプレートは、学習者のグループが自分たちの対話を評価するためのものです。学習者が自分自身の対話への参加について理解を深め、評価を繰り返すことで、時間をかけてグループ学習をより効果的にすることができます。また、学習者が自分たちの対話についてどのように考えているかを理解するのにも役立ちます。学習者の実際の行動よりも、学習者の対話や彼らのグループ</a:t>
            </a:r>
            <a:r>
              <a:rPr lang="ja-JP" altLang="en-US" dirty="0">
                <a:latin typeface="UD デジタル 教科書体 NK-R" panose="02020400000000000000" pitchFamily="18" charset="-128"/>
                <a:ea typeface="UD デジタル 教科書体 NK-R" panose="02020400000000000000" pitchFamily="18" charset="-128"/>
                <a:cs typeface="Calibri"/>
              </a:rPr>
              <a:t>学習</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に対して異なる認識が生じることに気付くかもしれません。</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rtl="0" eaLnBrk="1" fontAlgn="auto" latinLnBrk="0" hangingPunct="1">
              <a:lnSpc>
                <a:spcPct val="100000"/>
              </a:lnSpc>
              <a:spcBef>
                <a:spcPts val="100"/>
              </a:spcBef>
              <a:spcAft>
                <a:spcPts val="0"/>
              </a:spcAft>
              <a:buClrTx/>
              <a:buSzTx/>
              <a:buFontTx/>
              <a:buNone/>
              <a:tabLst/>
              <a:defRPr/>
            </a:pP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cs typeface="Calibri"/>
              </a:rPr>
              <a:t>使いかた</a:t>
            </a:r>
            <a:endPar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評価基準は、</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1</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＝まったくそう思わない、</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2</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＝どちらでもない、</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3</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＝いつもそう思う</a:t>
            </a: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学習者たちは、グループごとに</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1</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つずつ、または</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1</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人ずつ記入することができます。これは、グループのメンバーによって認識が大きく異なる可能性があるため、興味深い活動となり、良い議論につながる可能性があります。</a:t>
            </a: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endPar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p:txBody>
      </p:sp>
      <p:sp>
        <p:nvSpPr>
          <p:cNvPr id="8" name="タイトル 7">
            <a:extLst>
              <a:ext uri="{FF2B5EF4-FFF2-40B4-BE49-F238E27FC236}">
                <a16:creationId xmlns:a16="http://schemas.microsoft.com/office/drawing/2014/main" id="{D0DC2646-5A9F-F5E9-20E8-EBE012E810AC}"/>
              </a:ext>
            </a:extLst>
          </p:cNvPr>
          <p:cNvSpPr>
            <a:spLocks noGrp="1"/>
          </p:cNvSpPr>
          <p:nvPr>
            <p:ph type="title"/>
          </p:nvPr>
        </p:nvSpPr>
        <p:spPr>
          <a:xfrm>
            <a:off x="835182" y="520700"/>
            <a:ext cx="11086149" cy="861774"/>
          </a:xfrm>
        </p:spPr>
        <p:txBody>
          <a:bodyPr/>
          <a:lstStyle/>
          <a:p>
            <a:r>
              <a:rPr lang="ja-JP" altLang="en-US" sz="2800" b="1" spc="10" dirty="0">
                <a:latin typeface="UD デジタル 教科書体 NK-B" panose="02020700000000000000" pitchFamily="18" charset="-128"/>
                <a:ea typeface="UD デジタル 教科書体 NK-B" panose="02020700000000000000" pitchFamily="18" charset="-128"/>
              </a:rPr>
              <a:t>２</a:t>
            </a:r>
            <a:r>
              <a:rPr lang="en-US" altLang="ja-JP" sz="2800" b="1" spc="10" dirty="0">
                <a:latin typeface="UD デジタル 教科書体 NK-B" panose="02020700000000000000" pitchFamily="18" charset="-128"/>
                <a:ea typeface="UD デジタル 教科書体 NK-B" panose="02020700000000000000" pitchFamily="18" charset="-128"/>
              </a:rPr>
              <a:t>G:</a:t>
            </a:r>
            <a:r>
              <a:rPr lang="ja-JP" altLang="en-US" sz="2800" b="1" spc="10" dirty="0">
                <a:latin typeface="UD デジタル 教科書体 NK-B" panose="02020700000000000000" pitchFamily="18" charset="-128"/>
                <a:ea typeface="UD デジタル 教科書体 NK-B" panose="02020700000000000000" pitchFamily="18" charset="-128"/>
              </a:rPr>
              <a:t>学習者と教師によるグループ</a:t>
            </a:r>
            <a:r>
              <a:rPr lang="ja-JP" altLang="en-US" sz="2800" spc="10" dirty="0">
                <a:latin typeface="UD デジタル 教科書体 NK-B" panose="02020700000000000000" pitchFamily="18" charset="-128"/>
              </a:rPr>
              <a:t>学習</a:t>
            </a:r>
            <a:r>
              <a:rPr lang="ja-JP" altLang="en-US" sz="2800" b="1" spc="10" dirty="0">
                <a:latin typeface="UD デジタル 教科書体 NK-B" panose="02020700000000000000" pitchFamily="18" charset="-128"/>
                <a:ea typeface="UD デジタル 教科書体 NK-B" panose="02020700000000000000" pitchFamily="18" charset="-128"/>
              </a:rPr>
              <a:t>の評価</a:t>
            </a:r>
            <a:br>
              <a:rPr lang="en-US" altLang="ja-JP" sz="2800" b="1" spc="10" dirty="0">
                <a:latin typeface="UD デジタル 教科書体 NK-B" panose="02020700000000000000" pitchFamily="18" charset="-128"/>
                <a:ea typeface="UD デジタル 教科書体 NK-B" panose="02020700000000000000" pitchFamily="18" charset="-128"/>
              </a:rPr>
            </a:br>
            <a:r>
              <a:rPr lang="ja-JP" altLang="en-US" sz="2800" b="1" spc="10" dirty="0">
                <a:latin typeface="UD デジタル 教科書体 NK-B" panose="02020700000000000000" pitchFamily="18" charset="-128"/>
                <a:ea typeface="UD デジタル 教科書体 NK-B" panose="02020700000000000000" pitchFamily="18" charset="-128"/>
              </a:rPr>
              <a:t>　</a:t>
            </a:r>
            <a:r>
              <a:rPr lang="ja-JP" altLang="en-US" sz="2400" b="1" spc="10" dirty="0">
                <a:solidFill>
                  <a:schemeClr val="tx1"/>
                </a:solidFill>
                <a:latin typeface="UD デジタル 教科書体 NK-B" panose="02020700000000000000" pitchFamily="18" charset="-128"/>
                <a:ea typeface="UD デジタル 教科書体 NK-B" panose="02020700000000000000" pitchFamily="18" charset="-128"/>
              </a:rPr>
              <a:t>グループ学習の自己評価</a:t>
            </a:r>
            <a:endParaRPr lang="ja-JP" altLang="en-US" sz="2800" b="1" spc="10" dirty="0">
              <a:solidFill>
                <a:schemeClr val="tx1"/>
              </a:solidFill>
              <a:latin typeface="UD デジタル 教科書体 NK-B" panose="02020700000000000000" pitchFamily="18" charset="-128"/>
              <a:ea typeface="UD デジタル 教科書体 NK-B" panose="02020700000000000000" pitchFamily="18" charset="-128"/>
            </a:endParaRPr>
          </a:p>
        </p:txBody>
      </p:sp>
      <p:graphicFrame>
        <p:nvGraphicFramePr>
          <p:cNvPr id="2" name="Google Shape;641;p60">
            <a:extLst>
              <a:ext uri="{FF2B5EF4-FFF2-40B4-BE49-F238E27FC236}">
                <a16:creationId xmlns:a16="http://schemas.microsoft.com/office/drawing/2014/main" id="{F9623B31-B948-E5A7-6A36-9A14BF72748B}"/>
              </a:ext>
            </a:extLst>
          </p:cNvPr>
          <p:cNvGraphicFramePr/>
          <p:nvPr>
            <p:extLst>
              <p:ext uri="{D42A27DB-BD31-4B8C-83A1-F6EECF244321}">
                <p14:modId xmlns:p14="http://schemas.microsoft.com/office/powerpoint/2010/main" val="1440169763"/>
              </p:ext>
            </p:extLst>
          </p:nvPr>
        </p:nvGraphicFramePr>
        <p:xfrm>
          <a:off x="614387" y="4943974"/>
          <a:ext cx="13148496" cy="4895182"/>
        </p:xfrm>
        <a:graphic>
          <a:graphicData uri="http://schemas.openxmlformats.org/drawingml/2006/table">
            <a:tbl>
              <a:tblPr firstRow="1" bandRow="1">
                <a:noFill/>
              </a:tblPr>
              <a:tblGrid>
                <a:gridCol w="10541532">
                  <a:extLst>
                    <a:ext uri="{9D8B030D-6E8A-4147-A177-3AD203B41FA5}">
                      <a16:colId xmlns:a16="http://schemas.microsoft.com/office/drawing/2014/main" val="20000"/>
                    </a:ext>
                  </a:extLst>
                </a:gridCol>
                <a:gridCol w="2606964">
                  <a:extLst>
                    <a:ext uri="{9D8B030D-6E8A-4147-A177-3AD203B41FA5}">
                      <a16:colId xmlns:a16="http://schemas.microsoft.com/office/drawing/2014/main" val="20001"/>
                    </a:ext>
                  </a:extLst>
                </a:gridCol>
              </a:tblGrid>
              <a:tr h="441909">
                <a:tc>
                  <a:txBody>
                    <a:bodyPr/>
                    <a:lstStyle/>
                    <a:p>
                      <a:pPr marL="35560" marR="0" lvl="0" indent="0" algn="l" rtl="0">
                        <a:lnSpc>
                          <a:spcPct val="100000"/>
                        </a:lnSpc>
                        <a:spcBef>
                          <a:spcPts val="0"/>
                        </a:spcBef>
                        <a:spcAft>
                          <a:spcPts val="0"/>
                        </a:spcAft>
                        <a:buNone/>
                      </a:pPr>
                      <a:r>
                        <a:rPr lang="ja-JP" sz="19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評価基準</a:t>
                      </a:r>
                      <a:endParaRPr sz="19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617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ja-JP" sz="1900" b="1" u="none" strike="noStrike" cap="none">
                          <a:latin typeface="Arial"/>
                          <a:ea typeface="Arial"/>
                          <a:cs typeface="Arial"/>
                          <a:sym typeface="Arial"/>
                        </a:rPr>
                        <a:t>評点</a:t>
                      </a:r>
                      <a:endParaRPr sz="1900" u="none" strike="noStrike" cap="none" dirty="0">
                        <a:latin typeface="Arial"/>
                        <a:ea typeface="Arial"/>
                        <a:cs typeface="Arial"/>
                        <a:sym typeface="Arial"/>
                      </a:endParaRPr>
                    </a:p>
                  </a:txBody>
                  <a:tcPr marL="0" marR="0" marT="4617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446182">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G1 – 私たちは、グループ全員が参加することができた。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4453"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46182">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G2 – 私たちは、一つのグループとして</a:t>
                      </a:r>
                      <a:r>
                        <a:rPr lang="ja-JP" altLang="en-US"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分かれることなく</a:t>
                      </a: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、協力して活動できた。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529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46182">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G3 –私たちは、話すことのほとんど、あるいはすべてが、自分たちのしている学習活動についてであった。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617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46182">
                <a:tc>
                  <a:txBody>
                    <a:bodyPr/>
                    <a:lstStyle/>
                    <a:p>
                      <a:pPr marL="35560" marR="0" lvl="0" indent="0" algn="l" rtl="0">
                        <a:lnSpc>
                          <a:spcPct val="100000"/>
                        </a:lnSpc>
                        <a:spcBef>
                          <a:spcPts val="0"/>
                        </a:spcBef>
                        <a:spcAft>
                          <a:spcPts val="0"/>
                        </a:spcAft>
                        <a:buNone/>
                      </a:pPr>
                      <a:r>
                        <a:rPr lang="ja-JP" sz="1600" b="1" u="none" strike="noStrike" cap="none">
                          <a:latin typeface="UD デジタル 教科書体 NK-B" panose="02020700000000000000" pitchFamily="18" charset="-128"/>
                          <a:ea typeface="UD デジタル 教科書体 NK-B" panose="02020700000000000000" pitchFamily="18" charset="-128"/>
                          <a:cs typeface="Arial"/>
                          <a:sym typeface="Arial"/>
                        </a:rPr>
                        <a:t>G4 - 私たちは、自分たちのアイデアを共有し、互いに高め合うことができた。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7011"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46182">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G5 –私たちは、他の人が話しているときに注意深く耳を傾け、その話を受け止めることができた。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7852"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46182">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G6 – 私たちは、グループでの共同作業が楽しかった。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8727"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446182">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G7 –私たちは、提案や賛成・反対をするときは、理由をつけていた。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529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446182">
                <a:tc>
                  <a:txBody>
                    <a:bodyPr/>
                    <a:lstStyle/>
                    <a:p>
                      <a:pPr marL="35560" marR="0" lvl="0" indent="0" algn="l" rtl="0">
                        <a:lnSpc>
                          <a:spcPct val="100000"/>
                        </a:lnSpc>
                        <a:spcBef>
                          <a:spcPts val="0"/>
                        </a:spcBef>
                        <a:spcAft>
                          <a:spcPts val="0"/>
                        </a:spcAft>
                        <a:buNone/>
                      </a:pPr>
                      <a:r>
                        <a:rPr lang="ja-JP" sz="1600" b="1" u="none" strike="noStrike" cap="none">
                          <a:latin typeface="UD デジタル 教科書体 NK-B" panose="02020700000000000000" pitchFamily="18" charset="-128"/>
                          <a:ea typeface="UD デジタル 教科書体 NK-B" panose="02020700000000000000" pitchFamily="18" charset="-128"/>
                          <a:cs typeface="Arial"/>
                          <a:sym typeface="Arial"/>
                        </a:rPr>
                        <a:t>G8 –私たちは、お互いのアイデアを尊重し、建設的な方法でチャレンジしたり、コメントしたりできた。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617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446182">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G9 –私たちは、意見の相違がある場合は、合意または協調（妥協）に達するよう努めた。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7011"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437635">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G10 –私たちは、議論し、意見をぶつけ合うことで、互いに学び合うことができた。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7852"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4" name="object 2">
            <a:extLst>
              <a:ext uri="{FF2B5EF4-FFF2-40B4-BE49-F238E27FC236}">
                <a16:creationId xmlns:a16="http://schemas.microsoft.com/office/drawing/2014/main" id="{CA188995-11C7-F530-18B7-D9DE40D1D9BE}"/>
              </a:ext>
            </a:extLst>
          </p:cNvPr>
          <p:cNvSpPr txBox="1"/>
          <p:nvPr/>
        </p:nvSpPr>
        <p:spPr>
          <a:xfrm>
            <a:off x="4971257" y="10313416"/>
            <a:ext cx="1737360" cy="182101"/>
          </a:xfrm>
          <a:prstGeom prst="rect">
            <a:avLst/>
          </a:prstGeom>
        </p:spPr>
        <p:txBody>
          <a:bodyPr vert="horz" wrap="square" lIns="0" tIns="12700" rIns="0" bIns="0" rtlCol="0">
            <a:spAutoFit/>
          </a:bodyPr>
          <a:lstStyle/>
          <a:p>
            <a:pPr marL="12700">
              <a:spcBef>
                <a:spcPts val="100"/>
              </a:spcBef>
            </a:pPr>
            <a:r>
              <a:rPr sz="1100" b="1" dirty="0">
                <a:solidFill>
                  <a:srgbClr val="808080"/>
                </a:solidFill>
                <a:latin typeface="Arial"/>
                <a:cs typeface="Arial"/>
              </a:rPr>
              <a:t>©</a:t>
            </a:r>
            <a:r>
              <a:rPr sz="1100" b="1" spc="-20" dirty="0">
                <a:solidFill>
                  <a:srgbClr val="808080"/>
                </a:solidFill>
                <a:latin typeface="Arial"/>
                <a:cs typeface="Arial"/>
              </a:rPr>
              <a:t> </a:t>
            </a:r>
            <a:r>
              <a:rPr sz="1100" b="1" dirty="0">
                <a:solidFill>
                  <a:srgbClr val="808080"/>
                </a:solidFill>
                <a:latin typeface="Arial"/>
                <a:cs typeface="Arial"/>
              </a:rPr>
              <a:t>2022</a:t>
            </a:r>
            <a:r>
              <a:rPr sz="1100" b="1" spc="-20" dirty="0">
                <a:solidFill>
                  <a:srgbClr val="808080"/>
                </a:solidFill>
                <a:latin typeface="Arial"/>
                <a:cs typeface="Arial"/>
              </a:rPr>
              <a:t> </a:t>
            </a:r>
            <a:r>
              <a:rPr sz="1100" b="1" dirty="0">
                <a:solidFill>
                  <a:srgbClr val="808080"/>
                </a:solidFill>
                <a:latin typeface="Arial"/>
                <a:cs typeface="Arial"/>
              </a:rPr>
              <a:t>T-SEDA </a:t>
            </a:r>
            <a:r>
              <a:rPr sz="1100" b="1" spc="-10" dirty="0">
                <a:solidFill>
                  <a:srgbClr val="808080"/>
                </a:solidFill>
                <a:latin typeface="Arial"/>
                <a:cs typeface="Arial"/>
              </a:rPr>
              <a:t>Collective</a:t>
            </a:r>
            <a:endParaRPr sz="1100" dirty="0">
              <a:latin typeface="Arial"/>
              <a:cs typeface="Arial"/>
            </a:endParaRPr>
          </a:p>
        </p:txBody>
      </p:sp>
      <p:pic>
        <p:nvPicPr>
          <p:cNvPr id="5" name="object 4">
            <a:extLst>
              <a:ext uri="{FF2B5EF4-FFF2-40B4-BE49-F238E27FC236}">
                <a16:creationId xmlns:a16="http://schemas.microsoft.com/office/drawing/2014/main" id="{87A2616A-E466-3F97-219C-BB421B48FBE6}"/>
              </a:ext>
            </a:extLst>
          </p:cNvPr>
          <p:cNvPicPr/>
          <p:nvPr/>
        </p:nvPicPr>
        <p:blipFill>
          <a:blip r:embed="rId2" cstate="print"/>
          <a:stretch>
            <a:fillRect/>
          </a:stretch>
        </p:blipFill>
        <p:spPr>
          <a:xfrm>
            <a:off x="7196931" y="10045700"/>
            <a:ext cx="1219200" cy="418579"/>
          </a:xfrm>
          <a:prstGeom prst="rect">
            <a:avLst/>
          </a:prstGeom>
        </p:spPr>
      </p:pic>
      <p:sp>
        <p:nvSpPr>
          <p:cNvPr id="3" name="テキスト ボックス 2">
            <a:extLst>
              <a:ext uri="{FF2B5EF4-FFF2-40B4-BE49-F238E27FC236}">
                <a16:creationId xmlns:a16="http://schemas.microsoft.com/office/drawing/2014/main" id="{D47622D7-E165-5B8F-3193-4B6ED3BDEEAC}"/>
              </a:ext>
            </a:extLst>
          </p:cNvPr>
          <p:cNvSpPr txBox="1"/>
          <p:nvPr/>
        </p:nvSpPr>
        <p:spPr>
          <a:xfrm>
            <a:off x="580231" y="4386960"/>
            <a:ext cx="7193756" cy="369332"/>
          </a:xfrm>
          <a:prstGeom prst="rect">
            <a:avLst/>
          </a:prstGeom>
          <a:noFill/>
        </p:spPr>
        <p:txBody>
          <a:bodyPr wrap="square">
            <a:spAutoFit/>
          </a:bodyPr>
          <a:lstStyle/>
          <a:p>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グループ名：</a:t>
            </a:r>
            <a:endParaRPr lang="ja-JP" altLang="en-US" dirty="0"/>
          </a:p>
        </p:txBody>
      </p:sp>
    </p:spTree>
    <p:extLst>
      <p:ext uri="{BB962C8B-B14F-4D97-AF65-F5344CB8AC3E}">
        <p14:creationId xmlns:p14="http://schemas.microsoft.com/office/powerpoint/2010/main" val="25408892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a:extLst>
              <a:ext uri="{FF2B5EF4-FFF2-40B4-BE49-F238E27FC236}">
                <a16:creationId xmlns:a16="http://schemas.microsoft.com/office/drawing/2014/main" id="{0BA0D018-663C-94E5-B1C4-2FA34460C08A}"/>
              </a:ext>
            </a:extLst>
          </p:cNvPr>
          <p:cNvSpPr txBox="1"/>
          <p:nvPr/>
        </p:nvSpPr>
        <p:spPr>
          <a:xfrm>
            <a:off x="1100931" y="1435099"/>
            <a:ext cx="12192000" cy="1436291"/>
          </a:xfrm>
          <a:prstGeom prst="rect">
            <a:avLst/>
          </a:prstGeom>
        </p:spPr>
        <p:txBody>
          <a:bodyPr vert="horz" wrap="square" lIns="0" tIns="12700" rIns="0" bIns="0" rtlCol="0">
            <a:spAutoFit/>
          </a:bodyPr>
          <a:lstStyle/>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このテンプレートは、教師や外部者がグループ学習の質を観察する際に使用できます。これらの基準に対する高い評価は、学習成果と強く関連していることが示されています。</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cs typeface="Calibri"/>
              </a:rPr>
              <a:t>使いかた</a:t>
            </a:r>
            <a:endPar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評価基準は、</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1</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＝あてはまらない、</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2</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＝ある程度あてはまる、</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3</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＝非常にあてはまる　</a:t>
            </a:r>
          </a:p>
          <a:p>
            <a:pPr marL="12700" marR="0" lvl="0" algn="just" defTabSz="914400" eaLnBrk="1" fontAlgn="auto" latinLnBrk="0" hangingPunct="1">
              <a:lnSpc>
                <a:spcPct val="100000"/>
              </a:lnSpc>
              <a:spcBef>
                <a:spcPts val="100"/>
              </a:spcBef>
              <a:spcAft>
                <a:spcPts val="0"/>
              </a:spcAft>
              <a:buClrTx/>
              <a:buSzTx/>
              <a:tabLst/>
              <a:defRPr/>
            </a:pPr>
            <a:endPar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p:txBody>
      </p:sp>
      <p:sp>
        <p:nvSpPr>
          <p:cNvPr id="8" name="タイトル 7">
            <a:extLst>
              <a:ext uri="{FF2B5EF4-FFF2-40B4-BE49-F238E27FC236}">
                <a16:creationId xmlns:a16="http://schemas.microsoft.com/office/drawing/2014/main" id="{D0DC2646-5A9F-F5E9-20E8-EBE012E810AC}"/>
              </a:ext>
            </a:extLst>
          </p:cNvPr>
          <p:cNvSpPr>
            <a:spLocks noGrp="1"/>
          </p:cNvSpPr>
          <p:nvPr>
            <p:ph type="title"/>
          </p:nvPr>
        </p:nvSpPr>
        <p:spPr>
          <a:xfrm>
            <a:off x="835182" y="520700"/>
            <a:ext cx="11086149" cy="861774"/>
          </a:xfrm>
        </p:spPr>
        <p:txBody>
          <a:bodyPr/>
          <a:lstStyle/>
          <a:p>
            <a:r>
              <a:rPr kumimoji="0" lang="ja-JP" altLang="en-US" sz="2800" b="1" i="0" u="none" strike="noStrike" kern="0" cap="none" spc="10" normalizeH="0" baseline="0" noProof="0" dirty="0">
                <a:ln>
                  <a:noFill/>
                </a:ln>
                <a:solidFill>
                  <a:srgbClr val="800000"/>
                </a:solidFill>
                <a:effectLst/>
                <a:uLnTx/>
                <a:uFillTx/>
                <a:latin typeface="UD デジタル 教科書体 NK-B" panose="02020700000000000000" pitchFamily="18" charset="-128"/>
                <a:ea typeface="UD デジタル 教科書体 NK-B" panose="02020700000000000000" pitchFamily="18" charset="-128"/>
                <a:cs typeface="Calibri"/>
              </a:rPr>
              <a:t>２</a:t>
            </a:r>
            <a:r>
              <a:rPr kumimoji="0" lang="en-US" altLang="ja-JP" sz="2800" b="1" i="0" u="none" strike="noStrike" kern="0" cap="none" spc="10" normalizeH="0" baseline="0" noProof="0" dirty="0">
                <a:ln>
                  <a:noFill/>
                </a:ln>
                <a:solidFill>
                  <a:srgbClr val="800000"/>
                </a:solidFill>
                <a:effectLst/>
                <a:uLnTx/>
                <a:uFillTx/>
                <a:latin typeface="UD デジタル 教科書体 NK-B" panose="02020700000000000000" pitchFamily="18" charset="-128"/>
                <a:ea typeface="UD デジタル 教科書体 NK-B" panose="02020700000000000000" pitchFamily="18" charset="-128"/>
                <a:cs typeface="Calibri"/>
              </a:rPr>
              <a:t>G:</a:t>
            </a:r>
            <a:r>
              <a:rPr kumimoji="0" lang="ja-JP" altLang="en-US" sz="2800" b="1" i="0" u="none" strike="noStrike" kern="0" cap="none" spc="10" normalizeH="0" baseline="0" noProof="0" dirty="0">
                <a:ln>
                  <a:noFill/>
                </a:ln>
                <a:solidFill>
                  <a:srgbClr val="800000"/>
                </a:solidFill>
                <a:effectLst/>
                <a:uLnTx/>
                <a:uFillTx/>
                <a:latin typeface="UD デジタル 教科書体 NK-B" panose="02020700000000000000" pitchFamily="18" charset="-128"/>
                <a:ea typeface="UD デジタル 教科書体 NK-B" panose="02020700000000000000" pitchFamily="18" charset="-128"/>
                <a:cs typeface="Calibri"/>
              </a:rPr>
              <a:t>学習者と教師によるグループ学習の評価</a:t>
            </a:r>
            <a:br>
              <a:rPr lang="en-US" altLang="ja-JP" sz="2800" b="1" spc="10" dirty="0">
                <a:latin typeface="UD デジタル 教科書体 NK-B" panose="02020700000000000000" pitchFamily="18" charset="-128"/>
                <a:ea typeface="UD デジタル 教科書体 NK-B" panose="02020700000000000000" pitchFamily="18" charset="-128"/>
              </a:rPr>
            </a:br>
            <a:r>
              <a:rPr lang="ja-JP" altLang="en-US" sz="2800" b="1" spc="10" dirty="0">
                <a:latin typeface="UD デジタル 教科書体 NK-B" panose="02020700000000000000" pitchFamily="18" charset="-128"/>
                <a:ea typeface="UD デジタル 教科書体 NK-B" panose="02020700000000000000" pitchFamily="18" charset="-128"/>
              </a:rPr>
              <a:t>　</a:t>
            </a:r>
            <a:r>
              <a:rPr lang="ja-JP" altLang="en-US" sz="2400" b="1" spc="10" dirty="0">
                <a:solidFill>
                  <a:schemeClr val="tx1"/>
                </a:solidFill>
                <a:latin typeface="UD デジタル 教科書体 NK-B" panose="02020700000000000000" pitchFamily="18" charset="-128"/>
                <a:ea typeface="UD デジタル 教科書体 NK-B" panose="02020700000000000000" pitchFamily="18" charset="-128"/>
              </a:rPr>
              <a:t>　グループ学習の観察評価尺度</a:t>
            </a:r>
            <a:endParaRPr lang="ja-JP" altLang="en-US" sz="2800" b="1" spc="10" dirty="0">
              <a:solidFill>
                <a:schemeClr val="tx1"/>
              </a:solidFill>
              <a:latin typeface="UD デジタル 教科書体 NK-B" panose="02020700000000000000" pitchFamily="18" charset="-128"/>
              <a:ea typeface="UD デジタル 教科書体 NK-B" panose="02020700000000000000" pitchFamily="18" charset="-128"/>
            </a:endParaRPr>
          </a:p>
        </p:txBody>
      </p:sp>
      <p:graphicFrame>
        <p:nvGraphicFramePr>
          <p:cNvPr id="2" name="Google Shape;641;p60">
            <a:extLst>
              <a:ext uri="{FF2B5EF4-FFF2-40B4-BE49-F238E27FC236}">
                <a16:creationId xmlns:a16="http://schemas.microsoft.com/office/drawing/2014/main" id="{F9623B31-B948-E5A7-6A36-9A14BF72748B}"/>
              </a:ext>
            </a:extLst>
          </p:cNvPr>
          <p:cNvGraphicFramePr/>
          <p:nvPr>
            <p:extLst>
              <p:ext uri="{D42A27DB-BD31-4B8C-83A1-F6EECF244321}">
                <p14:modId xmlns:p14="http://schemas.microsoft.com/office/powerpoint/2010/main" val="3451340360"/>
              </p:ext>
            </p:extLst>
          </p:nvPr>
        </p:nvGraphicFramePr>
        <p:xfrm>
          <a:off x="677704" y="4007779"/>
          <a:ext cx="13148496" cy="4895182"/>
        </p:xfrm>
        <a:graphic>
          <a:graphicData uri="http://schemas.openxmlformats.org/drawingml/2006/table">
            <a:tbl>
              <a:tblPr firstRow="1" bandRow="1">
                <a:noFill/>
              </a:tblPr>
              <a:tblGrid>
                <a:gridCol w="10541532">
                  <a:extLst>
                    <a:ext uri="{9D8B030D-6E8A-4147-A177-3AD203B41FA5}">
                      <a16:colId xmlns:a16="http://schemas.microsoft.com/office/drawing/2014/main" val="20000"/>
                    </a:ext>
                  </a:extLst>
                </a:gridCol>
                <a:gridCol w="2606964">
                  <a:extLst>
                    <a:ext uri="{9D8B030D-6E8A-4147-A177-3AD203B41FA5}">
                      <a16:colId xmlns:a16="http://schemas.microsoft.com/office/drawing/2014/main" val="20001"/>
                    </a:ext>
                  </a:extLst>
                </a:gridCol>
              </a:tblGrid>
              <a:tr h="441909">
                <a:tc>
                  <a:txBody>
                    <a:bodyPr/>
                    <a:lstStyle/>
                    <a:p>
                      <a:pPr marL="35560" marR="0" lvl="0" indent="0" algn="l" rtl="0">
                        <a:lnSpc>
                          <a:spcPct val="100000"/>
                        </a:lnSpc>
                        <a:spcBef>
                          <a:spcPts val="0"/>
                        </a:spcBef>
                        <a:spcAft>
                          <a:spcPts val="0"/>
                        </a:spcAft>
                        <a:buNone/>
                      </a:pPr>
                      <a:r>
                        <a:rPr lang="ja-JP" sz="19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評価基準</a:t>
                      </a:r>
                      <a:endParaRPr sz="19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617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ja-JP" sz="19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評点</a:t>
                      </a:r>
                      <a:endParaRPr sz="19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617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446182">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G1 –</a:t>
                      </a:r>
                      <a:r>
                        <a:rPr lang="ja-JP" altLang="en-US"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すべての学習者がグループ学習の対話活動に参加していた。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4453"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46182">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G2 – </a:t>
                      </a:r>
                      <a:r>
                        <a:rPr lang="ja-JP" altLang="en-US"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グループ</a:t>
                      </a: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は、一つのグループとして</a:t>
                      </a:r>
                      <a:r>
                        <a:rPr lang="ja-JP" altLang="en-US"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分かれることなく、</a:t>
                      </a: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協力して活動でき</a:t>
                      </a:r>
                      <a:r>
                        <a:rPr lang="ja-JP" altLang="en-US"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てい</a:t>
                      </a: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529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46182">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G3 –</a:t>
                      </a:r>
                      <a:r>
                        <a:rPr lang="ja-JP" altLang="en-US"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学習者間では、課題に関する話題がかなりありました。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617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46182">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G4 -</a:t>
                      </a:r>
                      <a:r>
                        <a:rPr lang="ja-JP" altLang="en-US"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学習者は共同作業することに対して積極的な態度で取組んでいた。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7011"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46182">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G5 –</a:t>
                      </a:r>
                      <a:r>
                        <a:rPr lang="ja-JP" altLang="en-US"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グループの対話は、お互いのアイデアを共有し、発展させていた。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7852"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46182">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G6 –</a:t>
                      </a:r>
                      <a:r>
                        <a:rPr lang="ja-JP" altLang="en-US"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グループの対話は、正当な理由付けをしていた。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8727"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446182">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G7 –</a:t>
                      </a:r>
                      <a:r>
                        <a:rPr lang="ja-JP" altLang="en-US"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グループの対話は、お互いのアイデアを建設的に評価していた。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529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446182">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G8 –</a:t>
                      </a:r>
                      <a:r>
                        <a:rPr lang="ja-JP" altLang="en-US"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学習者</a:t>
                      </a:r>
                      <a:r>
                        <a:rPr lang="ja-JP" alt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は、意見の相違がある場合は、合意または協調（妥協）するよう努め</a:t>
                      </a:r>
                      <a:r>
                        <a:rPr lang="ja-JP" altLang="en-US"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てい</a:t>
                      </a:r>
                      <a:r>
                        <a:rPr lang="ja-JP" alt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617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446182">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G9 –</a:t>
                      </a:r>
                      <a:r>
                        <a:rPr lang="ja-JP" altLang="en-US"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グループ学習には生産的な議論と</a:t>
                      </a:r>
                      <a:r>
                        <a:rPr lang="en-US" alt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a:t>
                      </a:r>
                      <a:r>
                        <a:rPr lang="ja-JP" altLang="en-US"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または対立的な議論が含まれていた。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7011"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437635">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G10 –</a:t>
                      </a:r>
                      <a:r>
                        <a:rPr lang="ja-JP" altLang="en-US"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グループ学習での役割が、学習者のグループ学習に悪影響を及ぼすことはなかった。</a:t>
                      </a:r>
                      <a:endParaRPr lang="ja-JP" altLang="en-US"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7852"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7" name="テキスト ボックス 6">
            <a:extLst>
              <a:ext uri="{FF2B5EF4-FFF2-40B4-BE49-F238E27FC236}">
                <a16:creationId xmlns:a16="http://schemas.microsoft.com/office/drawing/2014/main" id="{2E0AE337-6F72-9AD3-84E4-189EF25DCA5B}"/>
              </a:ext>
            </a:extLst>
          </p:cNvPr>
          <p:cNvSpPr txBox="1"/>
          <p:nvPr/>
        </p:nvSpPr>
        <p:spPr>
          <a:xfrm>
            <a:off x="612775" y="3345650"/>
            <a:ext cx="7193756" cy="369332"/>
          </a:xfrm>
          <a:prstGeom prst="rect">
            <a:avLst/>
          </a:prstGeom>
          <a:noFill/>
        </p:spPr>
        <p:txBody>
          <a:bodyPr wrap="square">
            <a:spAutoFit/>
          </a:bodyPr>
          <a:lstStyle/>
          <a:p>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グループ名：</a:t>
            </a:r>
            <a:endParaRPr lang="ja-JP" altLang="en-US" dirty="0"/>
          </a:p>
        </p:txBody>
      </p:sp>
    </p:spTree>
    <p:extLst>
      <p:ext uri="{BB962C8B-B14F-4D97-AF65-F5344CB8AC3E}">
        <p14:creationId xmlns:p14="http://schemas.microsoft.com/office/powerpoint/2010/main" val="18422492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5291931" y="2765205"/>
            <a:ext cx="5531705" cy="2092881"/>
          </a:xfrm>
          <a:prstGeom prst="rect">
            <a:avLst/>
          </a:prstGeom>
          <a:noFill/>
        </p:spPr>
        <p:txBody>
          <a:bodyPr vert="horz" wrap="square" lIns="0" tIns="0" rIns="0" bIns="0" rtlCol="0" anchor="ctr">
            <a:spAutoFit/>
          </a:bodyPr>
          <a:lstStyle/>
          <a:p>
            <a:pPr algn="l"/>
            <a:r>
              <a:rPr lang="en-US" altLang="ja-JP" sz="3200" spc="10" dirty="0">
                <a:solidFill>
                  <a:sysClr val="windowText" lastClr="000000"/>
                </a:solidFill>
                <a:latin typeface="UD デジタル 教科書体 NK-B" panose="02020700000000000000" pitchFamily="18" charset="-128"/>
                <a:ea typeface="UD デジタル 教科書体 NK-B" panose="02020700000000000000" pitchFamily="18" charset="-128"/>
              </a:rPr>
              <a:t>(1)</a:t>
            </a:r>
            <a:r>
              <a:rPr lang="ja-JP" altLang="en-US" sz="3200" spc="10" dirty="0">
                <a:solidFill>
                  <a:sysClr val="windowText" lastClr="000000"/>
                </a:solidFill>
                <a:latin typeface="UD デジタル 教科書体 NK-B" panose="02020700000000000000" pitchFamily="18" charset="-128"/>
                <a:ea typeface="UD デジタル 教科書体 NK-B" panose="02020700000000000000" pitchFamily="18" charset="-128"/>
              </a:rPr>
              <a:t>教師による授業評価</a:t>
            </a:r>
            <a:br>
              <a:rPr lang="en-US" altLang="ja-JP" sz="3200" spc="10" dirty="0">
                <a:solidFill>
                  <a:sysClr val="windowText" lastClr="000000"/>
                </a:solidFill>
                <a:latin typeface="UD デジタル 教科書体 NK-B" panose="02020700000000000000" pitchFamily="18" charset="-128"/>
                <a:ea typeface="UD デジタル 教科書体 NK-B" panose="02020700000000000000" pitchFamily="18" charset="-128"/>
              </a:rPr>
            </a:br>
            <a:r>
              <a:rPr lang="en-US" altLang="ja-JP" sz="3200" spc="10" dirty="0">
                <a:solidFill>
                  <a:sysClr val="windowText" lastClr="000000"/>
                </a:solidFill>
                <a:latin typeface="UD デジタル 教科書体 NK-B" panose="02020700000000000000" pitchFamily="18" charset="-128"/>
                <a:ea typeface="UD デジタル 教科書体 NK-B" panose="02020700000000000000" pitchFamily="18" charset="-128"/>
              </a:rPr>
              <a:t>(2)</a:t>
            </a:r>
            <a:r>
              <a:rPr kumimoji="0" lang="ja-JP" altLang="en-US" sz="3200" b="1" i="0" u="none" strike="noStrike" kern="0" cap="none" spc="1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rPr>
              <a:t>生徒による授業評価</a:t>
            </a:r>
            <a:br>
              <a:rPr kumimoji="0" lang="en-US" altLang="ja-JP" sz="3200" b="1" i="0" u="none" strike="noStrike" kern="0" cap="none" spc="1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rPr>
            </a:br>
            <a:r>
              <a:rPr kumimoji="0" lang="en-US" altLang="ja-JP" sz="3200" b="1" i="0" u="none" strike="noStrike" kern="0" cap="none" spc="1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rPr>
              <a:t>(3)</a:t>
            </a:r>
            <a:r>
              <a:rPr lang="ja-JP" altLang="en-US" sz="3200" b="1"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授業実践の自己診断</a:t>
            </a:r>
            <a:br>
              <a:rPr lang="en-US" altLang="ja-JP" sz="2000" spc="10" dirty="0">
                <a:solidFill>
                  <a:sysClr val="windowText" lastClr="000000"/>
                </a:solidFill>
                <a:highlight>
                  <a:srgbClr val="00FF00"/>
                </a:highlight>
                <a:latin typeface="UD デジタル 教科書体 NK-B" panose="02020700000000000000" pitchFamily="18" charset="-128"/>
                <a:ea typeface="UD デジタル 教科書体 NK-B" panose="02020700000000000000" pitchFamily="18" charset="-128"/>
              </a:rPr>
            </a:br>
            <a:endParaRPr lang="ja-JP" altLang="en-US" sz="4000" spc="10" dirty="0">
              <a:solidFill>
                <a:schemeClr val="tx1"/>
              </a:solidFill>
              <a:highlight>
                <a:srgbClr val="00FF00"/>
              </a:highlight>
              <a:latin typeface="UD デジタル 教科書体 NK-B" panose="02020700000000000000" pitchFamily="18" charset="-128"/>
              <a:ea typeface="UD デジタル 教科書体 NK-B" panose="02020700000000000000" pitchFamily="18" charset="-128"/>
            </a:endParaRPr>
          </a:p>
        </p:txBody>
      </p:sp>
      <p:sp>
        <p:nvSpPr>
          <p:cNvPr id="6" name="object 6"/>
          <p:cNvSpPr txBox="1"/>
          <p:nvPr/>
        </p:nvSpPr>
        <p:spPr>
          <a:xfrm>
            <a:off x="2651518" y="5010356"/>
            <a:ext cx="8966530" cy="1010984"/>
          </a:xfrm>
          <a:prstGeom prst="rect">
            <a:avLst/>
          </a:prstGeom>
        </p:spPr>
        <p:txBody>
          <a:bodyPr vert="horz" wrap="square" lIns="0" tIns="63502" rIns="0" bIns="0" rtlCol="0">
            <a:spAutoFit/>
          </a:bodyPr>
          <a:lstStyle/>
          <a:p>
            <a:pPr algn="ctr" defTabSz="1219261">
              <a:spcBef>
                <a:spcPts val="500"/>
              </a:spcBef>
            </a:pPr>
            <a:r>
              <a:rPr sz="1867" i="1" dirty="0">
                <a:solidFill>
                  <a:srgbClr val="3B4043"/>
                </a:solidFill>
                <a:latin typeface="Calibri"/>
                <a:cs typeface="Calibri"/>
              </a:rPr>
              <a:t>Alexander</a:t>
            </a:r>
            <a:r>
              <a:rPr sz="1867" i="1" spc="-60" dirty="0">
                <a:solidFill>
                  <a:srgbClr val="3B4043"/>
                </a:solidFill>
                <a:latin typeface="Calibri"/>
                <a:cs typeface="Calibri"/>
              </a:rPr>
              <a:t> </a:t>
            </a:r>
            <a:r>
              <a:rPr sz="1867" i="1" dirty="0">
                <a:solidFill>
                  <a:srgbClr val="3B4043"/>
                </a:solidFill>
                <a:latin typeface="Calibri"/>
                <a:cs typeface="Calibri"/>
              </a:rPr>
              <a:t>Gröschner,</a:t>
            </a:r>
            <a:r>
              <a:rPr sz="1867" i="1" spc="-67" dirty="0">
                <a:solidFill>
                  <a:srgbClr val="3B4043"/>
                </a:solidFill>
                <a:latin typeface="Calibri"/>
                <a:cs typeface="Calibri"/>
              </a:rPr>
              <a:t> </a:t>
            </a:r>
            <a:r>
              <a:rPr sz="1867" i="1" dirty="0">
                <a:solidFill>
                  <a:srgbClr val="3B4043"/>
                </a:solidFill>
                <a:latin typeface="Calibri"/>
                <a:cs typeface="Calibri"/>
              </a:rPr>
              <a:t>Sara</a:t>
            </a:r>
            <a:r>
              <a:rPr sz="1867" i="1" spc="-60" dirty="0">
                <a:solidFill>
                  <a:srgbClr val="3B4043"/>
                </a:solidFill>
                <a:latin typeface="Calibri"/>
                <a:cs typeface="Calibri"/>
              </a:rPr>
              <a:t> </a:t>
            </a:r>
            <a:r>
              <a:rPr sz="1867" i="1" dirty="0">
                <a:solidFill>
                  <a:srgbClr val="3B4043"/>
                </a:solidFill>
                <a:latin typeface="Calibri"/>
                <a:cs typeface="Calibri"/>
              </a:rPr>
              <a:t>Hennessy,</a:t>
            </a:r>
            <a:r>
              <a:rPr sz="1867" i="1" spc="-67" dirty="0">
                <a:solidFill>
                  <a:srgbClr val="3B4043"/>
                </a:solidFill>
                <a:latin typeface="Calibri"/>
                <a:cs typeface="Calibri"/>
              </a:rPr>
              <a:t> </a:t>
            </a:r>
            <a:r>
              <a:rPr sz="1867" i="1" dirty="0">
                <a:solidFill>
                  <a:srgbClr val="3B4043"/>
                </a:solidFill>
                <a:latin typeface="Calibri"/>
                <a:cs typeface="Calibri"/>
              </a:rPr>
              <a:t>Ruth</a:t>
            </a:r>
            <a:r>
              <a:rPr sz="1867" i="1" spc="-67" dirty="0">
                <a:solidFill>
                  <a:srgbClr val="3B4043"/>
                </a:solidFill>
                <a:latin typeface="Calibri"/>
                <a:cs typeface="Calibri"/>
              </a:rPr>
              <a:t> </a:t>
            </a:r>
            <a:r>
              <a:rPr sz="1867" i="1" dirty="0">
                <a:solidFill>
                  <a:srgbClr val="3B4043"/>
                </a:solidFill>
                <a:latin typeface="Calibri"/>
                <a:cs typeface="Calibri"/>
              </a:rPr>
              <a:t>Kershner,</a:t>
            </a:r>
            <a:r>
              <a:rPr sz="1867" i="1" spc="-60" dirty="0">
                <a:solidFill>
                  <a:srgbClr val="3B4043"/>
                </a:solidFill>
                <a:latin typeface="Calibri"/>
                <a:cs typeface="Calibri"/>
              </a:rPr>
              <a:t> </a:t>
            </a:r>
            <a:r>
              <a:rPr sz="1867" i="1" dirty="0">
                <a:solidFill>
                  <a:srgbClr val="3B4043"/>
                </a:solidFill>
                <a:latin typeface="Calibri"/>
                <a:cs typeface="Calibri"/>
              </a:rPr>
              <a:t>Mathias</a:t>
            </a:r>
            <a:r>
              <a:rPr sz="1867" i="1" spc="-47" dirty="0">
                <a:solidFill>
                  <a:srgbClr val="3B4043"/>
                </a:solidFill>
                <a:latin typeface="Calibri"/>
                <a:cs typeface="Calibri"/>
              </a:rPr>
              <a:t> </a:t>
            </a:r>
            <a:r>
              <a:rPr sz="1867" i="1" dirty="0">
                <a:solidFill>
                  <a:srgbClr val="3B4043"/>
                </a:solidFill>
                <a:latin typeface="Calibri"/>
                <a:cs typeface="Calibri"/>
              </a:rPr>
              <a:t>Dehne,</a:t>
            </a:r>
            <a:r>
              <a:rPr sz="1867" i="1" spc="-60" dirty="0">
                <a:solidFill>
                  <a:srgbClr val="3B4043"/>
                </a:solidFill>
                <a:latin typeface="Calibri"/>
                <a:cs typeface="Calibri"/>
              </a:rPr>
              <a:t> </a:t>
            </a:r>
            <a:r>
              <a:rPr sz="1867" i="1" dirty="0">
                <a:solidFill>
                  <a:srgbClr val="3B4043"/>
                </a:solidFill>
                <a:latin typeface="Calibri"/>
                <a:cs typeface="Calibri"/>
              </a:rPr>
              <a:t>&amp;</a:t>
            </a:r>
            <a:r>
              <a:rPr sz="1867" i="1" spc="-47" dirty="0">
                <a:solidFill>
                  <a:srgbClr val="3B4043"/>
                </a:solidFill>
                <a:latin typeface="Calibri"/>
                <a:cs typeface="Calibri"/>
              </a:rPr>
              <a:t> </a:t>
            </a:r>
            <a:r>
              <a:rPr sz="1867" i="1" dirty="0">
                <a:solidFill>
                  <a:srgbClr val="3B4043"/>
                </a:solidFill>
                <a:latin typeface="Calibri"/>
                <a:cs typeface="Calibri"/>
              </a:rPr>
              <a:t>Elisa</a:t>
            </a:r>
            <a:r>
              <a:rPr sz="1867" i="1" spc="-53" dirty="0">
                <a:solidFill>
                  <a:srgbClr val="3B4043"/>
                </a:solidFill>
                <a:latin typeface="Calibri"/>
                <a:cs typeface="Calibri"/>
              </a:rPr>
              <a:t> </a:t>
            </a:r>
            <a:r>
              <a:rPr sz="1867" i="1" spc="-13" dirty="0">
                <a:solidFill>
                  <a:srgbClr val="3B4043"/>
                </a:solidFill>
                <a:latin typeface="Calibri"/>
                <a:cs typeface="Calibri"/>
              </a:rPr>
              <a:t>Calcagni</a:t>
            </a:r>
            <a:r>
              <a:rPr sz="1867" i="1" spc="-53" dirty="0">
                <a:solidFill>
                  <a:srgbClr val="3B4043"/>
                </a:solidFill>
                <a:latin typeface="Calibri"/>
                <a:cs typeface="Calibri"/>
              </a:rPr>
              <a:t> </a:t>
            </a:r>
            <a:r>
              <a:rPr sz="1867" i="1" spc="-13" dirty="0">
                <a:solidFill>
                  <a:srgbClr val="3B4043"/>
                </a:solidFill>
                <a:latin typeface="Calibri"/>
                <a:cs typeface="Calibri"/>
              </a:rPr>
              <a:t>(2021).</a:t>
            </a:r>
            <a:endParaRPr sz="1867">
              <a:latin typeface="Calibri"/>
              <a:cs typeface="Calibri"/>
            </a:endParaRPr>
          </a:p>
          <a:p>
            <a:pPr marL="3329260" marR="3315712" algn="ctr" defTabSz="1219261">
              <a:lnSpc>
                <a:spcPts val="2627"/>
              </a:lnSpc>
              <a:spcBef>
                <a:spcPts val="113"/>
              </a:spcBef>
            </a:pPr>
            <a:r>
              <a:rPr sz="1867" i="1" dirty="0">
                <a:solidFill>
                  <a:srgbClr val="3B4043"/>
                </a:solidFill>
                <a:latin typeface="Calibri"/>
                <a:cs typeface="Calibri"/>
              </a:rPr>
              <a:t>University</a:t>
            </a:r>
            <a:r>
              <a:rPr sz="1867" i="1" spc="-33" dirty="0">
                <a:solidFill>
                  <a:srgbClr val="3B4043"/>
                </a:solidFill>
                <a:latin typeface="Calibri"/>
                <a:cs typeface="Calibri"/>
              </a:rPr>
              <a:t> </a:t>
            </a:r>
            <a:r>
              <a:rPr sz="1867" i="1" dirty="0">
                <a:solidFill>
                  <a:srgbClr val="3B4043"/>
                </a:solidFill>
                <a:latin typeface="Calibri"/>
                <a:cs typeface="Calibri"/>
              </a:rPr>
              <a:t>of</a:t>
            </a:r>
            <a:r>
              <a:rPr sz="1867" i="1" spc="-20" dirty="0">
                <a:solidFill>
                  <a:srgbClr val="3B4043"/>
                </a:solidFill>
                <a:latin typeface="Calibri"/>
                <a:cs typeface="Calibri"/>
              </a:rPr>
              <a:t> </a:t>
            </a:r>
            <a:r>
              <a:rPr sz="1867" i="1" spc="-27" dirty="0">
                <a:solidFill>
                  <a:srgbClr val="3B4043"/>
                </a:solidFill>
                <a:latin typeface="Calibri"/>
                <a:cs typeface="Calibri"/>
              </a:rPr>
              <a:t>Jena </a:t>
            </a:r>
            <a:r>
              <a:rPr sz="1867" i="1" dirty="0">
                <a:solidFill>
                  <a:srgbClr val="3B4043"/>
                </a:solidFill>
                <a:latin typeface="Calibri"/>
                <a:cs typeface="Calibri"/>
              </a:rPr>
              <a:t>University</a:t>
            </a:r>
            <a:r>
              <a:rPr sz="1867" i="1" spc="-33" dirty="0">
                <a:solidFill>
                  <a:srgbClr val="3B4043"/>
                </a:solidFill>
                <a:latin typeface="Calibri"/>
                <a:cs typeface="Calibri"/>
              </a:rPr>
              <a:t> </a:t>
            </a:r>
            <a:r>
              <a:rPr sz="1867" i="1" dirty="0">
                <a:solidFill>
                  <a:srgbClr val="3B4043"/>
                </a:solidFill>
                <a:latin typeface="Calibri"/>
                <a:cs typeface="Calibri"/>
              </a:rPr>
              <a:t>of</a:t>
            </a:r>
            <a:r>
              <a:rPr sz="1867" i="1" spc="-20" dirty="0">
                <a:solidFill>
                  <a:srgbClr val="3B4043"/>
                </a:solidFill>
                <a:latin typeface="Calibri"/>
                <a:cs typeface="Calibri"/>
              </a:rPr>
              <a:t> </a:t>
            </a:r>
            <a:r>
              <a:rPr sz="1867" i="1" spc="-13" dirty="0">
                <a:solidFill>
                  <a:srgbClr val="3B4043"/>
                </a:solidFill>
                <a:latin typeface="Calibri"/>
                <a:cs typeface="Calibri"/>
              </a:rPr>
              <a:t>Cambridge</a:t>
            </a:r>
            <a:endParaRPr sz="1867">
              <a:latin typeface="Calibri"/>
              <a:cs typeface="Calibri"/>
            </a:endParaRPr>
          </a:p>
        </p:txBody>
      </p:sp>
      <p:pic>
        <p:nvPicPr>
          <p:cNvPr id="7" name="object 7"/>
          <p:cNvPicPr/>
          <p:nvPr/>
        </p:nvPicPr>
        <p:blipFill>
          <a:blip r:embed="rId2" cstate="print"/>
          <a:stretch>
            <a:fillRect/>
          </a:stretch>
        </p:blipFill>
        <p:spPr>
          <a:xfrm>
            <a:off x="7328170" y="7945214"/>
            <a:ext cx="2597326" cy="795511"/>
          </a:xfrm>
          <a:prstGeom prst="rect">
            <a:avLst/>
          </a:prstGeom>
        </p:spPr>
      </p:pic>
      <p:pic>
        <p:nvPicPr>
          <p:cNvPr id="8" name="object 8"/>
          <p:cNvPicPr/>
          <p:nvPr/>
        </p:nvPicPr>
        <p:blipFill>
          <a:blip r:embed="rId3" cstate="print"/>
          <a:stretch>
            <a:fillRect/>
          </a:stretch>
        </p:blipFill>
        <p:spPr>
          <a:xfrm>
            <a:off x="3982862" y="7937592"/>
            <a:ext cx="2901641" cy="701130"/>
          </a:xfrm>
          <a:prstGeom prst="rect">
            <a:avLst/>
          </a:prstGeom>
        </p:spPr>
      </p:pic>
      <p:pic>
        <p:nvPicPr>
          <p:cNvPr id="9" name="object 9"/>
          <p:cNvPicPr/>
          <p:nvPr/>
        </p:nvPicPr>
        <p:blipFill>
          <a:blip r:embed="rId4" cstate="print"/>
          <a:stretch>
            <a:fillRect/>
          </a:stretch>
        </p:blipFill>
        <p:spPr>
          <a:xfrm>
            <a:off x="10421027" y="7670728"/>
            <a:ext cx="2673282" cy="1107002"/>
          </a:xfrm>
          <a:prstGeom prst="rect">
            <a:avLst/>
          </a:prstGeom>
        </p:spPr>
      </p:pic>
      <p:pic>
        <p:nvPicPr>
          <p:cNvPr id="10" name="object 10"/>
          <p:cNvPicPr/>
          <p:nvPr/>
        </p:nvPicPr>
        <p:blipFill>
          <a:blip r:embed="rId5" cstate="print"/>
          <a:stretch>
            <a:fillRect/>
          </a:stretch>
        </p:blipFill>
        <p:spPr>
          <a:xfrm>
            <a:off x="1412258" y="7870187"/>
            <a:ext cx="2244876" cy="751718"/>
          </a:xfrm>
          <a:prstGeom prst="rect">
            <a:avLst/>
          </a:prstGeom>
        </p:spPr>
      </p:pic>
      <p:graphicFrame>
        <p:nvGraphicFramePr>
          <p:cNvPr id="11" name="object 11"/>
          <p:cNvGraphicFramePr>
            <a:graphicFrameLocks noGrp="1"/>
          </p:cNvGraphicFramePr>
          <p:nvPr/>
        </p:nvGraphicFramePr>
        <p:xfrm>
          <a:off x="1162516" y="7640674"/>
          <a:ext cx="11985853" cy="1152356"/>
        </p:xfrm>
        <a:graphic>
          <a:graphicData uri="http://schemas.openxmlformats.org/drawingml/2006/table">
            <a:tbl>
              <a:tblPr firstRow="1" bandRow="1">
                <a:tableStyleId>{2D5ABB26-0587-4C30-8999-92F81FD0307C}</a:tableStyleId>
              </a:tblPr>
              <a:tblGrid>
                <a:gridCol w="2705199">
                  <a:extLst>
                    <a:ext uri="{9D8B030D-6E8A-4147-A177-3AD203B41FA5}">
                      <a16:colId xmlns:a16="http://schemas.microsoft.com/office/drawing/2014/main" val="20000"/>
                    </a:ext>
                  </a:extLst>
                </a:gridCol>
                <a:gridCol w="3261480">
                  <a:extLst>
                    <a:ext uri="{9D8B030D-6E8A-4147-A177-3AD203B41FA5}">
                      <a16:colId xmlns:a16="http://schemas.microsoft.com/office/drawing/2014/main" val="20001"/>
                    </a:ext>
                  </a:extLst>
                </a:gridCol>
                <a:gridCol w="3052346">
                  <a:extLst>
                    <a:ext uri="{9D8B030D-6E8A-4147-A177-3AD203B41FA5}">
                      <a16:colId xmlns:a16="http://schemas.microsoft.com/office/drawing/2014/main" val="20002"/>
                    </a:ext>
                  </a:extLst>
                </a:gridCol>
                <a:gridCol w="2966828">
                  <a:extLst>
                    <a:ext uri="{9D8B030D-6E8A-4147-A177-3AD203B41FA5}">
                      <a16:colId xmlns:a16="http://schemas.microsoft.com/office/drawing/2014/main" val="20003"/>
                    </a:ext>
                  </a:extLst>
                </a:gridCol>
              </a:tblGrid>
              <a:tr h="1152356">
                <a:tc>
                  <a:txBody>
                    <a:bodyPr/>
                    <a:lstStyle/>
                    <a:p>
                      <a:pPr>
                        <a:lnSpc>
                          <a:spcPct val="100000"/>
                        </a:lnSpc>
                      </a:pPr>
                      <a:endParaRPr sz="2300">
                        <a:latin typeface="Times New Roman"/>
                        <a:cs typeface="Times New Roman"/>
                      </a:endParaRPr>
                    </a:p>
                  </a:txBody>
                  <a:tcPr marL="0" marR="0" marT="0" marB="0"/>
                </a:tc>
                <a:tc>
                  <a:txBody>
                    <a:bodyPr/>
                    <a:lstStyle/>
                    <a:p>
                      <a:pPr>
                        <a:lnSpc>
                          <a:spcPct val="100000"/>
                        </a:lnSpc>
                      </a:pPr>
                      <a:endParaRPr sz="2300">
                        <a:latin typeface="Times New Roman"/>
                        <a:cs typeface="Times New Roman"/>
                      </a:endParaRPr>
                    </a:p>
                  </a:txBody>
                  <a:tcPr marL="0" marR="0" marT="0" marB="0"/>
                </a:tc>
                <a:tc>
                  <a:txBody>
                    <a:bodyPr/>
                    <a:lstStyle/>
                    <a:p>
                      <a:pPr>
                        <a:lnSpc>
                          <a:spcPct val="100000"/>
                        </a:lnSpc>
                      </a:pPr>
                      <a:endParaRPr sz="2300">
                        <a:latin typeface="Times New Roman"/>
                        <a:cs typeface="Times New Roman"/>
                      </a:endParaRPr>
                    </a:p>
                  </a:txBody>
                  <a:tcPr marL="0" marR="0" marT="0" marB="0"/>
                </a:tc>
                <a:tc>
                  <a:txBody>
                    <a:bodyPr/>
                    <a:lstStyle/>
                    <a:p>
                      <a:pPr>
                        <a:lnSpc>
                          <a:spcPct val="100000"/>
                        </a:lnSpc>
                      </a:pPr>
                      <a:endParaRPr sz="2300">
                        <a:latin typeface="Times New Roman"/>
                        <a:cs typeface="Times New Roman"/>
                      </a:endParaRPr>
                    </a:p>
                  </a:txBody>
                  <a:tcPr marL="0" marR="0" marT="0" marB="0"/>
                </a:tc>
                <a:extLst>
                  <a:ext uri="{0D108BD9-81ED-4DB2-BD59-A6C34878D82A}">
                    <a16:rowId xmlns:a16="http://schemas.microsoft.com/office/drawing/2014/main" val="10000"/>
                  </a:ext>
                </a:extLst>
              </a:tr>
            </a:tbl>
          </a:graphicData>
        </a:graphic>
      </p:graphicFrame>
      <p:sp>
        <p:nvSpPr>
          <p:cNvPr id="12" name="タイトル 7">
            <a:extLst>
              <a:ext uri="{FF2B5EF4-FFF2-40B4-BE49-F238E27FC236}">
                <a16:creationId xmlns:a16="http://schemas.microsoft.com/office/drawing/2014/main" id="{0EAD0164-7CDA-9841-2746-79DFA96FE252}"/>
              </a:ext>
            </a:extLst>
          </p:cNvPr>
          <p:cNvSpPr txBox="1">
            <a:spLocks/>
          </p:cNvSpPr>
          <p:nvPr/>
        </p:nvSpPr>
        <p:spPr>
          <a:xfrm>
            <a:off x="835182" y="520700"/>
            <a:ext cx="13558681" cy="1292662"/>
          </a:xfrm>
          <a:prstGeom prst="rect">
            <a:avLst/>
          </a:prstGeom>
        </p:spPr>
        <p:txBody>
          <a:bodyPr wrap="square" lIns="0" tIns="0" rIns="0" bIns="0">
            <a:spAutoFit/>
          </a:bodyPr>
          <a:lstStyle>
            <a:lvl1pPr>
              <a:defRPr sz="2400" b="1" i="0">
                <a:solidFill>
                  <a:srgbClr val="800000"/>
                </a:solidFill>
                <a:latin typeface="Calibri"/>
                <a:ea typeface="+mj-ea"/>
                <a:cs typeface="Calibri"/>
              </a:defRPr>
            </a:lvl1pPr>
          </a:lstStyle>
          <a:p>
            <a:r>
              <a:rPr lang="ja-JP" altLang="en-US" sz="2800" spc="10" dirty="0">
                <a:latin typeface="UD デジタル 教科書体 NK-B" panose="02020700000000000000" pitchFamily="18" charset="-128"/>
                <a:ea typeface="UD デジタル 教科書体 NK-B" panose="02020700000000000000" pitchFamily="18" charset="-128"/>
              </a:rPr>
              <a:t>２</a:t>
            </a:r>
            <a:r>
              <a:rPr lang="en-US" altLang="ja-JP" sz="2800" spc="10" dirty="0">
                <a:latin typeface="UD デジタル 教科書体 NK-B" panose="02020700000000000000" pitchFamily="18" charset="-128"/>
                <a:ea typeface="UD デジタル 教科書体 NK-B" panose="02020700000000000000" pitchFamily="18" charset="-128"/>
              </a:rPr>
              <a:t>H:</a:t>
            </a:r>
            <a:r>
              <a:rPr lang="ja-JP" altLang="en-US" sz="2800" spc="10" dirty="0">
                <a:latin typeface="UD デジタル 教科書体 NK-B" panose="02020700000000000000" pitchFamily="18" charset="-128"/>
                <a:ea typeface="UD デジタル 教科書体 NK-B" panose="02020700000000000000" pitchFamily="18" charset="-128"/>
              </a:rPr>
              <a:t>学習者と教師のための対話教授法の質問紙</a:t>
            </a:r>
            <a:endParaRPr lang="en-US" altLang="ja-JP" sz="2800" spc="10" dirty="0">
              <a:latin typeface="UD デジタル 教科書体 NK-B" panose="02020700000000000000" pitchFamily="18" charset="-128"/>
              <a:ea typeface="UD デジタル 教科書体 NK-B" panose="02020700000000000000" pitchFamily="18" charset="-128"/>
            </a:endParaRPr>
          </a:p>
          <a:p>
            <a:r>
              <a:rPr lang="ja-JP" altLang="en-US" sz="2800" spc="10" dirty="0">
                <a:latin typeface="UD デジタル 教科書体 NK-B" panose="02020700000000000000" pitchFamily="18" charset="-128"/>
                <a:ea typeface="UD デジタル 教科書体 NK-B" panose="02020700000000000000" pitchFamily="18" charset="-128"/>
              </a:rPr>
              <a:t>（</a:t>
            </a:r>
            <a:r>
              <a:rPr lang="en-GB" altLang="ja-JP" sz="2800" spc="10" dirty="0">
                <a:latin typeface="UD デジタル 教科書体 NK-B" panose="02020700000000000000" pitchFamily="18" charset="-128"/>
                <a:ea typeface="UD デジタル 教科書体 NK-B" panose="02020700000000000000" pitchFamily="18" charset="-128"/>
              </a:rPr>
              <a:t>Dialogic Teaching Questionnaire :DTQ</a:t>
            </a:r>
            <a:r>
              <a:rPr lang="ja-JP" altLang="en-US" sz="2800" spc="10" dirty="0">
                <a:latin typeface="UD デジタル 教科書体 NK-B" panose="02020700000000000000" pitchFamily="18" charset="-128"/>
                <a:ea typeface="UD デジタル 教科書体 NK-B" panose="02020700000000000000" pitchFamily="18" charset="-128"/>
              </a:rPr>
              <a:t>）</a:t>
            </a:r>
            <a:br>
              <a:rPr lang="en-US" altLang="ja-JP" sz="2800" spc="10" dirty="0">
                <a:latin typeface="UD デジタル 教科書体 NK-B" panose="02020700000000000000" pitchFamily="18" charset="-128"/>
                <a:ea typeface="UD デジタル 教科書体 NK-B" panose="02020700000000000000" pitchFamily="18" charset="-128"/>
              </a:rPr>
            </a:br>
            <a:endParaRPr lang="ja-JP" altLang="en-US" sz="2800" spc="10" dirty="0">
              <a:solidFill>
                <a:schemeClr val="tx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1874332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a:extLst>
              <a:ext uri="{FF2B5EF4-FFF2-40B4-BE49-F238E27FC236}">
                <a16:creationId xmlns:a16="http://schemas.microsoft.com/office/drawing/2014/main" id="{0BA0D018-663C-94E5-B1C4-2FA34460C08A}"/>
              </a:ext>
            </a:extLst>
          </p:cNvPr>
          <p:cNvSpPr txBox="1"/>
          <p:nvPr/>
        </p:nvSpPr>
        <p:spPr>
          <a:xfrm>
            <a:off x="1100931" y="1435099"/>
            <a:ext cx="12192000" cy="1436291"/>
          </a:xfrm>
          <a:prstGeom prst="rect">
            <a:avLst/>
          </a:prstGeom>
        </p:spPr>
        <p:txBody>
          <a:bodyPr vert="horz" wrap="square" lIns="0" tIns="12700" rIns="0" bIns="0" rtlCol="0">
            <a:spAutoFit/>
          </a:bodyPr>
          <a:lstStyle/>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この質問紙は、あなた自身（または同僚や外部の観察者）が授業内でのあなたの教育活動を分析するのに役立ちます。</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対話教授法の三つの重要な領域：対話のための開放性を作る（</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項目</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1-</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４）、生徒の発言を促す（</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B-</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項目５</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８）、</a:t>
            </a:r>
          </a:p>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そして対話的参加を促進する（</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C - </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項目</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9-15</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）。また、</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13</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歳から</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18</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歳の生徒向けのバージョンも提供されており、生徒の意見を収集することができます。その後、両方の視点から授業について議論することができます。</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授業中の対話教授法と学習に関して、あなた自身と生徒たちの観察はどのように比較されるでしょうか？</a:t>
            </a:r>
          </a:p>
        </p:txBody>
      </p:sp>
      <p:sp>
        <p:nvSpPr>
          <p:cNvPr id="8" name="タイトル 7">
            <a:extLst>
              <a:ext uri="{FF2B5EF4-FFF2-40B4-BE49-F238E27FC236}">
                <a16:creationId xmlns:a16="http://schemas.microsoft.com/office/drawing/2014/main" id="{D0DC2646-5A9F-F5E9-20E8-EBE012E810AC}"/>
              </a:ext>
            </a:extLst>
          </p:cNvPr>
          <p:cNvSpPr>
            <a:spLocks noGrp="1"/>
          </p:cNvSpPr>
          <p:nvPr>
            <p:ph type="title"/>
          </p:nvPr>
        </p:nvSpPr>
        <p:spPr>
          <a:xfrm>
            <a:off x="835182" y="520700"/>
            <a:ext cx="11086149" cy="800219"/>
          </a:xfrm>
        </p:spPr>
        <p:txBody>
          <a:bodyPr/>
          <a:lstStyle/>
          <a:p>
            <a:r>
              <a:rPr lang="ja-JP" altLang="en-US" sz="2800" b="1" spc="10" dirty="0">
                <a:latin typeface="UD デジタル 教科書体 NK-B" panose="02020700000000000000" pitchFamily="18" charset="-128"/>
                <a:ea typeface="UD デジタル 教科書体 NK-B" panose="02020700000000000000" pitchFamily="18" charset="-128"/>
              </a:rPr>
              <a:t>２</a:t>
            </a:r>
            <a:r>
              <a:rPr lang="en-US" altLang="ja-JP" sz="2800" b="1" spc="10" dirty="0">
                <a:latin typeface="UD デジタル 教科書体 NK-B" panose="02020700000000000000" pitchFamily="18" charset="-128"/>
                <a:ea typeface="UD デジタル 教科書体 NK-B" panose="02020700000000000000" pitchFamily="18" charset="-128"/>
              </a:rPr>
              <a:t>H:</a:t>
            </a:r>
            <a:r>
              <a:rPr lang="ja-JP" altLang="en-US" sz="2800" b="1" spc="10" dirty="0">
                <a:latin typeface="UD デジタル 教科書体 NK-B" panose="02020700000000000000" pitchFamily="18" charset="-128"/>
                <a:ea typeface="UD デジタル 教科書体 NK-B" panose="02020700000000000000" pitchFamily="18" charset="-128"/>
              </a:rPr>
              <a:t>学習者と教師のための対話教授法の質問紙</a:t>
            </a:r>
            <a:br>
              <a:rPr lang="en-US" altLang="ja-JP" sz="2800" b="1" spc="10" dirty="0">
                <a:latin typeface="UD デジタル 教科書体 NK-B" panose="02020700000000000000" pitchFamily="18" charset="-128"/>
                <a:ea typeface="UD デジタル 教科書体 NK-B" panose="02020700000000000000" pitchFamily="18" charset="-128"/>
              </a:rPr>
            </a:br>
            <a:r>
              <a:rPr kumimoji="0" lang="en-US" altLang="ja-JP" sz="2400" b="1" i="0" u="none" strike="noStrike" kern="0" cap="none" spc="1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rPr>
              <a:t>(1)</a:t>
            </a:r>
            <a:r>
              <a:rPr kumimoji="0" lang="ja-JP" altLang="en-US" sz="2400" b="1" i="0" u="none" strike="noStrike" kern="0" cap="none" spc="1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rPr>
              <a:t>対話教授法の質問紙：教師による授業評価</a:t>
            </a:r>
            <a:endParaRPr lang="ja-JP" altLang="en-US" sz="2800" b="1" spc="10" dirty="0">
              <a:solidFill>
                <a:schemeClr val="tx1"/>
              </a:solidFill>
              <a:latin typeface="UD デジタル 教科書体 NK-B" panose="02020700000000000000" pitchFamily="18" charset="-128"/>
              <a:ea typeface="UD デジタル 教科書体 NK-B" panose="02020700000000000000" pitchFamily="18" charset="-128"/>
            </a:endParaRPr>
          </a:p>
        </p:txBody>
      </p:sp>
      <p:graphicFrame>
        <p:nvGraphicFramePr>
          <p:cNvPr id="9" name="Google Shape;653;p61">
            <a:extLst>
              <a:ext uri="{FF2B5EF4-FFF2-40B4-BE49-F238E27FC236}">
                <a16:creationId xmlns:a16="http://schemas.microsoft.com/office/drawing/2014/main" id="{851D0AEE-6B59-BE4A-D782-366DB8EE2420}"/>
              </a:ext>
            </a:extLst>
          </p:cNvPr>
          <p:cNvGraphicFramePr/>
          <p:nvPr>
            <p:extLst>
              <p:ext uri="{D42A27DB-BD31-4B8C-83A1-F6EECF244321}">
                <p14:modId xmlns:p14="http://schemas.microsoft.com/office/powerpoint/2010/main" val="3413357602"/>
              </p:ext>
            </p:extLst>
          </p:nvPr>
        </p:nvGraphicFramePr>
        <p:xfrm>
          <a:off x="1100931" y="3416300"/>
          <a:ext cx="11805542" cy="5856804"/>
        </p:xfrm>
        <a:graphic>
          <a:graphicData uri="http://schemas.openxmlformats.org/drawingml/2006/table">
            <a:tbl>
              <a:tblPr firstRow="1" bandRow="1">
                <a:noFill/>
              </a:tblPr>
              <a:tblGrid>
                <a:gridCol w="7591661">
                  <a:extLst>
                    <a:ext uri="{9D8B030D-6E8A-4147-A177-3AD203B41FA5}">
                      <a16:colId xmlns:a16="http://schemas.microsoft.com/office/drawing/2014/main" val="20000"/>
                    </a:ext>
                  </a:extLst>
                </a:gridCol>
                <a:gridCol w="738511">
                  <a:extLst>
                    <a:ext uri="{9D8B030D-6E8A-4147-A177-3AD203B41FA5}">
                      <a16:colId xmlns:a16="http://schemas.microsoft.com/office/drawing/2014/main" val="20001"/>
                    </a:ext>
                  </a:extLst>
                </a:gridCol>
                <a:gridCol w="675247">
                  <a:extLst>
                    <a:ext uri="{9D8B030D-6E8A-4147-A177-3AD203B41FA5}">
                      <a16:colId xmlns:a16="http://schemas.microsoft.com/office/drawing/2014/main" val="20002"/>
                    </a:ext>
                  </a:extLst>
                </a:gridCol>
                <a:gridCol w="651320">
                  <a:extLst>
                    <a:ext uri="{9D8B030D-6E8A-4147-A177-3AD203B41FA5}">
                      <a16:colId xmlns:a16="http://schemas.microsoft.com/office/drawing/2014/main" val="20003"/>
                    </a:ext>
                  </a:extLst>
                </a:gridCol>
                <a:gridCol w="724815">
                  <a:extLst>
                    <a:ext uri="{9D8B030D-6E8A-4147-A177-3AD203B41FA5}">
                      <a16:colId xmlns:a16="http://schemas.microsoft.com/office/drawing/2014/main" val="20004"/>
                    </a:ext>
                  </a:extLst>
                </a:gridCol>
                <a:gridCol w="729089">
                  <a:extLst>
                    <a:ext uri="{9D8B030D-6E8A-4147-A177-3AD203B41FA5}">
                      <a16:colId xmlns:a16="http://schemas.microsoft.com/office/drawing/2014/main" val="20005"/>
                    </a:ext>
                  </a:extLst>
                </a:gridCol>
                <a:gridCol w="694899">
                  <a:extLst>
                    <a:ext uri="{9D8B030D-6E8A-4147-A177-3AD203B41FA5}">
                      <a16:colId xmlns:a16="http://schemas.microsoft.com/office/drawing/2014/main" val="20006"/>
                    </a:ext>
                  </a:extLst>
                </a:gridCol>
              </a:tblGrid>
              <a:tr h="893206">
                <a:tc>
                  <a:txBody>
                    <a:bodyPr/>
                    <a:lstStyle/>
                    <a:p>
                      <a:pPr marL="107950" marR="0" lvl="0" indent="0" algn="l" rtl="0">
                        <a:lnSpc>
                          <a:spcPct val="100000"/>
                        </a:lnSpc>
                        <a:spcBef>
                          <a:spcPts val="120"/>
                        </a:spcBef>
                        <a:spcAft>
                          <a:spcPts val="0"/>
                        </a:spcAft>
                        <a:buNone/>
                      </a:pPr>
                      <a:r>
                        <a:rPr lang="ja-JP" altLang="en-US" sz="1600">
                          <a:latin typeface="UD Digi Kyokasho NK-R" panose="02020400000000000000" pitchFamily="18" charset="-128"/>
                          <a:ea typeface="UD Digi Kyokasho NK-R" panose="02020400000000000000" pitchFamily="18" charset="-128"/>
                        </a:rPr>
                        <a:t>今教えたレッスンの以下の項目について考えてください。 </a:t>
                      </a:r>
                      <a:r>
                        <a:rPr lang="en-US" altLang="ja-JP" sz="1600" dirty="0">
                          <a:latin typeface="UD Digi Kyokasho NK-R" panose="02020400000000000000" pitchFamily="18" charset="-128"/>
                          <a:ea typeface="UD Digi Kyokasho NK-R" panose="02020400000000000000" pitchFamily="18" charset="-128"/>
                        </a:rPr>
                        <a:t>(1)</a:t>
                      </a:r>
                      <a:r>
                        <a:rPr lang="ja-JP" altLang="en-US" sz="1600">
                          <a:latin typeface="UD Digi Kyokasho NK-R" panose="02020400000000000000" pitchFamily="18" charset="-128"/>
                          <a:ea typeface="UD Digi Kyokasho NK-R" panose="02020400000000000000" pitchFamily="18" charset="-128"/>
                        </a:rPr>
                        <a:t>「強く反対」から</a:t>
                      </a:r>
                      <a:r>
                        <a:rPr lang="en-US" altLang="ja-JP" sz="1600" dirty="0">
                          <a:latin typeface="UD Digi Kyokasho NK-R" panose="02020400000000000000" pitchFamily="18" charset="-128"/>
                          <a:ea typeface="UD Digi Kyokasho NK-R" panose="02020400000000000000" pitchFamily="18" charset="-128"/>
                        </a:rPr>
                        <a:t>(6)</a:t>
                      </a:r>
                      <a:r>
                        <a:rPr lang="ja-JP" altLang="en-US" sz="1600">
                          <a:latin typeface="UD Digi Kyokasho NK-R" panose="02020400000000000000" pitchFamily="18" charset="-128"/>
                          <a:ea typeface="UD Digi Kyokasho NK-R" panose="02020400000000000000" pitchFamily="18" charset="-128"/>
                        </a:rPr>
                        <a:t>「強く賛成」の間で評価してください。 このレッスンに関して、私</a:t>
                      </a:r>
                      <a:r>
                        <a:rPr lang="en-US" altLang="ja-JP" sz="1600" dirty="0">
                          <a:latin typeface="UD Digi Kyokasho NK-R" panose="02020400000000000000" pitchFamily="18" charset="-128"/>
                          <a:ea typeface="UD Digi Kyokasho NK-R" panose="02020400000000000000" pitchFamily="18" charset="-128"/>
                        </a:rPr>
                        <a:t>/</a:t>
                      </a:r>
                      <a:r>
                        <a:rPr lang="ja-JP" altLang="en-US" sz="1600">
                          <a:latin typeface="UD Digi Kyokasho NK-R" panose="02020400000000000000" pitchFamily="18" charset="-128"/>
                          <a:ea typeface="UD Digi Kyokasho NK-R" panose="02020400000000000000" pitchFamily="18" charset="-128"/>
                        </a:rPr>
                        <a:t>教師は</a:t>
                      </a:r>
                      <a:r>
                        <a:rPr lang="en-US" altLang="ja-JP" sz="1600" dirty="0">
                          <a:latin typeface="UD Digi Kyokasho NK-R" panose="02020400000000000000" pitchFamily="18" charset="-128"/>
                          <a:ea typeface="UD Digi Kyokasho NK-R" panose="02020400000000000000" pitchFamily="18" charset="-128"/>
                        </a:rPr>
                        <a:t>…</a:t>
                      </a:r>
                      <a:endParaRPr sz="1500" u="none" strike="noStrike" cap="none" dirty="0">
                        <a:latin typeface="UD Digi Kyokasho NK-R" panose="02020400000000000000" pitchFamily="18" charset="-128"/>
                        <a:ea typeface="UD Digi Kyokasho NK-R" panose="02020400000000000000" pitchFamily="18" charset="-128"/>
                        <a:cs typeface="Arial"/>
                        <a:sym typeface="Arial"/>
                      </a:endParaRPr>
                    </a:p>
                  </a:txBody>
                  <a:tcPr marL="0" marR="0" marT="75211"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9215"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(1)</a:t>
                      </a:r>
                      <a:endParaRPr sz="2500" dirty="0">
                        <a:latin typeface="UD デジタル 教科書体 NK-R" panose="02020400000000000000" pitchFamily="18" charset="-128"/>
                        <a:ea typeface="UD デジタル 教科書体 NK-R" panose="02020400000000000000" pitchFamily="18" charset="-128"/>
                      </a:endParaRPr>
                    </a:p>
                    <a:p>
                      <a:pPr marL="69215" marR="119379" lvl="0" indent="0" algn="l" rtl="0">
                        <a:lnSpc>
                          <a:spcPct val="103299"/>
                        </a:lnSpc>
                        <a:spcBef>
                          <a:spcPts val="595"/>
                        </a:spcBef>
                        <a:spcAft>
                          <a:spcPts val="0"/>
                        </a:spcAft>
                        <a:buNone/>
                      </a:pPr>
                      <a:r>
                        <a:rPr lang="ja-JP" sz="800" u="none" strike="noStrike" cap="none">
                          <a:latin typeface="UD デジタル 教科書体 NK-R" panose="02020400000000000000" pitchFamily="18" charset="-128"/>
                          <a:ea typeface="UD デジタル 教科書体 NK-R" panose="02020400000000000000" pitchFamily="18" charset="-128"/>
                          <a:cs typeface="Arial"/>
                          <a:sym typeface="Arial"/>
                        </a:rPr>
                        <a:t>まったくそう思わない</a:t>
                      </a:r>
                      <a:endParaRPr sz="8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9850"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(2)</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8580"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(3)</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9215"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(4)</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71120"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(5)</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9215"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(6)</a:t>
                      </a:r>
                      <a:endParaRPr sz="2500" dirty="0">
                        <a:latin typeface="UD デジタル 教科書体 NK-R" panose="02020400000000000000" pitchFamily="18" charset="-128"/>
                        <a:ea typeface="UD デジタル 教科書体 NK-R" panose="02020400000000000000" pitchFamily="18" charset="-128"/>
                      </a:endParaRPr>
                    </a:p>
                    <a:p>
                      <a:pPr marL="69215" marR="86995" lvl="0" indent="0" algn="l" rtl="0">
                        <a:lnSpc>
                          <a:spcPct val="103299"/>
                        </a:lnSpc>
                        <a:spcBef>
                          <a:spcPts val="595"/>
                        </a:spcBef>
                        <a:spcAft>
                          <a:spcPts val="0"/>
                        </a:spcAft>
                        <a:buNone/>
                      </a:pPr>
                      <a:r>
                        <a:rPr lang="ja-JP" sz="800" u="none" strike="noStrike" cap="none">
                          <a:latin typeface="UD デジタル 教科書体 NK-R" panose="02020400000000000000" pitchFamily="18" charset="-128"/>
                          <a:ea typeface="UD デジタル 教科書体 NK-R" panose="02020400000000000000" pitchFamily="18" charset="-128"/>
                          <a:cs typeface="Arial"/>
                          <a:sym typeface="Arial"/>
                        </a:rPr>
                        <a:t>とてもそう思う</a:t>
                      </a:r>
                      <a:endParaRPr sz="8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96614">
                <a:tc gridSpan="7">
                  <a:txBody>
                    <a:bodyPr/>
                    <a:lstStyle/>
                    <a:p>
                      <a:pPr marL="3961765"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A. 対話のための開放性を作る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D9D9D9"/>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1"/>
                  </a:ext>
                </a:extLst>
              </a:tr>
              <a:tr h="396614">
                <a:tc>
                  <a:txBody>
                    <a:bodyPr/>
                    <a:lstStyle/>
                    <a:p>
                      <a:pPr marL="68580" marR="0" lvl="0" indent="0" algn="l" rtl="0">
                        <a:lnSpc>
                          <a:spcPct val="100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１</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が学習目標を理解するために、質問の時間を設けます。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7190" marB="0">
                    <a:lnL w="19050" cap="flat" cmpd="sng">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96614">
                <a:tc>
                  <a:txBody>
                    <a:bodyPr/>
                    <a:lstStyle/>
                    <a:p>
                      <a:pPr marL="68580" marR="0" lvl="0" indent="0" algn="l" rtl="0">
                        <a:lnSpc>
                          <a:spcPct val="100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時間をかけて</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発言できるように、充分な時間を確保します。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95739">
                <a:tc>
                  <a:txBody>
                    <a:bodyPr/>
                    <a:lstStyle/>
                    <a:p>
                      <a:pPr marL="68580" marR="0" lvl="0" indent="0" algn="l" rtl="0">
                        <a:lnSpc>
                          <a:spcPct val="100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３</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．オープン・クエスチョンを投げかけ、</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の返答を待ちます。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96614">
                <a:tc>
                  <a:txBody>
                    <a:bodyPr/>
                    <a:lstStyle/>
                    <a:p>
                      <a:pPr marL="68580" marR="0" lvl="0" indent="0" algn="l" rtl="0">
                        <a:lnSpc>
                          <a:spcPct val="100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４</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の話をよく聞き、形成的なを含め、建設的な方法で対応します。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96614">
                <a:tc>
                  <a:txBody>
                    <a:bodyPr/>
                    <a:lstStyle/>
                    <a:p>
                      <a:pPr marL="2971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総合評価 領域A：対話のための開放性を作る（評価を合計してください）</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gridSpan="6">
                  <a:txBody>
                    <a:bodyPr/>
                    <a:lstStyle/>
                    <a:p>
                      <a:pPr marL="0" marR="12065" lvl="0" indent="0" algn="ctr"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 </a:t>
                      </a:r>
                      <a:r>
                        <a:rPr lang="en-US" alt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24</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7"/>
                  </a:ext>
                </a:extLst>
              </a:tr>
              <a:tr h="396614">
                <a:tc gridSpan="7">
                  <a:txBody>
                    <a:bodyPr/>
                    <a:lstStyle/>
                    <a:p>
                      <a:pPr marL="362077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B. </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の発言を促す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CCCCCC"/>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8"/>
                  </a:ext>
                </a:extLst>
              </a:tr>
              <a:tr h="396614">
                <a:tc>
                  <a:txBody>
                    <a:bodyPr/>
                    <a:lstStyle/>
                    <a:p>
                      <a:pPr marL="68580" marR="0" lvl="0" indent="0" algn="l" rtl="0">
                        <a:lnSpc>
                          <a:spcPct val="100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５</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どうしお互いの発想、見解、考え、興味、または感情を共有するよう促します。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1464"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96614">
                <a:tc>
                  <a:txBody>
                    <a:bodyPr/>
                    <a:lstStyle/>
                    <a:p>
                      <a:pPr marL="68580" marR="0" lvl="0" indent="0" algn="l" rtl="0">
                        <a:lnSpc>
                          <a:spcPct val="100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６</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が自分や他の人の考えを詳しく説明したり、組み立てたりするように促します。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605151">
                <a:tc>
                  <a:txBody>
                    <a:bodyPr/>
                    <a:lstStyle/>
                    <a:p>
                      <a:pPr marL="87313" marR="166370" lvl="0" indent="-44450" algn="l" rtl="0">
                        <a:lnSpc>
                          <a:spcPct val="104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７</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生徒に</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自分の考えや意見を明確に正当化</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するように</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できるように、詳しい説明や反論、証拠などを提示するように促します。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77768"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396614">
                <a:tc>
                  <a:txBody>
                    <a:bodyPr/>
                    <a:lstStyle/>
                    <a:p>
                      <a:pPr marL="68580" marR="0" lvl="0" indent="0" algn="l" rtl="0">
                        <a:lnSpc>
                          <a:spcPct val="100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８</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がお互いの考えを尊重し合い、疑問を持ち、批判的に評価するよう促します。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2305"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393182">
                <a:tc>
                  <a:txBody>
                    <a:bodyPr/>
                    <a:lstStyle/>
                    <a:p>
                      <a:pPr marL="2971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総合評価 領域B：</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の発言を促す（評価を合計してください）</a:t>
                      </a:r>
                      <a:endParaRPr sz="2500" dirty="0">
                        <a:latin typeface="UD デジタル 教科書体 NK-R" panose="02020400000000000000" pitchFamily="18" charset="-128"/>
                        <a:ea typeface="UD デジタル 教科書体 NK-R" panose="02020400000000000000" pitchFamily="18" charset="-128"/>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gridSpan="6">
                  <a:txBody>
                    <a:bodyPr/>
                    <a:lstStyle/>
                    <a:p>
                      <a:pPr marL="0" marR="12065" lvl="0" indent="0" algn="ctr"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 24</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3214880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graphicFrame>
        <p:nvGraphicFramePr>
          <p:cNvPr id="659" name="Google Shape;659;p62"/>
          <p:cNvGraphicFramePr/>
          <p:nvPr>
            <p:extLst>
              <p:ext uri="{D42A27DB-BD31-4B8C-83A1-F6EECF244321}">
                <p14:modId xmlns:p14="http://schemas.microsoft.com/office/powerpoint/2010/main" val="2598203970"/>
              </p:ext>
            </p:extLst>
          </p:nvPr>
        </p:nvGraphicFramePr>
        <p:xfrm>
          <a:off x="940217" y="943642"/>
          <a:ext cx="12489671" cy="4225258"/>
        </p:xfrm>
        <a:graphic>
          <a:graphicData uri="http://schemas.openxmlformats.org/drawingml/2006/table">
            <a:tbl>
              <a:tblPr firstRow="1" bandRow="1">
                <a:noFill/>
              </a:tblPr>
              <a:tblGrid>
                <a:gridCol w="8424530">
                  <a:extLst>
                    <a:ext uri="{9D8B030D-6E8A-4147-A177-3AD203B41FA5}">
                      <a16:colId xmlns:a16="http://schemas.microsoft.com/office/drawing/2014/main" val="20000"/>
                    </a:ext>
                  </a:extLst>
                </a:gridCol>
                <a:gridCol w="666699">
                  <a:extLst>
                    <a:ext uri="{9D8B030D-6E8A-4147-A177-3AD203B41FA5}">
                      <a16:colId xmlns:a16="http://schemas.microsoft.com/office/drawing/2014/main" val="20001"/>
                    </a:ext>
                  </a:extLst>
                </a:gridCol>
                <a:gridCol w="637624">
                  <a:extLst>
                    <a:ext uri="{9D8B030D-6E8A-4147-A177-3AD203B41FA5}">
                      <a16:colId xmlns:a16="http://schemas.microsoft.com/office/drawing/2014/main" val="20002"/>
                    </a:ext>
                  </a:extLst>
                </a:gridCol>
                <a:gridCol w="670132">
                  <a:extLst>
                    <a:ext uri="{9D8B030D-6E8A-4147-A177-3AD203B41FA5}">
                      <a16:colId xmlns:a16="http://schemas.microsoft.com/office/drawing/2014/main" val="20003"/>
                    </a:ext>
                  </a:extLst>
                </a:gridCol>
                <a:gridCol w="696615">
                  <a:extLst>
                    <a:ext uri="{9D8B030D-6E8A-4147-A177-3AD203B41FA5}">
                      <a16:colId xmlns:a16="http://schemas.microsoft.com/office/drawing/2014/main" val="20004"/>
                    </a:ext>
                  </a:extLst>
                </a:gridCol>
                <a:gridCol w="739352">
                  <a:extLst>
                    <a:ext uri="{9D8B030D-6E8A-4147-A177-3AD203B41FA5}">
                      <a16:colId xmlns:a16="http://schemas.microsoft.com/office/drawing/2014/main" val="20005"/>
                    </a:ext>
                  </a:extLst>
                </a:gridCol>
                <a:gridCol w="654719">
                  <a:extLst>
                    <a:ext uri="{9D8B030D-6E8A-4147-A177-3AD203B41FA5}">
                      <a16:colId xmlns:a16="http://schemas.microsoft.com/office/drawing/2014/main" val="20006"/>
                    </a:ext>
                  </a:extLst>
                </a:gridCol>
              </a:tblGrid>
              <a:tr h="396614">
                <a:tc gridSpan="7">
                  <a:txBody>
                    <a:bodyPr/>
                    <a:lstStyle/>
                    <a:p>
                      <a:pPr marL="231140" marR="0" lvl="0" indent="0" algn="ctr"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C: 対話的な参加を促進する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6316"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CCCCCC"/>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0"/>
                  </a:ext>
                </a:extLst>
              </a:tr>
              <a:tr h="396614">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(1)</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(2)</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3810" marR="0" lvl="0" indent="0" algn="ctr"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(3)</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1270" marR="0" lvl="0" indent="0" algn="ctr"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(4)</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1270" marR="0" lvl="0" indent="0" algn="ctr"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(5)</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2540" marR="0" lvl="0" indent="0" algn="ctr"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(6)</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58345">
                <a:tc>
                  <a:txBody>
                    <a:bodyPr/>
                    <a:lstStyle/>
                    <a:p>
                      <a:pPr marL="87313" marR="104775" lvl="0" indent="0" algn="l" rtl="0">
                        <a:lnSpc>
                          <a:spcPct val="121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９</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の学習にとって目的を持った対話が重要であることを強調する（例：</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が生産的に話すことによって共同で問題を解決できることをコメントしたり、授業の最後に対話について振り返ったりする）。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4617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98308">
                <a:tc>
                  <a:txBody>
                    <a:bodyPr/>
                    <a:lstStyle/>
                    <a:p>
                      <a:pPr marL="67310" marR="0" lvl="0" indent="0" algn="l" rtl="0">
                        <a:lnSpc>
                          <a:spcPct val="100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１０</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がリスクを冒したり、新しいことに挑戦するのに十分な安心感を持てるように、信頼の雰囲気を作る。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96614">
                <a:tc>
                  <a:txBody>
                    <a:bodyPr/>
                    <a:lstStyle/>
                    <a:p>
                      <a:pPr marL="67310" marR="0" lvl="0" indent="0" algn="l" rtl="0">
                        <a:lnSpc>
                          <a:spcPct val="100000"/>
                        </a:lnSpc>
                        <a:spcBef>
                          <a:spcPts val="0"/>
                        </a:spcBef>
                        <a:spcAft>
                          <a:spcPts val="0"/>
                        </a:spcAft>
                        <a:buNone/>
                      </a:pPr>
                      <a:r>
                        <a:rPr lang="en-US" alt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11</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が共同して</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対話</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ルールを作り、それを使えるようにする。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96614">
                <a:tc>
                  <a:txBody>
                    <a:bodyPr/>
                    <a:lstStyle/>
                    <a:p>
                      <a:pPr marL="67310" marR="0" lvl="0" indent="0" algn="l" rtl="0">
                        <a:lnSpc>
                          <a:spcPct val="100000"/>
                        </a:lnSpc>
                        <a:spcBef>
                          <a:spcPts val="0"/>
                        </a:spcBef>
                        <a:spcAft>
                          <a:spcPts val="0"/>
                        </a:spcAft>
                        <a:buNone/>
                      </a:pPr>
                      <a:r>
                        <a:rPr lang="en-US" alt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12</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．授業のさまざまな段階において、生産的な対話を行えるようにする。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96614">
                <a:tc>
                  <a:txBody>
                    <a:bodyPr/>
                    <a:lstStyle/>
                    <a:p>
                      <a:pPr marL="67310" marR="0" lvl="0" indent="0" algn="l" rtl="0">
                        <a:lnSpc>
                          <a:spcPct val="100000"/>
                        </a:lnSpc>
                        <a:spcBef>
                          <a:spcPts val="0"/>
                        </a:spcBef>
                        <a:spcAft>
                          <a:spcPts val="0"/>
                        </a:spcAft>
                        <a:buNone/>
                      </a:pPr>
                      <a:r>
                        <a:rPr lang="en-US" alt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13</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に対話の質や成功について振り返らせる。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396614">
                <a:tc>
                  <a:txBody>
                    <a:bodyPr/>
                    <a:lstStyle/>
                    <a:p>
                      <a:pPr marL="67310" marR="0" lvl="0" indent="0" algn="l" rtl="0">
                        <a:lnSpc>
                          <a:spcPct val="100000"/>
                        </a:lnSpc>
                        <a:spcBef>
                          <a:spcPts val="0"/>
                        </a:spcBef>
                        <a:spcAft>
                          <a:spcPts val="0"/>
                        </a:spcAft>
                        <a:buNone/>
                      </a:pPr>
                      <a:r>
                        <a:rPr lang="en-US" alt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14</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．他の人の発言を注意深く聞いていることを示すように</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を促す。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95739">
                <a:tc>
                  <a:txBody>
                    <a:bodyPr/>
                    <a:lstStyle/>
                    <a:p>
                      <a:pPr marL="67310" marR="0" lvl="0" indent="0" algn="l" rtl="0">
                        <a:lnSpc>
                          <a:spcPct val="100000"/>
                        </a:lnSpc>
                        <a:spcBef>
                          <a:spcPts val="0"/>
                        </a:spcBef>
                        <a:spcAft>
                          <a:spcPts val="0"/>
                        </a:spcAft>
                        <a:buNone/>
                      </a:pPr>
                      <a:r>
                        <a:rPr lang="en-US" alt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15</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 </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が自分たちで問いを立てることを明示的に促す。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719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393182">
                <a:tc>
                  <a:txBody>
                    <a:bodyPr/>
                    <a:lstStyle/>
                    <a:p>
                      <a:pPr marL="2971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総合評価 領域C：対話的な参加を促進する（評価を合計してください）</a:t>
                      </a:r>
                      <a:endParaRPr sz="2500" dirty="0">
                        <a:latin typeface="UD デジタル 教科書体 NK-R" panose="02020400000000000000" pitchFamily="18" charset="-128"/>
                        <a:ea typeface="UD デジタル 教科書体 NK-R" panose="02020400000000000000" pitchFamily="18" charset="-128"/>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gridSpan="6">
                  <a:txBody>
                    <a:bodyPr/>
                    <a:lstStyle/>
                    <a:p>
                      <a:pPr marL="88265" marR="0" lvl="0" indent="0" algn="ctr"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 </a:t>
                      </a:r>
                      <a:r>
                        <a:rPr lang="en-US" alt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42</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4633"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21469651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a:extLst>
              <a:ext uri="{FF2B5EF4-FFF2-40B4-BE49-F238E27FC236}">
                <a16:creationId xmlns:a16="http://schemas.microsoft.com/office/drawing/2014/main" id="{0BA0D018-663C-94E5-B1C4-2FA34460C08A}"/>
              </a:ext>
            </a:extLst>
          </p:cNvPr>
          <p:cNvSpPr txBox="1"/>
          <p:nvPr/>
        </p:nvSpPr>
        <p:spPr>
          <a:xfrm>
            <a:off x="1100931" y="1435099"/>
            <a:ext cx="12192000" cy="579646"/>
          </a:xfrm>
          <a:prstGeom prst="rect">
            <a:avLst/>
          </a:prstGeom>
        </p:spPr>
        <p:txBody>
          <a:bodyPr vert="horz" wrap="square" lIns="0" tIns="12700" rIns="0" bIns="0" rtlCol="0">
            <a:spAutoFit/>
          </a:bodyPr>
          <a:lstStyle/>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今日の授業はどのような経験を得られましたか？ </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この質問紙に、今日の授業のあなたの認識を報告し、以下の項目にどの程度同意するかを示してください。</a:t>
            </a:r>
          </a:p>
        </p:txBody>
      </p:sp>
      <p:sp>
        <p:nvSpPr>
          <p:cNvPr id="8" name="タイトル 7">
            <a:extLst>
              <a:ext uri="{FF2B5EF4-FFF2-40B4-BE49-F238E27FC236}">
                <a16:creationId xmlns:a16="http://schemas.microsoft.com/office/drawing/2014/main" id="{D0DC2646-5A9F-F5E9-20E8-EBE012E810AC}"/>
              </a:ext>
            </a:extLst>
          </p:cNvPr>
          <p:cNvSpPr>
            <a:spLocks noGrp="1"/>
          </p:cNvSpPr>
          <p:nvPr>
            <p:ph type="title"/>
          </p:nvPr>
        </p:nvSpPr>
        <p:spPr>
          <a:xfrm>
            <a:off x="835182" y="520700"/>
            <a:ext cx="11086149" cy="800219"/>
          </a:xfrm>
        </p:spPr>
        <p:txBody>
          <a:bodyPr/>
          <a:lstStyle/>
          <a:p>
            <a:r>
              <a:rPr lang="ja-JP" altLang="en-US" sz="2800" b="1" spc="10" dirty="0">
                <a:latin typeface="UD デジタル 教科書体 NK-B" panose="02020700000000000000" pitchFamily="18" charset="-128"/>
                <a:ea typeface="UD デジタル 教科書体 NK-B" panose="02020700000000000000" pitchFamily="18" charset="-128"/>
              </a:rPr>
              <a:t>２</a:t>
            </a:r>
            <a:r>
              <a:rPr lang="en-US" altLang="ja-JP" sz="2800" b="1" spc="10" dirty="0">
                <a:latin typeface="UD デジタル 教科書体 NK-B" panose="02020700000000000000" pitchFamily="18" charset="-128"/>
                <a:ea typeface="UD デジタル 教科書体 NK-B" panose="02020700000000000000" pitchFamily="18" charset="-128"/>
              </a:rPr>
              <a:t>H:</a:t>
            </a:r>
            <a:r>
              <a:rPr lang="ja-JP" altLang="en-US" sz="2800" b="1" spc="10" dirty="0">
                <a:latin typeface="UD デジタル 教科書体 NK-B" panose="02020700000000000000" pitchFamily="18" charset="-128"/>
                <a:ea typeface="UD デジタル 教科書体 NK-B" panose="02020700000000000000" pitchFamily="18" charset="-128"/>
              </a:rPr>
              <a:t>学習者と教師のための対話教授法の質問紙</a:t>
            </a:r>
            <a:br>
              <a:rPr lang="en-US" altLang="ja-JP" sz="2800" b="1" spc="10" dirty="0">
                <a:latin typeface="UD デジタル 教科書体 NK-B" panose="02020700000000000000" pitchFamily="18" charset="-128"/>
                <a:ea typeface="UD デジタル 教科書体 NK-B" panose="02020700000000000000" pitchFamily="18" charset="-128"/>
              </a:rPr>
            </a:br>
            <a:r>
              <a:rPr kumimoji="0" lang="en-US" altLang="ja-JP" sz="2400" b="1" i="0" u="none" strike="noStrike" kern="0" cap="none" spc="1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rPr>
              <a:t>(2)</a:t>
            </a:r>
            <a:r>
              <a:rPr kumimoji="0" lang="ja-JP" altLang="en-US" sz="2400" b="1" i="0" u="none" strike="noStrike" kern="0" cap="none" spc="1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rPr>
              <a:t>対話教授法の質問紙：生徒による授業評価</a:t>
            </a:r>
            <a:r>
              <a:rPr kumimoji="0" lang="ja-JP" altLang="en-US" sz="2400" b="1" i="0" u="none" strike="noStrike" kern="0" cap="none" spc="10" normalizeH="0" baseline="3000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rPr>
              <a:t>１</a:t>
            </a:r>
            <a:endParaRPr lang="ja-JP" altLang="en-US" sz="2800" b="1" spc="10" baseline="30000" dirty="0">
              <a:solidFill>
                <a:schemeClr val="tx1"/>
              </a:solidFill>
              <a:latin typeface="UD デジタル 教科書体 NK-B" panose="02020700000000000000" pitchFamily="18" charset="-128"/>
              <a:ea typeface="UD デジタル 教科書体 NK-B" panose="02020700000000000000" pitchFamily="18" charset="-128"/>
            </a:endParaRPr>
          </a:p>
        </p:txBody>
      </p:sp>
      <p:graphicFrame>
        <p:nvGraphicFramePr>
          <p:cNvPr id="9" name="Google Shape;653;p61">
            <a:extLst>
              <a:ext uri="{FF2B5EF4-FFF2-40B4-BE49-F238E27FC236}">
                <a16:creationId xmlns:a16="http://schemas.microsoft.com/office/drawing/2014/main" id="{851D0AEE-6B59-BE4A-D782-366DB8EE2420}"/>
              </a:ext>
            </a:extLst>
          </p:cNvPr>
          <p:cNvGraphicFramePr/>
          <p:nvPr>
            <p:extLst>
              <p:ext uri="{D42A27DB-BD31-4B8C-83A1-F6EECF244321}">
                <p14:modId xmlns:p14="http://schemas.microsoft.com/office/powerpoint/2010/main" val="900159380"/>
              </p:ext>
            </p:extLst>
          </p:nvPr>
        </p:nvGraphicFramePr>
        <p:xfrm>
          <a:off x="1100931" y="3416300"/>
          <a:ext cx="11805542" cy="4273780"/>
        </p:xfrm>
        <a:graphic>
          <a:graphicData uri="http://schemas.openxmlformats.org/drawingml/2006/table">
            <a:tbl>
              <a:tblPr firstRow="1" bandRow="1">
                <a:noFill/>
              </a:tblPr>
              <a:tblGrid>
                <a:gridCol w="7591661">
                  <a:extLst>
                    <a:ext uri="{9D8B030D-6E8A-4147-A177-3AD203B41FA5}">
                      <a16:colId xmlns:a16="http://schemas.microsoft.com/office/drawing/2014/main" val="20000"/>
                    </a:ext>
                  </a:extLst>
                </a:gridCol>
                <a:gridCol w="738511">
                  <a:extLst>
                    <a:ext uri="{9D8B030D-6E8A-4147-A177-3AD203B41FA5}">
                      <a16:colId xmlns:a16="http://schemas.microsoft.com/office/drawing/2014/main" val="20001"/>
                    </a:ext>
                  </a:extLst>
                </a:gridCol>
                <a:gridCol w="675247">
                  <a:extLst>
                    <a:ext uri="{9D8B030D-6E8A-4147-A177-3AD203B41FA5}">
                      <a16:colId xmlns:a16="http://schemas.microsoft.com/office/drawing/2014/main" val="20002"/>
                    </a:ext>
                  </a:extLst>
                </a:gridCol>
                <a:gridCol w="651320">
                  <a:extLst>
                    <a:ext uri="{9D8B030D-6E8A-4147-A177-3AD203B41FA5}">
                      <a16:colId xmlns:a16="http://schemas.microsoft.com/office/drawing/2014/main" val="20003"/>
                    </a:ext>
                  </a:extLst>
                </a:gridCol>
                <a:gridCol w="724815">
                  <a:extLst>
                    <a:ext uri="{9D8B030D-6E8A-4147-A177-3AD203B41FA5}">
                      <a16:colId xmlns:a16="http://schemas.microsoft.com/office/drawing/2014/main" val="20004"/>
                    </a:ext>
                  </a:extLst>
                </a:gridCol>
                <a:gridCol w="729089">
                  <a:extLst>
                    <a:ext uri="{9D8B030D-6E8A-4147-A177-3AD203B41FA5}">
                      <a16:colId xmlns:a16="http://schemas.microsoft.com/office/drawing/2014/main" val="20005"/>
                    </a:ext>
                  </a:extLst>
                </a:gridCol>
                <a:gridCol w="694899">
                  <a:extLst>
                    <a:ext uri="{9D8B030D-6E8A-4147-A177-3AD203B41FA5}">
                      <a16:colId xmlns:a16="http://schemas.microsoft.com/office/drawing/2014/main" val="20006"/>
                    </a:ext>
                  </a:extLst>
                </a:gridCol>
              </a:tblGrid>
              <a:tr h="893206">
                <a:tc>
                  <a:txBody>
                    <a:bodyPr/>
                    <a:lstStyle/>
                    <a:p>
                      <a:pPr marL="68580" marR="247015" lvl="0" indent="0" algn="l" rtl="0">
                        <a:lnSpc>
                          <a:spcPct val="103600"/>
                        </a:lnSpc>
                        <a:spcBef>
                          <a:spcPts val="0"/>
                        </a:spcBef>
                        <a:spcAft>
                          <a:spcPts val="0"/>
                        </a:spcAft>
                        <a:buNone/>
                      </a:pPr>
                      <a:r>
                        <a:rPr lang="ja-JP" sz="15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以下の項目について、</a:t>
                      </a:r>
                      <a:r>
                        <a:rPr lang="ja-JP" altLang="en-US" sz="15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今、あなたが受けた授業について</a:t>
                      </a:r>
                      <a:r>
                        <a:rPr lang="ja-JP" sz="15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考えてみてください。</a:t>
                      </a:r>
                      <a:endParaRPr sz="15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68580" marR="247015" lvl="0" indent="0" algn="l" rtl="0">
                        <a:lnSpc>
                          <a:spcPct val="103600"/>
                        </a:lnSpc>
                        <a:spcBef>
                          <a:spcPts val="440"/>
                        </a:spcBef>
                        <a:spcAft>
                          <a:spcPts val="0"/>
                        </a:spcAft>
                        <a:buNone/>
                      </a:pPr>
                      <a:r>
                        <a:rPr lang="ja-JP" sz="15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(1) “まったくそう思わない” </a:t>
                      </a:r>
                      <a:r>
                        <a:rPr lang="ja-JP" sz="15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から</a:t>
                      </a:r>
                      <a:r>
                        <a:rPr lang="ja-JP" sz="15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(6) “とてもそう思う”</a:t>
                      </a:r>
                      <a:r>
                        <a:rPr lang="ja-JP" sz="1500" b="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まで、評価をします。</a:t>
                      </a:r>
                      <a:endParaRPr sz="1500" b="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107950" marR="0" lvl="0" indent="0" algn="l" rtl="0">
                        <a:lnSpc>
                          <a:spcPct val="100000"/>
                        </a:lnSpc>
                        <a:spcBef>
                          <a:spcPts val="120"/>
                        </a:spcBef>
                        <a:spcAft>
                          <a:spcPts val="0"/>
                        </a:spcAft>
                        <a:buNone/>
                      </a:pPr>
                      <a:r>
                        <a:rPr lang="ja-JP" altLang="en-US" sz="15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この</a:t>
                      </a:r>
                      <a:r>
                        <a:rPr lang="ja-JP" sz="15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授業について, </a:t>
                      </a:r>
                      <a:r>
                        <a:rPr lang="ja-JP" altLang="en-US" sz="15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教師</a:t>
                      </a:r>
                      <a:r>
                        <a:rPr lang="ja-JP" sz="15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は...</a:t>
                      </a:r>
                      <a:endParaRPr sz="15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75211"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9215"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(1)</a:t>
                      </a:r>
                      <a:endParaRPr sz="2500" dirty="0">
                        <a:latin typeface="UD デジタル 教科書体 NK-R" panose="02020400000000000000" pitchFamily="18" charset="-128"/>
                        <a:ea typeface="UD デジタル 教科書体 NK-R" panose="02020400000000000000" pitchFamily="18" charset="-128"/>
                      </a:endParaRPr>
                    </a:p>
                    <a:p>
                      <a:pPr marL="69215" marR="119379" lvl="0" indent="0" algn="l" rtl="0">
                        <a:lnSpc>
                          <a:spcPct val="103299"/>
                        </a:lnSpc>
                        <a:spcBef>
                          <a:spcPts val="595"/>
                        </a:spcBef>
                        <a:spcAft>
                          <a:spcPts val="0"/>
                        </a:spcAft>
                        <a:buNone/>
                      </a:pPr>
                      <a:r>
                        <a:rPr lang="ja-JP" sz="800" u="none" strike="noStrike" cap="none">
                          <a:latin typeface="UD デジタル 教科書体 NK-R" panose="02020400000000000000" pitchFamily="18" charset="-128"/>
                          <a:ea typeface="UD デジタル 教科書体 NK-R" panose="02020400000000000000" pitchFamily="18" charset="-128"/>
                          <a:cs typeface="Arial"/>
                          <a:sym typeface="Arial"/>
                        </a:rPr>
                        <a:t>まったくそう思わない</a:t>
                      </a:r>
                      <a:endParaRPr sz="8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9850"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(2)</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8580"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(3)</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9215"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(4)</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71120"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(5)</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9215"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(6)</a:t>
                      </a:r>
                      <a:endParaRPr sz="2500" dirty="0">
                        <a:latin typeface="UD デジタル 教科書体 NK-R" panose="02020400000000000000" pitchFamily="18" charset="-128"/>
                        <a:ea typeface="UD デジタル 教科書体 NK-R" panose="02020400000000000000" pitchFamily="18" charset="-128"/>
                      </a:endParaRPr>
                    </a:p>
                    <a:p>
                      <a:pPr marL="69215" marR="86995" lvl="0" indent="0" algn="l" rtl="0">
                        <a:lnSpc>
                          <a:spcPct val="103299"/>
                        </a:lnSpc>
                        <a:spcBef>
                          <a:spcPts val="595"/>
                        </a:spcBef>
                        <a:spcAft>
                          <a:spcPts val="0"/>
                        </a:spcAft>
                        <a:buNone/>
                      </a:pPr>
                      <a:r>
                        <a:rPr lang="ja-JP" sz="800" u="none" strike="noStrike" cap="none">
                          <a:latin typeface="UD デジタル 教科書体 NK-R" panose="02020400000000000000" pitchFamily="18" charset="-128"/>
                          <a:ea typeface="UD デジタル 教科書体 NK-R" panose="02020400000000000000" pitchFamily="18" charset="-128"/>
                          <a:cs typeface="Arial"/>
                          <a:sym typeface="Arial"/>
                        </a:rPr>
                        <a:t>とてもそう思う</a:t>
                      </a:r>
                      <a:endParaRPr sz="8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96614">
                <a:tc>
                  <a:txBody>
                    <a:bodyPr/>
                    <a:lstStyle/>
                    <a:p>
                      <a:pPr marL="68580" marR="0" lvl="0" indent="0" algn="l" rtl="0">
                        <a:lnSpc>
                          <a:spcPct val="100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１</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私たちが</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学習目標を理解するために、質問の時間を設けま</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した</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7190" marB="0">
                    <a:lnL w="19050" cap="flat" cmpd="sng">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96614">
                <a:tc>
                  <a:txBody>
                    <a:bodyPr/>
                    <a:lstStyle/>
                    <a:p>
                      <a:pPr marL="68580" marR="0" lvl="0" indent="0" algn="l" rtl="0">
                        <a:lnSpc>
                          <a:spcPct val="100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私たちが時間をかけて</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発言できるように、充分な時間を確保しま</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した</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95739">
                <a:tc>
                  <a:txBody>
                    <a:bodyPr/>
                    <a:lstStyle/>
                    <a:p>
                      <a:pPr marL="68580" marR="0" lvl="0" indent="0" algn="l" rtl="0">
                        <a:lnSpc>
                          <a:spcPct val="100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３</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．オープン・クエスチョンを投げかけ、</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私たち</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の返答を待ちま</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した</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96614">
                <a:tc>
                  <a:txBody>
                    <a:bodyPr/>
                    <a:lstStyle/>
                    <a:p>
                      <a:pPr marL="68580" marR="0" lvl="0" indent="0" algn="l" rtl="0">
                        <a:lnSpc>
                          <a:spcPct val="100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４</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私たち</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の話をよく聞き、形成的なを含め、建設的な方法で対応しま</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した</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96614">
                <a:tc>
                  <a:txBody>
                    <a:bodyPr/>
                    <a:lstStyle/>
                    <a:p>
                      <a:pPr marL="68580" marR="0" lvl="0" indent="0" algn="l" rtl="0">
                        <a:lnSpc>
                          <a:spcPct val="100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５</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私たちが</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お互いの発想、見解、考え、興味、または感情を共有するよう促しま</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した</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1464" marB="0">
                    <a:lnL w="19050" cap="flat" cmpd="sng">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96614">
                <a:tc>
                  <a:txBody>
                    <a:bodyPr/>
                    <a:lstStyle/>
                    <a:p>
                      <a:pPr marL="68580" marR="0" lvl="0" indent="0" algn="l" rtl="0">
                        <a:lnSpc>
                          <a:spcPct val="100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６</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私たち</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が自分や他の人の考えを詳しく説明したり、組み立てたりするように促しま</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した</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605151">
                <a:tc>
                  <a:txBody>
                    <a:bodyPr/>
                    <a:lstStyle/>
                    <a:p>
                      <a:pPr marL="87313" marR="166370" lvl="0" indent="-44450" algn="l" rtl="0">
                        <a:lnSpc>
                          <a:spcPct val="104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７</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私たちに</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自分の考えや意見を明確に正当化</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するように</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できるように、詳しい説明や反論、証拠などを提示するように促しま</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した</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77768"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396614">
                <a:tc>
                  <a:txBody>
                    <a:bodyPr/>
                    <a:lstStyle/>
                    <a:p>
                      <a:pPr marL="68580" marR="0" lvl="0" indent="0" algn="l" rtl="0">
                        <a:lnSpc>
                          <a:spcPct val="100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８</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私たち</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がお互いの考えを尊重し合い、疑問を持ち、批判的に評価するよう促しま</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した</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2305"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bl>
          </a:graphicData>
        </a:graphic>
      </p:graphicFrame>
      <p:sp>
        <p:nvSpPr>
          <p:cNvPr id="3" name="テキスト ボックス 2">
            <a:extLst>
              <a:ext uri="{FF2B5EF4-FFF2-40B4-BE49-F238E27FC236}">
                <a16:creationId xmlns:a16="http://schemas.microsoft.com/office/drawing/2014/main" id="{1FCDF674-E66B-A1CD-2551-446E2CAABF87}"/>
              </a:ext>
            </a:extLst>
          </p:cNvPr>
          <p:cNvSpPr txBox="1"/>
          <p:nvPr/>
        </p:nvSpPr>
        <p:spPr>
          <a:xfrm>
            <a:off x="1189483" y="9036735"/>
            <a:ext cx="9588848" cy="369332"/>
          </a:xfrm>
          <a:prstGeom prst="rect">
            <a:avLst/>
          </a:prstGeom>
          <a:noFill/>
        </p:spPr>
        <p:txBody>
          <a:bodyPr wrap="square">
            <a:spAutoFit/>
          </a:bodyPr>
          <a:lstStyle/>
          <a:p>
            <a:r>
              <a:rPr lang="ja-JP" altLang="en-US" b="0" i="0" dirty="0">
                <a:solidFill>
                  <a:srgbClr val="0D0D0D"/>
                </a:solidFill>
                <a:effectLst/>
                <a:latin typeface="UD デジタル 教科書体 NK-R" panose="02020400000000000000" pitchFamily="18" charset="-128"/>
                <a:ea typeface="UD デジタル 教科書体 NK-R" panose="02020400000000000000" pitchFamily="18" charset="-128"/>
              </a:rPr>
              <a:t>１．この質問紙は、</a:t>
            </a:r>
            <a:r>
              <a:rPr lang="en-US" altLang="ja-JP" b="0" i="0" dirty="0">
                <a:solidFill>
                  <a:srgbClr val="0D0D0D"/>
                </a:solidFill>
                <a:effectLst/>
                <a:latin typeface="UD デジタル 教科書体 NK-R" panose="02020400000000000000" pitchFamily="18" charset="-128"/>
                <a:ea typeface="UD デジタル 教科書体 NK-R" panose="02020400000000000000" pitchFamily="18" charset="-128"/>
              </a:rPr>
              <a:t>13</a:t>
            </a:r>
            <a:r>
              <a:rPr lang="ja-JP" altLang="en-US" b="0" i="0" dirty="0">
                <a:solidFill>
                  <a:srgbClr val="0D0D0D"/>
                </a:solidFill>
                <a:effectLst/>
                <a:latin typeface="UD デジタル 教科書体 NK-R" panose="02020400000000000000" pitchFamily="18" charset="-128"/>
                <a:ea typeface="UD デジタル 教科書体 NK-R" panose="02020400000000000000" pitchFamily="18" charset="-128"/>
              </a:rPr>
              <a:t>歳から</a:t>
            </a:r>
            <a:r>
              <a:rPr lang="en-US" altLang="ja-JP" b="0" i="0" dirty="0">
                <a:solidFill>
                  <a:srgbClr val="0D0D0D"/>
                </a:solidFill>
                <a:effectLst/>
                <a:latin typeface="UD デジタル 教科書体 NK-R" panose="02020400000000000000" pitchFamily="18" charset="-128"/>
                <a:ea typeface="UD デジタル 教科書体 NK-R" panose="02020400000000000000" pitchFamily="18" charset="-128"/>
              </a:rPr>
              <a:t>18</a:t>
            </a:r>
            <a:r>
              <a:rPr lang="ja-JP" altLang="en-US" b="0" i="0" dirty="0">
                <a:solidFill>
                  <a:srgbClr val="0D0D0D"/>
                </a:solidFill>
                <a:effectLst/>
                <a:latin typeface="UD デジタル 教科書体 NK-R" panose="02020400000000000000" pitchFamily="18" charset="-128"/>
                <a:ea typeface="UD デジタル 教科書体 NK-R" panose="02020400000000000000" pitchFamily="18" charset="-128"/>
              </a:rPr>
              <a:t>歳の生徒が対象ですので、ご留意ください。</a:t>
            </a:r>
            <a:endParaRPr lang="ja-JP" altLang="en-US" dirty="0">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26118743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graphicFrame>
        <p:nvGraphicFramePr>
          <p:cNvPr id="659" name="Google Shape;659;p62"/>
          <p:cNvGraphicFramePr/>
          <p:nvPr>
            <p:extLst>
              <p:ext uri="{D42A27DB-BD31-4B8C-83A1-F6EECF244321}">
                <p14:modId xmlns:p14="http://schemas.microsoft.com/office/powerpoint/2010/main" val="403470198"/>
              </p:ext>
            </p:extLst>
          </p:nvPr>
        </p:nvGraphicFramePr>
        <p:xfrm>
          <a:off x="940217" y="943642"/>
          <a:ext cx="12489671" cy="3388053"/>
        </p:xfrm>
        <a:graphic>
          <a:graphicData uri="http://schemas.openxmlformats.org/drawingml/2006/table">
            <a:tbl>
              <a:tblPr firstRow="1" bandRow="1">
                <a:noFill/>
              </a:tblPr>
              <a:tblGrid>
                <a:gridCol w="8424530">
                  <a:extLst>
                    <a:ext uri="{9D8B030D-6E8A-4147-A177-3AD203B41FA5}">
                      <a16:colId xmlns:a16="http://schemas.microsoft.com/office/drawing/2014/main" val="20000"/>
                    </a:ext>
                  </a:extLst>
                </a:gridCol>
                <a:gridCol w="666699">
                  <a:extLst>
                    <a:ext uri="{9D8B030D-6E8A-4147-A177-3AD203B41FA5}">
                      <a16:colId xmlns:a16="http://schemas.microsoft.com/office/drawing/2014/main" val="20001"/>
                    </a:ext>
                  </a:extLst>
                </a:gridCol>
                <a:gridCol w="637624">
                  <a:extLst>
                    <a:ext uri="{9D8B030D-6E8A-4147-A177-3AD203B41FA5}">
                      <a16:colId xmlns:a16="http://schemas.microsoft.com/office/drawing/2014/main" val="20002"/>
                    </a:ext>
                  </a:extLst>
                </a:gridCol>
                <a:gridCol w="670132">
                  <a:extLst>
                    <a:ext uri="{9D8B030D-6E8A-4147-A177-3AD203B41FA5}">
                      <a16:colId xmlns:a16="http://schemas.microsoft.com/office/drawing/2014/main" val="20003"/>
                    </a:ext>
                  </a:extLst>
                </a:gridCol>
                <a:gridCol w="696615">
                  <a:extLst>
                    <a:ext uri="{9D8B030D-6E8A-4147-A177-3AD203B41FA5}">
                      <a16:colId xmlns:a16="http://schemas.microsoft.com/office/drawing/2014/main" val="20004"/>
                    </a:ext>
                  </a:extLst>
                </a:gridCol>
                <a:gridCol w="739352">
                  <a:extLst>
                    <a:ext uri="{9D8B030D-6E8A-4147-A177-3AD203B41FA5}">
                      <a16:colId xmlns:a16="http://schemas.microsoft.com/office/drawing/2014/main" val="20005"/>
                    </a:ext>
                  </a:extLst>
                </a:gridCol>
                <a:gridCol w="654719">
                  <a:extLst>
                    <a:ext uri="{9D8B030D-6E8A-4147-A177-3AD203B41FA5}">
                      <a16:colId xmlns:a16="http://schemas.microsoft.com/office/drawing/2014/main" val="20006"/>
                    </a:ext>
                  </a:extLst>
                </a:gridCol>
              </a:tblGrid>
              <a:tr h="396614">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(1)</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(2)</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3810" marR="0" lvl="0" indent="0" algn="ctr"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(3)</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1270" marR="0" lvl="0" indent="0" algn="ctr"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(4)</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1270" marR="0" lvl="0" indent="0" algn="ctr"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(5)</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2540" marR="0" lvl="0" indent="0" algn="ctr"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(6)</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lgn="ctr">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58345">
                <a:tc>
                  <a:txBody>
                    <a:bodyPr/>
                    <a:lstStyle/>
                    <a:p>
                      <a:pPr marL="87313" marR="104775" lvl="0" indent="0" algn="l" rtl="0">
                        <a:lnSpc>
                          <a:spcPct val="121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９</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私たち</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の学習にとって目的を持った対話が重要であることを強調</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した</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（例：</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私たち</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が生産的に話すことによって共同で問題を解決できることをコメントしたり、授業の最後に対話について振り返ったりする）。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4617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50899">
                <a:tc>
                  <a:txBody>
                    <a:bodyPr/>
                    <a:lstStyle/>
                    <a:p>
                      <a:pPr marL="67310" marR="0" lvl="0" indent="0" algn="l" rtl="0">
                        <a:lnSpc>
                          <a:spcPct val="100000"/>
                        </a:lnSpc>
                        <a:spcBef>
                          <a:spcPts val="0"/>
                        </a:spcBef>
                        <a:spcAft>
                          <a:spcPts val="0"/>
                        </a:spcAft>
                        <a:buNone/>
                      </a:pP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１０</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私たち</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がリスクを冒したり、新しいことに挑戦するのに十分な安心感を持てるように、信頼の雰囲気を</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作っていた</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96614">
                <a:tc>
                  <a:txBody>
                    <a:bodyPr/>
                    <a:lstStyle/>
                    <a:p>
                      <a:pPr marL="67310" marR="0" lvl="0" indent="0" algn="l" rtl="0">
                        <a:lnSpc>
                          <a:spcPct val="100000"/>
                        </a:lnSpc>
                        <a:spcBef>
                          <a:spcPts val="0"/>
                        </a:spcBef>
                        <a:spcAft>
                          <a:spcPts val="0"/>
                        </a:spcAft>
                        <a:buNone/>
                      </a:pPr>
                      <a:r>
                        <a:rPr lang="en-US" alt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11</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私たち</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が共同して</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対話</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ルールを作</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ることや</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、それを使えるように</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していた</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96614">
                <a:tc>
                  <a:txBody>
                    <a:bodyPr/>
                    <a:lstStyle/>
                    <a:p>
                      <a:pPr marL="67310" marR="0" lvl="0" indent="0" algn="l" rtl="0">
                        <a:lnSpc>
                          <a:spcPct val="100000"/>
                        </a:lnSpc>
                        <a:spcBef>
                          <a:spcPts val="0"/>
                        </a:spcBef>
                        <a:spcAft>
                          <a:spcPts val="0"/>
                        </a:spcAft>
                        <a:buNone/>
                      </a:pPr>
                      <a:r>
                        <a:rPr lang="en-US" alt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12</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．授業のさまざまな段階において、生産的な対話を行えるように</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していた</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96614">
                <a:tc>
                  <a:txBody>
                    <a:bodyPr/>
                    <a:lstStyle/>
                    <a:p>
                      <a:pPr marL="67310" marR="0" lvl="0" indent="0" algn="l" rtl="0">
                        <a:lnSpc>
                          <a:spcPct val="100000"/>
                        </a:lnSpc>
                        <a:spcBef>
                          <a:spcPts val="0"/>
                        </a:spcBef>
                        <a:spcAft>
                          <a:spcPts val="0"/>
                        </a:spcAft>
                        <a:buNone/>
                      </a:pPr>
                      <a:r>
                        <a:rPr lang="en-US" alt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13</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私たち</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に対話の質や成功について振り返らせ</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ていた</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396614">
                <a:tc>
                  <a:txBody>
                    <a:bodyPr/>
                    <a:lstStyle/>
                    <a:p>
                      <a:pPr marL="67310" marR="0" lvl="0" indent="0" algn="l" rtl="0">
                        <a:lnSpc>
                          <a:spcPct val="100000"/>
                        </a:lnSpc>
                        <a:spcBef>
                          <a:spcPts val="0"/>
                        </a:spcBef>
                        <a:spcAft>
                          <a:spcPts val="0"/>
                        </a:spcAft>
                        <a:buNone/>
                      </a:pPr>
                      <a:r>
                        <a:rPr lang="en-US" alt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14</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．他の人の発言を注意深く聞いていることを示すように</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私たち</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を促</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していた</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95739">
                <a:tc>
                  <a:txBody>
                    <a:bodyPr/>
                    <a:lstStyle/>
                    <a:p>
                      <a:pPr marL="67310" marR="0" lvl="0" indent="0" algn="l" rtl="0">
                        <a:lnSpc>
                          <a:spcPct val="100000"/>
                        </a:lnSpc>
                        <a:spcBef>
                          <a:spcPts val="0"/>
                        </a:spcBef>
                        <a:spcAft>
                          <a:spcPts val="0"/>
                        </a:spcAft>
                        <a:buNone/>
                      </a:pPr>
                      <a:r>
                        <a:rPr lang="en-US" alt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15</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 </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私たち</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が自分たちで問いを立てることを明示的に促</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していた</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719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300198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a:extLst>
              <a:ext uri="{FF2B5EF4-FFF2-40B4-BE49-F238E27FC236}">
                <a16:creationId xmlns:a16="http://schemas.microsoft.com/office/drawing/2014/main" id="{0BA0D018-663C-94E5-B1C4-2FA34460C08A}"/>
              </a:ext>
            </a:extLst>
          </p:cNvPr>
          <p:cNvSpPr txBox="1"/>
          <p:nvPr/>
        </p:nvSpPr>
        <p:spPr>
          <a:xfrm>
            <a:off x="1100931" y="1435099"/>
            <a:ext cx="12192000" cy="1146468"/>
          </a:xfrm>
          <a:prstGeom prst="rect">
            <a:avLst/>
          </a:prstGeom>
        </p:spPr>
        <p:txBody>
          <a:bodyPr vert="horz" wrap="square" lIns="0" tIns="12700" rIns="0" bIns="0" rtlCol="0">
            <a:spAutoFit/>
          </a:bodyPr>
          <a:lstStyle/>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このテンプレートは、あなた自身の実践を評価するためのものです。あなたの実践がどのように変化したかを確認するために、調査の異なる時点でこれを行うことができます。</a:t>
            </a:r>
          </a:p>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対話教授法の三つの重要な領域：対話のための開放性を作る（</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項目</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1-5</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r>
              <a:rPr lang="ja-JP" altLang="en-US" dirty="0">
                <a:latin typeface="UD デジタル 教科書体 NK-R" panose="02020400000000000000" pitchFamily="18" charset="-128"/>
                <a:ea typeface="UD デジタル 教科書体 NK-R" panose="02020400000000000000" pitchFamily="18" charset="-128"/>
                <a:cs typeface="Calibri"/>
              </a:rPr>
              <a:t>生徒</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の発言を促す（</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B-</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項目</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6-9</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p>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そして対話的参加を促進する（</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C - </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項目</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10-18.</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p>
        </p:txBody>
      </p:sp>
      <p:sp>
        <p:nvSpPr>
          <p:cNvPr id="8" name="タイトル 7">
            <a:extLst>
              <a:ext uri="{FF2B5EF4-FFF2-40B4-BE49-F238E27FC236}">
                <a16:creationId xmlns:a16="http://schemas.microsoft.com/office/drawing/2014/main" id="{D0DC2646-5A9F-F5E9-20E8-EBE012E810AC}"/>
              </a:ext>
            </a:extLst>
          </p:cNvPr>
          <p:cNvSpPr>
            <a:spLocks noGrp="1"/>
          </p:cNvSpPr>
          <p:nvPr>
            <p:ph type="title"/>
          </p:nvPr>
        </p:nvSpPr>
        <p:spPr>
          <a:xfrm>
            <a:off x="835182" y="520700"/>
            <a:ext cx="11086149" cy="800219"/>
          </a:xfrm>
        </p:spPr>
        <p:txBody>
          <a:bodyPr/>
          <a:lstStyle/>
          <a:p>
            <a:r>
              <a:rPr lang="ja-JP" altLang="en-US" sz="2800" b="1" spc="10" dirty="0">
                <a:latin typeface="UD デジタル 教科書体 NK-B" panose="02020700000000000000" pitchFamily="18" charset="-128"/>
                <a:ea typeface="UD デジタル 教科書体 NK-B" panose="02020700000000000000" pitchFamily="18" charset="-128"/>
              </a:rPr>
              <a:t>２</a:t>
            </a:r>
            <a:r>
              <a:rPr lang="en-US" altLang="ja-JP" sz="2800" b="1" spc="10" dirty="0">
                <a:latin typeface="UD デジタル 教科書体 NK-B" panose="02020700000000000000" pitchFamily="18" charset="-128"/>
                <a:ea typeface="UD デジタル 教科書体 NK-B" panose="02020700000000000000" pitchFamily="18" charset="-128"/>
              </a:rPr>
              <a:t>H:</a:t>
            </a:r>
            <a:r>
              <a:rPr lang="ja-JP" altLang="en-US" sz="2800" b="1" spc="10" dirty="0">
                <a:latin typeface="UD デジタル 教科書体 NK-B" panose="02020700000000000000" pitchFamily="18" charset="-128"/>
                <a:ea typeface="UD デジタル 教科書体 NK-B" panose="02020700000000000000" pitchFamily="18" charset="-128"/>
              </a:rPr>
              <a:t>学習者と教師のための対話教授法の質問紙</a:t>
            </a:r>
            <a:br>
              <a:rPr lang="en-US" altLang="ja-JP" sz="2800" b="1" spc="10" dirty="0">
                <a:latin typeface="UD デジタル 教科書体 NK-B" panose="02020700000000000000" pitchFamily="18" charset="-128"/>
                <a:ea typeface="UD デジタル 教科書体 NK-B" panose="02020700000000000000" pitchFamily="18" charset="-128"/>
              </a:rPr>
            </a:br>
            <a:r>
              <a:rPr kumimoji="0" lang="en-US" altLang="ja-JP" sz="2400" b="1" i="0" u="none" strike="noStrike" kern="0" cap="none" spc="1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rPr>
              <a:t>(1)</a:t>
            </a:r>
            <a:r>
              <a:rPr kumimoji="0" lang="ja-JP" altLang="en-US" sz="2400" b="1" i="0" u="none" strike="noStrike" kern="0" cap="none" spc="1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rPr>
              <a:t>対話教授法の質問紙：授業実践の自己診断</a:t>
            </a:r>
            <a:endParaRPr lang="ja-JP" altLang="en-US" sz="2800" b="1" spc="10" dirty="0">
              <a:solidFill>
                <a:schemeClr val="tx1"/>
              </a:solidFill>
              <a:latin typeface="UD デジタル 教科書体 NK-B" panose="02020700000000000000" pitchFamily="18" charset="-128"/>
              <a:ea typeface="UD デジタル 教科書体 NK-B" panose="02020700000000000000" pitchFamily="18" charset="-128"/>
            </a:endParaRPr>
          </a:p>
        </p:txBody>
      </p:sp>
      <p:graphicFrame>
        <p:nvGraphicFramePr>
          <p:cNvPr id="2" name="Google Shape;653;p61">
            <a:extLst>
              <a:ext uri="{FF2B5EF4-FFF2-40B4-BE49-F238E27FC236}">
                <a16:creationId xmlns:a16="http://schemas.microsoft.com/office/drawing/2014/main" id="{A316B8FA-C230-79FA-F9EB-A5F65A8B3D9F}"/>
              </a:ext>
            </a:extLst>
          </p:cNvPr>
          <p:cNvGraphicFramePr/>
          <p:nvPr>
            <p:extLst>
              <p:ext uri="{D42A27DB-BD31-4B8C-83A1-F6EECF244321}">
                <p14:modId xmlns:p14="http://schemas.microsoft.com/office/powerpoint/2010/main" val="532244917"/>
              </p:ext>
            </p:extLst>
          </p:nvPr>
        </p:nvGraphicFramePr>
        <p:xfrm>
          <a:off x="1024731" y="3340100"/>
          <a:ext cx="11805542" cy="6253418"/>
        </p:xfrm>
        <a:graphic>
          <a:graphicData uri="http://schemas.openxmlformats.org/drawingml/2006/table">
            <a:tbl>
              <a:tblPr firstRow="1" bandRow="1">
                <a:noFill/>
              </a:tblPr>
              <a:tblGrid>
                <a:gridCol w="7591661">
                  <a:extLst>
                    <a:ext uri="{9D8B030D-6E8A-4147-A177-3AD203B41FA5}">
                      <a16:colId xmlns:a16="http://schemas.microsoft.com/office/drawing/2014/main" val="20000"/>
                    </a:ext>
                  </a:extLst>
                </a:gridCol>
                <a:gridCol w="738511">
                  <a:extLst>
                    <a:ext uri="{9D8B030D-6E8A-4147-A177-3AD203B41FA5}">
                      <a16:colId xmlns:a16="http://schemas.microsoft.com/office/drawing/2014/main" val="20001"/>
                    </a:ext>
                  </a:extLst>
                </a:gridCol>
                <a:gridCol w="675247">
                  <a:extLst>
                    <a:ext uri="{9D8B030D-6E8A-4147-A177-3AD203B41FA5}">
                      <a16:colId xmlns:a16="http://schemas.microsoft.com/office/drawing/2014/main" val="20002"/>
                    </a:ext>
                  </a:extLst>
                </a:gridCol>
                <a:gridCol w="651320">
                  <a:extLst>
                    <a:ext uri="{9D8B030D-6E8A-4147-A177-3AD203B41FA5}">
                      <a16:colId xmlns:a16="http://schemas.microsoft.com/office/drawing/2014/main" val="20003"/>
                    </a:ext>
                  </a:extLst>
                </a:gridCol>
                <a:gridCol w="724815">
                  <a:extLst>
                    <a:ext uri="{9D8B030D-6E8A-4147-A177-3AD203B41FA5}">
                      <a16:colId xmlns:a16="http://schemas.microsoft.com/office/drawing/2014/main" val="20004"/>
                    </a:ext>
                  </a:extLst>
                </a:gridCol>
                <a:gridCol w="729089">
                  <a:extLst>
                    <a:ext uri="{9D8B030D-6E8A-4147-A177-3AD203B41FA5}">
                      <a16:colId xmlns:a16="http://schemas.microsoft.com/office/drawing/2014/main" val="20005"/>
                    </a:ext>
                  </a:extLst>
                </a:gridCol>
                <a:gridCol w="694899">
                  <a:extLst>
                    <a:ext uri="{9D8B030D-6E8A-4147-A177-3AD203B41FA5}">
                      <a16:colId xmlns:a16="http://schemas.microsoft.com/office/drawing/2014/main" val="20006"/>
                    </a:ext>
                  </a:extLst>
                </a:gridCol>
              </a:tblGrid>
              <a:tr h="893206">
                <a:tc>
                  <a:txBody>
                    <a:bodyPr/>
                    <a:lstStyle/>
                    <a:p>
                      <a:pPr marL="68580" marR="247015" lvl="0" indent="0" algn="l" rtl="0">
                        <a:lnSpc>
                          <a:spcPct val="103600"/>
                        </a:lnSpc>
                        <a:spcBef>
                          <a:spcPts val="0"/>
                        </a:spcBef>
                        <a:spcAft>
                          <a:spcPts val="0"/>
                        </a:spcAft>
                        <a:buNone/>
                      </a:pPr>
                      <a:r>
                        <a:rPr lang="ja-JP" sz="15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以下の項目について、あなたの実践に置き換えて考えてみてください。</a:t>
                      </a:r>
                      <a:endParaRPr sz="15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68580" marR="247015" lvl="0" indent="0" algn="l" rtl="0">
                        <a:lnSpc>
                          <a:spcPct val="103600"/>
                        </a:lnSpc>
                        <a:spcBef>
                          <a:spcPts val="440"/>
                        </a:spcBef>
                        <a:spcAft>
                          <a:spcPts val="0"/>
                        </a:spcAft>
                        <a:buNone/>
                      </a:pPr>
                      <a:r>
                        <a:rPr lang="ja-JP" sz="15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(1) “まったくそう思わない” </a:t>
                      </a:r>
                      <a:r>
                        <a:rPr lang="ja-JP" sz="15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から</a:t>
                      </a:r>
                      <a:r>
                        <a:rPr lang="ja-JP" sz="15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(6) “とてもそう思う”</a:t>
                      </a:r>
                      <a:r>
                        <a:rPr lang="ja-JP" sz="1500" b="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まで、評価をします。</a:t>
                      </a:r>
                      <a:endParaRPr sz="1500" b="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107950" marR="0" lvl="0" indent="0" algn="l" rtl="0">
                        <a:lnSpc>
                          <a:spcPct val="100000"/>
                        </a:lnSpc>
                        <a:spcBef>
                          <a:spcPts val="120"/>
                        </a:spcBef>
                        <a:spcAft>
                          <a:spcPts val="0"/>
                        </a:spcAft>
                        <a:buNone/>
                      </a:pPr>
                      <a:r>
                        <a:rPr lang="ja-JP" sz="15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私の授業について, 私は...</a:t>
                      </a:r>
                      <a:endParaRPr sz="15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75211"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9215"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(1)</a:t>
                      </a:r>
                      <a:endParaRPr sz="2500" dirty="0">
                        <a:latin typeface="UD デジタル 教科書体 NK-R" panose="02020400000000000000" pitchFamily="18" charset="-128"/>
                        <a:ea typeface="UD デジタル 教科書体 NK-R" panose="02020400000000000000" pitchFamily="18" charset="-128"/>
                      </a:endParaRPr>
                    </a:p>
                    <a:p>
                      <a:pPr marL="69215" marR="119379" lvl="0" indent="0" algn="l" rtl="0">
                        <a:lnSpc>
                          <a:spcPct val="103299"/>
                        </a:lnSpc>
                        <a:spcBef>
                          <a:spcPts val="595"/>
                        </a:spcBef>
                        <a:spcAft>
                          <a:spcPts val="0"/>
                        </a:spcAft>
                        <a:buNone/>
                      </a:pPr>
                      <a:r>
                        <a:rPr lang="ja-JP" sz="800" u="none" strike="noStrike" cap="none">
                          <a:latin typeface="UD デジタル 教科書体 NK-R" panose="02020400000000000000" pitchFamily="18" charset="-128"/>
                          <a:ea typeface="UD デジタル 教科書体 NK-R" panose="02020400000000000000" pitchFamily="18" charset="-128"/>
                          <a:cs typeface="Arial"/>
                          <a:sym typeface="Arial"/>
                        </a:rPr>
                        <a:t>まったくそう思わない</a:t>
                      </a:r>
                      <a:endParaRPr sz="8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9850"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(2)</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8580"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(3)</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9215"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(4)</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71120"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(5)</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9215"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(6)</a:t>
                      </a:r>
                      <a:endParaRPr sz="2500" dirty="0">
                        <a:latin typeface="UD デジタル 教科書体 NK-R" panose="02020400000000000000" pitchFamily="18" charset="-128"/>
                        <a:ea typeface="UD デジタル 教科書体 NK-R" panose="02020400000000000000" pitchFamily="18" charset="-128"/>
                      </a:endParaRPr>
                    </a:p>
                    <a:p>
                      <a:pPr marL="69215" marR="86995" lvl="0" indent="0" algn="l" rtl="0">
                        <a:lnSpc>
                          <a:spcPct val="103299"/>
                        </a:lnSpc>
                        <a:spcBef>
                          <a:spcPts val="595"/>
                        </a:spcBef>
                        <a:spcAft>
                          <a:spcPts val="0"/>
                        </a:spcAft>
                        <a:buNone/>
                      </a:pPr>
                      <a:r>
                        <a:rPr lang="ja-JP" sz="800" u="none" strike="noStrike" cap="none">
                          <a:latin typeface="UD デジタル 教科書体 NK-R" panose="02020400000000000000" pitchFamily="18" charset="-128"/>
                          <a:ea typeface="UD デジタル 教科書体 NK-R" panose="02020400000000000000" pitchFamily="18" charset="-128"/>
                          <a:cs typeface="Arial"/>
                          <a:sym typeface="Arial"/>
                        </a:rPr>
                        <a:t>とてもそう思う</a:t>
                      </a:r>
                      <a:endParaRPr sz="8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96614">
                <a:tc gridSpan="7">
                  <a:txBody>
                    <a:bodyPr/>
                    <a:lstStyle/>
                    <a:p>
                      <a:pPr marL="3961765"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A. 対話のための開放性を作る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D9D9D9"/>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1"/>
                  </a:ext>
                </a:extLst>
              </a:tr>
              <a:tr h="396614">
                <a:tc>
                  <a:txBody>
                    <a:bodyPr/>
                    <a:lstStyle/>
                    <a:p>
                      <a:pPr marL="685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１．授業計画の中に、目的をもった対話を、授業の一部として組み入れます。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96614">
                <a:tc>
                  <a:txBody>
                    <a:bodyPr/>
                    <a:lstStyle/>
                    <a:p>
                      <a:pPr marL="685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２．</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が学習目標を理解するために、質問の時間を設けます。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719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96614">
                <a:tc>
                  <a:txBody>
                    <a:bodyPr/>
                    <a:lstStyle/>
                    <a:p>
                      <a:pPr marL="685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３．</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時間をかけて</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発言できるように、充分な時間を確保します。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95739">
                <a:tc>
                  <a:txBody>
                    <a:bodyPr/>
                    <a:lstStyle/>
                    <a:p>
                      <a:pPr marL="685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４．オープン・クエスチョンを投げかけ、</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の返答を待ちます。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96614">
                <a:tc>
                  <a:txBody>
                    <a:bodyPr/>
                    <a:lstStyle/>
                    <a:p>
                      <a:pPr marL="685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５．</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の話をよく聞き、形成的なを含め、建設的な方法で対応します。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96614">
                <a:tc>
                  <a:txBody>
                    <a:bodyPr/>
                    <a:lstStyle/>
                    <a:p>
                      <a:pPr marL="2971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総合評価 領域A：対話のための開放性を作る（評価を合計してください）</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gridSpan="6">
                  <a:txBody>
                    <a:bodyPr/>
                    <a:lstStyle/>
                    <a:p>
                      <a:pPr marL="0" marR="12065" lvl="0" indent="0" algn="ctr"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 30</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7"/>
                  </a:ext>
                </a:extLst>
              </a:tr>
              <a:tr h="396614">
                <a:tc gridSpan="7">
                  <a:txBody>
                    <a:bodyPr/>
                    <a:lstStyle/>
                    <a:p>
                      <a:pPr marL="362077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B. </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の発言を促す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CCCCCC"/>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8"/>
                  </a:ext>
                </a:extLst>
              </a:tr>
              <a:tr h="396614">
                <a:tc>
                  <a:txBody>
                    <a:bodyPr/>
                    <a:lstStyle/>
                    <a:p>
                      <a:pPr marL="685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６．</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どうしお互いの発想、見解、考え、興味、または感情を共有するよう促します。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1464"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96614">
                <a:tc>
                  <a:txBody>
                    <a:bodyPr/>
                    <a:lstStyle/>
                    <a:p>
                      <a:pPr marL="685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７．</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が自分や他の人の考えを詳しく説明したり、組み立てたりするように促します。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605151">
                <a:tc>
                  <a:txBody>
                    <a:bodyPr/>
                    <a:lstStyle/>
                    <a:p>
                      <a:pPr marL="87313" marR="166370" lvl="0" indent="-44450" algn="l" rtl="0">
                        <a:lnSpc>
                          <a:spcPct val="104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８．</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が自分の考えや意見を明確に正当化できるように、詳しい説明や反論、証拠などを提示するように促します。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77768"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396614">
                <a:tc>
                  <a:txBody>
                    <a:bodyPr/>
                    <a:lstStyle/>
                    <a:p>
                      <a:pPr marL="685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９．</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がお互いの考えを尊重し合い、疑問を持ち、批判的に評価するよう促します。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2305"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393182">
                <a:tc>
                  <a:txBody>
                    <a:bodyPr/>
                    <a:lstStyle/>
                    <a:p>
                      <a:pPr marL="2971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総合評価 領域B：</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の発言を促す（評価を合計してください）</a:t>
                      </a:r>
                      <a:endParaRPr sz="2500" dirty="0">
                        <a:latin typeface="UD デジタル 教科書体 NK-R" panose="02020400000000000000" pitchFamily="18" charset="-128"/>
                        <a:ea typeface="UD デジタル 教科書体 NK-R" panose="02020400000000000000" pitchFamily="18" charset="-128"/>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gridSpan="6">
                  <a:txBody>
                    <a:bodyPr/>
                    <a:lstStyle/>
                    <a:p>
                      <a:pPr marL="0" marR="12065" lvl="0" indent="0" algn="ctr"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 24</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14939736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Shape 657"/>
        <p:cNvGrpSpPr/>
        <p:nvPr/>
      </p:nvGrpSpPr>
      <p:grpSpPr>
        <a:xfrm>
          <a:off x="0" y="0"/>
          <a:ext cx="0" cy="0"/>
          <a:chOff x="0" y="0"/>
          <a:chExt cx="0" cy="0"/>
        </a:xfrm>
      </p:grpSpPr>
      <p:graphicFrame>
        <p:nvGraphicFramePr>
          <p:cNvPr id="659" name="Google Shape;659;p62"/>
          <p:cNvGraphicFramePr/>
          <p:nvPr>
            <p:extLst>
              <p:ext uri="{D42A27DB-BD31-4B8C-83A1-F6EECF244321}">
                <p14:modId xmlns:p14="http://schemas.microsoft.com/office/powerpoint/2010/main" val="2478631952"/>
              </p:ext>
            </p:extLst>
          </p:nvPr>
        </p:nvGraphicFramePr>
        <p:xfrm>
          <a:off x="940217" y="921727"/>
          <a:ext cx="12489671" cy="5352472"/>
        </p:xfrm>
        <a:graphic>
          <a:graphicData uri="http://schemas.openxmlformats.org/drawingml/2006/table">
            <a:tbl>
              <a:tblPr firstRow="1" bandRow="1">
                <a:noFill/>
              </a:tblPr>
              <a:tblGrid>
                <a:gridCol w="8424530">
                  <a:extLst>
                    <a:ext uri="{9D8B030D-6E8A-4147-A177-3AD203B41FA5}">
                      <a16:colId xmlns:a16="http://schemas.microsoft.com/office/drawing/2014/main" val="20000"/>
                    </a:ext>
                  </a:extLst>
                </a:gridCol>
                <a:gridCol w="666699">
                  <a:extLst>
                    <a:ext uri="{9D8B030D-6E8A-4147-A177-3AD203B41FA5}">
                      <a16:colId xmlns:a16="http://schemas.microsoft.com/office/drawing/2014/main" val="20001"/>
                    </a:ext>
                  </a:extLst>
                </a:gridCol>
                <a:gridCol w="637624">
                  <a:extLst>
                    <a:ext uri="{9D8B030D-6E8A-4147-A177-3AD203B41FA5}">
                      <a16:colId xmlns:a16="http://schemas.microsoft.com/office/drawing/2014/main" val="20002"/>
                    </a:ext>
                  </a:extLst>
                </a:gridCol>
                <a:gridCol w="670132">
                  <a:extLst>
                    <a:ext uri="{9D8B030D-6E8A-4147-A177-3AD203B41FA5}">
                      <a16:colId xmlns:a16="http://schemas.microsoft.com/office/drawing/2014/main" val="20003"/>
                    </a:ext>
                  </a:extLst>
                </a:gridCol>
                <a:gridCol w="696615">
                  <a:extLst>
                    <a:ext uri="{9D8B030D-6E8A-4147-A177-3AD203B41FA5}">
                      <a16:colId xmlns:a16="http://schemas.microsoft.com/office/drawing/2014/main" val="20004"/>
                    </a:ext>
                  </a:extLst>
                </a:gridCol>
                <a:gridCol w="739352">
                  <a:extLst>
                    <a:ext uri="{9D8B030D-6E8A-4147-A177-3AD203B41FA5}">
                      <a16:colId xmlns:a16="http://schemas.microsoft.com/office/drawing/2014/main" val="20005"/>
                    </a:ext>
                  </a:extLst>
                </a:gridCol>
                <a:gridCol w="654719">
                  <a:extLst>
                    <a:ext uri="{9D8B030D-6E8A-4147-A177-3AD203B41FA5}">
                      <a16:colId xmlns:a16="http://schemas.microsoft.com/office/drawing/2014/main" val="20006"/>
                    </a:ext>
                  </a:extLst>
                </a:gridCol>
              </a:tblGrid>
              <a:tr h="396614">
                <a:tc gridSpan="7">
                  <a:txBody>
                    <a:bodyPr/>
                    <a:lstStyle/>
                    <a:p>
                      <a:pPr marL="231140" marR="0" lvl="0" indent="0" algn="ctr"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C: 対話的な参加を促進する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6316"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CCCCCC"/>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0"/>
                  </a:ext>
                </a:extLst>
              </a:tr>
              <a:tr h="396614">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(1)</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(2)</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3810" marR="0" lvl="0" indent="0" algn="ctr"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(3)</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1270" marR="0" lvl="0" indent="0" algn="ctr"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(4)</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1270" marR="0" lvl="0" indent="0" algn="ctr"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(5)</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2540" marR="0" lvl="0" indent="0" algn="ctr"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(6)</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893206">
                <a:tc>
                  <a:txBody>
                    <a:bodyPr/>
                    <a:lstStyle/>
                    <a:p>
                      <a:pPr marL="87313" marR="104775" lvl="0" indent="0" algn="l" rtl="0">
                        <a:lnSpc>
                          <a:spcPct val="121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10．</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の学習にとって目的を持った対話が重要であることを強調する（例：</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が生産的に話すことによって共同で問題を解決できることをコメントしたり、授業の最後に対話について振り返ったりする）。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4617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96614">
                <a:tc>
                  <a:txBody>
                    <a:bodyPr/>
                    <a:lstStyle/>
                    <a:p>
                      <a:pPr marL="6731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11．</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が新しい発想や議論を持ち込んできたときに、自分の考えを変えるオープンさを示す。</a:t>
                      </a:r>
                      <a:endParaRPr sz="2500" dirty="0">
                        <a:latin typeface="UD デジタル 教科書体 NK-R" panose="02020400000000000000" pitchFamily="18" charset="-128"/>
                        <a:ea typeface="UD デジタル 教科書体 NK-R" panose="02020400000000000000" pitchFamily="18" charset="-128"/>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98308">
                <a:tc>
                  <a:txBody>
                    <a:bodyPr/>
                    <a:lstStyle/>
                    <a:p>
                      <a:pPr marL="6731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12．</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がリスクを冒したり、新しいことに挑戦するのに十分な安心感を持てるように、信頼の雰囲気を作る。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96614">
                <a:tc>
                  <a:txBody>
                    <a:bodyPr/>
                    <a:lstStyle/>
                    <a:p>
                      <a:pPr marL="6731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13．</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が共同して</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対話ルール</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を作り、それを使えるようにする。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96614">
                <a:tc>
                  <a:txBody>
                    <a:bodyPr/>
                    <a:lstStyle/>
                    <a:p>
                      <a:pPr marL="67310"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14．授業のさまざまな段階において、生産的な対話を行えるようにする。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95739">
                <a:tc>
                  <a:txBody>
                    <a:bodyPr/>
                    <a:lstStyle/>
                    <a:p>
                      <a:pPr marL="6731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a:t>
                      </a: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5．</a:t>
                      </a:r>
                      <a:r>
                        <a:rPr lang="ja-JP" altLang="en-US" sz="1300" b="0" i="0" u="none" strike="noStrike" cap="none">
                          <a:solidFill>
                            <a:schemeClr val="tx1"/>
                          </a:solidFill>
                          <a:effectLst/>
                          <a:latin typeface="+mn-lt"/>
                          <a:ea typeface="+mn-ea"/>
                          <a:cs typeface="+mn-cs"/>
                          <a:sym typeface="Arial"/>
                        </a:rPr>
                        <a:t>授業を通して議論を続けることで、時間をかけて対話を積み重ねていく</a:t>
                      </a:r>
                      <a:r>
                        <a:rPr lang="en-GB" altLang="ja-JP" sz="1300" b="0" i="0" u="none" strike="noStrike" cap="none" dirty="0">
                          <a:solidFill>
                            <a:schemeClr val="tx1"/>
                          </a:solidFill>
                          <a:effectLst/>
                          <a:latin typeface="UD Digi Kyokasho NK-R" panose="02020400000000000000" pitchFamily="18" charset="-128"/>
                          <a:ea typeface="UD Digi Kyokasho NK-R" panose="02020400000000000000" pitchFamily="18" charset="-128"/>
                          <a:cs typeface="Arial"/>
                          <a:sym typeface="Arial"/>
                        </a:rPr>
                        <a:t>.</a:t>
                      </a:r>
                      <a:endParaRPr lang="ja-JP" altLang="en-US" sz="1300" b="0" i="0" u="none" strike="noStrike" cap="none">
                        <a:solidFill>
                          <a:schemeClr val="tx1"/>
                        </a:solidFill>
                        <a:effectLst/>
                        <a:latin typeface="+mn-lt"/>
                        <a:ea typeface="+mn-ea"/>
                        <a:cs typeface="+mn-cs"/>
                        <a:sym typeface="Arial"/>
                      </a:endParaRPr>
                    </a:p>
                  </a:txBody>
                  <a:tcPr marL="0" marR="0" marT="8719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396614">
                <a:tc>
                  <a:txBody>
                    <a:bodyPr/>
                    <a:lstStyle/>
                    <a:p>
                      <a:pPr marL="6731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16．</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に対話の質や成功について振り返らせる。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lgn="ctr">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396614">
                <a:tc>
                  <a:txBody>
                    <a:bodyPr/>
                    <a:lstStyle/>
                    <a:p>
                      <a:pPr marL="6731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17．他の人の発言を注意深く聞いていることを示すように</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を促す。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95739">
                <a:tc>
                  <a:txBody>
                    <a:bodyPr/>
                    <a:lstStyle/>
                    <a:p>
                      <a:pPr marL="6731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18. </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が自分たちで問いを立てることを明示的に促す。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719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393182">
                <a:tc>
                  <a:txBody>
                    <a:bodyPr/>
                    <a:lstStyle/>
                    <a:p>
                      <a:pPr marL="2971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総合評価 領域C：対話的な参加を促進する（評価を合計してください）</a:t>
                      </a:r>
                      <a:endParaRPr sz="2500" dirty="0">
                        <a:latin typeface="UD デジタル 教科書体 NK-R" panose="02020400000000000000" pitchFamily="18" charset="-128"/>
                        <a:ea typeface="UD デジタル 教科書体 NK-R" panose="02020400000000000000" pitchFamily="18" charset="-128"/>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gridSpan="6">
                  <a:txBody>
                    <a:bodyPr/>
                    <a:lstStyle/>
                    <a:p>
                      <a:pPr marL="88265" marR="0" lvl="0" indent="0" algn="ctr"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 54</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4633"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1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9171" y="1736461"/>
            <a:ext cx="11180360" cy="751488"/>
          </a:xfrm>
          <a:prstGeom prst="rect">
            <a:avLst/>
          </a:prstGeom>
        </p:spPr>
        <p:txBody>
          <a:bodyPr vert="horz" wrap="square" lIns="0" tIns="12700" rIns="0" bIns="0" rtlCol="0">
            <a:spAutoFit/>
          </a:bodyPr>
          <a:lstStyle/>
          <a:p>
            <a:pPr marL="12700">
              <a:spcBef>
                <a:spcPts val="100"/>
              </a:spcBef>
            </a:pPr>
            <a:r>
              <a:rPr lang="en-US" altLang="ja-JP" sz="2400" dirty="0">
                <a:latin typeface="UD デジタル 教科書体 NK-B" panose="02020700000000000000" pitchFamily="18" charset="-128"/>
                <a:ea typeface="UD デジタル 教科書体 NK-B" panose="02020700000000000000" pitchFamily="18" charset="-128"/>
              </a:rPr>
              <a:t>T-SEDA </a:t>
            </a:r>
            <a:r>
              <a:rPr lang="ja-JP" altLang="en-US" sz="2400" dirty="0">
                <a:latin typeface="UD デジタル 教科書体 NK-B" panose="02020700000000000000" pitchFamily="18" charset="-128"/>
                <a:ea typeface="UD デジタル 教科書体 NK-B" panose="02020700000000000000" pitchFamily="18" charset="-128"/>
              </a:rPr>
              <a:t>テンプレート集</a:t>
            </a:r>
            <a:r>
              <a:rPr lang="ja-JP" altLang="en-US" sz="2400" dirty="0">
                <a:latin typeface="UD デジタル 教科書体 NK-B" panose="02020700000000000000" pitchFamily="18" charset="-128"/>
              </a:rPr>
              <a:t>には、</a:t>
            </a:r>
            <a:r>
              <a:rPr lang="ja-JP" altLang="en-US" sz="2400" dirty="0">
                <a:latin typeface="UD デジタル 教科書体 NK-B" panose="02020700000000000000" pitchFamily="18" charset="-128"/>
                <a:ea typeface="UD デジタル 教科書体 NK-B" panose="02020700000000000000" pitchFamily="18" charset="-128"/>
              </a:rPr>
              <a:t>編集可能な対話の</a:t>
            </a:r>
            <a:r>
              <a:rPr lang="ja-JP" altLang="en-US" sz="2400" dirty="0">
                <a:latin typeface="UD デジタル 教科書体 NK-B" panose="02020700000000000000" pitchFamily="18" charset="-128"/>
              </a:rPr>
              <a:t>探究</a:t>
            </a:r>
            <a:r>
              <a:rPr lang="ja-JP" altLang="en-US" sz="2400" dirty="0">
                <a:latin typeface="UD デジタル 教科書体 NK-B" panose="02020700000000000000" pitchFamily="18" charset="-128"/>
                <a:ea typeface="UD デジタル 教科書体 NK-B" panose="02020700000000000000" pitchFamily="18" charset="-128"/>
              </a:rPr>
              <a:t>サイクル、コーディングと評価のためのテンプレートが含まれています。</a:t>
            </a:r>
            <a:endParaRPr sz="2400" spc="-10" dirty="0">
              <a:latin typeface="UD デジタル 教科書体 NK-B" panose="02020700000000000000" pitchFamily="18" charset="-128"/>
              <a:ea typeface="UD デジタル 教科書体 NK-B" panose="02020700000000000000" pitchFamily="18" charset="-128"/>
            </a:endParaRPr>
          </a:p>
        </p:txBody>
      </p:sp>
      <p:graphicFrame>
        <p:nvGraphicFramePr>
          <p:cNvPr id="8" name="Table 6">
            <a:extLst>
              <a:ext uri="{FF2B5EF4-FFF2-40B4-BE49-F238E27FC236}">
                <a16:creationId xmlns:a16="http://schemas.microsoft.com/office/drawing/2014/main" id="{94C53F4E-2BB7-D76A-AE69-DD8227B8A4F4}"/>
              </a:ext>
            </a:extLst>
          </p:cNvPr>
          <p:cNvGraphicFramePr>
            <a:graphicFrameLocks noGrp="1"/>
          </p:cNvGraphicFramePr>
          <p:nvPr>
            <p:extLst>
              <p:ext uri="{D42A27DB-BD31-4B8C-83A1-F6EECF244321}">
                <p14:modId xmlns:p14="http://schemas.microsoft.com/office/powerpoint/2010/main" val="696615410"/>
              </p:ext>
            </p:extLst>
          </p:nvPr>
        </p:nvGraphicFramePr>
        <p:xfrm>
          <a:off x="2472531" y="2882900"/>
          <a:ext cx="10058400" cy="6048267"/>
        </p:xfrm>
        <a:graphic>
          <a:graphicData uri="http://schemas.openxmlformats.org/drawingml/2006/table">
            <a:tbl>
              <a:tblPr firstRow="1" bandRow="1">
                <a:tableStyleId>{5940675A-B579-460E-94D1-54222C63F5DA}</a:tableStyleId>
              </a:tblPr>
              <a:tblGrid>
                <a:gridCol w="10058400">
                  <a:extLst>
                    <a:ext uri="{9D8B030D-6E8A-4147-A177-3AD203B41FA5}">
                      <a16:colId xmlns:a16="http://schemas.microsoft.com/office/drawing/2014/main" val="2414019375"/>
                    </a:ext>
                  </a:extLst>
                </a:gridCol>
              </a:tblGrid>
              <a:tr h="602883">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800" b="1" spc="10" dirty="0">
                          <a:latin typeface="UD デジタル 教科書体 NK-B" panose="02020700000000000000" pitchFamily="18" charset="-128"/>
                          <a:ea typeface="UD デジタル 教科書体 NK-B" panose="02020700000000000000" pitchFamily="18" charset="-128"/>
                          <a:cs typeface="Arial"/>
                        </a:rPr>
                        <a:t>Part D： </a:t>
                      </a:r>
                      <a:r>
                        <a:rPr lang="en-GB" sz="1800" b="1" spc="10" dirty="0" err="1">
                          <a:latin typeface="UD デジタル 教科書体 NK-B" panose="02020700000000000000" pitchFamily="18" charset="-128"/>
                          <a:ea typeface="UD デジタル 教科書体 NK-B" panose="02020700000000000000" pitchFamily="18" charset="-128"/>
                          <a:cs typeface="Arial"/>
                        </a:rPr>
                        <a:t>教師の自己</a:t>
                      </a:r>
                      <a:r>
                        <a:rPr lang="ja-JP" altLang="en-US" sz="1800" b="1" spc="10" dirty="0">
                          <a:latin typeface="UD デジタル 教科書体 NK-B" panose="02020700000000000000" pitchFamily="18" charset="-128"/>
                          <a:ea typeface="UD デジタル 教科書体 NK-B" panose="02020700000000000000" pitchFamily="18" charset="-128"/>
                          <a:cs typeface="Arial"/>
                        </a:rPr>
                        <a:t>診断</a:t>
                      </a:r>
                      <a:endParaRPr lang="en-GB" sz="1800" b="1" spc="10" dirty="0">
                        <a:latin typeface="UD デジタル 教科書体 NK-B" panose="02020700000000000000" pitchFamily="18" charset="-128"/>
                        <a:ea typeface="UD デジタル 教科書体 NK-B" panose="02020700000000000000" pitchFamily="18" charset="-128"/>
                        <a:cs typeface="Arial"/>
                      </a:endParaRPr>
                    </a:p>
                  </a:txBody>
                  <a:tcPr anchor="ctr"/>
                </a:tc>
                <a:extLst>
                  <a:ext uri="{0D108BD9-81ED-4DB2-BD59-A6C34878D82A}">
                    <a16:rowId xmlns:a16="http://schemas.microsoft.com/office/drawing/2014/main" val="4020246217"/>
                  </a:ext>
                </a:extLst>
              </a:tr>
              <a:tr h="602883">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altLang="ja-JP" sz="1800" b="1" spc="10" dirty="0">
                          <a:latin typeface="UD デジタル 教科書体 NK-B" panose="02020700000000000000" pitchFamily="18" charset="-128"/>
                          <a:ea typeface="UD デジタル 教科書体 NK-B" panose="02020700000000000000" pitchFamily="18" charset="-128"/>
                          <a:cs typeface="Arial"/>
                        </a:rPr>
                        <a:t>Part E</a:t>
                      </a:r>
                      <a:r>
                        <a:rPr lang="ja-JP" altLang="en-US" sz="1800" b="1" spc="10" dirty="0">
                          <a:latin typeface="UD デジタル 教科書体 NK-B" panose="02020700000000000000" pitchFamily="18" charset="-128"/>
                          <a:ea typeface="UD デジタル 教科書体 NK-B" panose="02020700000000000000" pitchFamily="18" charset="-128"/>
                          <a:cs typeface="Arial"/>
                        </a:rPr>
                        <a:t>：</a:t>
                      </a:r>
                      <a:r>
                        <a:rPr lang="en-US" altLang="ja-JP" sz="1800" b="1" spc="10" dirty="0">
                          <a:latin typeface="UD デジタル 教科書体 NK-B" panose="02020700000000000000" pitchFamily="18" charset="-128"/>
                          <a:ea typeface="UD デジタル 教科書体 NK-B" panose="02020700000000000000" pitchFamily="18" charset="-128"/>
                          <a:cs typeface="Arial"/>
                        </a:rPr>
                        <a:t> </a:t>
                      </a:r>
                      <a:r>
                        <a:rPr lang="ja-JP" altLang="en-US" sz="1800" u="none" dirty="0">
                          <a:latin typeface="UD デジタル 教科書体 NK-B" panose="02020700000000000000" pitchFamily="18" charset="-128"/>
                          <a:ea typeface="UD デジタル 教科書体 NK-B" panose="02020700000000000000" pitchFamily="18" charset="-128"/>
                        </a:rPr>
                        <a:t>対話の</a:t>
                      </a:r>
                      <a:r>
                        <a:rPr lang="ja-JP" altLang="en-US" sz="1800" b="1" spc="10" dirty="0">
                          <a:solidFill>
                            <a:schemeClr val="tx1"/>
                          </a:solidFill>
                          <a:latin typeface="UD デジタル 教科書体 NK-B" panose="02020700000000000000" pitchFamily="18" charset="-128"/>
                          <a:ea typeface="UD デジタル 教科書体 NK-B" panose="02020700000000000000" pitchFamily="18" charset="-128"/>
                          <a:cs typeface="Arial"/>
                        </a:rPr>
                        <a:t>探究サイ</a:t>
                      </a:r>
                      <a:r>
                        <a:rPr lang="ja-JP" altLang="en-US" sz="1800" dirty="0">
                          <a:latin typeface="UD デジタル 教科書体 NK-B" panose="02020700000000000000" pitchFamily="18" charset="-128"/>
                          <a:ea typeface="UD デジタル 教科書体 NK-B" panose="02020700000000000000" pitchFamily="18" charset="-128"/>
                        </a:rPr>
                        <a:t>クル</a:t>
                      </a:r>
                      <a:endParaRPr lang="en-GB" altLang="ja-JP" sz="1800" b="1" spc="10" dirty="0">
                        <a:latin typeface="UD デジタル 教科書体 NK-B" panose="02020700000000000000" pitchFamily="18" charset="-128"/>
                        <a:ea typeface="UD デジタル 教科書体 NK-B" panose="02020700000000000000" pitchFamily="18" charset="-128"/>
                        <a:cs typeface="Arial"/>
                      </a:endParaRPr>
                    </a:p>
                  </a:txBody>
                  <a:tcPr anchor="ctr"/>
                </a:tc>
                <a:extLst>
                  <a:ext uri="{0D108BD9-81ED-4DB2-BD59-A6C34878D82A}">
                    <a16:rowId xmlns:a16="http://schemas.microsoft.com/office/drawing/2014/main" val="1463499007"/>
                  </a:ext>
                </a:extLst>
              </a:tr>
              <a:tr h="602883">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ja-JP" altLang="en-US" sz="1800" b="1" spc="10" dirty="0">
                          <a:latin typeface="UD デジタル 教科書体 NK-B" panose="02020700000000000000" pitchFamily="18" charset="-128"/>
                          <a:ea typeface="UD デジタル 教科書体 NK-B" panose="02020700000000000000" pitchFamily="18" charset="-128"/>
                        </a:rPr>
                        <a:t>２</a:t>
                      </a:r>
                      <a:r>
                        <a:rPr lang="en-US" altLang="ja-JP" sz="1800" b="1" spc="10" dirty="0">
                          <a:latin typeface="UD デジタル 教科書体 NK-B" panose="02020700000000000000" pitchFamily="18" charset="-128"/>
                          <a:ea typeface="UD デジタル 教科書体 NK-B" panose="02020700000000000000" pitchFamily="18" charset="-128"/>
                        </a:rPr>
                        <a:t>A</a:t>
                      </a:r>
                      <a:r>
                        <a:rPr lang="en-GB" sz="1800" b="1" spc="10" dirty="0">
                          <a:latin typeface="UD デジタル 教科書体 NK-B" panose="02020700000000000000" pitchFamily="18" charset="-128"/>
                          <a:ea typeface="UD デジタル 教科書体 NK-B" panose="02020700000000000000" pitchFamily="18" charset="-128"/>
                        </a:rPr>
                        <a:t>:</a:t>
                      </a:r>
                      <a:r>
                        <a:rPr lang="ja-JP" altLang="en-US" sz="1800" spc="7" dirty="0">
                          <a:solidFill>
                            <a:srgbClr val="000000"/>
                          </a:solidFill>
                          <a:latin typeface="UD デジタル 教科書体 NP-B" panose="02020700000000000000" pitchFamily="18" charset="-128"/>
                          <a:ea typeface="UD デジタル 教科書体 NP-B" panose="02020700000000000000" pitchFamily="18" charset="-128"/>
                          <a:cs typeface="Arial"/>
                          <a:sym typeface="Arial"/>
                        </a:rPr>
                        <a:t>録音・録画された</a:t>
                      </a:r>
                      <a:r>
                        <a:rPr lang="ja-JP" altLang="en-US" sz="1800" b="1" spc="10" dirty="0">
                          <a:latin typeface="UD デジタル 教科書体 NK-B" panose="02020700000000000000" pitchFamily="18" charset="-128"/>
                          <a:ea typeface="UD デジタル 教科書体 NK-B" panose="02020700000000000000" pitchFamily="18" charset="-128"/>
                        </a:rPr>
                        <a:t>逐語記録のコーディング</a:t>
                      </a:r>
                      <a:endParaRPr lang="en-GB" sz="1800" b="1" spc="10" dirty="0">
                        <a:latin typeface="UD デジタル 教科書体 NK-B" panose="02020700000000000000" pitchFamily="18" charset="-128"/>
                        <a:ea typeface="UD デジタル 教科書体 NK-B" panose="02020700000000000000" pitchFamily="18" charset="-128"/>
                        <a:cs typeface="Arial"/>
                      </a:endParaRPr>
                    </a:p>
                  </a:txBody>
                  <a:tcPr anchor="ctr"/>
                </a:tc>
                <a:extLst>
                  <a:ext uri="{0D108BD9-81ED-4DB2-BD59-A6C34878D82A}">
                    <a16:rowId xmlns:a16="http://schemas.microsoft.com/office/drawing/2014/main" val="2453129498"/>
                  </a:ext>
                </a:extLst>
              </a:tr>
              <a:tr h="602883">
                <a:tc>
                  <a:txBody>
                    <a:bodyPr/>
                    <a:lstStyle/>
                    <a:p>
                      <a:pPr marL="93663" indent="0">
                        <a:lnSpc>
                          <a:spcPct val="100000"/>
                        </a:lnSpc>
                        <a:spcBef>
                          <a:spcPts val="1315"/>
                        </a:spcBef>
                        <a:tabLst/>
                      </a:pPr>
                      <a:r>
                        <a:rPr lang="ja-JP" altLang="en-US" sz="1800" b="1" spc="10">
                          <a:latin typeface="UD デジタル 教科書体 NK-B" panose="02020700000000000000" pitchFamily="18" charset="-128"/>
                          <a:ea typeface="UD デジタル 教科書体 NK-B" panose="02020700000000000000" pitchFamily="18" charset="-128"/>
                        </a:rPr>
                        <a:t>２</a:t>
                      </a:r>
                      <a:r>
                        <a:rPr lang="en-US" altLang="ja-JP" sz="1800" b="1" spc="10" dirty="0">
                          <a:latin typeface="UD デジタル 教科書体 NK-B" panose="02020700000000000000" pitchFamily="18" charset="-128"/>
                          <a:ea typeface="UD デジタル 教科書体 NK-B" panose="02020700000000000000" pitchFamily="18" charset="-128"/>
                        </a:rPr>
                        <a:t>B</a:t>
                      </a:r>
                      <a:r>
                        <a:rPr lang="ja-JP" altLang="en-US" sz="1800" b="1" spc="10" dirty="0">
                          <a:latin typeface="UD デジタル 教科書体 NK-B" panose="02020700000000000000" pitchFamily="18" charset="-128"/>
                          <a:ea typeface="UD デジタル 教科書体 NK-B" panose="02020700000000000000" pitchFamily="18" charset="-128"/>
                        </a:rPr>
                        <a:t>：</a:t>
                      </a:r>
                      <a:r>
                        <a:rPr lang="ja-JP" altLang="ja-JP" sz="1800" b="1" u="none" strike="noStrike" cap="none" dirty="0">
                          <a:solidFill>
                            <a:srgbClr val="000000"/>
                          </a:solidFill>
                          <a:latin typeface="UD デジタル 教科書体 NK-B" panose="02020700000000000000" pitchFamily="18" charset="-128"/>
                          <a:ea typeface="UD デジタル 教科書体 NK-B" panose="02020700000000000000" pitchFamily="18" charset="-128"/>
                          <a:sym typeface="Arial"/>
                        </a:rPr>
                        <a:t>グループ学習のためのタイムサンプリング</a:t>
                      </a:r>
                      <a:endParaRPr lang="en-US" altLang="ja-JP" sz="1800" b="1" spc="10" dirty="0">
                        <a:latin typeface="UD デジタル 教科書体 NK-B" panose="02020700000000000000" pitchFamily="18" charset="-128"/>
                        <a:ea typeface="UD デジタル 教科書体 NK-B" panose="02020700000000000000" pitchFamily="18" charset="-128"/>
                        <a:cs typeface="Arial"/>
                      </a:endParaRPr>
                    </a:p>
                  </a:txBody>
                  <a:tcPr anchor="ctr"/>
                </a:tc>
                <a:extLst>
                  <a:ext uri="{0D108BD9-81ED-4DB2-BD59-A6C34878D82A}">
                    <a16:rowId xmlns:a16="http://schemas.microsoft.com/office/drawing/2014/main" val="1296792514"/>
                  </a:ext>
                </a:extLst>
              </a:tr>
              <a:tr h="592584">
                <a:tc>
                  <a:txBody>
                    <a:bodyPr/>
                    <a:lstStyle/>
                    <a:p>
                      <a:pPr marL="93663" marR="130810" indent="0">
                        <a:lnSpc>
                          <a:spcPct val="101400"/>
                        </a:lnSpc>
                        <a:spcBef>
                          <a:spcPts val="1045"/>
                        </a:spcBef>
                        <a:tabLst/>
                      </a:pPr>
                      <a:r>
                        <a:rPr lang="ja-JP" altLang="en-US" sz="1800" b="1" spc="10" dirty="0">
                          <a:solidFill>
                            <a:schemeClr val="tx1"/>
                          </a:solidFill>
                          <a:latin typeface="UD デジタル 教科書体 NK-B" panose="02020700000000000000" pitchFamily="18" charset="-128"/>
                          <a:ea typeface="UD デジタル 教科書体 NK-B" panose="02020700000000000000" pitchFamily="18" charset="-128"/>
                        </a:rPr>
                        <a:t>２</a:t>
                      </a:r>
                      <a:r>
                        <a:rPr lang="en-GB" sz="1800" b="1" spc="10" dirty="0">
                          <a:latin typeface="UD デジタル 教科書体 NK-B" panose="02020700000000000000" pitchFamily="18" charset="-128"/>
                          <a:ea typeface="UD デジタル 教科書体 NK-B" panose="02020700000000000000" pitchFamily="18" charset="-128"/>
                        </a:rPr>
                        <a:t>C:</a:t>
                      </a:r>
                      <a:r>
                        <a:rPr lang="ja-JP" altLang="ja-JP" sz="1800" b="1" u="none" strike="noStrike" cap="none" dirty="0">
                          <a:solidFill>
                            <a:srgbClr val="000000"/>
                          </a:solidFill>
                          <a:latin typeface="UD デジタル 教科書体 NK-B" panose="02020700000000000000" pitchFamily="18" charset="-128"/>
                          <a:ea typeface="UD デジタル 教科書体 NK-B" panose="02020700000000000000" pitchFamily="18" charset="-128"/>
                          <a:sym typeface="Arial"/>
                        </a:rPr>
                        <a:t>個別学習者のチェックリスト（グループ学習)</a:t>
                      </a:r>
                      <a:endParaRPr lang="en-GB" sz="1800" spc="10" dirty="0">
                        <a:latin typeface="UD デジタル 教科書体 NK-B" panose="02020700000000000000" pitchFamily="18" charset="-128"/>
                        <a:ea typeface="UD デジタル 教科書体 NK-B" panose="02020700000000000000" pitchFamily="18" charset="-128"/>
                      </a:endParaRPr>
                    </a:p>
                  </a:txBody>
                  <a:tcPr anchor="ctr"/>
                </a:tc>
                <a:extLst>
                  <a:ext uri="{0D108BD9-81ED-4DB2-BD59-A6C34878D82A}">
                    <a16:rowId xmlns:a16="http://schemas.microsoft.com/office/drawing/2014/main" val="3060916660"/>
                  </a:ext>
                </a:extLst>
              </a:tr>
              <a:tr h="632619">
                <a:tc>
                  <a:txBody>
                    <a:bodyPr/>
                    <a:lstStyle/>
                    <a:p>
                      <a:pPr marL="93663" marR="0" lvl="0" indent="0" algn="just" defTabSz="914400" rtl="0" eaLnBrk="1" fontAlgn="auto" latinLnBrk="0" hangingPunct="1">
                        <a:lnSpc>
                          <a:spcPct val="100000"/>
                        </a:lnSpc>
                        <a:spcBef>
                          <a:spcPts val="0"/>
                        </a:spcBef>
                        <a:spcAft>
                          <a:spcPts val="0"/>
                        </a:spcAft>
                        <a:buClrTx/>
                        <a:buSzTx/>
                        <a:buFontTx/>
                        <a:buNone/>
                        <a:tabLst/>
                        <a:defRPr/>
                      </a:pPr>
                      <a:r>
                        <a:rPr lang="ja-JP" altLang="en-US" sz="1800" b="1" spc="10" dirty="0">
                          <a:solidFill>
                            <a:schemeClr val="tx1"/>
                          </a:solidFill>
                          <a:latin typeface="UD デジタル 教科書体 NK-B" panose="02020700000000000000" pitchFamily="18" charset="-128"/>
                          <a:ea typeface="UD デジタル 教科書体 NK-B" panose="02020700000000000000" pitchFamily="18" charset="-128"/>
                        </a:rPr>
                        <a:t>２</a:t>
                      </a:r>
                      <a:r>
                        <a:rPr lang="en-GB" sz="1800" b="1" spc="10" dirty="0">
                          <a:latin typeface="UD デジタル 教科書体 NK-B" panose="02020700000000000000" pitchFamily="18" charset="-128"/>
                          <a:ea typeface="UD デジタル 教科書体 NK-B" panose="02020700000000000000" pitchFamily="18" charset="-128"/>
                        </a:rPr>
                        <a:t>D:</a:t>
                      </a:r>
                      <a:r>
                        <a:rPr lang="ja-JP" altLang="en-US" sz="1800" b="1" u="none" strike="noStrike" cap="none" dirty="0">
                          <a:solidFill>
                            <a:srgbClr val="000000"/>
                          </a:solidFill>
                          <a:latin typeface="UD デジタル 教科書体 NK-B" panose="02020700000000000000" pitchFamily="18" charset="-128"/>
                          <a:ea typeface="UD デジタル 教科書体 NK-B" panose="02020700000000000000" pitchFamily="18" charset="-128"/>
                          <a:sym typeface="Arial"/>
                        </a:rPr>
                        <a:t>グループ評価</a:t>
                      </a:r>
                      <a:r>
                        <a:rPr lang="en-US" altLang="ja-JP" sz="1800" b="1" u="none" strike="noStrike" cap="none" dirty="0">
                          <a:solidFill>
                            <a:srgbClr val="000000"/>
                          </a:solidFill>
                          <a:latin typeface="UD デジタル 教科書体 NK-B" panose="02020700000000000000" pitchFamily="18" charset="-128"/>
                          <a:ea typeface="UD デジタル 教科書体 NK-B" panose="02020700000000000000" pitchFamily="18" charset="-128"/>
                          <a:sym typeface="Arial"/>
                        </a:rPr>
                        <a:t>(</a:t>
                      </a:r>
                      <a:r>
                        <a:rPr lang="ja-JP" altLang="en-US" sz="1800" b="1" u="none" strike="noStrike" cap="none" dirty="0">
                          <a:solidFill>
                            <a:srgbClr val="000000"/>
                          </a:solidFill>
                          <a:latin typeface="UD デジタル 教科書体 NK-B" panose="02020700000000000000" pitchFamily="18" charset="-128"/>
                          <a:ea typeface="UD デジタル 教科書体 NK-B" panose="02020700000000000000" pitchFamily="18" charset="-128"/>
                          <a:sym typeface="Arial"/>
                        </a:rPr>
                        <a:t>グループ学習</a:t>
                      </a:r>
                      <a:r>
                        <a:rPr lang="en-US" altLang="ja-JP" sz="1800" b="1" u="none" strike="noStrike" cap="none" dirty="0">
                          <a:solidFill>
                            <a:srgbClr val="000000"/>
                          </a:solidFill>
                          <a:latin typeface="UD デジタル 教科書体 NK-B" panose="02020700000000000000" pitchFamily="18" charset="-128"/>
                          <a:ea typeface="UD デジタル 教科書体 NK-B" panose="02020700000000000000" pitchFamily="18" charset="-128"/>
                          <a:sym typeface="Arial"/>
                        </a:rPr>
                        <a:t>)</a:t>
                      </a:r>
                      <a:endParaRPr lang="ja-JP" altLang="en-US" sz="1800" b="0"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a:txBody>
                  <a:tcPr anchor="ctr"/>
                </a:tc>
                <a:extLst>
                  <a:ext uri="{0D108BD9-81ED-4DB2-BD59-A6C34878D82A}">
                    <a16:rowId xmlns:a16="http://schemas.microsoft.com/office/drawing/2014/main" val="4194573456"/>
                  </a:ext>
                </a:extLst>
              </a:tr>
              <a:tr h="602883">
                <a:tc>
                  <a:txBody>
                    <a:bodyPr/>
                    <a:lstStyle/>
                    <a:p>
                      <a:pPr marL="93663" marR="0" lvl="0" indent="0" algn="just" defTabSz="914400" rtl="0" eaLnBrk="1" fontAlgn="auto" latinLnBrk="0" hangingPunct="1">
                        <a:lnSpc>
                          <a:spcPct val="100000"/>
                        </a:lnSpc>
                        <a:spcBef>
                          <a:spcPts val="0"/>
                        </a:spcBef>
                        <a:spcAft>
                          <a:spcPts val="0"/>
                        </a:spcAft>
                        <a:buClrTx/>
                        <a:buSzTx/>
                        <a:buFontTx/>
                        <a:buNone/>
                        <a:tabLst/>
                        <a:defRPr/>
                      </a:pPr>
                      <a:r>
                        <a:rPr lang="ja-JP" altLang="en-US" sz="1800" b="1" spc="10" dirty="0">
                          <a:solidFill>
                            <a:schemeClr val="tx1"/>
                          </a:solidFill>
                          <a:latin typeface="UD デジタル 教科書体 NK-B" panose="02020700000000000000" pitchFamily="18" charset="-128"/>
                          <a:ea typeface="UD デジタル 教科書体 NK-B" panose="02020700000000000000" pitchFamily="18" charset="-128"/>
                        </a:rPr>
                        <a:t>２</a:t>
                      </a:r>
                      <a:r>
                        <a:rPr lang="en-GB" sz="1800" b="1" spc="10" dirty="0">
                          <a:solidFill>
                            <a:schemeClr val="tx1"/>
                          </a:solidFill>
                          <a:latin typeface="UD デジタル 教科書体 NK-B" panose="02020700000000000000" pitchFamily="18" charset="-128"/>
                          <a:ea typeface="UD デジタル 教科書体 NK-B" panose="02020700000000000000" pitchFamily="18" charset="-128"/>
                        </a:rPr>
                        <a:t>E:</a:t>
                      </a:r>
                      <a:r>
                        <a:rPr lang="ja-JP" altLang="en-US" sz="1800" b="1" u="none" strike="noStrike" cap="none" dirty="0">
                          <a:solidFill>
                            <a:srgbClr val="000000"/>
                          </a:solidFill>
                          <a:latin typeface="UD デジタル 教科書体 NK-B" panose="02020700000000000000" pitchFamily="18" charset="-128"/>
                          <a:ea typeface="UD デジタル 教科書体 NK-B" panose="02020700000000000000" pitchFamily="18" charset="-128"/>
                          <a:sym typeface="Arial"/>
                        </a:rPr>
                        <a:t>学級全体の学習参加 </a:t>
                      </a:r>
                      <a:r>
                        <a:rPr lang="en-US" altLang="ja-JP" sz="1800" b="1" u="none" strike="noStrike" cap="none" dirty="0">
                          <a:solidFill>
                            <a:srgbClr val="000000"/>
                          </a:solidFill>
                          <a:latin typeface="UD デジタル 教科書体 NK-B" panose="02020700000000000000" pitchFamily="18" charset="-128"/>
                          <a:ea typeface="UD デジタル 教科書体 NK-B" panose="02020700000000000000" pitchFamily="18" charset="-128"/>
                          <a:sym typeface="Arial"/>
                        </a:rPr>
                        <a:t>(</a:t>
                      </a:r>
                      <a:r>
                        <a:rPr lang="ja-JP" altLang="en-US" sz="1800" b="1" dirty="0">
                          <a:solidFill>
                            <a:srgbClr val="000000"/>
                          </a:solidFill>
                          <a:latin typeface="UD デジタル 教科書体 NK-B" panose="02020700000000000000" pitchFamily="18" charset="-128"/>
                          <a:ea typeface="UD デジタル 教科書体 NK-B" panose="02020700000000000000" pitchFamily="18" charset="-128"/>
                          <a:sym typeface="Arial"/>
                        </a:rPr>
                        <a:t>評価基準</a:t>
                      </a:r>
                      <a:r>
                        <a:rPr lang="en-US" altLang="ja-JP" sz="1800" b="1" u="none" strike="noStrike" cap="none" dirty="0">
                          <a:solidFill>
                            <a:srgbClr val="000000"/>
                          </a:solidFill>
                          <a:latin typeface="UD デジタル 教科書体 NK-B" panose="02020700000000000000" pitchFamily="18" charset="-128"/>
                          <a:ea typeface="UD デジタル 教科書体 NK-B" panose="02020700000000000000" pitchFamily="18" charset="-128"/>
                          <a:sym typeface="Arial"/>
                        </a:rPr>
                        <a:t>)</a:t>
                      </a:r>
                      <a:endParaRPr lang="ja-JP" altLang="en-US" sz="1800" b="0"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a:txBody>
                  <a:tcPr anchor="ctr"/>
                </a:tc>
                <a:extLst>
                  <a:ext uri="{0D108BD9-81ED-4DB2-BD59-A6C34878D82A}">
                    <a16:rowId xmlns:a16="http://schemas.microsoft.com/office/drawing/2014/main" val="1824825305"/>
                  </a:ext>
                </a:extLst>
              </a:tr>
              <a:tr h="602883">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ja-JP" altLang="en-US" sz="1800" b="1" spc="10" dirty="0">
                          <a:solidFill>
                            <a:schemeClr val="tx1"/>
                          </a:solidFill>
                          <a:latin typeface="UD デジタル 教科書体 NK-B" panose="02020700000000000000" pitchFamily="18" charset="-128"/>
                          <a:ea typeface="UD デジタル 教科書体 NK-B" panose="02020700000000000000" pitchFamily="18" charset="-128"/>
                        </a:rPr>
                        <a:t>２</a:t>
                      </a:r>
                      <a:r>
                        <a:rPr lang="en-GB" sz="1800" b="1" spc="10" dirty="0">
                          <a:solidFill>
                            <a:schemeClr val="tx1"/>
                          </a:solidFill>
                          <a:latin typeface="UD デジタル 教科書体 NK-B" panose="02020700000000000000" pitchFamily="18" charset="-128"/>
                          <a:ea typeface="UD デジタル 教科書体 NK-B" panose="02020700000000000000" pitchFamily="18" charset="-128"/>
                        </a:rPr>
                        <a:t>F:</a:t>
                      </a:r>
                      <a:r>
                        <a:rPr lang="ja-JP" altLang="ja-JP" sz="1800" b="1" u="none" strike="noStrike" cap="none" dirty="0">
                          <a:solidFill>
                            <a:srgbClr val="000000"/>
                          </a:solidFill>
                          <a:latin typeface="UD デジタル 教科書体 NK-B" panose="02020700000000000000" pitchFamily="18" charset="-128"/>
                          <a:ea typeface="UD デジタル 教科書体 NK-B" panose="02020700000000000000" pitchFamily="18" charset="-128"/>
                          <a:sym typeface="Arial"/>
                        </a:rPr>
                        <a:t>学習者の参加と</a:t>
                      </a:r>
                      <a:r>
                        <a:rPr lang="ja-JP" altLang="en-US" sz="1800" b="1" u="none" strike="noStrike" cap="none" dirty="0">
                          <a:solidFill>
                            <a:srgbClr val="000000"/>
                          </a:solidFill>
                          <a:latin typeface="UD デジタル 教科書体 NK-B" panose="02020700000000000000" pitchFamily="18" charset="-128"/>
                          <a:ea typeface="UD デジタル 教科書体 NK-B" panose="02020700000000000000" pitchFamily="18" charset="-128"/>
                          <a:sym typeface="Arial"/>
                        </a:rPr>
                        <a:t>対話</a:t>
                      </a:r>
                      <a:r>
                        <a:rPr lang="ja-JP" altLang="ja-JP" sz="1800" b="1" u="none" strike="noStrike" cap="none" dirty="0">
                          <a:solidFill>
                            <a:srgbClr val="000000"/>
                          </a:solidFill>
                          <a:latin typeface="UD デジタル 教科書体 NK-B" panose="02020700000000000000" pitchFamily="18" charset="-128"/>
                          <a:ea typeface="UD デジタル 教科書体 NK-B" panose="02020700000000000000" pitchFamily="18" charset="-128"/>
                          <a:sym typeface="Arial"/>
                        </a:rPr>
                        <a:t>ルールの評価基準</a:t>
                      </a:r>
                      <a:endParaRPr lang="en-US" sz="1800" dirty="0">
                        <a:latin typeface="UD デジタル 教科書体 NK-B" panose="02020700000000000000" pitchFamily="18" charset="-128"/>
                        <a:ea typeface="UD デジタル 教科書体 NK-B" panose="02020700000000000000" pitchFamily="18" charset="-128"/>
                      </a:endParaRPr>
                    </a:p>
                  </a:txBody>
                  <a:tcPr anchor="ctr"/>
                </a:tc>
                <a:extLst>
                  <a:ext uri="{0D108BD9-81ED-4DB2-BD59-A6C34878D82A}">
                    <a16:rowId xmlns:a16="http://schemas.microsoft.com/office/drawing/2014/main" val="3487348345"/>
                  </a:ext>
                </a:extLst>
              </a:tr>
              <a:tr h="602883">
                <a:tc>
                  <a:txBody>
                    <a:bodyPr/>
                    <a:lstStyle/>
                    <a:p>
                      <a:pPr marL="93663" marR="0" lvl="0" indent="0" algn="just" defTabSz="914400" rtl="0" eaLnBrk="1" fontAlgn="auto" latinLnBrk="0" hangingPunct="1">
                        <a:lnSpc>
                          <a:spcPct val="100000"/>
                        </a:lnSpc>
                        <a:spcBef>
                          <a:spcPts val="0"/>
                        </a:spcBef>
                        <a:spcAft>
                          <a:spcPts val="0"/>
                        </a:spcAft>
                        <a:buClrTx/>
                        <a:buSzTx/>
                        <a:buFontTx/>
                        <a:buNone/>
                        <a:tabLst/>
                        <a:defRPr/>
                      </a:pPr>
                      <a:r>
                        <a:rPr lang="ja-JP" altLang="en-US" sz="1800" b="1" spc="10" dirty="0">
                          <a:solidFill>
                            <a:schemeClr val="tx1"/>
                          </a:solidFill>
                          <a:latin typeface="UD デジタル 教科書体 NK-B" panose="02020700000000000000" pitchFamily="18" charset="-128"/>
                          <a:ea typeface="UD デジタル 教科書体 NK-B" panose="02020700000000000000" pitchFamily="18" charset="-128"/>
                        </a:rPr>
                        <a:t>２</a:t>
                      </a:r>
                      <a:r>
                        <a:rPr lang="en-GB" sz="1800" b="1" spc="10" dirty="0">
                          <a:solidFill>
                            <a:schemeClr val="tx1"/>
                          </a:solidFill>
                          <a:latin typeface="UD デジタル 教科書体 NK-B" panose="02020700000000000000" pitchFamily="18" charset="-128"/>
                          <a:ea typeface="UD デジタル 教科書体 NK-B" panose="02020700000000000000" pitchFamily="18" charset="-128"/>
                        </a:rPr>
                        <a:t>G:</a:t>
                      </a:r>
                      <a:r>
                        <a:rPr lang="ja-JP" altLang="en-US" sz="1800" b="1" spc="10" dirty="0">
                          <a:latin typeface="UD デジタル 教科書体 NK-B" panose="02020700000000000000" pitchFamily="18" charset="-128"/>
                          <a:ea typeface="UD デジタル 教科書体 NK-B" panose="02020700000000000000" pitchFamily="18" charset="-128"/>
                        </a:rPr>
                        <a:t>学習者と教師によるグループ学習の評価：グループ学習の自己評価と観察評価尺度</a:t>
                      </a:r>
                      <a:endParaRPr lang="en-US" altLang="ja-JP" sz="1800" b="1" spc="10" dirty="0">
                        <a:latin typeface="UD デジタル 教科書体 NK-B" panose="02020700000000000000" pitchFamily="18" charset="-128"/>
                        <a:ea typeface="UD デジタル 教科書体 NK-B" panose="02020700000000000000" pitchFamily="18" charset="-128"/>
                      </a:endParaRPr>
                    </a:p>
                  </a:txBody>
                  <a:tcPr anchor="ctr"/>
                </a:tc>
                <a:extLst>
                  <a:ext uri="{0D108BD9-81ED-4DB2-BD59-A6C34878D82A}">
                    <a16:rowId xmlns:a16="http://schemas.microsoft.com/office/drawing/2014/main" val="1134652461"/>
                  </a:ext>
                </a:extLst>
              </a:tr>
              <a:tr h="602883">
                <a:tc>
                  <a:txBody>
                    <a:bodyPr/>
                    <a:lstStyle/>
                    <a:p>
                      <a:pPr marL="85725" marR="0" lvl="0" indent="0" defTabSz="914400" eaLnBrk="1" fontAlgn="auto" latinLnBrk="0" hangingPunct="1">
                        <a:lnSpc>
                          <a:spcPct val="100000"/>
                        </a:lnSpc>
                        <a:spcBef>
                          <a:spcPts val="0"/>
                        </a:spcBef>
                        <a:spcAft>
                          <a:spcPts val="0"/>
                        </a:spcAft>
                        <a:buClrTx/>
                        <a:buSzTx/>
                        <a:buFontTx/>
                        <a:buNone/>
                        <a:tabLst/>
                        <a:defRPr/>
                      </a:pPr>
                      <a:r>
                        <a:rPr lang="ja-JP" altLang="en-US" sz="1800" b="1" spc="10" dirty="0">
                          <a:solidFill>
                            <a:schemeClr val="tx1"/>
                          </a:solidFill>
                          <a:latin typeface="UD デジタル 教科書体 NK-B" panose="02020700000000000000" pitchFamily="18" charset="-128"/>
                          <a:ea typeface="UD デジタル 教科書体 NK-B" panose="02020700000000000000" pitchFamily="18" charset="-128"/>
                        </a:rPr>
                        <a:t>２</a:t>
                      </a:r>
                      <a:r>
                        <a:rPr lang="en-GB" sz="1800" b="1" spc="10" dirty="0">
                          <a:solidFill>
                            <a:schemeClr val="tx1"/>
                          </a:solidFill>
                          <a:latin typeface="UD デジタル 教科書体 NK-B" panose="02020700000000000000" pitchFamily="18" charset="-128"/>
                          <a:ea typeface="UD デジタル 教科書体 NK-B" panose="02020700000000000000" pitchFamily="18" charset="-128"/>
                        </a:rPr>
                        <a:t>H:</a:t>
                      </a:r>
                      <a:r>
                        <a:rPr lang="ja-JP" altLang="en-US" sz="1800" b="1" spc="10" dirty="0">
                          <a:solidFill>
                            <a:schemeClr val="tx1"/>
                          </a:solidFill>
                          <a:latin typeface="UD デジタル 教科書体 NK-B" panose="02020700000000000000" pitchFamily="18" charset="-128"/>
                          <a:ea typeface="UD デジタル 教科書体 NK-B" panose="02020700000000000000" pitchFamily="18" charset="-128"/>
                        </a:rPr>
                        <a:t>学習者と教師のための</a:t>
                      </a:r>
                      <a:r>
                        <a:rPr lang="ja-JP" altLang="ja-JP" sz="1800" b="1" u="none" strike="noStrike" cap="none" dirty="0">
                          <a:solidFill>
                            <a:srgbClr val="000000"/>
                          </a:solidFill>
                          <a:latin typeface="UD デジタル 教科書体 NK-B" panose="02020700000000000000" pitchFamily="18" charset="-128"/>
                          <a:ea typeface="UD デジタル 教科書体 NK-B" panose="02020700000000000000" pitchFamily="18" charset="-128"/>
                          <a:sym typeface="Arial"/>
                        </a:rPr>
                        <a:t>対話</a:t>
                      </a:r>
                      <a:r>
                        <a:rPr lang="ja-JP" altLang="en-US" sz="1800" b="1" u="none" strike="noStrike" cap="none" dirty="0">
                          <a:solidFill>
                            <a:srgbClr val="000000"/>
                          </a:solidFill>
                          <a:latin typeface="UD デジタル 教科書体 NK-B" panose="02020700000000000000" pitchFamily="18" charset="-128"/>
                          <a:ea typeface="UD デジタル 教科書体 NK-B" panose="02020700000000000000" pitchFamily="18" charset="-128"/>
                          <a:sym typeface="Arial"/>
                        </a:rPr>
                        <a:t>教授法の質問紙</a:t>
                      </a:r>
                      <a:endParaRPr lang="en-US" sz="1800" dirty="0">
                        <a:latin typeface="UD デジタル 教科書体 NK-B" panose="02020700000000000000" pitchFamily="18" charset="-128"/>
                        <a:ea typeface="UD デジタル 教科書体 NK-B" panose="02020700000000000000" pitchFamily="18" charset="-128"/>
                      </a:endParaRPr>
                    </a:p>
                  </a:txBody>
                  <a:tcPr anchor="ctr"/>
                </a:tc>
                <a:extLst>
                  <a:ext uri="{0D108BD9-81ED-4DB2-BD59-A6C34878D82A}">
                    <a16:rowId xmlns:a16="http://schemas.microsoft.com/office/drawing/2014/main" val="2615908898"/>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81063" y="877760"/>
            <a:ext cx="4388604" cy="359073"/>
          </a:xfrm>
          <a:prstGeom prst="rect">
            <a:avLst/>
          </a:prstGeom>
          <a:noFill/>
        </p:spPr>
        <p:txBody>
          <a:bodyPr vert="horz" wrap="square" lIns="0" tIns="0" rIns="0" bIns="0" rtlCol="0">
            <a:spAutoFit/>
          </a:bodyPr>
          <a:lstStyle/>
          <a:p>
            <a:pPr defTabSz="1219261">
              <a:lnSpc>
                <a:spcPts val="2767"/>
              </a:lnSpc>
            </a:pPr>
            <a:r>
              <a:rPr sz="2400" b="1" dirty="0">
                <a:solidFill>
                  <a:srgbClr val="800000"/>
                </a:solidFill>
                <a:latin typeface="UD デジタル 教科書体 NK-B" panose="02020700000000000000" pitchFamily="18" charset="-128"/>
                <a:ea typeface="UD デジタル 教科書体 NK-B" panose="02020700000000000000" pitchFamily="18" charset="-128"/>
                <a:cs typeface="Calibri"/>
              </a:rPr>
              <a:t>Part</a:t>
            </a:r>
            <a:r>
              <a:rPr sz="2400" b="1" spc="-20" dirty="0">
                <a:solidFill>
                  <a:srgbClr val="800000"/>
                </a:solidFill>
                <a:latin typeface="UD デジタル 教科書体 NK-B" panose="02020700000000000000" pitchFamily="18" charset="-128"/>
                <a:ea typeface="UD デジタル 教科書体 NK-B" panose="02020700000000000000" pitchFamily="18" charset="-128"/>
                <a:cs typeface="Calibri"/>
              </a:rPr>
              <a:t> </a:t>
            </a:r>
            <a:r>
              <a:rPr sz="2400" b="1" dirty="0">
                <a:solidFill>
                  <a:srgbClr val="800000"/>
                </a:solidFill>
                <a:latin typeface="UD デジタル 教科書体 NK-B" panose="02020700000000000000" pitchFamily="18" charset="-128"/>
                <a:ea typeface="UD デジタル 教科書体 NK-B" panose="02020700000000000000" pitchFamily="18" charset="-128"/>
                <a:cs typeface="Calibri"/>
              </a:rPr>
              <a:t>D:</a:t>
            </a:r>
            <a:r>
              <a:rPr sz="2400" b="1" spc="-20" dirty="0">
                <a:solidFill>
                  <a:srgbClr val="800000"/>
                </a:solidFill>
                <a:latin typeface="UD デジタル 教科書体 NK-B" panose="02020700000000000000" pitchFamily="18" charset="-128"/>
                <a:ea typeface="UD デジタル 教科書体 NK-B" panose="02020700000000000000" pitchFamily="18" charset="-128"/>
                <a:cs typeface="Calibri"/>
              </a:rPr>
              <a:t> </a:t>
            </a:r>
            <a:r>
              <a:rPr lang="ja-JP" altLang="en-US" sz="2400" b="1" spc="-13" dirty="0">
                <a:solidFill>
                  <a:srgbClr val="800000"/>
                </a:solidFill>
                <a:latin typeface="UD デジタル 教科書体 NK-B" panose="02020700000000000000" pitchFamily="18" charset="-128"/>
                <a:ea typeface="UD デジタル 教科書体 NK-B" panose="02020700000000000000" pitchFamily="18" charset="-128"/>
                <a:cs typeface="Calibri"/>
              </a:rPr>
              <a:t>教師のための自己診断</a:t>
            </a:r>
            <a:endParaRPr sz="2400" dirty="0">
              <a:latin typeface="UD デジタル 教科書体 NK-B" panose="02020700000000000000" pitchFamily="18" charset="-128"/>
              <a:ea typeface="UD デジタル 教科書体 NK-B" panose="02020700000000000000" pitchFamily="18" charset="-128"/>
              <a:cs typeface="Calibri"/>
            </a:endParaRPr>
          </a:p>
        </p:txBody>
      </p:sp>
      <p:graphicFrame>
        <p:nvGraphicFramePr>
          <p:cNvPr id="3" name="Table 4">
            <a:extLst>
              <a:ext uri="{FF2B5EF4-FFF2-40B4-BE49-F238E27FC236}">
                <a16:creationId xmlns:a16="http://schemas.microsoft.com/office/drawing/2014/main" id="{151DA17E-3379-2A27-418C-D5E638CB6D19}"/>
              </a:ext>
            </a:extLst>
          </p:cNvPr>
          <p:cNvGraphicFramePr>
            <a:graphicFrameLocks noGrp="1"/>
          </p:cNvGraphicFramePr>
          <p:nvPr/>
        </p:nvGraphicFramePr>
        <p:xfrm>
          <a:off x="704294" y="2386136"/>
          <a:ext cx="12985274" cy="6845385"/>
        </p:xfrm>
        <a:graphic>
          <a:graphicData uri="http://schemas.openxmlformats.org/drawingml/2006/table">
            <a:tbl>
              <a:tblPr firstRow="1" firstCol="1" bandRow="1"/>
              <a:tblGrid>
                <a:gridCol w="6887840">
                  <a:extLst>
                    <a:ext uri="{9D8B030D-6E8A-4147-A177-3AD203B41FA5}">
                      <a16:colId xmlns:a16="http://schemas.microsoft.com/office/drawing/2014/main" val="3846020261"/>
                    </a:ext>
                  </a:extLst>
                </a:gridCol>
                <a:gridCol w="733057">
                  <a:extLst>
                    <a:ext uri="{9D8B030D-6E8A-4147-A177-3AD203B41FA5}">
                      <a16:colId xmlns:a16="http://schemas.microsoft.com/office/drawing/2014/main" val="148091647"/>
                    </a:ext>
                  </a:extLst>
                </a:gridCol>
                <a:gridCol w="4513040">
                  <a:extLst>
                    <a:ext uri="{9D8B030D-6E8A-4147-A177-3AD203B41FA5}">
                      <a16:colId xmlns:a16="http://schemas.microsoft.com/office/drawing/2014/main" val="245639573"/>
                    </a:ext>
                  </a:extLst>
                </a:gridCol>
                <a:gridCol w="851337">
                  <a:extLst>
                    <a:ext uri="{9D8B030D-6E8A-4147-A177-3AD203B41FA5}">
                      <a16:colId xmlns:a16="http://schemas.microsoft.com/office/drawing/2014/main" val="1465638225"/>
                    </a:ext>
                  </a:extLst>
                </a:gridCol>
              </a:tblGrid>
              <a:tr h="959982">
                <a:tc gridSpan="4">
                  <a:txBody>
                    <a:bodyPr/>
                    <a:lstStyle/>
                    <a:p>
                      <a:pPr algn="l" fontAlgn="t">
                        <a:spcBef>
                          <a:spcPts val="0"/>
                        </a:spcBef>
                        <a:spcAft>
                          <a:spcPts val="0"/>
                        </a:spcAft>
                      </a:pPr>
                      <a:r>
                        <a:rPr lang="en-GB" sz="1600" b="0" i="0" u="none" strike="noStrike" dirty="0">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 </a:t>
                      </a:r>
                      <a:r>
                        <a:rPr lang="ja-JP" altLang="en-US"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自己診断</a:t>
                      </a:r>
                      <a:r>
                        <a:rPr lang="en-GB"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 </a:t>
                      </a:r>
                      <a:r>
                        <a:rPr lang="ja-JP" altLang="en-US"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教える場面や学ぶ場面における対話の発展を助けるために、</a:t>
                      </a:r>
                      <a:endParaRPr lang="en-US" altLang="ja-JP"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endParaRPr>
                    </a:p>
                    <a:p>
                      <a:pPr algn="l" fontAlgn="t">
                        <a:spcBef>
                          <a:spcPts val="0"/>
                        </a:spcBef>
                        <a:spcAft>
                          <a:spcPts val="0"/>
                        </a:spcAft>
                      </a:pPr>
                      <a:r>
                        <a:rPr lang="ja-JP" altLang="en-US"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あなたが学んだり教えたりする場面を振り返り、以下の文章について、</a:t>
                      </a:r>
                      <a:endParaRPr lang="en-US" altLang="ja-JP"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endParaRPr>
                    </a:p>
                    <a:p>
                      <a:pPr algn="l" fontAlgn="t">
                        <a:spcBef>
                          <a:spcPts val="0"/>
                        </a:spcBef>
                        <a:spcAft>
                          <a:spcPts val="0"/>
                        </a:spcAft>
                      </a:pPr>
                      <a:r>
                        <a:rPr lang="ja-JP" altLang="en-US"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私は、、、、、、、、することが、（</a:t>
                      </a:r>
                      <a:r>
                        <a:rPr lang="en-GB"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1</a:t>
                      </a:r>
                      <a:r>
                        <a:rPr lang="ja-JP" altLang="en-US"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）ほとんどない</a:t>
                      </a:r>
                      <a:r>
                        <a:rPr lang="en-US" altLang="ja-JP"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a:t>
                      </a:r>
                      <a:r>
                        <a:rPr lang="ja-JP" altLang="en-US"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a:t>
                      </a:r>
                      <a:r>
                        <a:rPr lang="en-GB"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 (2</a:t>
                      </a:r>
                      <a:r>
                        <a:rPr lang="ja-JP" altLang="en-US"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 時々ある△、</a:t>
                      </a:r>
                      <a:r>
                        <a:rPr lang="en-GB"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 (3</a:t>
                      </a:r>
                      <a:r>
                        <a:rPr lang="ja-JP" altLang="en-US"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）通常ある〇　　　のいずれかの指標をつかって回答してください。</a:t>
                      </a:r>
                      <a:endParaRPr lang="en-GB" sz="1600" b="0" i="0" u="none" strike="noStrike" dirty="0">
                        <a:effectLst/>
                        <a:latin typeface="UD デジタル 教科書体 NK-B" panose="02020700000000000000" pitchFamily="18" charset="-128"/>
                        <a:ea typeface="UD デジタル 教科書体 NK-B" panose="02020700000000000000" pitchFamily="18" charset="-128"/>
                        <a:cs typeface="Arial" panose="020B0604020202020204" pitchFamily="34" charset="0"/>
                      </a:endParaRPr>
                    </a:p>
                  </a:txBody>
                  <a:tcPr marL="89092" marR="89092" marT="44546" marB="445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52215991"/>
                  </a:ext>
                </a:extLst>
              </a:tr>
              <a:tr h="677941">
                <a:tc>
                  <a:txBody>
                    <a:bodyPr/>
                    <a:lstStyle/>
                    <a:p>
                      <a:pPr marL="91440" algn="l" fontAlgn="t">
                        <a:spcBef>
                          <a:spcPts val="1200"/>
                        </a:spcBef>
                        <a:spcAft>
                          <a:spcPts val="1200"/>
                        </a:spcAft>
                      </a:pPr>
                      <a:r>
                        <a:rPr lang="ja-JP" altLang="en-US"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私が教えるという場面においては、私は～いるのか</a:t>
                      </a:r>
                      <a:endParaRPr lang="en-GB" sz="1600" b="0" i="0" u="none" strike="noStrike" dirty="0">
                        <a:effectLst/>
                        <a:latin typeface="UD デジタル 教科書体 NK-B" panose="02020700000000000000" pitchFamily="18" charset="-128"/>
                        <a:ea typeface="UD デジタル 教科書体 NK-B" panose="02020700000000000000" pitchFamily="18" charset="-128"/>
                        <a:cs typeface="Arial" panose="020B0604020202020204" pitchFamily="34" charset="0"/>
                      </a:endParaRPr>
                    </a:p>
                  </a:txBody>
                  <a:tcPr marL="64963" marR="64963" marT="92805" marB="928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spcBef>
                          <a:spcPts val="1200"/>
                        </a:spcBef>
                        <a:spcAft>
                          <a:spcPts val="1200"/>
                        </a:spcAft>
                      </a:pPr>
                      <a:r>
                        <a:rPr lang="ja-JP" altLang="en-US" sz="1500" b="0" i="0" u="none" strike="noStrike" dirty="0">
                          <a:effectLst/>
                          <a:latin typeface="UD デジタル 教科書体 NK-B" panose="02020700000000000000" pitchFamily="18" charset="-128"/>
                          <a:ea typeface="UD デジタル 教科書体 NK-B" panose="02020700000000000000" pitchFamily="18" charset="-128"/>
                          <a:cs typeface="Arial"/>
                        </a:rPr>
                        <a:t>自己診断</a:t>
                      </a:r>
                      <a:endParaRPr lang="en-GB" sz="1500" b="0" i="0" u="none" strike="noStrike" dirty="0">
                        <a:effectLst/>
                        <a:latin typeface="UD デジタル 教科書体 NK-B" panose="02020700000000000000" pitchFamily="18" charset="-128"/>
                        <a:ea typeface="UD デジタル 教科書体 NK-B" panose="02020700000000000000" pitchFamily="18" charset="-128"/>
                        <a:cs typeface="Arial"/>
                      </a:endParaRPr>
                    </a:p>
                  </a:txBody>
                  <a:tcPr marL="64963" marR="64963" marT="92805" marB="928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1200"/>
                        </a:spcBef>
                        <a:spcAft>
                          <a:spcPts val="1200"/>
                        </a:spcAft>
                      </a:pPr>
                      <a:r>
                        <a:rPr lang="ja-JP" altLang="en-US"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a:rPr>
                        <a:t>私たちの教室などの空間で、学習者と私は</a:t>
                      </a:r>
                      <a:r>
                        <a:rPr lang="en-US" altLang="ja-JP"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a:rPr>
                        <a:t>...</a:t>
                      </a:r>
                      <a:r>
                        <a:rPr lang="ja-JP" altLang="en-US" sz="16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a:rPr>
                        <a:t>いるか</a:t>
                      </a:r>
                      <a:endParaRPr lang="en-GB" sz="1600" b="0" i="0" u="none" strike="noStrike" dirty="0">
                        <a:effectLst/>
                        <a:latin typeface="UD デジタル 教科書体 NK-B" panose="02020700000000000000" pitchFamily="18" charset="-128"/>
                        <a:ea typeface="UD デジタル 教科書体 NK-B" panose="02020700000000000000" pitchFamily="18" charset="-128"/>
                        <a:cs typeface="Arial"/>
                      </a:endParaRPr>
                    </a:p>
                  </a:txBody>
                  <a:tcPr marL="64963" marR="64963" marT="92805" marB="928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spcBef>
                          <a:spcPts val="1200"/>
                        </a:spcBef>
                        <a:spcAft>
                          <a:spcPts val="1200"/>
                        </a:spcAft>
                      </a:pPr>
                      <a:r>
                        <a:rPr lang="ja-JP" altLang="en-US" sz="1600" b="0" i="0" u="none" strike="noStrike" dirty="0">
                          <a:effectLst/>
                          <a:latin typeface="UD デジタル 教科書体 NK-B" panose="02020700000000000000" pitchFamily="18" charset="-128"/>
                          <a:ea typeface="UD デジタル 教科書体 NK-B" panose="02020700000000000000" pitchFamily="18" charset="-128"/>
                          <a:cs typeface="Arial"/>
                        </a:rPr>
                        <a:t>自己診断</a:t>
                      </a:r>
                      <a:endParaRPr lang="en-GB" altLang="ja-JP" sz="1600" b="0" i="0" u="none" strike="noStrike" dirty="0">
                        <a:effectLst/>
                        <a:latin typeface="UD デジタル 教科書体 NK-B" panose="02020700000000000000" pitchFamily="18" charset="-128"/>
                        <a:ea typeface="UD デジタル 教科書体 NK-B" panose="02020700000000000000" pitchFamily="18" charset="-128"/>
                        <a:cs typeface="Arial"/>
                      </a:endParaRPr>
                    </a:p>
                  </a:txBody>
                  <a:tcPr marL="64963" marR="64963" marT="92805" marB="928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1511644"/>
                  </a:ext>
                </a:extLst>
              </a:tr>
              <a:tr h="5207462">
                <a:tc>
                  <a:txBody>
                    <a:bodyPr/>
                    <a:lstStyle/>
                    <a:p>
                      <a:pPr marL="384048" indent="-27432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学習者の対話を大切にし、グループやクラス全体でそれが行われるように計画して　　</a:t>
                      </a:r>
                      <a:endParaRPr lang="en-US" altLang="ja-JP"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私自身も含め、全員がクラスでの対話に参加できるようにして</a:t>
                      </a:r>
                      <a:endParaRPr lang="en-US" altLang="ja-JP"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対話を発展させていく際に、学習者の個々のニーズや興味を考慮して</a:t>
                      </a:r>
                      <a:endParaRPr lang="en-GB" sz="16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学習者が（個人としても集団としても）自分の学習に責任を持つように促して</a:t>
                      </a:r>
                      <a:endParaRPr lang="en-US" altLang="ja-JP"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学習者が自分や他の人の考えを詳しく説明し、それを基にするように促して</a:t>
                      </a:r>
                      <a:endParaRPr lang="en-GB" sz="16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学習者が自分の考えや意見に理由をつけるように促して</a:t>
                      </a:r>
                      <a:endParaRPr lang="en-GB" sz="16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学習者が自分のアイデアについて質問し合うように促して</a:t>
                      </a:r>
                      <a:endParaRPr lang="en-US" altLang="ja-JP"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学習者が自分の考え、意見、感情を共有できるように、さまざまな方法で支援して</a:t>
                      </a:r>
                      <a:endParaRPr lang="en-GB" sz="16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私自身の教科の知識や解釈を使って対話が促進されるように、学習者の発言を積み上げて</a:t>
                      </a:r>
                      <a:endParaRPr lang="en-GB" sz="16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失敗を恐れず、新しい対話教授法のアプローチを試して</a:t>
                      </a:r>
                      <a:endPar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学習者の話に耳を傾け、フィードバックし、建設的な方法で応答して</a:t>
                      </a:r>
                      <a:endParaRPr lang="en-GB" sz="16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txBody>
                  <a:tcPr marL="64963" marR="64963" marT="92805" marB="928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0"/>
                        </a:spcBef>
                        <a:spcAft>
                          <a:spcPts val="0"/>
                        </a:spcAft>
                      </a:pPr>
                      <a:endParaRPr lang="en-GB" sz="1600" b="0" i="0" u="none" strike="noStrike" dirty="0">
                        <a:effectLst/>
                        <a:latin typeface="Arial"/>
                        <a:cs typeface="Arial"/>
                      </a:endParaRPr>
                    </a:p>
                  </a:txBody>
                  <a:tcPr marL="64963" marR="64963" marT="92805" marB="928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7472" indent="-228600" algn="l" fontAlgn="t">
                        <a:spcBef>
                          <a:spcPts val="400"/>
                        </a:spcBef>
                        <a:spcAft>
                          <a:spcPts val="0"/>
                        </a:spcAft>
                      </a:pPr>
                      <a:r>
                        <a:rPr lang="en-GB" altLang="ja-JP"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包括的な会話を生み出して</a:t>
                      </a:r>
                      <a:endParaRPr lang="en-GB" sz="16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互いを信頼、耳を傾けて</a:t>
                      </a:r>
                      <a:endParaRPr lang="en-GB" sz="16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さまざまな意見を述べて</a:t>
                      </a:r>
                      <a:endParaRPr lang="en-GB" sz="16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敬意を持って異論を述べて</a:t>
                      </a:r>
                      <a:endParaRPr lang="en-GB" sz="16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理由を明確に説明して</a:t>
                      </a:r>
                      <a:endParaRPr lang="en-US" altLang="ja-JP"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時には考えを変えてもよいと考えて</a:t>
                      </a:r>
                      <a:endParaRPr lang="en-GB" sz="16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時には意見を同意させて</a:t>
                      </a:r>
                      <a:endParaRPr lang="en-GB" sz="16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物事を新しい方法で理解するよう助け合って</a:t>
                      </a:r>
                      <a:endParaRPr lang="en-GB" sz="16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一緒に新しい知識を築きあげて</a:t>
                      </a:r>
                      <a:endParaRPr lang="en-GB" sz="16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すでに知っていることを広げ、洗練させて</a:t>
                      </a:r>
                      <a:endParaRPr lang="en-GB" sz="16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授業から次の授業へ、時間をかけて対話を続けて</a:t>
                      </a:r>
                      <a:endParaRPr lang="en-US" altLang="ja-JP"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6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何をまだ学ぶ必要があるのか、何を学びたいのか、そしてそれをどのようにすればよいのかを明確にして</a:t>
                      </a:r>
                      <a:endParaRPr lang="en-GB" sz="16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txBody>
                  <a:tcPr marL="64963" marR="64963" marT="92805" marB="928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0"/>
                        </a:spcBef>
                        <a:spcAft>
                          <a:spcPts val="0"/>
                        </a:spcAft>
                      </a:pPr>
                      <a:r>
                        <a:rPr lang="en-GB" sz="16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600" b="0" i="0" u="none" strike="noStrike" dirty="0">
                        <a:effectLst/>
                        <a:latin typeface="Arial" panose="020B0604020202020204" pitchFamily="34" charset="0"/>
                        <a:cs typeface="Arial" panose="020B0604020202020204" pitchFamily="34" charset="0"/>
                      </a:endParaRPr>
                    </a:p>
                  </a:txBody>
                  <a:tcPr marL="64963" marR="64963" marT="92805" marB="928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0738155"/>
                  </a:ext>
                </a:extLst>
              </a:tr>
            </a:tbl>
          </a:graphicData>
        </a:graphic>
      </p:graphicFrame>
    </p:spTree>
    <p:extLst>
      <p:ext uri="{BB962C8B-B14F-4D97-AF65-F5344CB8AC3E}">
        <p14:creationId xmlns:p14="http://schemas.microsoft.com/office/powerpoint/2010/main" val="2817219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object 38"/>
          <p:cNvSpPr txBox="1">
            <a:spLocks noGrp="1"/>
          </p:cNvSpPr>
          <p:nvPr>
            <p:ph type="sldNum" sz="quarter" idx="7"/>
          </p:nvPr>
        </p:nvSpPr>
        <p:spPr>
          <a:xfrm>
            <a:off x="13360176" y="9769938"/>
            <a:ext cx="451502" cy="207843"/>
          </a:xfrm>
          <a:prstGeom prst="rect">
            <a:avLst/>
          </a:prstGeom>
        </p:spPr>
        <p:txBody>
          <a:bodyPr spcFirstLastPara="1" vert="horz" wrap="square" lIns="0" tIns="855" rIns="0" bIns="0" rtlCol="0" anchor="t" anchorCtr="0">
            <a:spAutoFit/>
          </a:bodyPr>
          <a:lstStyle/>
          <a:p>
            <a:pPr marL="34180" defTabSz="1230478">
              <a:lnSpc>
                <a:spcPct val="100000"/>
              </a:lnSpc>
              <a:spcBef>
                <a:spcPts val="7"/>
              </a:spcBef>
              <a:buClr>
                <a:srgbClr val="000000"/>
              </a:buClr>
              <a:defRPr/>
            </a:pPr>
            <a:r>
              <a:rPr lang="en-US" dirty="0">
                <a:solidFill>
                  <a:srgbClr val="000000"/>
                </a:solidFill>
              </a:rPr>
              <a:t>19</a:t>
            </a:r>
            <a:endParaRPr dirty="0">
              <a:solidFill>
                <a:srgbClr val="000000"/>
              </a:solidFill>
            </a:endParaRPr>
          </a:p>
        </p:txBody>
      </p:sp>
      <p:sp>
        <p:nvSpPr>
          <p:cNvPr id="39" name="object 7"/>
          <p:cNvSpPr/>
          <p:nvPr/>
        </p:nvSpPr>
        <p:spPr>
          <a:xfrm>
            <a:off x="5281299" y="1997074"/>
            <a:ext cx="3638187" cy="1706300"/>
          </a:xfrm>
          <a:prstGeom prst="rect">
            <a:avLst/>
          </a:prstGeom>
          <a:blipFill>
            <a:blip r:embed="rId3" cstate="print"/>
            <a:stretch>
              <a:fillRect/>
            </a:stretch>
          </a:blipFill>
        </p:spPr>
        <p:txBody>
          <a:bodyPr wrap="square" lIns="0" tIns="0" rIns="0" bIns="0" rtlCol="0"/>
          <a:lstStyle/>
          <a:p>
            <a:pPr algn="l" defTabSz="1230478" rtl="0">
              <a:buClr>
                <a:srgbClr val="000000"/>
              </a:buClr>
              <a:defRPr/>
            </a:pPr>
            <a:endParaRPr sz="1884">
              <a:solidFill>
                <a:srgbClr val="000000"/>
              </a:solidFill>
              <a:latin typeface="Arial"/>
              <a:ea typeface="+mn-ea"/>
              <a:cs typeface="Arial"/>
              <a:sym typeface="Arial"/>
            </a:endParaRPr>
          </a:p>
        </p:txBody>
      </p:sp>
      <p:sp>
        <p:nvSpPr>
          <p:cNvPr id="41" name="object 15"/>
          <p:cNvSpPr/>
          <p:nvPr/>
        </p:nvSpPr>
        <p:spPr>
          <a:xfrm>
            <a:off x="9437986" y="5534299"/>
            <a:ext cx="3470017" cy="1862164"/>
          </a:xfrm>
          <a:prstGeom prst="rect">
            <a:avLst/>
          </a:prstGeom>
          <a:blipFill>
            <a:blip r:embed="rId4" cstate="print"/>
            <a:stretch>
              <a:fillRect/>
            </a:stretch>
          </a:blipFill>
        </p:spPr>
        <p:txBody>
          <a:bodyPr wrap="square" lIns="0" tIns="0" rIns="0" bIns="0" rtlCol="0"/>
          <a:lstStyle/>
          <a:p>
            <a:pPr algn="l" defTabSz="1230478" rtl="0">
              <a:buClr>
                <a:srgbClr val="000000"/>
              </a:buClr>
              <a:defRPr/>
            </a:pPr>
            <a:endParaRPr sz="1884">
              <a:solidFill>
                <a:srgbClr val="000000"/>
              </a:solidFill>
              <a:latin typeface="Arial"/>
              <a:ea typeface="+mn-ea"/>
              <a:cs typeface="Arial"/>
              <a:sym typeface="Arial"/>
            </a:endParaRPr>
          </a:p>
        </p:txBody>
      </p:sp>
      <p:sp>
        <p:nvSpPr>
          <p:cNvPr id="42" name="object 19"/>
          <p:cNvSpPr/>
          <p:nvPr/>
        </p:nvSpPr>
        <p:spPr>
          <a:xfrm>
            <a:off x="2976883" y="7996694"/>
            <a:ext cx="3884288" cy="1564535"/>
          </a:xfrm>
          <a:prstGeom prst="rect">
            <a:avLst/>
          </a:prstGeom>
          <a:blipFill>
            <a:blip r:embed="rId5" cstate="print"/>
            <a:stretch>
              <a:fillRect/>
            </a:stretch>
          </a:blipFill>
        </p:spPr>
        <p:txBody>
          <a:bodyPr wrap="square" lIns="0" tIns="0" rIns="0" bIns="0" rtlCol="0"/>
          <a:lstStyle/>
          <a:p>
            <a:pPr algn="l" defTabSz="1230478" rtl="0">
              <a:buClr>
                <a:srgbClr val="000000"/>
              </a:buClr>
              <a:defRPr/>
            </a:pPr>
            <a:endParaRPr sz="1884">
              <a:solidFill>
                <a:srgbClr val="000000"/>
              </a:solidFill>
              <a:latin typeface="Arial"/>
              <a:ea typeface="+mn-ea"/>
              <a:cs typeface="Arial"/>
              <a:sym typeface="Arial"/>
            </a:endParaRPr>
          </a:p>
        </p:txBody>
      </p:sp>
      <p:sp>
        <p:nvSpPr>
          <p:cNvPr id="44" name="TextBox 43"/>
          <p:cNvSpPr txBox="1"/>
          <p:nvPr/>
        </p:nvSpPr>
        <p:spPr>
          <a:xfrm>
            <a:off x="7412094" y="9536707"/>
            <a:ext cx="6000631" cy="372781"/>
          </a:xfrm>
          <a:prstGeom prst="rect">
            <a:avLst/>
          </a:prstGeom>
          <a:noFill/>
        </p:spPr>
        <p:txBody>
          <a:bodyPr wrap="square" lIns="123051" tIns="61525" rIns="123051" bIns="61525" rtlCol="0" anchor="t">
            <a:spAutoFit/>
          </a:bodyPr>
          <a:lstStyle/>
          <a:p>
            <a:pPr algn="l" defTabSz="1230478" rtl="0">
              <a:buClr>
                <a:srgbClr val="000000"/>
              </a:buClr>
              <a:defRPr/>
            </a:pPr>
            <a:r>
              <a:rPr lang="ja-JP" altLang="en-US" sz="1615"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テンプレートはこちらからダウンロードできます</a:t>
            </a:r>
            <a:r>
              <a:rPr lang="en-US" sz="1615"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hlinkClick r:id="rId6"/>
              </a:rPr>
              <a:t>website</a:t>
            </a:r>
            <a:r>
              <a:rPr lang="en-US" sz="1615"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a:t>
            </a:r>
            <a:endParaRPr lang="en-GB" sz="1615"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45" name="object 4"/>
          <p:cNvSpPr/>
          <p:nvPr/>
        </p:nvSpPr>
        <p:spPr>
          <a:xfrm>
            <a:off x="12428324" y="9592088"/>
            <a:ext cx="312743" cy="312743"/>
          </a:xfrm>
          <a:prstGeom prst="rect">
            <a:avLst/>
          </a:prstGeom>
          <a:blipFill>
            <a:blip r:embed="rId7" cstate="print"/>
            <a:stretch>
              <a:fillRect/>
            </a:stretch>
          </a:blipFill>
        </p:spPr>
        <p:txBody>
          <a:bodyPr wrap="square" lIns="0" tIns="0" rIns="0" bIns="0" rtlCol="0"/>
          <a:lstStyle/>
          <a:p>
            <a:pPr algn="l" defTabSz="1230478" rtl="0">
              <a:buClr>
                <a:srgbClr val="000000"/>
              </a:buClr>
              <a:defRPr/>
            </a:pPr>
            <a:endParaRPr sz="1884">
              <a:solidFill>
                <a:srgbClr val="000000"/>
              </a:solidFill>
              <a:latin typeface="Arial"/>
              <a:ea typeface="+mn-ea"/>
              <a:cs typeface="Arial"/>
              <a:sym typeface="Arial"/>
            </a:endParaRPr>
          </a:p>
        </p:txBody>
      </p:sp>
      <p:sp>
        <p:nvSpPr>
          <p:cNvPr id="46" name="object 7">
            <a:extLst>
              <a:ext uri="{FF2B5EF4-FFF2-40B4-BE49-F238E27FC236}">
                <a16:creationId xmlns:a16="http://schemas.microsoft.com/office/drawing/2014/main" id="{41F1308B-B902-A8F2-D3C4-0BA3844F4F7F}"/>
              </a:ext>
            </a:extLst>
          </p:cNvPr>
          <p:cNvSpPr/>
          <p:nvPr/>
        </p:nvSpPr>
        <p:spPr>
          <a:xfrm>
            <a:off x="5281299" y="1997074"/>
            <a:ext cx="3638187" cy="1706300"/>
          </a:xfrm>
          <a:prstGeom prst="rect">
            <a:avLst/>
          </a:prstGeom>
          <a:blipFill>
            <a:blip r:embed="rId3" cstate="print"/>
            <a:stretch>
              <a:fillRect/>
            </a:stretch>
          </a:blipFill>
        </p:spPr>
        <p:txBody>
          <a:bodyPr wrap="square" lIns="0" tIns="0" rIns="0" bIns="0" rtlCol="0"/>
          <a:lstStyle/>
          <a:p>
            <a:pPr algn="l" defTabSz="1230478" rtl="0">
              <a:buClr>
                <a:srgbClr val="000000"/>
              </a:buClr>
              <a:defRPr/>
            </a:pPr>
            <a:endParaRPr sz="1884">
              <a:solidFill>
                <a:srgbClr val="000000"/>
              </a:solidFill>
              <a:latin typeface="Arial"/>
              <a:ea typeface="+mn-ea"/>
              <a:cs typeface="Arial"/>
              <a:sym typeface="Arial"/>
            </a:endParaRPr>
          </a:p>
        </p:txBody>
      </p:sp>
      <p:sp>
        <p:nvSpPr>
          <p:cNvPr id="48" name="object 15">
            <a:extLst>
              <a:ext uri="{FF2B5EF4-FFF2-40B4-BE49-F238E27FC236}">
                <a16:creationId xmlns:a16="http://schemas.microsoft.com/office/drawing/2014/main" id="{F22B18E0-302B-842E-7A4E-EBD1E71CC751}"/>
              </a:ext>
            </a:extLst>
          </p:cNvPr>
          <p:cNvSpPr/>
          <p:nvPr/>
        </p:nvSpPr>
        <p:spPr>
          <a:xfrm>
            <a:off x="9437986" y="5534299"/>
            <a:ext cx="3470017" cy="1862164"/>
          </a:xfrm>
          <a:prstGeom prst="rect">
            <a:avLst/>
          </a:prstGeom>
          <a:blipFill>
            <a:blip r:embed="rId4" cstate="print"/>
            <a:stretch>
              <a:fillRect/>
            </a:stretch>
          </a:blipFill>
        </p:spPr>
        <p:txBody>
          <a:bodyPr wrap="square" lIns="0" tIns="0" rIns="0" bIns="0" rtlCol="0"/>
          <a:lstStyle/>
          <a:p>
            <a:pPr algn="l" defTabSz="1230478" rtl="0">
              <a:buClr>
                <a:srgbClr val="000000"/>
              </a:buClr>
              <a:defRPr/>
            </a:pPr>
            <a:endParaRPr sz="1884">
              <a:solidFill>
                <a:srgbClr val="000000"/>
              </a:solidFill>
              <a:latin typeface="Arial"/>
              <a:ea typeface="+mn-ea"/>
              <a:cs typeface="Arial"/>
              <a:sym typeface="Arial"/>
            </a:endParaRPr>
          </a:p>
        </p:txBody>
      </p:sp>
      <p:grpSp>
        <p:nvGrpSpPr>
          <p:cNvPr id="49" name="Group 48">
            <a:extLst>
              <a:ext uri="{FF2B5EF4-FFF2-40B4-BE49-F238E27FC236}">
                <a16:creationId xmlns:a16="http://schemas.microsoft.com/office/drawing/2014/main" id="{922880BF-4974-7442-879D-7CF64CA15EE6}"/>
              </a:ext>
            </a:extLst>
          </p:cNvPr>
          <p:cNvGrpSpPr/>
          <p:nvPr/>
        </p:nvGrpSpPr>
        <p:grpSpPr>
          <a:xfrm>
            <a:off x="941861" y="2431886"/>
            <a:ext cx="12217172" cy="7023266"/>
            <a:chOff x="1569213" y="1027685"/>
            <a:chExt cx="9078692" cy="5219053"/>
          </a:xfrm>
        </p:grpSpPr>
        <p:sp>
          <p:nvSpPr>
            <p:cNvPr id="70" name="Rounded Rectangle 74">
              <a:extLst>
                <a:ext uri="{FF2B5EF4-FFF2-40B4-BE49-F238E27FC236}">
                  <a16:creationId xmlns:a16="http://schemas.microsoft.com/office/drawing/2014/main" id="{EB7A24C8-FA20-435E-A256-8770571BA377}"/>
                </a:ext>
              </a:extLst>
            </p:cNvPr>
            <p:cNvSpPr/>
            <p:nvPr/>
          </p:nvSpPr>
          <p:spPr>
            <a:xfrm>
              <a:off x="4649872" y="1027685"/>
              <a:ext cx="2917373" cy="1240065"/>
            </a:xfrm>
            <a:prstGeom prst="roundRect">
              <a:avLst/>
            </a:prstGeom>
            <a:gradFill flip="none" rotWithShape="1">
              <a:gsLst>
                <a:gs pos="0">
                  <a:srgbClr val="CCA963">
                    <a:tint val="66000"/>
                    <a:satMod val="160000"/>
                  </a:srgbClr>
                </a:gs>
                <a:gs pos="50000">
                  <a:srgbClr val="CCA963">
                    <a:tint val="44500"/>
                    <a:satMod val="160000"/>
                  </a:srgbClr>
                </a:gs>
                <a:gs pos="100000">
                  <a:srgbClr val="CCA963">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30478" rtl="0">
                <a:buClr>
                  <a:srgbClr val="000000"/>
                </a:buClr>
                <a:defRPr/>
              </a:pPr>
              <a:endParaRPr lang="en-US" sz="1884">
                <a:solidFill>
                  <a:srgbClr val="FFFFFF"/>
                </a:solidFill>
                <a:latin typeface="Arial"/>
                <a:sym typeface="Arial"/>
              </a:endParaRPr>
            </a:p>
          </p:txBody>
        </p:sp>
        <p:sp>
          <p:nvSpPr>
            <p:cNvPr id="68" name="Rounded Rectangle 71">
              <a:extLst>
                <a:ext uri="{FF2B5EF4-FFF2-40B4-BE49-F238E27FC236}">
                  <a16:creationId xmlns:a16="http://schemas.microsoft.com/office/drawing/2014/main" id="{7971AA2C-D1D9-060A-F6CE-ECE64A7F732E}"/>
                </a:ext>
              </a:extLst>
            </p:cNvPr>
            <p:cNvSpPr/>
            <p:nvPr/>
          </p:nvSpPr>
          <p:spPr>
            <a:xfrm>
              <a:off x="7730532" y="2001602"/>
              <a:ext cx="2917373" cy="1240066"/>
            </a:xfrm>
            <a:prstGeom prst="roundRect">
              <a:avLst/>
            </a:prstGeom>
            <a:gradFill flip="none" rotWithShape="1">
              <a:gsLst>
                <a:gs pos="0">
                  <a:srgbClr val="457A9C">
                    <a:tint val="66000"/>
                    <a:satMod val="160000"/>
                  </a:srgbClr>
                </a:gs>
                <a:gs pos="50000">
                  <a:srgbClr val="457A9C">
                    <a:tint val="44500"/>
                    <a:satMod val="160000"/>
                  </a:srgbClr>
                </a:gs>
                <a:gs pos="100000">
                  <a:srgbClr val="457A9C">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30478" rtl="0">
                <a:buClr>
                  <a:srgbClr val="000000"/>
                </a:buClr>
                <a:defRPr/>
              </a:pPr>
              <a:endParaRPr lang="en-US" sz="1884">
                <a:solidFill>
                  <a:srgbClr val="FFFFFF"/>
                </a:solidFill>
                <a:latin typeface="Arial"/>
                <a:sym typeface="Arial"/>
              </a:endParaRPr>
            </a:p>
          </p:txBody>
        </p:sp>
        <p:sp>
          <p:nvSpPr>
            <p:cNvPr id="66" name="Rounded Rectangle 68">
              <a:extLst>
                <a:ext uri="{FF2B5EF4-FFF2-40B4-BE49-F238E27FC236}">
                  <a16:creationId xmlns:a16="http://schemas.microsoft.com/office/drawing/2014/main" id="{E52F3FDF-C05D-7295-2B8D-678DAB7DFCF8}"/>
                </a:ext>
              </a:extLst>
            </p:cNvPr>
            <p:cNvSpPr/>
            <p:nvPr/>
          </p:nvSpPr>
          <p:spPr>
            <a:xfrm>
              <a:off x="7730532" y="3528836"/>
              <a:ext cx="2917373" cy="1240067"/>
            </a:xfrm>
            <a:prstGeom prst="roundRect">
              <a:avLst/>
            </a:prstGeom>
            <a:gradFill flip="none" rotWithShape="1">
              <a:gsLst>
                <a:gs pos="0">
                  <a:srgbClr val="6D403B">
                    <a:tint val="66000"/>
                    <a:satMod val="160000"/>
                  </a:srgbClr>
                </a:gs>
                <a:gs pos="50000">
                  <a:srgbClr val="6D403B">
                    <a:tint val="44500"/>
                    <a:satMod val="160000"/>
                  </a:srgbClr>
                </a:gs>
                <a:gs pos="100000">
                  <a:srgbClr val="6D403B">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30478" rtl="0">
                <a:buClr>
                  <a:srgbClr val="000000"/>
                </a:buClr>
                <a:defRPr/>
              </a:pPr>
              <a:endParaRPr lang="en-US" sz="1884">
                <a:solidFill>
                  <a:srgbClr val="FFFFFF"/>
                </a:solidFill>
                <a:latin typeface="Arial"/>
                <a:sym typeface="Arial"/>
              </a:endParaRPr>
            </a:p>
          </p:txBody>
        </p:sp>
        <p:sp>
          <p:nvSpPr>
            <p:cNvPr id="64" name="Rounded Rectangle 65">
              <a:extLst>
                <a:ext uri="{FF2B5EF4-FFF2-40B4-BE49-F238E27FC236}">
                  <a16:creationId xmlns:a16="http://schemas.microsoft.com/office/drawing/2014/main" id="{E4951B3D-29F9-F14B-EB26-78541C4E9913}"/>
                </a:ext>
              </a:extLst>
            </p:cNvPr>
            <p:cNvSpPr/>
            <p:nvPr/>
          </p:nvSpPr>
          <p:spPr>
            <a:xfrm>
              <a:off x="3087373" y="5006673"/>
              <a:ext cx="2917373" cy="1240065"/>
            </a:xfrm>
            <a:prstGeom prst="roundRect">
              <a:avLst/>
            </a:prstGeom>
            <a:gradFill flip="none" rotWithShape="1">
              <a:gsLst>
                <a:gs pos="0">
                  <a:srgbClr val="0F847A">
                    <a:tint val="66000"/>
                    <a:satMod val="160000"/>
                  </a:srgbClr>
                </a:gs>
                <a:gs pos="50000">
                  <a:srgbClr val="0F847A">
                    <a:tint val="44500"/>
                    <a:satMod val="160000"/>
                  </a:srgbClr>
                </a:gs>
                <a:gs pos="100000">
                  <a:srgbClr val="0F847A">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30478" rtl="0">
                <a:buClr>
                  <a:srgbClr val="000000"/>
                </a:buClr>
                <a:defRPr/>
              </a:pPr>
              <a:endParaRPr lang="en-US" sz="1884">
                <a:solidFill>
                  <a:srgbClr val="FFFFFF"/>
                </a:solidFill>
                <a:latin typeface="Arial"/>
                <a:sym typeface="Arial"/>
              </a:endParaRPr>
            </a:p>
          </p:txBody>
        </p:sp>
        <p:sp>
          <p:nvSpPr>
            <p:cNvPr id="62" name="Rounded Rectangle 62">
              <a:extLst>
                <a:ext uri="{FF2B5EF4-FFF2-40B4-BE49-F238E27FC236}">
                  <a16:creationId xmlns:a16="http://schemas.microsoft.com/office/drawing/2014/main" id="{63C5D89F-D200-5B97-E6B6-A58CE90D77E4}"/>
                </a:ext>
              </a:extLst>
            </p:cNvPr>
            <p:cNvSpPr/>
            <p:nvPr/>
          </p:nvSpPr>
          <p:spPr>
            <a:xfrm>
              <a:off x="6232865" y="4980930"/>
              <a:ext cx="2917373" cy="1240065"/>
            </a:xfrm>
            <a:prstGeom prst="roundRect">
              <a:avLst/>
            </a:prstGeom>
            <a:gradFill flip="none" rotWithShape="1">
              <a:gsLst>
                <a:gs pos="0">
                  <a:srgbClr val="6C2562">
                    <a:tint val="66000"/>
                    <a:satMod val="160000"/>
                  </a:srgbClr>
                </a:gs>
                <a:gs pos="50000">
                  <a:srgbClr val="6C2562">
                    <a:tint val="44500"/>
                    <a:satMod val="160000"/>
                  </a:srgbClr>
                </a:gs>
                <a:gs pos="100000">
                  <a:srgbClr val="6C2562">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30478" rtl="0">
                <a:buClr>
                  <a:srgbClr val="000000"/>
                </a:buClr>
                <a:defRPr/>
              </a:pPr>
              <a:endParaRPr lang="en-US" sz="1884">
                <a:solidFill>
                  <a:srgbClr val="FFFFFF"/>
                </a:solidFill>
                <a:latin typeface="Arial"/>
                <a:sym typeface="Arial"/>
              </a:endParaRPr>
            </a:p>
          </p:txBody>
        </p:sp>
        <p:sp>
          <p:nvSpPr>
            <p:cNvPr id="60" name="Rounded Rectangle 59">
              <a:extLst>
                <a:ext uri="{FF2B5EF4-FFF2-40B4-BE49-F238E27FC236}">
                  <a16:creationId xmlns:a16="http://schemas.microsoft.com/office/drawing/2014/main" id="{489C6DA6-2764-7D55-2B2E-3087619F6138}"/>
                </a:ext>
              </a:extLst>
            </p:cNvPr>
            <p:cNvSpPr/>
            <p:nvPr/>
          </p:nvSpPr>
          <p:spPr>
            <a:xfrm>
              <a:off x="1569213" y="3464076"/>
              <a:ext cx="2917373" cy="1240065"/>
            </a:xfrm>
            <a:prstGeom prst="roundRect">
              <a:avLst/>
            </a:prstGeom>
            <a:gradFill flip="none" rotWithShape="1">
              <a:gsLst>
                <a:gs pos="0">
                  <a:srgbClr val="CE6328">
                    <a:tint val="66000"/>
                    <a:satMod val="160000"/>
                  </a:srgbClr>
                </a:gs>
                <a:gs pos="50000">
                  <a:srgbClr val="CE6328">
                    <a:tint val="44500"/>
                    <a:satMod val="160000"/>
                  </a:srgbClr>
                </a:gs>
                <a:gs pos="100000">
                  <a:srgbClr val="CE6328">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30478" rtl="0">
                <a:buClr>
                  <a:srgbClr val="000000"/>
                </a:buClr>
                <a:defRPr/>
              </a:pPr>
              <a:endParaRPr lang="en-US" sz="1884">
                <a:solidFill>
                  <a:srgbClr val="FFFFFF"/>
                </a:solidFill>
                <a:latin typeface="Arial"/>
                <a:sym typeface="Arial"/>
              </a:endParaRPr>
            </a:p>
          </p:txBody>
        </p:sp>
        <p:sp>
          <p:nvSpPr>
            <p:cNvPr id="58" name="Rounded Rectangle 56">
              <a:extLst>
                <a:ext uri="{FF2B5EF4-FFF2-40B4-BE49-F238E27FC236}">
                  <a16:creationId xmlns:a16="http://schemas.microsoft.com/office/drawing/2014/main" id="{E73845AE-278F-42A8-192F-182C15F024D2}"/>
                </a:ext>
              </a:extLst>
            </p:cNvPr>
            <p:cNvSpPr/>
            <p:nvPr/>
          </p:nvSpPr>
          <p:spPr>
            <a:xfrm>
              <a:off x="1569213" y="2001603"/>
              <a:ext cx="2917373" cy="1240065"/>
            </a:xfrm>
            <a:prstGeom prst="roundRect">
              <a:avLst/>
            </a:prstGeom>
            <a:gradFill flip="none" rotWithShape="1">
              <a:gsLst>
                <a:gs pos="0">
                  <a:srgbClr val="C71524">
                    <a:tint val="66000"/>
                    <a:satMod val="160000"/>
                  </a:srgbClr>
                </a:gs>
                <a:gs pos="50000">
                  <a:srgbClr val="C71524">
                    <a:tint val="44500"/>
                    <a:satMod val="160000"/>
                  </a:srgbClr>
                </a:gs>
                <a:gs pos="100000">
                  <a:srgbClr val="C71524">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30478" rtl="0">
                <a:buClr>
                  <a:srgbClr val="000000"/>
                </a:buClr>
                <a:defRPr/>
              </a:pPr>
              <a:endParaRPr lang="en-US" sz="1884">
                <a:solidFill>
                  <a:srgbClr val="FFFFFF"/>
                </a:solidFill>
                <a:latin typeface="Arial"/>
                <a:sym typeface="Arial"/>
              </a:endParaRPr>
            </a:p>
          </p:txBody>
        </p:sp>
        <p:sp>
          <p:nvSpPr>
            <p:cNvPr id="57" name="Arc 56">
              <a:extLst>
                <a:ext uri="{FF2B5EF4-FFF2-40B4-BE49-F238E27FC236}">
                  <a16:creationId xmlns:a16="http://schemas.microsoft.com/office/drawing/2014/main" id="{476E7562-6444-D399-AFBC-45B12FAE0FDB}"/>
                </a:ext>
              </a:extLst>
            </p:cNvPr>
            <p:cNvSpPr/>
            <p:nvPr/>
          </p:nvSpPr>
          <p:spPr>
            <a:xfrm>
              <a:off x="5082870" y="2618317"/>
              <a:ext cx="2051376" cy="2010509"/>
            </a:xfrm>
            <a:prstGeom prst="arc">
              <a:avLst>
                <a:gd name="adj1" fmla="val 15399189"/>
                <a:gd name="adj2" fmla="val 14527644"/>
              </a:avLst>
            </a:prstGeom>
            <a:ln w="19050">
              <a:solidFill>
                <a:schemeClr val="bg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30478">
                <a:buClr>
                  <a:srgbClr val="000000"/>
                </a:buClr>
                <a:defRPr/>
              </a:pPr>
              <a:endParaRPr lang="en-GB" sz="2423">
                <a:solidFill>
                  <a:srgbClr val="000000"/>
                </a:solidFill>
                <a:latin typeface="Arial"/>
                <a:sym typeface="Arial"/>
              </a:endParaRPr>
            </a:p>
          </p:txBody>
        </p:sp>
      </p:grpSp>
      <p:pic>
        <p:nvPicPr>
          <p:cNvPr id="72" name="Graphic 35">
            <a:extLst>
              <a:ext uri="{FF2B5EF4-FFF2-40B4-BE49-F238E27FC236}">
                <a16:creationId xmlns:a16="http://schemas.microsoft.com/office/drawing/2014/main" id="{1307B319-F2D2-A037-3148-A0ADEAFBEF2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2340235" y="3274669"/>
            <a:ext cx="1383355" cy="1383355"/>
          </a:xfrm>
          <a:prstGeom prst="rect">
            <a:avLst/>
          </a:prstGeom>
        </p:spPr>
      </p:pic>
      <p:sp>
        <p:nvSpPr>
          <p:cNvPr id="73" name="TextBox 72">
            <a:extLst>
              <a:ext uri="{FF2B5EF4-FFF2-40B4-BE49-F238E27FC236}">
                <a16:creationId xmlns:a16="http://schemas.microsoft.com/office/drawing/2014/main" id="{1AE9B46F-0070-E369-5F13-B860A36D4162}"/>
              </a:ext>
            </a:extLst>
          </p:cNvPr>
          <p:cNvSpPr txBox="1"/>
          <p:nvPr/>
        </p:nvSpPr>
        <p:spPr>
          <a:xfrm>
            <a:off x="12202614" y="3558994"/>
            <a:ext cx="1574218" cy="1383354"/>
          </a:xfrm>
          <a:prstGeom prst="rect">
            <a:avLst/>
          </a:prstGeom>
          <a:noFill/>
        </p:spPr>
        <p:txBody>
          <a:bodyPr wrap="none" rtlCol="0">
            <a:prstTxWarp prst="textArchDown">
              <a:avLst>
                <a:gd name="adj" fmla="val 1812844"/>
              </a:avLst>
            </a:prstTxWarp>
            <a:spAutoFit/>
          </a:bodyPr>
          <a:lstStyle/>
          <a:p>
            <a:pPr algn="ctr" defTabSz="1230478" rtl="0">
              <a:buClr>
                <a:srgbClr val="000000"/>
              </a:buClr>
              <a:defRPr/>
            </a:pPr>
            <a:r>
              <a:rPr lang="ja-JP" altLang="en-US" sz="6998"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焦点化と探究</a:t>
            </a:r>
            <a:r>
              <a:rPr lang="ja-JP" altLang="en-US" sz="6998" dirty="0">
                <a:solidFill>
                  <a:srgbClr val="000000"/>
                </a:solidFill>
                <a:latin typeface="Arial"/>
                <a:ea typeface="ＭＳ Ｐゴシック" panose="020B0600070205080204" pitchFamily="50" charset="-128"/>
                <a:cs typeface="Arial"/>
                <a:sym typeface="Arial"/>
              </a:rPr>
              <a:t>課題</a:t>
            </a:r>
            <a:endParaRPr lang="en-US" sz="6998" dirty="0">
              <a:solidFill>
                <a:srgbClr val="000000"/>
              </a:solidFill>
              <a:latin typeface="Arial"/>
              <a:ea typeface="+mn-ea"/>
              <a:cs typeface="Arial"/>
              <a:sym typeface="Arial"/>
            </a:endParaRPr>
          </a:p>
        </p:txBody>
      </p:sp>
      <p:pic>
        <p:nvPicPr>
          <p:cNvPr id="74" name="Graphic 38">
            <a:extLst>
              <a:ext uri="{FF2B5EF4-FFF2-40B4-BE49-F238E27FC236}">
                <a16:creationId xmlns:a16="http://schemas.microsoft.com/office/drawing/2014/main" id="{69B4C7BA-092B-6F21-D9D0-376B9A0E0BBE}"/>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2428323" y="5512191"/>
            <a:ext cx="1383355" cy="1383355"/>
          </a:xfrm>
          <a:prstGeom prst="rect">
            <a:avLst/>
          </a:prstGeom>
        </p:spPr>
      </p:pic>
      <p:sp>
        <p:nvSpPr>
          <p:cNvPr id="75" name="TextBox 74">
            <a:extLst>
              <a:ext uri="{FF2B5EF4-FFF2-40B4-BE49-F238E27FC236}">
                <a16:creationId xmlns:a16="http://schemas.microsoft.com/office/drawing/2014/main" id="{4099CBF1-69DF-A625-FF94-B3C7E9DACC25}"/>
              </a:ext>
            </a:extLst>
          </p:cNvPr>
          <p:cNvSpPr txBox="1"/>
          <p:nvPr/>
        </p:nvSpPr>
        <p:spPr>
          <a:xfrm>
            <a:off x="12360487" y="6055335"/>
            <a:ext cx="1478861" cy="1129374"/>
          </a:xfrm>
          <a:prstGeom prst="rect">
            <a:avLst/>
          </a:prstGeom>
          <a:noFill/>
        </p:spPr>
        <p:txBody>
          <a:bodyPr wrap="none" rtlCol="0">
            <a:prstTxWarp prst="textArchDown">
              <a:avLst>
                <a:gd name="adj" fmla="val 1812844"/>
              </a:avLst>
            </a:prstTxWarp>
            <a:spAutoFit/>
          </a:bodyPr>
          <a:lstStyle/>
          <a:p>
            <a:pPr algn="ctr" defTabSz="1230478" rtl="0">
              <a:buClr>
                <a:srgbClr val="000000"/>
              </a:buClr>
              <a:defRPr/>
            </a:pPr>
            <a:r>
              <a:rPr lang="ja-JP" altLang="en-US" sz="6998"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探究計画と方法</a:t>
            </a:r>
            <a:endParaRPr lang="en-US" sz="6998"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76" name="Graphic 40">
            <a:extLst>
              <a:ext uri="{FF2B5EF4-FFF2-40B4-BE49-F238E27FC236}">
                <a16:creationId xmlns:a16="http://schemas.microsoft.com/office/drawing/2014/main" id="{C0634A78-03D0-EEB6-D31E-112BB187C43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0486464" y="7667027"/>
            <a:ext cx="1383354" cy="1383354"/>
          </a:xfrm>
          <a:prstGeom prst="rect">
            <a:avLst/>
          </a:prstGeom>
        </p:spPr>
      </p:pic>
      <p:sp>
        <p:nvSpPr>
          <p:cNvPr id="77" name="TextBox 76">
            <a:extLst>
              <a:ext uri="{FF2B5EF4-FFF2-40B4-BE49-F238E27FC236}">
                <a16:creationId xmlns:a16="http://schemas.microsoft.com/office/drawing/2014/main" id="{52625516-CC11-3CB0-88EB-694FC0ACC68A}"/>
              </a:ext>
            </a:extLst>
          </p:cNvPr>
          <p:cNvSpPr txBox="1"/>
          <p:nvPr/>
        </p:nvSpPr>
        <p:spPr>
          <a:xfrm>
            <a:off x="10358434" y="7910088"/>
            <a:ext cx="1551209" cy="1383390"/>
          </a:xfrm>
          <a:prstGeom prst="rect">
            <a:avLst/>
          </a:prstGeom>
          <a:noFill/>
        </p:spPr>
        <p:txBody>
          <a:bodyPr wrap="none" rtlCol="0">
            <a:prstTxWarp prst="textArchDown">
              <a:avLst>
                <a:gd name="adj" fmla="val 1812844"/>
              </a:avLst>
            </a:prstTxWarp>
            <a:spAutoFit/>
          </a:bodyPr>
          <a:lstStyle/>
          <a:p>
            <a:pPr algn="ctr" defTabSz="1230478" rtl="0">
              <a:buClr>
                <a:srgbClr val="000000"/>
              </a:buClr>
              <a:defRPr/>
            </a:pPr>
            <a:r>
              <a:rPr lang="ja-JP" altLang="en-US" sz="6998"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データ分析と解釈</a:t>
            </a:r>
            <a:endParaRPr lang="en-US" sz="6998"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78" name="Graphic 42">
            <a:extLst>
              <a:ext uri="{FF2B5EF4-FFF2-40B4-BE49-F238E27FC236}">
                <a16:creationId xmlns:a16="http://schemas.microsoft.com/office/drawing/2014/main" id="{D08C8DBC-5793-EDBE-CCEB-9F58B7310FC1}"/>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07988" y="7627691"/>
            <a:ext cx="1403796" cy="1403796"/>
          </a:xfrm>
          <a:prstGeom prst="rect">
            <a:avLst/>
          </a:prstGeom>
        </p:spPr>
      </p:pic>
      <p:sp>
        <p:nvSpPr>
          <p:cNvPr id="79" name="TextBox 78">
            <a:extLst>
              <a:ext uri="{FF2B5EF4-FFF2-40B4-BE49-F238E27FC236}">
                <a16:creationId xmlns:a16="http://schemas.microsoft.com/office/drawing/2014/main" id="{E70E2B0E-1EEE-899F-1CD7-16C47340A957}"/>
              </a:ext>
            </a:extLst>
          </p:cNvPr>
          <p:cNvSpPr txBox="1"/>
          <p:nvPr/>
        </p:nvSpPr>
        <p:spPr>
          <a:xfrm>
            <a:off x="2303465" y="8326593"/>
            <a:ext cx="1378012" cy="987402"/>
          </a:xfrm>
          <a:prstGeom prst="rect">
            <a:avLst/>
          </a:prstGeom>
          <a:noFill/>
        </p:spPr>
        <p:txBody>
          <a:bodyPr wrap="none" rtlCol="0">
            <a:prstTxWarp prst="textArchDown">
              <a:avLst>
                <a:gd name="adj" fmla="val 1812844"/>
              </a:avLst>
            </a:prstTxWarp>
            <a:spAutoFit/>
          </a:bodyPr>
          <a:lstStyle/>
          <a:p>
            <a:pPr algn="ctr" defTabSz="1230478" rtl="0">
              <a:buClr>
                <a:srgbClr val="000000"/>
              </a:buClr>
              <a:defRPr/>
            </a:pPr>
            <a:r>
              <a:rPr lang="ja-JP" altLang="en-US" sz="6998"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結果の解釈</a:t>
            </a:r>
            <a:endParaRPr lang="en-US" sz="6998"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80" name="Graphic 49">
            <a:extLst>
              <a:ext uri="{FF2B5EF4-FFF2-40B4-BE49-F238E27FC236}">
                <a16:creationId xmlns:a16="http://schemas.microsoft.com/office/drawing/2014/main" id="{A7489DC1-E9C6-026E-05F7-DF17AB0302EE}"/>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24611" y="5594425"/>
            <a:ext cx="1395422" cy="1395422"/>
          </a:xfrm>
          <a:prstGeom prst="rect">
            <a:avLst/>
          </a:prstGeom>
        </p:spPr>
      </p:pic>
      <p:sp>
        <p:nvSpPr>
          <p:cNvPr id="81" name="TextBox 80">
            <a:extLst>
              <a:ext uri="{FF2B5EF4-FFF2-40B4-BE49-F238E27FC236}">
                <a16:creationId xmlns:a16="http://schemas.microsoft.com/office/drawing/2014/main" id="{1E57FB21-765E-6BBE-AF58-E09E34FFB033}"/>
              </a:ext>
            </a:extLst>
          </p:cNvPr>
          <p:cNvSpPr txBox="1"/>
          <p:nvPr/>
        </p:nvSpPr>
        <p:spPr>
          <a:xfrm>
            <a:off x="360158" y="6644384"/>
            <a:ext cx="1212782" cy="612707"/>
          </a:xfrm>
          <a:prstGeom prst="rect">
            <a:avLst/>
          </a:prstGeom>
          <a:noFill/>
        </p:spPr>
        <p:txBody>
          <a:bodyPr wrap="none" rtlCol="0">
            <a:prstTxWarp prst="textArchDown">
              <a:avLst>
                <a:gd name="adj" fmla="val 1812844"/>
              </a:avLst>
            </a:prstTxWarp>
            <a:spAutoFit/>
          </a:bodyPr>
          <a:lstStyle/>
          <a:p>
            <a:pPr algn="ctr" defTabSz="1230478" rtl="0">
              <a:buClr>
                <a:srgbClr val="000000"/>
              </a:buClr>
              <a:defRPr/>
            </a:pPr>
            <a:r>
              <a:rPr lang="ja-JP" altLang="en-US" sz="6998"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改善計画</a:t>
            </a:r>
            <a:endParaRPr lang="en-US" sz="6998"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p:txBody>
      </p:sp>
      <p:grpSp>
        <p:nvGrpSpPr>
          <p:cNvPr id="82" name="Group 81">
            <a:extLst>
              <a:ext uri="{FF2B5EF4-FFF2-40B4-BE49-F238E27FC236}">
                <a16:creationId xmlns:a16="http://schemas.microsoft.com/office/drawing/2014/main" id="{561CBC12-C894-B5F2-FB74-F06F6AA1EC6F}"/>
              </a:ext>
            </a:extLst>
          </p:cNvPr>
          <p:cNvGrpSpPr/>
          <p:nvPr/>
        </p:nvGrpSpPr>
        <p:grpSpPr>
          <a:xfrm>
            <a:off x="6200890" y="1146001"/>
            <a:ext cx="1448171" cy="1669656"/>
            <a:chOff x="4606533" y="622097"/>
            <a:chExt cx="1076149" cy="1240737"/>
          </a:xfrm>
        </p:grpSpPr>
        <p:sp>
          <p:nvSpPr>
            <p:cNvPr id="83" name="TextBox 82">
              <a:extLst>
                <a:ext uri="{FF2B5EF4-FFF2-40B4-BE49-F238E27FC236}">
                  <a16:creationId xmlns:a16="http://schemas.microsoft.com/office/drawing/2014/main" id="{67B9A201-B373-32C6-B5FF-D79EEB8F9BE9}"/>
                </a:ext>
              </a:extLst>
            </p:cNvPr>
            <p:cNvSpPr txBox="1"/>
            <p:nvPr/>
          </p:nvSpPr>
          <p:spPr>
            <a:xfrm>
              <a:off x="4606533" y="1206184"/>
              <a:ext cx="1075206" cy="656650"/>
            </a:xfrm>
            <a:prstGeom prst="rect">
              <a:avLst/>
            </a:prstGeom>
            <a:noFill/>
          </p:spPr>
          <p:txBody>
            <a:bodyPr wrap="none" rtlCol="0">
              <a:prstTxWarp prst="textArchDown">
                <a:avLst>
                  <a:gd name="adj" fmla="val 1812844"/>
                </a:avLst>
              </a:prstTxWarp>
              <a:spAutoFit/>
            </a:bodyPr>
            <a:lstStyle/>
            <a:p>
              <a:pPr algn="ctr" defTabSz="1230478" rtl="0">
                <a:buClr>
                  <a:srgbClr val="000000"/>
                </a:buClr>
                <a:defRPr/>
              </a:pPr>
              <a:r>
                <a:rPr lang="ja-JP" altLang="en-US" sz="6998"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興味関心と目的</a:t>
              </a:r>
              <a:endParaRPr lang="en-US" sz="6998"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84" name="Graphic 79">
              <a:extLst>
                <a:ext uri="{FF2B5EF4-FFF2-40B4-BE49-F238E27FC236}">
                  <a16:creationId xmlns:a16="http://schemas.microsoft.com/office/drawing/2014/main" id="{0230E1D6-789F-D236-C47B-EE5C8CF24B36}"/>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4654698" y="622097"/>
              <a:ext cx="1027984" cy="1027984"/>
            </a:xfrm>
            <a:prstGeom prst="rect">
              <a:avLst/>
            </a:prstGeom>
          </p:spPr>
        </p:pic>
      </p:grpSp>
      <p:grpSp>
        <p:nvGrpSpPr>
          <p:cNvPr id="85" name="Group 84"/>
          <p:cNvGrpSpPr/>
          <p:nvPr/>
        </p:nvGrpSpPr>
        <p:grpSpPr>
          <a:xfrm>
            <a:off x="209284" y="3270614"/>
            <a:ext cx="1588694" cy="1613822"/>
            <a:chOff x="154115" y="2200916"/>
            <a:chExt cx="1180573" cy="1199246"/>
          </a:xfrm>
        </p:grpSpPr>
        <p:pic>
          <p:nvPicPr>
            <p:cNvPr id="86" name="Graphic 78">
              <a:extLst>
                <a:ext uri="{FF2B5EF4-FFF2-40B4-BE49-F238E27FC236}">
                  <a16:creationId xmlns:a16="http://schemas.microsoft.com/office/drawing/2014/main" id="{39046230-1A84-5A4E-494F-210402BB42D7}"/>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211008" y="2200916"/>
              <a:ext cx="1043173" cy="1043173"/>
            </a:xfrm>
            <a:prstGeom prst="rect">
              <a:avLst/>
            </a:prstGeom>
          </p:spPr>
        </p:pic>
        <p:sp>
          <p:nvSpPr>
            <p:cNvPr id="87" name="TextBox 86">
              <a:extLst>
                <a:ext uri="{FF2B5EF4-FFF2-40B4-BE49-F238E27FC236}">
                  <a16:creationId xmlns:a16="http://schemas.microsoft.com/office/drawing/2014/main" id="{BCCA9C28-B6FD-6901-0AC9-EECAD7F042CA}"/>
                </a:ext>
              </a:extLst>
            </p:cNvPr>
            <p:cNvSpPr txBox="1"/>
            <p:nvPr/>
          </p:nvSpPr>
          <p:spPr>
            <a:xfrm>
              <a:off x="154115" y="2415214"/>
              <a:ext cx="1180573" cy="984948"/>
            </a:xfrm>
            <a:prstGeom prst="rect">
              <a:avLst/>
            </a:prstGeom>
            <a:noFill/>
          </p:spPr>
          <p:txBody>
            <a:bodyPr wrap="square" rtlCol="0">
              <a:prstTxWarp prst="textArchDown">
                <a:avLst>
                  <a:gd name="adj" fmla="val 1812844"/>
                </a:avLst>
              </a:prstTxWarp>
              <a:spAutoFit/>
            </a:bodyPr>
            <a:lstStyle/>
            <a:p>
              <a:pPr algn="ctr" defTabSz="1230478" rtl="0">
                <a:buClr>
                  <a:srgbClr val="000000"/>
                </a:buClr>
                <a:defRPr/>
              </a:pPr>
              <a:r>
                <a:rPr lang="ja-JP" altLang="en-US" sz="6998"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レビューと振り返り</a:t>
              </a:r>
              <a:endParaRPr lang="en-US" sz="6998"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p:txBody>
        </p:sp>
      </p:grpSp>
      <p:sp>
        <p:nvSpPr>
          <p:cNvPr id="3" name="object 2">
            <a:extLst>
              <a:ext uri="{FF2B5EF4-FFF2-40B4-BE49-F238E27FC236}">
                <a16:creationId xmlns:a16="http://schemas.microsoft.com/office/drawing/2014/main" id="{16127E55-C8BF-19C2-896A-2D2AB1FEB002}"/>
              </a:ext>
            </a:extLst>
          </p:cNvPr>
          <p:cNvSpPr txBox="1">
            <a:spLocks/>
          </p:cNvSpPr>
          <p:nvPr/>
        </p:nvSpPr>
        <p:spPr>
          <a:xfrm>
            <a:off x="1081064" y="877760"/>
            <a:ext cx="4142892" cy="359073"/>
          </a:xfrm>
          <a:prstGeom prst="rect">
            <a:avLst/>
          </a:prstGeom>
          <a:noFill/>
        </p:spPr>
        <p:txBody>
          <a:bodyPr vert="horz" wrap="square" lIns="0" tIns="0" rIns="0" bIns="0" rtlCol="0">
            <a:spAutoFit/>
          </a:bodyPr>
          <a:lstStyle>
            <a:lvl1pPr>
              <a:defRPr sz="1800" b="1" i="0">
                <a:solidFill>
                  <a:srgbClr val="800000"/>
                </a:solidFill>
                <a:latin typeface="Calibri"/>
                <a:ea typeface="+mj-ea"/>
                <a:cs typeface="Calibri"/>
              </a:defRPr>
            </a:lvl1pPr>
          </a:lstStyle>
          <a:p>
            <a:pPr defTabSz="1219261">
              <a:lnSpc>
                <a:spcPts val="2767"/>
              </a:lnSpc>
            </a:pPr>
            <a:r>
              <a:rPr lang="en-US" altLang="ja-JP" sz="2400" dirty="0">
                <a:latin typeface="UD デジタル 教科書体 NK-B" panose="02020700000000000000" pitchFamily="18" charset="-128"/>
                <a:ea typeface="UD デジタル 教科書体 NK-B" panose="02020700000000000000" pitchFamily="18" charset="-128"/>
              </a:rPr>
              <a:t>Part</a:t>
            </a:r>
            <a:r>
              <a:rPr lang="ja-JP" altLang="en-US" sz="2400" spc="-33" dirty="0">
                <a:latin typeface="UD デジタル 教科書体 NK-B" panose="02020700000000000000" pitchFamily="18" charset="-128"/>
                <a:ea typeface="UD デジタル 教科書体 NK-B" panose="02020700000000000000" pitchFamily="18" charset="-128"/>
              </a:rPr>
              <a:t> </a:t>
            </a:r>
            <a:r>
              <a:rPr lang="en-US" altLang="ja-JP" sz="2400" dirty="0">
                <a:latin typeface="UD デジタル 教科書体 NK-B" panose="02020700000000000000" pitchFamily="18" charset="-128"/>
                <a:ea typeface="UD デジタル 教科書体 NK-B" panose="02020700000000000000" pitchFamily="18" charset="-128"/>
              </a:rPr>
              <a:t>E:</a:t>
            </a:r>
            <a:r>
              <a:rPr lang="ja-JP" altLang="en-US" sz="2400" spc="-47" dirty="0">
                <a:latin typeface="UD デジタル 教科書体 NK-B" panose="02020700000000000000" pitchFamily="18" charset="-128"/>
                <a:ea typeface="UD デジタル 教科書体 NK-B" panose="02020700000000000000" pitchFamily="18" charset="-128"/>
              </a:rPr>
              <a:t> </a:t>
            </a:r>
            <a:r>
              <a:rPr lang="ja-JP" altLang="en-US" sz="2400" dirty="0">
                <a:latin typeface="UD デジタル 教科書体 NK-B" panose="02020700000000000000" pitchFamily="18" charset="-128"/>
                <a:ea typeface="UD デジタル 教科書体 NK-B" panose="02020700000000000000" pitchFamily="18" charset="-128"/>
              </a:rPr>
              <a:t>対話の探究サイクル</a:t>
            </a:r>
            <a:endParaRPr lang="ja-JP" altLang="en-US" sz="2400" spc="-13" dirty="0">
              <a:latin typeface="UD デジタル 教科書体 NK-B" panose="02020700000000000000" pitchFamily="18" charset="-128"/>
              <a:ea typeface="UD デジタル 教科書体 NK-B" panose="02020700000000000000" pitchFamily="18" charset="-128"/>
            </a:endParaRPr>
          </a:p>
        </p:txBody>
      </p:sp>
      <p:sp>
        <p:nvSpPr>
          <p:cNvPr id="5" name="TextBox 10">
            <a:extLst>
              <a:ext uri="{FF2B5EF4-FFF2-40B4-BE49-F238E27FC236}">
                <a16:creationId xmlns:a16="http://schemas.microsoft.com/office/drawing/2014/main" id="{821763E7-160D-873D-987D-54B17A80E3FD}"/>
              </a:ext>
            </a:extLst>
          </p:cNvPr>
          <p:cNvSpPr txBox="1"/>
          <p:nvPr/>
        </p:nvSpPr>
        <p:spPr>
          <a:xfrm>
            <a:off x="7530065" y="8309142"/>
            <a:ext cx="2703431" cy="672235"/>
          </a:xfrm>
          <a:prstGeom prst="rect">
            <a:avLst/>
          </a:prstGeom>
          <a:noFill/>
          <a:ln>
            <a:solidFill>
              <a:srgbClr val="812C75"/>
            </a:solidFill>
          </a:ln>
        </p:spPr>
        <p:txBody>
          <a:bodyPr wrap="square">
            <a:spAutoFit/>
          </a:bodyPr>
          <a:lstStyle/>
          <a:p>
            <a:pPr algn="ctr" defTabSz="1230478" rtl="0">
              <a:buClr>
                <a:srgbClr val="000000"/>
              </a:buClr>
              <a:defRPr/>
            </a:pPr>
            <a:r>
              <a:rPr lang="ja-JP" altLang="en-US" sz="1884" dirty="0">
                <a:solidFill>
                  <a:srgbClr val="812C75"/>
                </a:solidFill>
                <a:latin typeface="UD デジタル 教科書体 NP-B" panose="02020700000000000000" pitchFamily="18" charset="-128"/>
                <a:ea typeface="UD デジタル 教科書体 NP-B" panose="02020700000000000000" pitchFamily="18" charset="-128"/>
                <a:cs typeface="Arial"/>
                <a:sym typeface="Arial"/>
              </a:rPr>
              <a:t>探究するための、</a:t>
            </a:r>
            <a:endParaRPr lang="en-US" altLang="ja-JP" sz="1884" dirty="0">
              <a:solidFill>
                <a:srgbClr val="812C75"/>
              </a:solidFill>
              <a:latin typeface="UD デジタル 教科書体 NP-B" panose="02020700000000000000" pitchFamily="18" charset="-128"/>
              <a:ea typeface="UD デジタル 教科書体 NP-B" panose="02020700000000000000" pitchFamily="18" charset="-128"/>
              <a:cs typeface="Arial"/>
              <a:sym typeface="Arial"/>
            </a:endParaRPr>
          </a:p>
          <a:p>
            <a:pPr algn="ctr" defTabSz="1230478" rtl="0">
              <a:buClr>
                <a:srgbClr val="000000"/>
              </a:buClr>
              <a:defRPr/>
            </a:pPr>
            <a:r>
              <a:rPr lang="ja-JP" altLang="en-US" sz="1884" dirty="0">
                <a:solidFill>
                  <a:srgbClr val="812C75"/>
                </a:solidFill>
                <a:latin typeface="UD デジタル 教科書体 NP-B" panose="02020700000000000000" pitchFamily="18" charset="-128"/>
                <a:ea typeface="UD デジタル 教科書体 NP-B" panose="02020700000000000000" pitchFamily="18" charset="-128"/>
                <a:cs typeface="Arial"/>
                <a:sym typeface="Arial"/>
              </a:rPr>
              <a:t>エビデンスを収集する</a:t>
            </a:r>
            <a:endParaRPr lang="en-GB" sz="1884" dirty="0">
              <a:solidFill>
                <a:srgbClr val="812C75"/>
              </a:solidFill>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6" name="TextBox 7">
            <a:extLst>
              <a:ext uri="{FF2B5EF4-FFF2-40B4-BE49-F238E27FC236}">
                <a16:creationId xmlns:a16="http://schemas.microsoft.com/office/drawing/2014/main" id="{26AFDDEE-5E3F-43E6-493F-E4851C40B070}"/>
              </a:ext>
            </a:extLst>
          </p:cNvPr>
          <p:cNvSpPr txBox="1"/>
          <p:nvPr/>
        </p:nvSpPr>
        <p:spPr>
          <a:xfrm>
            <a:off x="9353852" y="6203446"/>
            <a:ext cx="3167526" cy="672235"/>
          </a:xfrm>
          <a:prstGeom prst="rect">
            <a:avLst/>
          </a:prstGeom>
          <a:noFill/>
          <a:ln>
            <a:solidFill>
              <a:srgbClr val="70413C"/>
            </a:solidFill>
          </a:ln>
        </p:spPr>
        <p:txBody>
          <a:bodyPr wrap="square">
            <a:spAutoFit/>
          </a:bodyPr>
          <a:lstStyle/>
          <a:p>
            <a:pPr algn="ctr" defTabSz="1230478" rtl="0">
              <a:buClr>
                <a:srgbClr val="000000"/>
              </a:buClr>
              <a:defRPr/>
            </a:pPr>
            <a:r>
              <a:rPr lang="ja-JP" altLang="en-US" sz="1884" dirty="0">
                <a:solidFill>
                  <a:srgbClr val="70413C"/>
                </a:solidFill>
                <a:latin typeface="UD デジタル 教科書体 NP-B" panose="02020700000000000000" pitchFamily="18" charset="-128"/>
                <a:ea typeface="UD デジタル 教科書体 NP-B" panose="02020700000000000000" pitchFamily="18" charset="-128"/>
                <a:cs typeface="Arial"/>
                <a:sym typeface="Arial"/>
              </a:rPr>
              <a:t>探究計画とその方法、</a:t>
            </a:r>
            <a:endParaRPr lang="en-US" altLang="ja-JP" sz="1884" dirty="0">
              <a:solidFill>
                <a:srgbClr val="70413C"/>
              </a:solidFill>
              <a:latin typeface="UD デジタル 教科書体 NP-B" panose="02020700000000000000" pitchFamily="18" charset="-128"/>
              <a:ea typeface="UD デジタル 教科書体 NP-B" panose="02020700000000000000" pitchFamily="18" charset="-128"/>
              <a:cs typeface="Arial"/>
              <a:sym typeface="Arial"/>
            </a:endParaRPr>
          </a:p>
          <a:p>
            <a:pPr algn="ctr" defTabSz="1230478" rtl="0">
              <a:buClr>
                <a:srgbClr val="000000"/>
              </a:buClr>
              <a:defRPr/>
            </a:pPr>
            <a:r>
              <a:rPr lang="ja-JP" altLang="en-US" sz="1884" dirty="0">
                <a:solidFill>
                  <a:srgbClr val="70413C"/>
                </a:solidFill>
                <a:latin typeface="UD デジタル 教科書体 NP-B" panose="02020700000000000000" pitchFamily="18" charset="-128"/>
                <a:ea typeface="UD デジタル 教科書体 NP-B" panose="02020700000000000000" pitchFamily="18" charset="-128"/>
                <a:cs typeface="Arial"/>
                <a:sym typeface="Arial"/>
              </a:rPr>
              <a:t>そのためのツールを定める</a:t>
            </a:r>
            <a:endParaRPr lang="en-GB" sz="1884" dirty="0">
              <a:solidFill>
                <a:srgbClr val="70413C"/>
              </a:solidFill>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7" name="TextBox 9">
            <a:extLst>
              <a:ext uri="{FF2B5EF4-FFF2-40B4-BE49-F238E27FC236}">
                <a16:creationId xmlns:a16="http://schemas.microsoft.com/office/drawing/2014/main" id="{491F8B06-8E3C-AFA9-C896-DCE014EBC8E4}"/>
              </a:ext>
            </a:extLst>
          </p:cNvPr>
          <p:cNvSpPr txBox="1"/>
          <p:nvPr/>
        </p:nvSpPr>
        <p:spPr>
          <a:xfrm>
            <a:off x="9511399" y="4097771"/>
            <a:ext cx="2658974" cy="962186"/>
          </a:xfrm>
          <a:prstGeom prst="rect">
            <a:avLst/>
          </a:prstGeom>
          <a:noFill/>
          <a:ln>
            <a:solidFill>
              <a:srgbClr val="507696"/>
            </a:solidFill>
          </a:ln>
        </p:spPr>
        <p:txBody>
          <a:bodyPr wrap="square">
            <a:spAutoFit/>
          </a:bodyPr>
          <a:lstStyle/>
          <a:p>
            <a:pPr algn="ctr" defTabSz="1230478" rtl="0">
              <a:buClr>
                <a:srgbClr val="000000"/>
              </a:buClr>
              <a:defRPr/>
            </a:pPr>
            <a:r>
              <a:rPr lang="ja-JP" altLang="en-US" sz="1884" dirty="0">
                <a:solidFill>
                  <a:srgbClr val="507696"/>
                </a:solidFill>
                <a:latin typeface="UD デジタル 教科書体 NP-B" panose="02020700000000000000" pitchFamily="18" charset="-128"/>
                <a:ea typeface="UD デジタル 教科書体 NP-B" panose="02020700000000000000" pitchFamily="18" charset="-128"/>
                <a:cs typeface="Arial"/>
                <a:sym typeface="Arial"/>
              </a:rPr>
              <a:t>分析対象、探究課題、</a:t>
            </a:r>
            <a:r>
              <a:rPr lang="en-US" sz="1884" dirty="0">
                <a:solidFill>
                  <a:srgbClr val="507696"/>
                </a:solidFill>
                <a:latin typeface="UD デジタル 教科書体 NP-B" panose="02020700000000000000" pitchFamily="18" charset="-128"/>
                <a:ea typeface="UD デジタル 教科書体 NP-B" panose="02020700000000000000" pitchFamily="18" charset="-128"/>
                <a:cs typeface="Arial"/>
                <a:sym typeface="Arial"/>
              </a:rPr>
              <a:t>T-SEDA</a:t>
            </a:r>
            <a:r>
              <a:rPr lang="ja-JP" altLang="en-US" sz="1884" dirty="0">
                <a:solidFill>
                  <a:srgbClr val="507696"/>
                </a:solidFill>
                <a:latin typeface="UD デジタル 教科書体 NP-B" panose="02020700000000000000" pitchFamily="18" charset="-128"/>
                <a:ea typeface="UD デジタル 教科書体 NP-B" panose="02020700000000000000" pitchFamily="18" charset="-128"/>
                <a:cs typeface="Arial"/>
                <a:sym typeface="Arial"/>
              </a:rPr>
              <a:t>との接点を焦点化する</a:t>
            </a:r>
            <a:endParaRPr lang="en-GB" sz="1884" dirty="0">
              <a:solidFill>
                <a:srgbClr val="507696"/>
              </a:solidFill>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8" name="TextBox 8">
            <a:extLst>
              <a:ext uri="{FF2B5EF4-FFF2-40B4-BE49-F238E27FC236}">
                <a16:creationId xmlns:a16="http://schemas.microsoft.com/office/drawing/2014/main" id="{EA545978-CD28-A517-4E00-25FAD4ACCBF3}"/>
              </a:ext>
            </a:extLst>
          </p:cNvPr>
          <p:cNvSpPr txBox="1"/>
          <p:nvPr/>
        </p:nvSpPr>
        <p:spPr>
          <a:xfrm>
            <a:off x="5843283" y="3006076"/>
            <a:ext cx="2587428" cy="736663"/>
          </a:xfrm>
          <a:prstGeom prst="rect">
            <a:avLst/>
          </a:prstGeom>
          <a:noFill/>
          <a:ln>
            <a:solidFill>
              <a:srgbClr val="B38834"/>
            </a:solidFill>
          </a:ln>
        </p:spPr>
        <p:txBody>
          <a:bodyPr wrap="square" lIns="123051" tIns="61525" rIns="123051" bIns="61525" anchor="t">
            <a:spAutoFit/>
          </a:bodyPr>
          <a:lstStyle/>
          <a:p>
            <a:pPr algn="ctr" defTabSz="1230478" rtl="0">
              <a:lnSpc>
                <a:spcPct val="107000"/>
              </a:lnSpc>
              <a:spcAft>
                <a:spcPts val="1076"/>
              </a:spcAft>
              <a:buClr>
                <a:srgbClr val="000000"/>
              </a:buClr>
              <a:defRPr/>
            </a:pPr>
            <a:r>
              <a:rPr lang="ja-JP" altLang="en-US" sz="1884" kern="1200" dirty="0">
                <a:solidFill>
                  <a:srgbClr val="B38834"/>
                </a:solidFill>
                <a:latin typeface="UD デジタル 教科書体 NP-B" panose="02020700000000000000" pitchFamily="18" charset="-128"/>
                <a:ea typeface="UD デジタル 教科書体 NP-B" panose="02020700000000000000" pitchFamily="18" charset="-128"/>
                <a:cs typeface="Times New Roman" panose="02020603050405020304" pitchFamily="18" charset="0"/>
                <a:sym typeface="Arial"/>
              </a:rPr>
              <a:t>関心事項を特定化し目標を定める</a:t>
            </a:r>
            <a:endParaRPr lang="en-GB" sz="1480" kern="100" dirty="0">
              <a:solidFill>
                <a:srgbClr val="000000"/>
              </a:solidFill>
              <a:latin typeface="UD デジタル 教科書体 NP-B" panose="02020700000000000000" pitchFamily="18" charset="-128"/>
              <a:ea typeface="UD デジタル 教科書体 NP-B" panose="02020700000000000000" pitchFamily="18" charset="-128"/>
              <a:cs typeface="Times New Roman" panose="02020603050405020304" pitchFamily="18" charset="0"/>
              <a:sym typeface="Arial"/>
            </a:endParaRPr>
          </a:p>
        </p:txBody>
      </p:sp>
      <p:sp>
        <p:nvSpPr>
          <p:cNvPr id="9" name="TextBox 13">
            <a:extLst>
              <a:ext uri="{FF2B5EF4-FFF2-40B4-BE49-F238E27FC236}">
                <a16:creationId xmlns:a16="http://schemas.microsoft.com/office/drawing/2014/main" id="{1D80799A-6654-8983-CBE8-2BAF2DF72725}"/>
              </a:ext>
            </a:extLst>
          </p:cNvPr>
          <p:cNvSpPr txBox="1"/>
          <p:nvPr/>
        </p:nvSpPr>
        <p:spPr>
          <a:xfrm>
            <a:off x="1950972" y="4106811"/>
            <a:ext cx="2708149" cy="1046940"/>
          </a:xfrm>
          <a:prstGeom prst="rect">
            <a:avLst/>
          </a:prstGeom>
          <a:noFill/>
          <a:ln>
            <a:solidFill>
              <a:srgbClr val="C61624"/>
            </a:solidFill>
          </a:ln>
        </p:spPr>
        <p:txBody>
          <a:bodyPr wrap="square" lIns="123051" tIns="61525" rIns="123051" bIns="61525" anchor="t">
            <a:spAutoFit/>
          </a:bodyPr>
          <a:lstStyle/>
          <a:p>
            <a:pPr algn="ctr" defTabSz="1230478" rtl="0">
              <a:lnSpc>
                <a:spcPct val="107000"/>
              </a:lnSpc>
              <a:spcAft>
                <a:spcPts val="1076"/>
              </a:spcAft>
              <a:buClr>
                <a:srgbClr val="000000"/>
              </a:buClr>
              <a:defRPr/>
            </a:pPr>
            <a:r>
              <a:rPr lang="ja-JP" altLang="en-US" sz="1884" kern="1200" dirty="0">
                <a:solidFill>
                  <a:srgbClr val="C61624"/>
                </a:solidFill>
                <a:latin typeface="UD デジタル 教科書体 NP-B" panose="02020700000000000000" pitchFamily="18" charset="-128"/>
                <a:ea typeface="UD デジタル 教科書体 NP-B" panose="02020700000000000000" pitchFamily="18" charset="-128"/>
                <a:cs typeface="Times New Roman" panose="02020603050405020304" pitchFamily="18" charset="0"/>
                <a:sym typeface="Arial"/>
              </a:rPr>
              <a:t>対話の探究サイクルのプロセスについて　　振り返る</a:t>
            </a:r>
            <a:endParaRPr lang="en-GB" sz="1480" kern="100" dirty="0">
              <a:solidFill>
                <a:srgbClr val="000000"/>
              </a:solidFill>
              <a:latin typeface="UD デジタル 教科書体 NP-B" panose="02020700000000000000" pitchFamily="18" charset="-128"/>
              <a:ea typeface="UD デジタル 教科書体 NP-B" panose="02020700000000000000" pitchFamily="18" charset="-128"/>
              <a:cs typeface="Times New Roman" panose="02020603050405020304" pitchFamily="18" charset="0"/>
              <a:sym typeface="Arial"/>
            </a:endParaRPr>
          </a:p>
        </p:txBody>
      </p:sp>
      <p:sp>
        <p:nvSpPr>
          <p:cNvPr id="10" name="TextBox 12">
            <a:extLst>
              <a:ext uri="{FF2B5EF4-FFF2-40B4-BE49-F238E27FC236}">
                <a16:creationId xmlns:a16="http://schemas.microsoft.com/office/drawing/2014/main" id="{5FB34377-E1CB-D7ED-0470-ED370BDB24B5}"/>
              </a:ext>
            </a:extLst>
          </p:cNvPr>
          <p:cNvSpPr txBox="1"/>
          <p:nvPr/>
        </p:nvSpPr>
        <p:spPr>
          <a:xfrm>
            <a:off x="2068623" y="6226940"/>
            <a:ext cx="2181800" cy="736663"/>
          </a:xfrm>
          <a:prstGeom prst="rect">
            <a:avLst/>
          </a:prstGeom>
          <a:noFill/>
          <a:ln>
            <a:solidFill>
              <a:srgbClr val="CE6328"/>
            </a:solidFill>
          </a:ln>
        </p:spPr>
        <p:txBody>
          <a:bodyPr wrap="square" lIns="123051" tIns="61525" rIns="123051" bIns="61525" anchor="t">
            <a:spAutoFit/>
          </a:bodyPr>
          <a:lstStyle/>
          <a:p>
            <a:pPr algn="ctr" defTabSz="1230478" rtl="0">
              <a:lnSpc>
                <a:spcPct val="107000"/>
              </a:lnSpc>
              <a:spcAft>
                <a:spcPts val="1076"/>
              </a:spcAft>
              <a:buClr>
                <a:srgbClr val="000000"/>
              </a:buClr>
              <a:defRPr/>
            </a:pPr>
            <a:r>
              <a:rPr lang="ja-JP" altLang="en-US" sz="1884" kern="1200" dirty="0">
                <a:solidFill>
                  <a:srgbClr val="CE6328"/>
                </a:solidFill>
                <a:latin typeface="UD デジタル 教科書体 NP-B" panose="02020700000000000000" pitchFamily="18" charset="-128"/>
                <a:ea typeface="UD デジタル 教科書体 NP-B" panose="02020700000000000000" pitchFamily="18" charset="-128"/>
                <a:cs typeface="Times New Roman" panose="02020603050405020304" pitchFamily="18" charset="0"/>
                <a:sym typeface="Arial"/>
              </a:rPr>
              <a:t>結果をもとに　　改善計画を練る</a:t>
            </a:r>
            <a:endParaRPr lang="en-GB" sz="1480" kern="100" dirty="0">
              <a:solidFill>
                <a:srgbClr val="000000"/>
              </a:solidFill>
              <a:latin typeface="UD デジタル 教科書体 NP-B" panose="02020700000000000000" pitchFamily="18" charset="-128"/>
              <a:ea typeface="UD デジタル 教科書体 NP-B" panose="02020700000000000000" pitchFamily="18" charset="-128"/>
              <a:cs typeface="Times New Roman" panose="02020603050405020304" pitchFamily="18" charset="0"/>
              <a:sym typeface="Arial"/>
            </a:endParaRPr>
          </a:p>
        </p:txBody>
      </p:sp>
      <p:sp>
        <p:nvSpPr>
          <p:cNvPr id="11" name="TextBox 11">
            <a:extLst>
              <a:ext uri="{FF2B5EF4-FFF2-40B4-BE49-F238E27FC236}">
                <a16:creationId xmlns:a16="http://schemas.microsoft.com/office/drawing/2014/main" id="{63ECAD3B-3E48-73E8-9949-6701EEDB6717}"/>
              </a:ext>
            </a:extLst>
          </p:cNvPr>
          <p:cNvSpPr txBox="1"/>
          <p:nvPr/>
        </p:nvSpPr>
        <p:spPr>
          <a:xfrm>
            <a:off x="3681476" y="8299508"/>
            <a:ext cx="3131478" cy="704154"/>
          </a:xfrm>
          <a:prstGeom prst="rect">
            <a:avLst/>
          </a:prstGeom>
          <a:noFill/>
          <a:ln>
            <a:solidFill>
              <a:srgbClr val="0F857B"/>
            </a:solidFill>
          </a:ln>
        </p:spPr>
        <p:txBody>
          <a:bodyPr wrap="square" lIns="123051" tIns="61525" rIns="123051" bIns="61525" anchor="t">
            <a:spAutoFit/>
          </a:bodyPr>
          <a:lstStyle/>
          <a:p>
            <a:pPr algn="ctr" defTabSz="1230478" rtl="0">
              <a:buClr>
                <a:srgbClr val="000000"/>
              </a:buClr>
              <a:defRPr/>
            </a:pPr>
            <a:r>
              <a:rPr lang="ja-JP" altLang="en-US" sz="1884" dirty="0">
                <a:solidFill>
                  <a:srgbClr val="0F857B"/>
                </a:solidFill>
                <a:latin typeface="UD デジタル 教科書体 NP-B" panose="02020700000000000000" pitchFamily="18" charset="-128"/>
                <a:ea typeface="UD デジタル 教科書体 NP-B" panose="02020700000000000000" pitchFamily="18" charset="-128"/>
                <a:cs typeface="Arial"/>
                <a:sym typeface="Arial"/>
              </a:rPr>
              <a:t>結果から解釈できることを検討する</a:t>
            </a:r>
            <a:endParaRPr lang="en-GB" sz="1884" dirty="0">
              <a:solidFill>
                <a:srgbClr val="0F857B"/>
              </a:solidFill>
              <a:latin typeface="UD デジタル 教科書体 NP-B" panose="02020700000000000000" pitchFamily="18" charset="-128"/>
              <a:ea typeface="UD デジタル 教科書体 NP-B" panose="02020700000000000000" pitchFamily="18" charset="-128"/>
              <a:cs typeface="Arial"/>
              <a:sym typeface="Arial"/>
            </a:endParaRPr>
          </a:p>
        </p:txBody>
      </p:sp>
    </p:spTree>
    <p:extLst>
      <p:ext uri="{BB962C8B-B14F-4D97-AF65-F5344CB8AC3E}">
        <p14:creationId xmlns:p14="http://schemas.microsoft.com/office/powerpoint/2010/main" val="20547339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435066" y="674179"/>
            <a:ext cx="4534244" cy="354689"/>
          </a:xfrm>
          <a:prstGeom prst="rect">
            <a:avLst/>
          </a:prstGeom>
          <a:ln w="31733">
            <a:solidFill>
              <a:srgbClr val="2791A6"/>
            </a:solidFill>
          </a:ln>
        </p:spPr>
        <p:txBody>
          <a:bodyPr vert="horz" wrap="square" lIns="0" tIns="105133" rIns="0" bIns="0" rtlCol="0">
            <a:spAutoFit/>
          </a:bodyPr>
          <a:lstStyle/>
          <a:p>
            <a:pPr marL="109411" algn="l" defTabSz="1230874" rtl="0">
              <a:spcBef>
                <a:spcPts val="828"/>
              </a:spcBef>
              <a:buClr>
                <a:srgbClr val="000000"/>
              </a:buClr>
              <a:defRPr/>
            </a:pPr>
            <a:r>
              <a:rPr lang="ja-JP" altLang="en-US" sz="1615" spc="13"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ここでは、対話の探究サイクルの例を示します。</a:t>
            </a:r>
          </a:p>
        </p:txBody>
      </p:sp>
      <p:sp>
        <p:nvSpPr>
          <p:cNvPr id="38" name="object 38"/>
          <p:cNvSpPr txBox="1">
            <a:spLocks noGrp="1"/>
          </p:cNvSpPr>
          <p:nvPr>
            <p:ph type="sldNum" sz="quarter" idx="7"/>
          </p:nvPr>
        </p:nvSpPr>
        <p:spPr>
          <a:xfrm>
            <a:off x="13361796" y="9771086"/>
            <a:ext cx="451620" cy="207971"/>
          </a:xfrm>
          <a:prstGeom prst="rect">
            <a:avLst/>
          </a:prstGeom>
        </p:spPr>
        <p:txBody>
          <a:bodyPr spcFirstLastPara="1" vert="horz" wrap="square" lIns="0" tIns="855" rIns="0" bIns="0" rtlCol="0" anchor="t" anchorCtr="0">
            <a:spAutoFit/>
          </a:bodyPr>
          <a:lstStyle/>
          <a:p>
            <a:pPr marL="34191" defTabSz="1230874">
              <a:lnSpc>
                <a:spcPct val="100000"/>
              </a:lnSpc>
              <a:spcBef>
                <a:spcPts val="7"/>
              </a:spcBef>
              <a:buClr>
                <a:srgbClr val="000000"/>
              </a:buClr>
              <a:defRPr/>
            </a:pPr>
            <a:r>
              <a:rPr lang="en-US" dirty="0">
                <a:solidFill>
                  <a:srgbClr val="000000"/>
                </a:solidFill>
              </a:rPr>
              <a:t>19</a:t>
            </a:r>
            <a:endParaRPr dirty="0">
              <a:solidFill>
                <a:srgbClr val="000000"/>
              </a:solidFill>
            </a:endParaRPr>
          </a:p>
        </p:txBody>
      </p:sp>
      <p:sp>
        <p:nvSpPr>
          <p:cNvPr id="39" name="object 7"/>
          <p:cNvSpPr/>
          <p:nvPr/>
        </p:nvSpPr>
        <p:spPr>
          <a:xfrm>
            <a:off x="5280796" y="1996181"/>
            <a:ext cx="3639143" cy="1706748"/>
          </a:xfrm>
          <a:prstGeom prst="rect">
            <a:avLst/>
          </a:prstGeom>
          <a:blipFill>
            <a:blip r:embed="rId3" cstate="print"/>
            <a:stretch>
              <a:fillRect/>
            </a:stretch>
          </a:blipFill>
        </p:spPr>
        <p:txBody>
          <a:bodyPr wrap="square" lIns="0" tIns="0" rIns="0" bIns="0" rtlCol="0"/>
          <a:lstStyle/>
          <a:p>
            <a:pPr algn="l" defTabSz="1230874" rtl="0">
              <a:buClr>
                <a:srgbClr val="000000"/>
              </a:buClr>
              <a:defRPr/>
            </a:pPr>
            <a:endParaRPr sz="1885">
              <a:solidFill>
                <a:srgbClr val="000000"/>
              </a:solidFill>
              <a:latin typeface="Arial"/>
              <a:ea typeface="+mn-ea"/>
              <a:cs typeface="Arial"/>
              <a:sym typeface="Arial"/>
            </a:endParaRPr>
          </a:p>
        </p:txBody>
      </p:sp>
      <p:sp>
        <p:nvSpPr>
          <p:cNvPr id="41" name="object 15"/>
          <p:cNvSpPr/>
          <p:nvPr/>
        </p:nvSpPr>
        <p:spPr>
          <a:xfrm>
            <a:off x="9438575" y="5534335"/>
            <a:ext cx="3470929" cy="1862653"/>
          </a:xfrm>
          <a:prstGeom prst="rect">
            <a:avLst/>
          </a:prstGeom>
          <a:blipFill>
            <a:blip r:embed="rId4" cstate="print"/>
            <a:stretch>
              <a:fillRect/>
            </a:stretch>
          </a:blipFill>
        </p:spPr>
        <p:txBody>
          <a:bodyPr wrap="square" lIns="0" tIns="0" rIns="0" bIns="0" rtlCol="0"/>
          <a:lstStyle/>
          <a:p>
            <a:pPr algn="l" defTabSz="1230874" rtl="0">
              <a:buClr>
                <a:srgbClr val="000000"/>
              </a:buClr>
              <a:defRPr/>
            </a:pPr>
            <a:endParaRPr sz="1885">
              <a:solidFill>
                <a:srgbClr val="000000"/>
              </a:solidFill>
              <a:latin typeface="Arial"/>
              <a:ea typeface="+mn-ea"/>
              <a:cs typeface="Arial"/>
              <a:sym typeface="Arial"/>
            </a:endParaRPr>
          </a:p>
        </p:txBody>
      </p:sp>
      <p:sp>
        <p:nvSpPr>
          <p:cNvPr id="42" name="object 19"/>
          <p:cNvSpPr/>
          <p:nvPr/>
        </p:nvSpPr>
        <p:spPr>
          <a:xfrm>
            <a:off x="2975773" y="7997377"/>
            <a:ext cx="3885309" cy="1564946"/>
          </a:xfrm>
          <a:prstGeom prst="rect">
            <a:avLst/>
          </a:prstGeom>
          <a:blipFill>
            <a:blip r:embed="rId5" cstate="print"/>
            <a:stretch>
              <a:fillRect/>
            </a:stretch>
          </a:blipFill>
        </p:spPr>
        <p:txBody>
          <a:bodyPr wrap="square" lIns="0" tIns="0" rIns="0" bIns="0" rtlCol="0"/>
          <a:lstStyle/>
          <a:p>
            <a:pPr algn="l" defTabSz="1230874" rtl="0">
              <a:buClr>
                <a:srgbClr val="000000"/>
              </a:buClr>
              <a:defRPr/>
            </a:pPr>
            <a:endParaRPr sz="1885">
              <a:solidFill>
                <a:srgbClr val="000000"/>
              </a:solidFill>
              <a:latin typeface="Arial"/>
              <a:ea typeface="+mn-ea"/>
              <a:cs typeface="Arial"/>
              <a:sym typeface="Arial"/>
            </a:endParaRPr>
          </a:p>
        </p:txBody>
      </p:sp>
      <p:sp>
        <p:nvSpPr>
          <p:cNvPr id="44" name="TextBox 43"/>
          <p:cNvSpPr txBox="1"/>
          <p:nvPr/>
        </p:nvSpPr>
        <p:spPr>
          <a:xfrm>
            <a:off x="7316735" y="9621684"/>
            <a:ext cx="6002209" cy="372814"/>
          </a:xfrm>
          <a:prstGeom prst="rect">
            <a:avLst/>
          </a:prstGeom>
          <a:noFill/>
        </p:spPr>
        <p:txBody>
          <a:bodyPr wrap="square" lIns="123083" tIns="61541" rIns="123083" bIns="61541" rtlCol="0" anchor="t">
            <a:spAutoFit/>
          </a:bodyPr>
          <a:lstStyle/>
          <a:p>
            <a:pPr marL="531669" algn="l" defTabSz="1230874" rtl="0">
              <a:buClr>
                <a:srgbClr val="000000"/>
              </a:buClr>
              <a:defRPr/>
            </a:pPr>
            <a:r>
              <a:rPr lang="ja-JP" altLang="en-US" sz="1615" dirty="0">
                <a:solidFill>
                  <a:srgbClr val="000000"/>
                </a:solidFill>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hlinkClick r:id="rId6"/>
              </a:rPr>
              <a:t>ウェブサイ</a:t>
            </a:r>
            <a:r>
              <a:rPr lang="ja-JP" altLang="en-US" sz="1615" dirty="0">
                <a:solidFill>
                  <a:srgbClr val="000000"/>
                </a:solidFill>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トから</a:t>
            </a:r>
            <a:r>
              <a:rPr lang="ja-JP" altLang="en-US" sz="1615" b="1" dirty="0">
                <a:solidFill>
                  <a:srgbClr val="000000"/>
                </a:solidFill>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テンプレート</a:t>
            </a:r>
            <a:r>
              <a:rPr lang="ja-JP" altLang="en-US" sz="1615" dirty="0">
                <a:solidFill>
                  <a:srgbClr val="000000"/>
                </a:solidFill>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をダウンロードできます</a:t>
            </a:r>
            <a:endParaRPr lang="en-GB" altLang="ja-JP" sz="1615" dirty="0">
              <a:solidFill>
                <a:srgbClr val="000000"/>
              </a:solidFill>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endParaRPr>
          </a:p>
        </p:txBody>
      </p:sp>
      <p:sp>
        <p:nvSpPr>
          <p:cNvPr id="45" name="object 4"/>
          <p:cNvSpPr/>
          <p:nvPr/>
        </p:nvSpPr>
        <p:spPr>
          <a:xfrm>
            <a:off x="7647911" y="9595756"/>
            <a:ext cx="312826" cy="312826"/>
          </a:xfrm>
          <a:prstGeom prst="rect">
            <a:avLst/>
          </a:prstGeom>
          <a:blipFill>
            <a:blip r:embed="rId7" cstate="print"/>
            <a:stretch>
              <a:fillRect/>
            </a:stretch>
          </a:blipFill>
        </p:spPr>
        <p:txBody>
          <a:bodyPr wrap="square" lIns="0" tIns="0" rIns="0" bIns="0" rtlCol="0"/>
          <a:lstStyle/>
          <a:p>
            <a:pPr algn="l" defTabSz="1230874" rtl="0">
              <a:buClr>
                <a:srgbClr val="000000"/>
              </a:buClr>
              <a:defRPr/>
            </a:pPr>
            <a:endParaRPr sz="1885">
              <a:solidFill>
                <a:srgbClr val="000000"/>
              </a:solidFill>
              <a:latin typeface="Arial"/>
              <a:ea typeface="+mn-ea"/>
              <a:cs typeface="Arial"/>
              <a:sym typeface="Arial"/>
            </a:endParaRPr>
          </a:p>
        </p:txBody>
      </p:sp>
      <p:sp>
        <p:nvSpPr>
          <p:cNvPr id="46" name="object 7">
            <a:extLst>
              <a:ext uri="{FF2B5EF4-FFF2-40B4-BE49-F238E27FC236}">
                <a16:creationId xmlns:a16="http://schemas.microsoft.com/office/drawing/2014/main" id="{41F1308B-B902-A8F2-D3C4-0BA3844F4F7F}"/>
              </a:ext>
            </a:extLst>
          </p:cNvPr>
          <p:cNvSpPr/>
          <p:nvPr/>
        </p:nvSpPr>
        <p:spPr>
          <a:xfrm>
            <a:off x="5280796" y="1996181"/>
            <a:ext cx="3639143" cy="1706748"/>
          </a:xfrm>
          <a:prstGeom prst="rect">
            <a:avLst/>
          </a:prstGeom>
          <a:blipFill>
            <a:blip r:embed="rId3" cstate="print"/>
            <a:stretch>
              <a:fillRect/>
            </a:stretch>
          </a:blipFill>
        </p:spPr>
        <p:txBody>
          <a:bodyPr wrap="square" lIns="0" tIns="0" rIns="0" bIns="0" rtlCol="0"/>
          <a:lstStyle/>
          <a:p>
            <a:pPr algn="l" defTabSz="1230874" rtl="0">
              <a:buClr>
                <a:srgbClr val="000000"/>
              </a:buClr>
              <a:defRPr/>
            </a:pPr>
            <a:endParaRPr sz="1885">
              <a:solidFill>
                <a:srgbClr val="000000"/>
              </a:solidFill>
              <a:latin typeface="Arial"/>
              <a:ea typeface="+mn-ea"/>
              <a:cs typeface="Arial"/>
              <a:sym typeface="Arial"/>
            </a:endParaRPr>
          </a:p>
        </p:txBody>
      </p:sp>
      <p:sp>
        <p:nvSpPr>
          <p:cNvPr id="48" name="object 15">
            <a:extLst>
              <a:ext uri="{FF2B5EF4-FFF2-40B4-BE49-F238E27FC236}">
                <a16:creationId xmlns:a16="http://schemas.microsoft.com/office/drawing/2014/main" id="{F22B18E0-302B-842E-7A4E-EBD1E71CC751}"/>
              </a:ext>
            </a:extLst>
          </p:cNvPr>
          <p:cNvSpPr/>
          <p:nvPr/>
        </p:nvSpPr>
        <p:spPr>
          <a:xfrm>
            <a:off x="9438575" y="5534335"/>
            <a:ext cx="3470929" cy="1862653"/>
          </a:xfrm>
          <a:prstGeom prst="rect">
            <a:avLst/>
          </a:prstGeom>
          <a:blipFill>
            <a:blip r:embed="rId4" cstate="print"/>
            <a:stretch>
              <a:fillRect/>
            </a:stretch>
          </a:blipFill>
        </p:spPr>
        <p:txBody>
          <a:bodyPr wrap="square" lIns="0" tIns="0" rIns="0" bIns="0" rtlCol="0"/>
          <a:lstStyle/>
          <a:p>
            <a:pPr algn="l" defTabSz="1230874" rtl="0">
              <a:buClr>
                <a:srgbClr val="000000"/>
              </a:buClr>
              <a:defRPr/>
            </a:pPr>
            <a:endParaRPr sz="1885">
              <a:solidFill>
                <a:srgbClr val="000000"/>
              </a:solidFill>
              <a:latin typeface="Arial"/>
              <a:ea typeface="+mn-ea"/>
              <a:cs typeface="Arial"/>
              <a:sym typeface="Arial"/>
            </a:endParaRPr>
          </a:p>
        </p:txBody>
      </p:sp>
      <p:grpSp>
        <p:nvGrpSpPr>
          <p:cNvPr id="49" name="Group 48">
            <a:extLst>
              <a:ext uri="{FF2B5EF4-FFF2-40B4-BE49-F238E27FC236}">
                <a16:creationId xmlns:a16="http://schemas.microsoft.com/office/drawing/2014/main" id="{922880BF-4974-7442-879D-7CF64CA15EE6}"/>
              </a:ext>
            </a:extLst>
          </p:cNvPr>
          <p:cNvGrpSpPr/>
          <p:nvPr/>
        </p:nvGrpSpPr>
        <p:grpSpPr>
          <a:xfrm>
            <a:off x="940216" y="2431106"/>
            <a:ext cx="12220383" cy="7025112"/>
            <a:chOff x="1569213" y="1027685"/>
            <a:chExt cx="9078692" cy="5219053"/>
          </a:xfrm>
        </p:grpSpPr>
        <p:grpSp>
          <p:nvGrpSpPr>
            <p:cNvPr id="50" name="Group 49">
              <a:extLst>
                <a:ext uri="{FF2B5EF4-FFF2-40B4-BE49-F238E27FC236}">
                  <a16:creationId xmlns:a16="http://schemas.microsoft.com/office/drawing/2014/main" id="{7BF23D77-2677-468C-9C05-3ED0C53965E9}"/>
                </a:ext>
              </a:extLst>
            </p:cNvPr>
            <p:cNvGrpSpPr/>
            <p:nvPr/>
          </p:nvGrpSpPr>
          <p:grpSpPr>
            <a:xfrm>
              <a:off x="4649872" y="1027685"/>
              <a:ext cx="2917373" cy="1240065"/>
              <a:chOff x="4408711" y="897056"/>
              <a:chExt cx="2917373" cy="1240065"/>
            </a:xfrm>
          </p:grpSpPr>
          <p:sp>
            <p:nvSpPr>
              <p:cNvPr id="70" name="Rounded Rectangle 74">
                <a:extLst>
                  <a:ext uri="{FF2B5EF4-FFF2-40B4-BE49-F238E27FC236}">
                    <a16:creationId xmlns:a16="http://schemas.microsoft.com/office/drawing/2014/main" id="{EB7A24C8-FA20-435E-A256-8770571BA377}"/>
                  </a:ext>
                </a:extLst>
              </p:cNvPr>
              <p:cNvSpPr/>
              <p:nvPr/>
            </p:nvSpPr>
            <p:spPr>
              <a:xfrm>
                <a:off x="4408711" y="897056"/>
                <a:ext cx="2917373" cy="1240065"/>
              </a:xfrm>
              <a:prstGeom prst="roundRect">
                <a:avLst/>
              </a:prstGeom>
              <a:gradFill flip="none" rotWithShape="1">
                <a:gsLst>
                  <a:gs pos="0">
                    <a:srgbClr val="CCA963">
                      <a:tint val="66000"/>
                      <a:satMod val="160000"/>
                    </a:srgbClr>
                  </a:gs>
                  <a:gs pos="50000">
                    <a:srgbClr val="CCA963">
                      <a:tint val="44500"/>
                      <a:satMod val="160000"/>
                    </a:srgbClr>
                  </a:gs>
                  <a:gs pos="100000">
                    <a:srgbClr val="CCA963">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30874" rtl="0">
                  <a:buClr>
                    <a:srgbClr val="000000"/>
                  </a:buClr>
                  <a:defRPr/>
                </a:pPr>
                <a:endParaRPr lang="en-US" sz="1885">
                  <a:solidFill>
                    <a:srgbClr val="FFFFFF"/>
                  </a:solidFill>
                  <a:latin typeface="Arial"/>
                  <a:sym typeface="Arial"/>
                </a:endParaRPr>
              </a:p>
            </p:txBody>
          </p:sp>
          <p:sp>
            <p:nvSpPr>
              <p:cNvPr id="71" name="TextBox 70">
                <a:extLst>
                  <a:ext uri="{FF2B5EF4-FFF2-40B4-BE49-F238E27FC236}">
                    <a16:creationId xmlns:a16="http://schemas.microsoft.com/office/drawing/2014/main" id="{38A4601D-89BB-9DF0-E8CE-A6F1769FB79A}"/>
                  </a:ext>
                </a:extLst>
              </p:cNvPr>
              <p:cNvSpPr txBox="1"/>
              <p:nvPr/>
            </p:nvSpPr>
            <p:spPr>
              <a:xfrm>
                <a:off x="4434405" y="1252426"/>
                <a:ext cx="2667324" cy="791991"/>
              </a:xfrm>
              <a:prstGeom prst="rect">
                <a:avLst/>
              </a:prstGeom>
              <a:noFill/>
            </p:spPr>
            <p:txBody>
              <a:bodyPr wrap="square" rtlCol="0">
                <a:spAutoFit/>
              </a:bodyPr>
              <a:lstStyle/>
              <a:p>
                <a:pPr algn="just" defTabSz="1230874" rtl="0">
                  <a:buClr>
                    <a:srgbClr val="000000"/>
                  </a:buClr>
                  <a:tabLst>
                    <a:tab pos="2972476" algn="l"/>
                    <a:tab pos="3019488" algn="l"/>
                  </a:tabLst>
                  <a:defRPr/>
                </a:pPr>
                <a:r>
                  <a:rPr lang="ja-JP" altLang="en-US" sz="1481" spc="-81"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学力の異なる生徒たちが一緒に活動する取り組みでは、優秀な生徒が困難を感じている生徒に答えを教えるだけになっている。</a:t>
                </a:r>
                <a:endParaRPr lang="en-GB" sz="1481"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endParaRPr>
              </a:p>
              <a:p>
                <a:pPr algn="just" defTabSz="1230874" rtl="0">
                  <a:buClr>
                    <a:srgbClr val="000000"/>
                  </a:buClr>
                  <a:defRPr/>
                </a:pPr>
                <a:endParaRPr lang="en-US" sz="1885"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p:txBody>
          </p:sp>
        </p:grpSp>
        <p:grpSp>
          <p:nvGrpSpPr>
            <p:cNvPr id="51" name="Group 50">
              <a:extLst>
                <a:ext uri="{FF2B5EF4-FFF2-40B4-BE49-F238E27FC236}">
                  <a16:creationId xmlns:a16="http://schemas.microsoft.com/office/drawing/2014/main" id="{7D3C1911-3AB9-FBEF-4F54-5BB46572AB03}"/>
                </a:ext>
              </a:extLst>
            </p:cNvPr>
            <p:cNvGrpSpPr/>
            <p:nvPr/>
          </p:nvGrpSpPr>
          <p:grpSpPr>
            <a:xfrm>
              <a:off x="7671489" y="2001602"/>
              <a:ext cx="2976416" cy="1240066"/>
              <a:chOff x="7430328" y="1870973"/>
              <a:chExt cx="2976416" cy="1240066"/>
            </a:xfrm>
          </p:grpSpPr>
          <p:sp>
            <p:nvSpPr>
              <p:cNvPr id="68" name="Rounded Rectangle 71">
                <a:extLst>
                  <a:ext uri="{FF2B5EF4-FFF2-40B4-BE49-F238E27FC236}">
                    <a16:creationId xmlns:a16="http://schemas.microsoft.com/office/drawing/2014/main" id="{7971AA2C-D1D9-060A-F6CE-ECE64A7F732E}"/>
                  </a:ext>
                </a:extLst>
              </p:cNvPr>
              <p:cNvSpPr/>
              <p:nvPr/>
            </p:nvSpPr>
            <p:spPr>
              <a:xfrm>
                <a:off x="7489371" y="1870973"/>
                <a:ext cx="2917373" cy="1240066"/>
              </a:xfrm>
              <a:prstGeom prst="roundRect">
                <a:avLst/>
              </a:prstGeom>
              <a:gradFill flip="none" rotWithShape="1">
                <a:gsLst>
                  <a:gs pos="0">
                    <a:srgbClr val="457A9C">
                      <a:tint val="66000"/>
                      <a:satMod val="160000"/>
                    </a:srgbClr>
                  </a:gs>
                  <a:gs pos="50000">
                    <a:srgbClr val="457A9C">
                      <a:tint val="44500"/>
                      <a:satMod val="160000"/>
                    </a:srgbClr>
                  </a:gs>
                  <a:gs pos="100000">
                    <a:srgbClr val="457A9C">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30874" rtl="0">
                  <a:buClr>
                    <a:srgbClr val="000000"/>
                  </a:buClr>
                  <a:defRPr/>
                </a:pPr>
                <a:endParaRPr lang="en-US" sz="1885">
                  <a:solidFill>
                    <a:srgbClr val="FFFFFF"/>
                  </a:solidFill>
                  <a:latin typeface="Arial"/>
                  <a:sym typeface="Arial"/>
                </a:endParaRPr>
              </a:p>
            </p:txBody>
          </p:sp>
          <p:sp>
            <p:nvSpPr>
              <p:cNvPr id="69" name="TextBox 68">
                <a:extLst>
                  <a:ext uri="{FF2B5EF4-FFF2-40B4-BE49-F238E27FC236}">
                    <a16:creationId xmlns:a16="http://schemas.microsoft.com/office/drawing/2014/main" id="{BC2EFEDC-558A-6BC1-D23C-69CB863FBF4C}"/>
                  </a:ext>
                </a:extLst>
              </p:cNvPr>
              <p:cNvSpPr txBox="1"/>
              <p:nvPr/>
            </p:nvSpPr>
            <p:spPr>
              <a:xfrm>
                <a:off x="7430328" y="1979455"/>
                <a:ext cx="2322659" cy="1084379"/>
              </a:xfrm>
              <a:prstGeom prst="rect">
                <a:avLst/>
              </a:prstGeom>
              <a:noFill/>
            </p:spPr>
            <p:txBody>
              <a:bodyPr wrap="square">
                <a:spAutoFit/>
              </a:bodyPr>
              <a:lstStyle/>
              <a:p>
                <a:pPr marL="5129" algn="just" defTabSz="1230874" rtl="0">
                  <a:spcBef>
                    <a:spcPts val="754"/>
                  </a:spcBef>
                  <a:buClr>
                    <a:srgbClr val="000000"/>
                  </a:buClr>
                  <a:defRPr/>
                </a:pPr>
                <a:r>
                  <a:rPr lang="ja-JP" altLang="en-US" sz="1481" spc="-81"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生徒たちは考えを積み上げているだろうか。すべての生徒が参加しているか。物静かな生徒は対話に参加しているか。考えは尊重されつつ、批判もされているか。考えはさらに積み上げられているのか。</a:t>
                </a:r>
                <a:endParaRPr lang="en-GB" sz="1481"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endParaRPr>
              </a:p>
            </p:txBody>
          </p:sp>
        </p:grpSp>
        <p:grpSp>
          <p:nvGrpSpPr>
            <p:cNvPr id="52" name="Group 51">
              <a:extLst>
                <a:ext uri="{FF2B5EF4-FFF2-40B4-BE49-F238E27FC236}">
                  <a16:creationId xmlns:a16="http://schemas.microsoft.com/office/drawing/2014/main" id="{2E443B81-3495-13F0-DC01-399D4EFC7043}"/>
                </a:ext>
              </a:extLst>
            </p:cNvPr>
            <p:cNvGrpSpPr/>
            <p:nvPr/>
          </p:nvGrpSpPr>
          <p:grpSpPr>
            <a:xfrm>
              <a:off x="7730532" y="3528836"/>
              <a:ext cx="2917373" cy="1240067"/>
              <a:chOff x="7650452" y="3389586"/>
              <a:chExt cx="2917373" cy="1240067"/>
            </a:xfrm>
          </p:grpSpPr>
          <p:sp>
            <p:nvSpPr>
              <p:cNvPr id="66" name="Rounded Rectangle 68">
                <a:extLst>
                  <a:ext uri="{FF2B5EF4-FFF2-40B4-BE49-F238E27FC236}">
                    <a16:creationId xmlns:a16="http://schemas.microsoft.com/office/drawing/2014/main" id="{E52F3FDF-C05D-7295-2B8D-678DAB7DFCF8}"/>
                  </a:ext>
                </a:extLst>
              </p:cNvPr>
              <p:cNvSpPr/>
              <p:nvPr/>
            </p:nvSpPr>
            <p:spPr>
              <a:xfrm>
                <a:off x="7650452" y="3389586"/>
                <a:ext cx="2917373" cy="1240067"/>
              </a:xfrm>
              <a:prstGeom prst="roundRect">
                <a:avLst/>
              </a:prstGeom>
              <a:gradFill flip="none" rotWithShape="1">
                <a:gsLst>
                  <a:gs pos="0">
                    <a:srgbClr val="6D403B">
                      <a:tint val="66000"/>
                      <a:satMod val="160000"/>
                    </a:srgbClr>
                  </a:gs>
                  <a:gs pos="50000">
                    <a:srgbClr val="6D403B">
                      <a:tint val="44500"/>
                      <a:satMod val="160000"/>
                    </a:srgbClr>
                  </a:gs>
                  <a:gs pos="100000">
                    <a:srgbClr val="6D403B">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30874" rtl="0">
                  <a:buClr>
                    <a:srgbClr val="000000"/>
                  </a:buClr>
                  <a:defRPr/>
                </a:pPr>
                <a:endParaRPr lang="en-US" sz="1885">
                  <a:solidFill>
                    <a:srgbClr val="FFFFFF"/>
                  </a:solidFill>
                  <a:latin typeface="Arial"/>
                  <a:sym typeface="Arial"/>
                </a:endParaRPr>
              </a:p>
            </p:txBody>
          </p:sp>
          <p:sp>
            <p:nvSpPr>
              <p:cNvPr id="67" name="TextBox 66">
                <a:extLst>
                  <a:ext uri="{FF2B5EF4-FFF2-40B4-BE49-F238E27FC236}">
                    <a16:creationId xmlns:a16="http://schemas.microsoft.com/office/drawing/2014/main" id="{8339A2BB-13A4-7325-F169-B08969B42569}"/>
                  </a:ext>
                </a:extLst>
              </p:cNvPr>
              <p:cNvSpPr txBox="1"/>
              <p:nvPr/>
            </p:nvSpPr>
            <p:spPr>
              <a:xfrm>
                <a:off x="7659581" y="3545333"/>
                <a:ext cx="2006864" cy="756694"/>
              </a:xfrm>
              <a:prstGeom prst="rect">
                <a:avLst/>
              </a:prstGeom>
              <a:noFill/>
            </p:spPr>
            <p:txBody>
              <a:bodyPr wrap="square">
                <a:spAutoFit/>
              </a:bodyPr>
              <a:lstStyle/>
              <a:p>
                <a:pPr marL="16241" marR="6838" indent="-855" algn="just" defTabSz="1230874" rtl="0">
                  <a:lnSpc>
                    <a:spcPct val="101699"/>
                  </a:lnSpc>
                  <a:buClr>
                    <a:srgbClr val="000000"/>
                  </a:buClr>
                  <a:defRPr/>
                </a:pPr>
                <a:r>
                  <a:rPr lang="ja-JP" altLang="en-US" sz="1481" spc="-101"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学力の異なる生徒のグループを観察し、</a:t>
                </a:r>
                <a:r>
                  <a:rPr lang="en-GB" sz="1481" spc="-121"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2A </a:t>
                </a:r>
                <a:r>
                  <a:rPr lang="ja-JP" altLang="en-US" sz="1481" spc="-81"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と</a:t>
                </a:r>
                <a:r>
                  <a:rPr lang="en-GB" sz="1481" spc="-81"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 </a:t>
                </a:r>
                <a:r>
                  <a:rPr lang="en-GB" sz="1481" spc="-202"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2C  </a:t>
                </a:r>
                <a:r>
                  <a:rPr lang="ja-JP" altLang="en-US" sz="1481" spc="-202"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のツールを利用して生徒の参加度合いと対話の質を特定する</a:t>
                </a:r>
                <a:r>
                  <a:rPr lang="ja-JP" altLang="en-US" sz="1481" spc="-61"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a:t>
                </a:r>
                <a:endParaRPr lang="en-GB" sz="1481"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endParaRPr>
              </a:p>
            </p:txBody>
          </p:sp>
        </p:grpSp>
        <p:grpSp>
          <p:nvGrpSpPr>
            <p:cNvPr id="53" name="Group 52">
              <a:extLst>
                <a:ext uri="{FF2B5EF4-FFF2-40B4-BE49-F238E27FC236}">
                  <a16:creationId xmlns:a16="http://schemas.microsoft.com/office/drawing/2014/main" id="{A3B30E3B-44B9-E53E-DD57-BB3E4F12CEC6}"/>
                </a:ext>
              </a:extLst>
            </p:cNvPr>
            <p:cNvGrpSpPr/>
            <p:nvPr/>
          </p:nvGrpSpPr>
          <p:grpSpPr>
            <a:xfrm>
              <a:off x="3087373" y="4986120"/>
              <a:ext cx="2971777" cy="1260618"/>
              <a:chOff x="2701210" y="4928905"/>
              <a:chExt cx="2971777" cy="1260618"/>
            </a:xfrm>
          </p:grpSpPr>
          <p:sp>
            <p:nvSpPr>
              <p:cNvPr id="64" name="Rounded Rectangle 65">
                <a:extLst>
                  <a:ext uri="{FF2B5EF4-FFF2-40B4-BE49-F238E27FC236}">
                    <a16:creationId xmlns:a16="http://schemas.microsoft.com/office/drawing/2014/main" id="{E4951B3D-29F9-F14B-EB26-78541C4E9913}"/>
                  </a:ext>
                </a:extLst>
              </p:cNvPr>
              <p:cNvSpPr/>
              <p:nvPr/>
            </p:nvSpPr>
            <p:spPr>
              <a:xfrm>
                <a:off x="2701210" y="4949458"/>
                <a:ext cx="2917373" cy="1240065"/>
              </a:xfrm>
              <a:prstGeom prst="roundRect">
                <a:avLst/>
              </a:prstGeom>
              <a:gradFill flip="none" rotWithShape="1">
                <a:gsLst>
                  <a:gs pos="0">
                    <a:srgbClr val="0F847A">
                      <a:tint val="66000"/>
                      <a:satMod val="160000"/>
                    </a:srgbClr>
                  </a:gs>
                  <a:gs pos="50000">
                    <a:srgbClr val="0F847A">
                      <a:tint val="44500"/>
                      <a:satMod val="160000"/>
                    </a:srgbClr>
                  </a:gs>
                  <a:gs pos="100000">
                    <a:srgbClr val="0F847A">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30874" rtl="0">
                  <a:buClr>
                    <a:srgbClr val="000000"/>
                  </a:buClr>
                  <a:defRPr/>
                </a:pPr>
                <a:endParaRPr lang="en-US" sz="1885">
                  <a:solidFill>
                    <a:srgbClr val="FFFFFF"/>
                  </a:solidFill>
                  <a:latin typeface="Arial"/>
                  <a:sym typeface="Arial"/>
                </a:endParaRPr>
              </a:p>
            </p:txBody>
          </p:sp>
          <p:sp>
            <p:nvSpPr>
              <p:cNvPr id="65" name="TextBox 64">
                <a:extLst>
                  <a:ext uri="{FF2B5EF4-FFF2-40B4-BE49-F238E27FC236}">
                    <a16:creationId xmlns:a16="http://schemas.microsoft.com/office/drawing/2014/main" id="{AC5E38FE-194D-C29E-37A3-1CE99BDD9270}"/>
                  </a:ext>
                </a:extLst>
              </p:cNvPr>
              <p:cNvSpPr txBox="1"/>
              <p:nvPr/>
            </p:nvSpPr>
            <p:spPr>
              <a:xfrm>
                <a:off x="3201367" y="4928905"/>
                <a:ext cx="2471620" cy="1253677"/>
              </a:xfrm>
              <a:prstGeom prst="rect">
                <a:avLst/>
              </a:prstGeom>
              <a:noFill/>
            </p:spPr>
            <p:txBody>
              <a:bodyPr wrap="square" rtlCol="0">
                <a:spAutoFit/>
              </a:bodyPr>
              <a:lstStyle/>
              <a:p>
                <a:pPr algn="just" defTabSz="1230874" rtl="0">
                  <a:buClr>
                    <a:srgbClr val="000000"/>
                  </a:buClr>
                  <a:defRPr/>
                </a:pPr>
                <a:r>
                  <a:rPr lang="ja-JP" altLang="en-US" sz="1481" spc="-67"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生徒たちは、なかなか考えを積み上げてはいかない。学力の高い生徒は説明したり、回答を提示する。学力の低い生徒はほとんど対話に参加しない。対話は学力の高い生徒が成り立たせている。</a:t>
                </a:r>
                <a:r>
                  <a:rPr lang="ja-JP" altLang="en-US" sz="1481" spc="-47"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積極的に参加するか、最低限の参加をするかの二極化が起きている。</a:t>
                </a:r>
                <a:endParaRPr lang="en-GB" sz="1481"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endParaRPr>
              </a:p>
            </p:txBody>
          </p:sp>
        </p:grpSp>
        <p:grpSp>
          <p:nvGrpSpPr>
            <p:cNvPr id="54" name="Group 53">
              <a:extLst>
                <a:ext uri="{FF2B5EF4-FFF2-40B4-BE49-F238E27FC236}">
                  <a16:creationId xmlns:a16="http://schemas.microsoft.com/office/drawing/2014/main" id="{1106AD7C-61D5-BA44-4334-10AE44E02F1C}"/>
                </a:ext>
              </a:extLst>
            </p:cNvPr>
            <p:cNvGrpSpPr/>
            <p:nvPr/>
          </p:nvGrpSpPr>
          <p:grpSpPr>
            <a:xfrm>
              <a:off x="6232865" y="4980930"/>
              <a:ext cx="2917373" cy="1240065"/>
              <a:chOff x="6125535" y="4971642"/>
              <a:chExt cx="2917373" cy="1240065"/>
            </a:xfrm>
          </p:grpSpPr>
          <p:sp>
            <p:nvSpPr>
              <p:cNvPr id="62" name="Rounded Rectangle 62">
                <a:extLst>
                  <a:ext uri="{FF2B5EF4-FFF2-40B4-BE49-F238E27FC236}">
                    <a16:creationId xmlns:a16="http://schemas.microsoft.com/office/drawing/2014/main" id="{63C5D89F-D200-5B97-E6B6-A58CE90D77E4}"/>
                  </a:ext>
                </a:extLst>
              </p:cNvPr>
              <p:cNvSpPr/>
              <p:nvPr/>
            </p:nvSpPr>
            <p:spPr>
              <a:xfrm>
                <a:off x="6125535" y="4971642"/>
                <a:ext cx="2917373" cy="1240065"/>
              </a:xfrm>
              <a:prstGeom prst="roundRect">
                <a:avLst/>
              </a:prstGeom>
              <a:gradFill flip="none" rotWithShape="1">
                <a:gsLst>
                  <a:gs pos="0">
                    <a:srgbClr val="6C2562">
                      <a:tint val="66000"/>
                      <a:satMod val="160000"/>
                    </a:srgbClr>
                  </a:gs>
                  <a:gs pos="50000">
                    <a:srgbClr val="6C2562">
                      <a:tint val="44500"/>
                      <a:satMod val="160000"/>
                    </a:srgbClr>
                  </a:gs>
                  <a:gs pos="100000">
                    <a:srgbClr val="6C2562">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30874" rtl="0">
                  <a:buClr>
                    <a:srgbClr val="000000"/>
                  </a:buClr>
                  <a:defRPr/>
                </a:pPr>
                <a:endParaRPr lang="en-US" sz="1885">
                  <a:solidFill>
                    <a:srgbClr val="FFFFFF"/>
                  </a:solidFill>
                  <a:latin typeface="Arial"/>
                  <a:sym typeface="Arial"/>
                </a:endParaRPr>
              </a:p>
            </p:txBody>
          </p:sp>
          <p:sp>
            <p:nvSpPr>
              <p:cNvPr id="63" name="TextBox 62">
                <a:extLst>
                  <a:ext uri="{FF2B5EF4-FFF2-40B4-BE49-F238E27FC236}">
                    <a16:creationId xmlns:a16="http://schemas.microsoft.com/office/drawing/2014/main" id="{0037537E-50C1-7483-8F46-443C24E94556}"/>
                  </a:ext>
                </a:extLst>
              </p:cNvPr>
              <p:cNvSpPr txBox="1"/>
              <p:nvPr/>
            </p:nvSpPr>
            <p:spPr>
              <a:xfrm>
                <a:off x="6199087" y="5328604"/>
                <a:ext cx="2144988" cy="769522"/>
              </a:xfrm>
              <a:prstGeom prst="rect">
                <a:avLst/>
              </a:prstGeom>
              <a:noFill/>
            </p:spPr>
            <p:txBody>
              <a:bodyPr wrap="square" lIns="123083" tIns="61541" rIns="123083" bIns="61541" rtlCol="0" anchor="t">
                <a:spAutoFit/>
              </a:bodyPr>
              <a:lstStyle/>
              <a:p>
                <a:pPr algn="just" defTabSz="1230874" rtl="0">
                  <a:buClr>
                    <a:srgbClr val="000000"/>
                  </a:buClr>
                  <a:defRPr/>
                </a:pPr>
                <a:r>
                  <a:rPr lang="ja-JP" altLang="en-US" sz="1481" spc="-67"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短い対話の逐語記録を起こし、コーディングし、各コード</a:t>
                </a:r>
                <a:r>
                  <a:rPr lang="en-US" altLang="ja-JP" sz="1481" spc="-67"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(B, R, IR </a:t>
                </a:r>
                <a:r>
                  <a:rPr lang="ja-JP" altLang="en-US" sz="1481" spc="-67"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および</a:t>
                </a:r>
                <a:r>
                  <a:rPr lang="en-US" altLang="ja-JP" sz="1481" spc="-67"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 CH)</a:t>
                </a:r>
                <a:r>
                  <a:rPr lang="ja-JP" altLang="en-US" sz="1481" spc="-67"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に該当する発言を特定し、数を記録する</a:t>
                </a:r>
                <a:r>
                  <a:rPr lang="en-US" sz="1481" spc="-67"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a:t>
                </a:r>
                <a:endParaRPr lang="en-GB" sz="1481"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endParaRPr>
              </a:p>
            </p:txBody>
          </p:sp>
        </p:grpSp>
        <p:grpSp>
          <p:nvGrpSpPr>
            <p:cNvPr id="55" name="Group 54">
              <a:extLst>
                <a:ext uri="{FF2B5EF4-FFF2-40B4-BE49-F238E27FC236}">
                  <a16:creationId xmlns:a16="http://schemas.microsoft.com/office/drawing/2014/main" id="{E40FFA64-662F-90E2-8541-1464F1DB9D2C}"/>
                </a:ext>
              </a:extLst>
            </p:cNvPr>
            <p:cNvGrpSpPr/>
            <p:nvPr/>
          </p:nvGrpSpPr>
          <p:grpSpPr>
            <a:xfrm>
              <a:off x="1569213" y="3464076"/>
              <a:ext cx="2917373" cy="1240065"/>
              <a:chOff x="1104897" y="3322834"/>
              <a:chExt cx="2917373" cy="1240065"/>
            </a:xfrm>
          </p:grpSpPr>
          <p:sp>
            <p:nvSpPr>
              <p:cNvPr id="60" name="Rounded Rectangle 59">
                <a:extLst>
                  <a:ext uri="{FF2B5EF4-FFF2-40B4-BE49-F238E27FC236}">
                    <a16:creationId xmlns:a16="http://schemas.microsoft.com/office/drawing/2014/main" id="{489C6DA6-2764-7D55-2B2E-3087619F6138}"/>
                  </a:ext>
                </a:extLst>
              </p:cNvPr>
              <p:cNvSpPr/>
              <p:nvPr/>
            </p:nvSpPr>
            <p:spPr>
              <a:xfrm>
                <a:off x="1104897" y="3322834"/>
                <a:ext cx="2917373" cy="1240065"/>
              </a:xfrm>
              <a:prstGeom prst="roundRect">
                <a:avLst/>
              </a:prstGeom>
              <a:gradFill flip="none" rotWithShape="1">
                <a:gsLst>
                  <a:gs pos="0">
                    <a:srgbClr val="CE6328">
                      <a:tint val="66000"/>
                      <a:satMod val="160000"/>
                    </a:srgbClr>
                  </a:gs>
                  <a:gs pos="50000">
                    <a:srgbClr val="CE6328">
                      <a:tint val="44500"/>
                      <a:satMod val="160000"/>
                    </a:srgbClr>
                  </a:gs>
                  <a:gs pos="100000">
                    <a:srgbClr val="CE6328">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30874" rtl="0">
                  <a:buClr>
                    <a:srgbClr val="000000"/>
                  </a:buClr>
                  <a:defRPr/>
                </a:pPr>
                <a:endParaRPr lang="en-US" sz="1885">
                  <a:solidFill>
                    <a:srgbClr val="FFFFFF"/>
                  </a:solidFill>
                  <a:latin typeface="Arial"/>
                  <a:sym typeface="Arial"/>
                </a:endParaRPr>
              </a:p>
            </p:txBody>
          </p:sp>
          <p:sp>
            <p:nvSpPr>
              <p:cNvPr id="61" name="TextBox 60">
                <a:extLst>
                  <a:ext uri="{FF2B5EF4-FFF2-40B4-BE49-F238E27FC236}">
                    <a16:creationId xmlns:a16="http://schemas.microsoft.com/office/drawing/2014/main" id="{67C5ADF9-2459-B195-9D07-FBF2AF678412}"/>
                  </a:ext>
                </a:extLst>
              </p:cNvPr>
              <p:cNvSpPr txBox="1"/>
              <p:nvPr/>
            </p:nvSpPr>
            <p:spPr>
              <a:xfrm>
                <a:off x="1566740" y="3431859"/>
                <a:ext cx="2316966" cy="931278"/>
              </a:xfrm>
              <a:prstGeom prst="rect">
                <a:avLst/>
              </a:prstGeom>
              <a:noFill/>
            </p:spPr>
            <p:txBody>
              <a:bodyPr wrap="square">
                <a:spAutoFit/>
              </a:bodyPr>
              <a:lstStyle/>
              <a:p>
                <a:pPr algn="just" defTabSz="1230874" rtl="0">
                  <a:buClr>
                    <a:srgbClr val="000000"/>
                  </a:buClr>
                  <a:defRPr/>
                </a:pPr>
                <a:r>
                  <a:rPr lang="ja-JP" altLang="en-US" sz="1481" spc="-87"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グランド・ルールを一緒につくる。対話がすべての学習者に有益になることについて話す。</a:t>
                </a:r>
                <a:r>
                  <a:rPr lang="ja-JP" altLang="en-US" sz="1481" spc="-47"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発言の仕方を紹介する。対話の良さについてのメタ認知を高める。</a:t>
                </a:r>
                <a:endParaRPr lang="en-GB" sz="1615"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endParaRPr>
              </a:p>
              <a:p>
                <a:pPr marL="17095" marR="6838" indent="303445" algn="just" defTabSz="1230874" rtl="0">
                  <a:lnSpc>
                    <a:spcPct val="101699"/>
                  </a:lnSpc>
                  <a:buClr>
                    <a:srgbClr val="000000"/>
                  </a:buClr>
                  <a:defRPr/>
                </a:pPr>
                <a:endParaRPr lang="en-GB" sz="1615"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endParaRPr>
              </a:p>
            </p:txBody>
          </p:sp>
        </p:grpSp>
        <p:grpSp>
          <p:nvGrpSpPr>
            <p:cNvPr id="56" name="Group 55">
              <a:extLst>
                <a:ext uri="{FF2B5EF4-FFF2-40B4-BE49-F238E27FC236}">
                  <a16:creationId xmlns:a16="http://schemas.microsoft.com/office/drawing/2014/main" id="{4F804930-51B0-C7A0-1F27-17EF61DB70D3}"/>
                </a:ext>
              </a:extLst>
            </p:cNvPr>
            <p:cNvGrpSpPr/>
            <p:nvPr/>
          </p:nvGrpSpPr>
          <p:grpSpPr>
            <a:xfrm>
              <a:off x="1569213" y="1990193"/>
              <a:ext cx="2917373" cy="1251475"/>
              <a:chOff x="1328052" y="1859564"/>
              <a:chExt cx="2917373" cy="1251475"/>
            </a:xfrm>
          </p:grpSpPr>
          <p:sp>
            <p:nvSpPr>
              <p:cNvPr id="58" name="Rounded Rectangle 56">
                <a:extLst>
                  <a:ext uri="{FF2B5EF4-FFF2-40B4-BE49-F238E27FC236}">
                    <a16:creationId xmlns:a16="http://schemas.microsoft.com/office/drawing/2014/main" id="{E73845AE-278F-42A8-192F-182C15F024D2}"/>
                  </a:ext>
                </a:extLst>
              </p:cNvPr>
              <p:cNvSpPr/>
              <p:nvPr/>
            </p:nvSpPr>
            <p:spPr>
              <a:xfrm>
                <a:off x="1328052" y="1870974"/>
                <a:ext cx="2917373" cy="1240065"/>
              </a:xfrm>
              <a:prstGeom prst="roundRect">
                <a:avLst/>
              </a:prstGeom>
              <a:gradFill flip="none" rotWithShape="1">
                <a:gsLst>
                  <a:gs pos="0">
                    <a:srgbClr val="C71524">
                      <a:tint val="66000"/>
                      <a:satMod val="160000"/>
                    </a:srgbClr>
                  </a:gs>
                  <a:gs pos="50000">
                    <a:srgbClr val="C71524">
                      <a:tint val="44500"/>
                      <a:satMod val="160000"/>
                    </a:srgbClr>
                  </a:gs>
                  <a:gs pos="100000">
                    <a:srgbClr val="C71524">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30874" rtl="0">
                  <a:buClr>
                    <a:srgbClr val="000000"/>
                  </a:buClr>
                  <a:defRPr/>
                </a:pPr>
                <a:endParaRPr lang="en-US" sz="1885">
                  <a:solidFill>
                    <a:srgbClr val="FFFFFF"/>
                  </a:solidFill>
                  <a:latin typeface="Arial"/>
                  <a:sym typeface="Arial"/>
                </a:endParaRPr>
              </a:p>
            </p:txBody>
          </p:sp>
          <p:sp>
            <p:nvSpPr>
              <p:cNvPr id="59" name="TextBox 58">
                <a:extLst>
                  <a:ext uri="{FF2B5EF4-FFF2-40B4-BE49-F238E27FC236}">
                    <a16:creationId xmlns:a16="http://schemas.microsoft.com/office/drawing/2014/main" id="{DBBE095D-B395-FF3C-4FEB-EFFF69D0B909}"/>
                  </a:ext>
                </a:extLst>
              </p:cNvPr>
              <p:cNvSpPr txBox="1"/>
              <p:nvPr/>
            </p:nvSpPr>
            <p:spPr>
              <a:xfrm>
                <a:off x="1933170" y="1859564"/>
                <a:ext cx="2228058" cy="1084379"/>
              </a:xfrm>
              <a:prstGeom prst="rect">
                <a:avLst/>
              </a:prstGeom>
              <a:noFill/>
            </p:spPr>
            <p:txBody>
              <a:bodyPr wrap="square" rtlCol="0">
                <a:spAutoFit/>
              </a:bodyPr>
              <a:lstStyle/>
              <a:p>
                <a:pPr algn="just" defTabSz="1230874" rtl="0">
                  <a:buClr>
                    <a:srgbClr val="000000"/>
                  </a:buClr>
                  <a:defRPr/>
                </a:pPr>
                <a:r>
                  <a:rPr lang="ja-JP" altLang="en-US" sz="1481" spc="-67"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対話が質・量ともに上達した　</a:t>
                </a:r>
                <a:r>
                  <a:rPr lang="en-GB" sz="1481" spc="-47"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 </a:t>
                </a:r>
                <a:r>
                  <a:rPr lang="ja-JP" altLang="en-US" sz="1481" spc="-47"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理由を説明し、考えを積み上げている。</a:t>
                </a:r>
                <a:r>
                  <a:rPr lang="en-GB" sz="1481" spc="-87"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 </a:t>
                </a:r>
                <a:br>
                  <a:rPr lang="en-GB" sz="1481" spc="-87"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br>
                <a:r>
                  <a:rPr lang="ja-JP" altLang="en-US" sz="1481" spc="-121"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この変化が学習に影響するのか</a:t>
                </a:r>
                <a:r>
                  <a:rPr lang="en-GB" sz="1481" spc="-61"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a:t>
                </a:r>
                <a:r>
                  <a:rPr lang="en-GB" sz="1481"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 </a:t>
                </a:r>
                <a:br>
                  <a:rPr lang="en-GB" sz="1481"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br>
                <a:r>
                  <a:rPr lang="ja-JP" altLang="en-US" sz="1481" spc="-47"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この研究結果は、同じ学力の生徒を同じグループにした時でも得られるのか</a:t>
                </a:r>
                <a:r>
                  <a:rPr lang="en-GB" sz="1481" spc="-81"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a:t>
                </a:r>
                <a:endParaRPr lang="en-GB" sz="1481"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p:txBody>
          </p:sp>
        </p:grpSp>
        <p:sp>
          <p:nvSpPr>
            <p:cNvPr id="57" name="Arc 56">
              <a:extLst>
                <a:ext uri="{FF2B5EF4-FFF2-40B4-BE49-F238E27FC236}">
                  <a16:creationId xmlns:a16="http://schemas.microsoft.com/office/drawing/2014/main" id="{476E7562-6444-D399-AFBC-45B12FAE0FDB}"/>
                </a:ext>
              </a:extLst>
            </p:cNvPr>
            <p:cNvSpPr/>
            <p:nvPr/>
          </p:nvSpPr>
          <p:spPr>
            <a:xfrm>
              <a:off x="5082870" y="2618317"/>
              <a:ext cx="2051376" cy="2010509"/>
            </a:xfrm>
            <a:prstGeom prst="arc">
              <a:avLst>
                <a:gd name="adj1" fmla="val 15399189"/>
                <a:gd name="adj2" fmla="val 14527644"/>
              </a:avLst>
            </a:prstGeom>
            <a:ln w="19050">
              <a:solidFill>
                <a:schemeClr val="bg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30874">
                <a:buClr>
                  <a:srgbClr val="000000"/>
                </a:buClr>
                <a:defRPr/>
              </a:pPr>
              <a:endParaRPr lang="en-GB" sz="2423">
                <a:solidFill>
                  <a:srgbClr val="000000"/>
                </a:solidFill>
                <a:latin typeface="Arial"/>
                <a:sym typeface="Arial"/>
              </a:endParaRPr>
            </a:p>
          </p:txBody>
        </p:sp>
      </p:grpSp>
      <p:pic>
        <p:nvPicPr>
          <p:cNvPr id="72" name="Graphic 35">
            <a:extLst>
              <a:ext uri="{FF2B5EF4-FFF2-40B4-BE49-F238E27FC236}">
                <a16:creationId xmlns:a16="http://schemas.microsoft.com/office/drawing/2014/main" id="{1307B319-F2D2-A037-3148-A0ADEAFBEF2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2341587" y="3274110"/>
            <a:ext cx="1383719" cy="1383719"/>
          </a:xfrm>
          <a:prstGeom prst="rect">
            <a:avLst/>
          </a:prstGeom>
        </p:spPr>
      </p:pic>
      <p:sp>
        <p:nvSpPr>
          <p:cNvPr id="73" name="TextBox 72">
            <a:extLst>
              <a:ext uri="{FF2B5EF4-FFF2-40B4-BE49-F238E27FC236}">
                <a16:creationId xmlns:a16="http://schemas.microsoft.com/office/drawing/2014/main" id="{1AE9B46F-0070-E369-5F13-B860A36D4162}"/>
              </a:ext>
            </a:extLst>
          </p:cNvPr>
          <p:cNvSpPr txBox="1"/>
          <p:nvPr/>
        </p:nvSpPr>
        <p:spPr>
          <a:xfrm>
            <a:off x="12203929" y="3558511"/>
            <a:ext cx="1574632" cy="1383718"/>
          </a:xfrm>
          <a:prstGeom prst="rect">
            <a:avLst/>
          </a:prstGeom>
          <a:noFill/>
        </p:spPr>
        <p:txBody>
          <a:bodyPr wrap="none" rtlCol="0">
            <a:prstTxWarp prst="textArchDown">
              <a:avLst>
                <a:gd name="adj" fmla="val 1812844"/>
              </a:avLst>
            </a:prstTxWarp>
            <a:spAutoFit/>
          </a:bodyPr>
          <a:lstStyle/>
          <a:p>
            <a:pPr algn="ctr" defTabSz="1230874" rtl="0">
              <a:buClr>
                <a:srgbClr val="000000"/>
              </a:buClr>
              <a:defRPr/>
            </a:pPr>
            <a:r>
              <a:rPr lang="ja-JP" altLang="en-US" sz="7000"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焦点化と探究</a:t>
            </a:r>
            <a:r>
              <a:rPr lang="ja-JP" altLang="en-US" sz="7000" dirty="0">
                <a:solidFill>
                  <a:srgbClr val="000000"/>
                </a:solidFill>
                <a:latin typeface="Arial"/>
                <a:ea typeface="ＭＳ Ｐゴシック" panose="020B0600070205080204" pitchFamily="50" charset="-128"/>
                <a:cs typeface="Arial"/>
                <a:sym typeface="Arial"/>
              </a:rPr>
              <a:t>課題</a:t>
            </a:r>
            <a:endParaRPr lang="en-US" sz="7000" dirty="0">
              <a:solidFill>
                <a:srgbClr val="000000"/>
              </a:solidFill>
              <a:latin typeface="Arial"/>
              <a:ea typeface="+mn-ea"/>
              <a:cs typeface="Arial"/>
              <a:sym typeface="Arial"/>
            </a:endParaRPr>
          </a:p>
        </p:txBody>
      </p:sp>
      <p:pic>
        <p:nvPicPr>
          <p:cNvPr id="74" name="Graphic 38">
            <a:extLst>
              <a:ext uri="{FF2B5EF4-FFF2-40B4-BE49-F238E27FC236}">
                <a16:creationId xmlns:a16="http://schemas.microsoft.com/office/drawing/2014/main" id="{69B4C7BA-092B-6F21-D9D0-376B9A0E0BBE}"/>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2429698" y="5512221"/>
            <a:ext cx="1383719" cy="1383719"/>
          </a:xfrm>
          <a:prstGeom prst="rect">
            <a:avLst/>
          </a:prstGeom>
        </p:spPr>
      </p:pic>
      <p:sp>
        <p:nvSpPr>
          <p:cNvPr id="75" name="TextBox 74">
            <a:extLst>
              <a:ext uri="{FF2B5EF4-FFF2-40B4-BE49-F238E27FC236}">
                <a16:creationId xmlns:a16="http://schemas.microsoft.com/office/drawing/2014/main" id="{4099CBF1-69DF-A625-FF94-B3C7E9DACC25}"/>
              </a:ext>
            </a:extLst>
          </p:cNvPr>
          <p:cNvSpPr txBox="1"/>
          <p:nvPr/>
        </p:nvSpPr>
        <p:spPr>
          <a:xfrm>
            <a:off x="12361842" y="6055507"/>
            <a:ext cx="1479250" cy="1129671"/>
          </a:xfrm>
          <a:prstGeom prst="rect">
            <a:avLst/>
          </a:prstGeom>
          <a:noFill/>
        </p:spPr>
        <p:txBody>
          <a:bodyPr wrap="none" rtlCol="0">
            <a:prstTxWarp prst="textArchDown">
              <a:avLst>
                <a:gd name="adj" fmla="val 1812844"/>
              </a:avLst>
            </a:prstTxWarp>
            <a:spAutoFit/>
          </a:bodyPr>
          <a:lstStyle/>
          <a:p>
            <a:pPr algn="ctr" defTabSz="1230874" rtl="0">
              <a:buClr>
                <a:srgbClr val="000000"/>
              </a:buClr>
              <a:defRPr/>
            </a:pPr>
            <a:r>
              <a:rPr lang="ja-JP" altLang="en-US" sz="7000"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探究計画と方法</a:t>
            </a:r>
            <a:endParaRPr lang="en-US" sz="7000"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76" name="Graphic 40">
            <a:extLst>
              <a:ext uri="{FF2B5EF4-FFF2-40B4-BE49-F238E27FC236}">
                <a16:creationId xmlns:a16="http://schemas.microsoft.com/office/drawing/2014/main" id="{C0634A78-03D0-EEB6-D31E-112BB187C43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0487328" y="7667622"/>
            <a:ext cx="1383718" cy="1383718"/>
          </a:xfrm>
          <a:prstGeom prst="rect">
            <a:avLst/>
          </a:prstGeom>
        </p:spPr>
      </p:pic>
      <p:sp>
        <p:nvSpPr>
          <p:cNvPr id="77" name="TextBox 76">
            <a:extLst>
              <a:ext uri="{FF2B5EF4-FFF2-40B4-BE49-F238E27FC236}">
                <a16:creationId xmlns:a16="http://schemas.microsoft.com/office/drawing/2014/main" id="{52625516-CC11-3CB0-88EB-694FC0ACC68A}"/>
              </a:ext>
            </a:extLst>
          </p:cNvPr>
          <p:cNvSpPr txBox="1"/>
          <p:nvPr/>
        </p:nvSpPr>
        <p:spPr>
          <a:xfrm>
            <a:off x="10359264" y="7910749"/>
            <a:ext cx="1551617" cy="1383753"/>
          </a:xfrm>
          <a:prstGeom prst="rect">
            <a:avLst/>
          </a:prstGeom>
          <a:noFill/>
        </p:spPr>
        <p:txBody>
          <a:bodyPr wrap="none" rtlCol="0">
            <a:prstTxWarp prst="textArchDown">
              <a:avLst>
                <a:gd name="adj" fmla="val 1812844"/>
              </a:avLst>
            </a:prstTxWarp>
            <a:spAutoFit/>
          </a:bodyPr>
          <a:lstStyle/>
          <a:p>
            <a:pPr algn="ctr" defTabSz="1230874" rtl="0">
              <a:buClr>
                <a:srgbClr val="000000"/>
              </a:buClr>
              <a:defRPr/>
            </a:pPr>
            <a:r>
              <a:rPr lang="ja-JP" altLang="en-US" sz="7000"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データ分析と解釈</a:t>
            </a:r>
            <a:endParaRPr lang="en-US" sz="7000"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78" name="Graphic 42">
            <a:extLst>
              <a:ext uri="{FF2B5EF4-FFF2-40B4-BE49-F238E27FC236}">
                <a16:creationId xmlns:a16="http://schemas.microsoft.com/office/drawing/2014/main" id="{D08C8DBC-5793-EDBE-CCEB-9F58B7310FC1}"/>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06704" y="7628278"/>
            <a:ext cx="1404164" cy="1404164"/>
          </a:xfrm>
          <a:prstGeom prst="rect">
            <a:avLst/>
          </a:prstGeom>
        </p:spPr>
      </p:pic>
      <p:sp>
        <p:nvSpPr>
          <p:cNvPr id="79" name="TextBox 78">
            <a:extLst>
              <a:ext uri="{FF2B5EF4-FFF2-40B4-BE49-F238E27FC236}">
                <a16:creationId xmlns:a16="http://schemas.microsoft.com/office/drawing/2014/main" id="{E70E2B0E-1EEE-899F-1CD7-16C47340A957}"/>
              </a:ext>
            </a:extLst>
          </p:cNvPr>
          <p:cNvSpPr txBox="1"/>
          <p:nvPr/>
        </p:nvSpPr>
        <p:spPr>
          <a:xfrm>
            <a:off x="2302178" y="8327363"/>
            <a:ext cx="1378374" cy="987661"/>
          </a:xfrm>
          <a:prstGeom prst="rect">
            <a:avLst/>
          </a:prstGeom>
          <a:noFill/>
        </p:spPr>
        <p:txBody>
          <a:bodyPr wrap="none" rtlCol="0">
            <a:prstTxWarp prst="textArchDown">
              <a:avLst>
                <a:gd name="adj" fmla="val 1812844"/>
              </a:avLst>
            </a:prstTxWarp>
            <a:spAutoFit/>
          </a:bodyPr>
          <a:lstStyle/>
          <a:p>
            <a:pPr algn="ctr" defTabSz="1230874" rtl="0">
              <a:buClr>
                <a:srgbClr val="000000"/>
              </a:buClr>
              <a:defRPr/>
            </a:pPr>
            <a:r>
              <a:rPr lang="ja-JP" altLang="en-US" sz="7000"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結果の解釈</a:t>
            </a:r>
            <a:endParaRPr lang="en-US" sz="7000"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80" name="Graphic 49">
            <a:extLst>
              <a:ext uri="{FF2B5EF4-FFF2-40B4-BE49-F238E27FC236}">
                <a16:creationId xmlns:a16="http://schemas.microsoft.com/office/drawing/2014/main" id="{A7489DC1-E9C6-026E-05F7-DF17AB0302EE}"/>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22779" y="5594476"/>
            <a:ext cx="1395789" cy="1395789"/>
          </a:xfrm>
          <a:prstGeom prst="rect">
            <a:avLst/>
          </a:prstGeom>
        </p:spPr>
      </p:pic>
      <p:sp>
        <p:nvSpPr>
          <p:cNvPr id="81" name="TextBox 80">
            <a:extLst>
              <a:ext uri="{FF2B5EF4-FFF2-40B4-BE49-F238E27FC236}">
                <a16:creationId xmlns:a16="http://schemas.microsoft.com/office/drawing/2014/main" id="{1E57FB21-765E-6BBE-AF58-E09E34FFB033}"/>
              </a:ext>
            </a:extLst>
          </p:cNvPr>
          <p:cNvSpPr txBox="1"/>
          <p:nvPr/>
        </p:nvSpPr>
        <p:spPr>
          <a:xfrm>
            <a:off x="358361" y="6644710"/>
            <a:ext cx="1213100" cy="612868"/>
          </a:xfrm>
          <a:prstGeom prst="rect">
            <a:avLst/>
          </a:prstGeom>
          <a:noFill/>
        </p:spPr>
        <p:txBody>
          <a:bodyPr wrap="none" rtlCol="0">
            <a:prstTxWarp prst="textArchDown">
              <a:avLst>
                <a:gd name="adj" fmla="val 1812844"/>
              </a:avLst>
            </a:prstTxWarp>
            <a:spAutoFit/>
          </a:bodyPr>
          <a:lstStyle/>
          <a:p>
            <a:pPr algn="ctr" defTabSz="1230874" rtl="0">
              <a:buClr>
                <a:srgbClr val="000000"/>
              </a:buClr>
              <a:defRPr/>
            </a:pPr>
            <a:r>
              <a:rPr lang="ja-JP" altLang="en-US" sz="7000"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改善計画</a:t>
            </a:r>
            <a:endParaRPr lang="en-US" sz="7000"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p:txBody>
      </p:sp>
      <p:grpSp>
        <p:nvGrpSpPr>
          <p:cNvPr id="82" name="Group 81">
            <a:extLst>
              <a:ext uri="{FF2B5EF4-FFF2-40B4-BE49-F238E27FC236}">
                <a16:creationId xmlns:a16="http://schemas.microsoft.com/office/drawing/2014/main" id="{561CBC12-C894-B5F2-FB74-F06F6AA1EC6F}"/>
              </a:ext>
            </a:extLst>
          </p:cNvPr>
          <p:cNvGrpSpPr/>
          <p:nvPr/>
        </p:nvGrpSpPr>
        <p:grpSpPr>
          <a:xfrm>
            <a:off x="6200629" y="1144884"/>
            <a:ext cx="1448552" cy="1670095"/>
            <a:chOff x="4606533" y="622097"/>
            <a:chExt cx="1076149" cy="1240737"/>
          </a:xfrm>
        </p:grpSpPr>
        <p:sp>
          <p:nvSpPr>
            <p:cNvPr id="83" name="TextBox 82">
              <a:extLst>
                <a:ext uri="{FF2B5EF4-FFF2-40B4-BE49-F238E27FC236}">
                  <a16:creationId xmlns:a16="http://schemas.microsoft.com/office/drawing/2014/main" id="{67B9A201-B373-32C6-B5FF-D79EEB8F9BE9}"/>
                </a:ext>
              </a:extLst>
            </p:cNvPr>
            <p:cNvSpPr txBox="1"/>
            <p:nvPr/>
          </p:nvSpPr>
          <p:spPr>
            <a:xfrm>
              <a:off x="4606533" y="1206184"/>
              <a:ext cx="1075206" cy="656650"/>
            </a:xfrm>
            <a:prstGeom prst="rect">
              <a:avLst/>
            </a:prstGeom>
            <a:noFill/>
          </p:spPr>
          <p:txBody>
            <a:bodyPr wrap="none" rtlCol="0">
              <a:prstTxWarp prst="textArchDown">
                <a:avLst>
                  <a:gd name="adj" fmla="val 1812844"/>
                </a:avLst>
              </a:prstTxWarp>
              <a:spAutoFit/>
            </a:bodyPr>
            <a:lstStyle/>
            <a:p>
              <a:pPr algn="ctr" defTabSz="1230874" rtl="0">
                <a:buClr>
                  <a:srgbClr val="000000"/>
                </a:buClr>
                <a:defRPr/>
              </a:pPr>
              <a:r>
                <a:rPr lang="ja-JP" altLang="en-US" sz="7000"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興味関心と目的</a:t>
              </a:r>
              <a:endParaRPr lang="en-US" sz="7000"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84" name="Graphic 79">
              <a:extLst>
                <a:ext uri="{FF2B5EF4-FFF2-40B4-BE49-F238E27FC236}">
                  <a16:creationId xmlns:a16="http://schemas.microsoft.com/office/drawing/2014/main" id="{0230E1D6-789F-D236-C47B-EE5C8CF24B36}"/>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4654698" y="622097"/>
              <a:ext cx="1027984" cy="1027984"/>
            </a:xfrm>
            <a:prstGeom prst="rect">
              <a:avLst/>
            </a:prstGeom>
          </p:spPr>
        </p:pic>
      </p:grpSp>
      <p:grpSp>
        <p:nvGrpSpPr>
          <p:cNvPr id="85" name="Group 84"/>
          <p:cNvGrpSpPr/>
          <p:nvPr/>
        </p:nvGrpSpPr>
        <p:grpSpPr>
          <a:xfrm>
            <a:off x="207447" y="3270054"/>
            <a:ext cx="1589112" cy="1614246"/>
            <a:chOff x="154115" y="2200916"/>
            <a:chExt cx="1180573" cy="1199246"/>
          </a:xfrm>
        </p:grpSpPr>
        <p:pic>
          <p:nvPicPr>
            <p:cNvPr id="86" name="Graphic 78">
              <a:extLst>
                <a:ext uri="{FF2B5EF4-FFF2-40B4-BE49-F238E27FC236}">
                  <a16:creationId xmlns:a16="http://schemas.microsoft.com/office/drawing/2014/main" id="{39046230-1A84-5A4E-494F-210402BB42D7}"/>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211008" y="2200916"/>
              <a:ext cx="1043173" cy="1043173"/>
            </a:xfrm>
            <a:prstGeom prst="rect">
              <a:avLst/>
            </a:prstGeom>
          </p:spPr>
        </p:pic>
        <p:sp>
          <p:nvSpPr>
            <p:cNvPr id="87" name="TextBox 86">
              <a:extLst>
                <a:ext uri="{FF2B5EF4-FFF2-40B4-BE49-F238E27FC236}">
                  <a16:creationId xmlns:a16="http://schemas.microsoft.com/office/drawing/2014/main" id="{BCCA9C28-B6FD-6901-0AC9-EECAD7F042CA}"/>
                </a:ext>
              </a:extLst>
            </p:cNvPr>
            <p:cNvSpPr txBox="1"/>
            <p:nvPr/>
          </p:nvSpPr>
          <p:spPr>
            <a:xfrm>
              <a:off x="154115" y="2415214"/>
              <a:ext cx="1180573" cy="984948"/>
            </a:xfrm>
            <a:prstGeom prst="rect">
              <a:avLst/>
            </a:prstGeom>
            <a:noFill/>
          </p:spPr>
          <p:txBody>
            <a:bodyPr wrap="square" rtlCol="0">
              <a:prstTxWarp prst="textArchDown">
                <a:avLst>
                  <a:gd name="adj" fmla="val 1812844"/>
                </a:avLst>
              </a:prstTxWarp>
              <a:spAutoFit/>
            </a:bodyPr>
            <a:lstStyle/>
            <a:p>
              <a:pPr algn="ctr" defTabSz="1230874" rtl="0">
                <a:buClr>
                  <a:srgbClr val="000000"/>
                </a:buClr>
                <a:defRPr/>
              </a:pPr>
              <a:r>
                <a:rPr lang="ja-JP" altLang="en-US" sz="7000"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レビューと振り返り</a:t>
              </a:r>
              <a:endParaRPr lang="en-US" sz="7000"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p:txBody>
        </p:sp>
      </p:grpSp>
      <p:sp>
        <p:nvSpPr>
          <p:cNvPr id="137" name="object 2"/>
          <p:cNvSpPr txBox="1"/>
          <p:nvPr/>
        </p:nvSpPr>
        <p:spPr>
          <a:xfrm>
            <a:off x="1086442" y="1268908"/>
            <a:ext cx="4534243" cy="372859"/>
          </a:xfrm>
          <a:prstGeom prst="rect">
            <a:avLst/>
          </a:prstGeom>
        </p:spPr>
        <p:txBody>
          <a:bodyPr vert="horz" wrap="square" lIns="0" tIns="0" rIns="0" bIns="0" rtlCol="0">
            <a:spAutoFit/>
          </a:bodyPr>
          <a:lstStyle/>
          <a:p>
            <a:pPr marL="17095" algn="l" defTabSz="1230874" rtl="0">
              <a:buClr>
                <a:srgbClr val="000000"/>
              </a:buClr>
              <a:defRPr/>
            </a:pPr>
            <a:r>
              <a:rPr lang="ja-JP" altLang="en-US" sz="2423" b="1" spc="13" dirty="0">
                <a:solidFill>
                  <a:srgbClr val="800000"/>
                </a:solidFill>
                <a:latin typeface="UD デジタル 教科書体 NP-B" panose="02020700000000000000" pitchFamily="18" charset="-128"/>
                <a:ea typeface="UD デジタル 教科書体 NP-B" panose="02020700000000000000" pitchFamily="18" charset="-128"/>
                <a:cs typeface="Arial"/>
                <a:sym typeface="Arial"/>
              </a:rPr>
              <a:t>省察的対話の探究サイクル</a:t>
            </a:r>
            <a:endParaRPr sz="2423" spc="13" dirty="0">
              <a:solidFill>
                <a:srgbClr val="000000"/>
              </a:solidFill>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138" name="object 3"/>
          <p:cNvSpPr txBox="1"/>
          <p:nvPr/>
        </p:nvSpPr>
        <p:spPr>
          <a:xfrm>
            <a:off x="9438575" y="1144884"/>
            <a:ext cx="4402517" cy="372859"/>
          </a:xfrm>
          <a:prstGeom prst="rect">
            <a:avLst/>
          </a:prstGeom>
        </p:spPr>
        <p:txBody>
          <a:bodyPr vert="horz" wrap="square" lIns="0" tIns="0" rIns="0" bIns="0" rtlCol="0">
            <a:spAutoFit/>
          </a:bodyPr>
          <a:lstStyle/>
          <a:p>
            <a:pPr marL="17095" algn="l" defTabSz="1230874" rtl="0">
              <a:buClr>
                <a:srgbClr val="000000"/>
              </a:buClr>
              <a:defRPr/>
            </a:pPr>
            <a:r>
              <a:rPr lang="ja-JP" altLang="en-US" sz="2423" b="1" spc="13" dirty="0">
                <a:solidFill>
                  <a:srgbClr val="800000"/>
                </a:solidFill>
                <a:latin typeface="UD デジタル 教科書体 NK-B" panose="02020700000000000000" pitchFamily="18" charset="-128"/>
                <a:ea typeface="UD デジタル 教科書体 NK-B" panose="02020700000000000000" pitchFamily="18" charset="-128"/>
                <a:cs typeface="Arial"/>
                <a:sym typeface="Arial"/>
              </a:rPr>
              <a:t>名前：ジュリア・モンクス</a:t>
            </a:r>
            <a:endParaRPr sz="2423" spc="13"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object 5"/>
          <p:cNvGraphicFramePr>
            <a:graphicFrameLocks noGrp="1"/>
          </p:cNvGraphicFramePr>
          <p:nvPr>
            <p:extLst>
              <p:ext uri="{D42A27DB-BD31-4B8C-83A1-F6EECF244321}">
                <p14:modId xmlns:p14="http://schemas.microsoft.com/office/powerpoint/2010/main" val="2973000425"/>
              </p:ext>
            </p:extLst>
          </p:nvPr>
        </p:nvGraphicFramePr>
        <p:xfrm>
          <a:off x="1405731" y="6159500"/>
          <a:ext cx="11972812" cy="2743200"/>
        </p:xfrm>
        <a:graphic>
          <a:graphicData uri="http://schemas.openxmlformats.org/drawingml/2006/table">
            <a:tbl>
              <a:tblPr firstRow="1" bandRow="1">
                <a:tableStyleId>{2D5ABB26-0587-4C30-8999-92F81FD0307C}</a:tableStyleId>
              </a:tblPr>
              <a:tblGrid>
                <a:gridCol w="827637">
                  <a:extLst>
                    <a:ext uri="{9D8B030D-6E8A-4147-A177-3AD203B41FA5}">
                      <a16:colId xmlns:a16="http://schemas.microsoft.com/office/drawing/2014/main" val="20000"/>
                    </a:ext>
                  </a:extLst>
                </a:gridCol>
                <a:gridCol w="2536779">
                  <a:extLst>
                    <a:ext uri="{9D8B030D-6E8A-4147-A177-3AD203B41FA5}">
                      <a16:colId xmlns:a16="http://schemas.microsoft.com/office/drawing/2014/main" val="20001"/>
                    </a:ext>
                  </a:extLst>
                </a:gridCol>
                <a:gridCol w="7219535">
                  <a:extLst>
                    <a:ext uri="{9D8B030D-6E8A-4147-A177-3AD203B41FA5}">
                      <a16:colId xmlns:a16="http://schemas.microsoft.com/office/drawing/2014/main" val="20002"/>
                    </a:ext>
                  </a:extLst>
                </a:gridCol>
                <a:gridCol w="1388861">
                  <a:extLst>
                    <a:ext uri="{9D8B030D-6E8A-4147-A177-3AD203B41FA5}">
                      <a16:colId xmlns:a16="http://schemas.microsoft.com/office/drawing/2014/main" val="20003"/>
                    </a:ext>
                  </a:extLst>
                </a:gridCol>
              </a:tblGrid>
              <a:tr h="807672">
                <a:tc>
                  <a:txBody>
                    <a:bodyPr/>
                    <a:lstStyle/>
                    <a:p>
                      <a:pPr marL="124460" algn="ctr">
                        <a:lnSpc>
                          <a:spcPts val="1405"/>
                        </a:lnSpc>
                      </a:pPr>
                      <a:r>
                        <a:rPr lang="ja-JP" altLang="en-US" sz="1600" dirty="0">
                          <a:latin typeface="UD デジタル 教科書体 NK-B" panose="02020700000000000000" pitchFamily="18" charset="-128"/>
                          <a:ea typeface="UD デジタル 教科書体 NK-B" panose="02020700000000000000" pitchFamily="18" charset="-128"/>
                          <a:cs typeface="Calibri"/>
                        </a:rPr>
                        <a:t>ライン番号</a:t>
                      </a:r>
                      <a:endParaRPr sz="1600" dirty="0">
                        <a:latin typeface="UD デジタル 教科書体 NK-B" panose="02020700000000000000" pitchFamily="18" charset="-128"/>
                        <a:ea typeface="UD デジタル 教科書体 NK-B" panose="020207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513080" algn="ctr">
                        <a:lnSpc>
                          <a:spcPts val="1405"/>
                        </a:lnSpc>
                      </a:pPr>
                      <a:r>
                        <a:rPr lang="ja-JP" altLang="en-US" sz="1600" spc="-10" dirty="0">
                          <a:latin typeface="UD デジタル 教科書体 NK-B" panose="02020700000000000000" pitchFamily="18" charset="-128"/>
                          <a:ea typeface="UD デジタル 教科書体 NK-B" panose="02020700000000000000" pitchFamily="18" charset="-128"/>
                          <a:cs typeface="Calibri"/>
                        </a:rPr>
                        <a:t>発話者</a:t>
                      </a:r>
                      <a:endParaRPr sz="1600" dirty="0">
                        <a:latin typeface="UD デジタル 教科書体 NK-B" panose="02020700000000000000" pitchFamily="18" charset="-128"/>
                        <a:ea typeface="UD デジタル 教科書体 NK-B" panose="020207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116839" algn="ctr">
                        <a:lnSpc>
                          <a:spcPts val="1405"/>
                        </a:lnSpc>
                      </a:pPr>
                      <a:r>
                        <a:rPr lang="ja-JP" altLang="en-US" sz="1600" spc="-20" dirty="0">
                          <a:latin typeface="UD デジタル 教科書体 NK-B" panose="02020700000000000000" pitchFamily="18" charset="-128"/>
                          <a:ea typeface="UD デジタル 教科書体 NK-B" panose="02020700000000000000" pitchFamily="18" charset="-128"/>
                          <a:cs typeface="Calibri"/>
                        </a:rPr>
                        <a:t>ターン</a:t>
                      </a:r>
                      <a:endParaRPr sz="1600" dirty="0">
                        <a:latin typeface="UD デジタル 教科書体 NK-B" panose="02020700000000000000" pitchFamily="18" charset="-128"/>
                        <a:ea typeface="UD デジタル 教科書体 NK-B" panose="020207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54940" algn="ctr">
                        <a:lnSpc>
                          <a:spcPts val="1405"/>
                        </a:lnSpc>
                      </a:pPr>
                      <a:r>
                        <a:rPr lang="ja-JP" altLang="en-US" sz="1600" spc="-10" dirty="0">
                          <a:latin typeface="UD デジタル 教科書体 NK-B" panose="02020700000000000000" pitchFamily="18" charset="-128"/>
                          <a:ea typeface="UD デジタル 教科書体 NK-B" panose="02020700000000000000" pitchFamily="18" charset="-128"/>
                          <a:cs typeface="Calibri"/>
                        </a:rPr>
                        <a:t>対話コード</a:t>
                      </a:r>
                      <a:endParaRPr sz="1600" dirty="0">
                        <a:latin typeface="UD デジタル 教科書体 NK-B" panose="02020700000000000000" pitchFamily="18" charset="-128"/>
                        <a:ea typeface="UD デジタル 教科書体 NK-B" panose="020207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483161">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484603">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483161">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484603">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bl>
          </a:graphicData>
        </a:graphic>
      </p:graphicFrame>
      <p:sp>
        <p:nvSpPr>
          <p:cNvPr id="6" name="object 4">
            <a:extLst>
              <a:ext uri="{FF2B5EF4-FFF2-40B4-BE49-F238E27FC236}">
                <a16:creationId xmlns:a16="http://schemas.microsoft.com/office/drawing/2014/main" id="{0BA0D018-663C-94E5-B1C4-2FA34460C08A}"/>
              </a:ext>
            </a:extLst>
          </p:cNvPr>
          <p:cNvSpPr txBox="1"/>
          <p:nvPr/>
        </p:nvSpPr>
        <p:spPr>
          <a:xfrm>
            <a:off x="1405731" y="1206500"/>
            <a:ext cx="12192000" cy="4585871"/>
          </a:xfrm>
          <a:prstGeom prst="rect">
            <a:avLst/>
          </a:prstGeom>
        </p:spPr>
        <p:txBody>
          <a:bodyPr vert="horz" wrap="square" lIns="0" tIns="12700" rIns="0" bIns="0" rtlCol="0">
            <a:spAutoFit/>
          </a:bodyPr>
          <a:lstStyle/>
          <a:p>
            <a:pPr marL="12700" algn="just">
              <a:spcBef>
                <a:spcPts val="100"/>
              </a:spcBef>
            </a:pPr>
            <a:r>
              <a:rPr lang="ja-JP" altLang="en-US" dirty="0">
                <a:latin typeface="UD デジタル 教科書体 NK-R" panose="02020400000000000000" pitchFamily="18" charset="-128"/>
                <a:ea typeface="UD デジタル 教科書体 NK-R" panose="02020400000000000000" pitchFamily="18" charset="-128"/>
                <a:cs typeface="Calibri"/>
              </a:rPr>
              <a:t>このテンプレートを使用して、個々の発話者のターンに</a:t>
            </a:r>
            <a:r>
              <a:rPr lang="en-US" altLang="ja-JP" dirty="0">
                <a:latin typeface="UD デジタル 教科書体 NK-R" panose="02020400000000000000" pitchFamily="18" charset="-128"/>
                <a:ea typeface="UD デジタル 教科書体 NK-R" panose="02020400000000000000" pitchFamily="18" charset="-128"/>
                <a:cs typeface="Calibri"/>
              </a:rPr>
              <a:t>T-SEDA</a:t>
            </a:r>
            <a:r>
              <a:rPr lang="ja-JP" altLang="en-US" dirty="0">
                <a:latin typeface="UD デジタル 教科書体 NK-R" panose="02020400000000000000" pitchFamily="18" charset="-128"/>
                <a:ea typeface="UD デジタル 教科書体 NK-R" panose="02020400000000000000" pitchFamily="18" charset="-128"/>
                <a:cs typeface="Calibri"/>
              </a:rPr>
              <a:t>対話コード分類表を適用することができます。</a:t>
            </a:r>
            <a:endParaRPr lang="en-US" altLang="ja-JP" dirty="0">
              <a:latin typeface="UD デジタル 教科書体 NK-R" panose="02020400000000000000" pitchFamily="18" charset="-128"/>
              <a:ea typeface="UD デジタル 教科書体 NK-R" panose="02020400000000000000" pitchFamily="18" charset="-128"/>
              <a:cs typeface="Calibri"/>
            </a:endParaRPr>
          </a:p>
          <a:p>
            <a:pPr marL="12700" algn="just">
              <a:spcBef>
                <a:spcPts val="100"/>
              </a:spcBef>
            </a:pPr>
            <a:endParaRPr lang="en-US" altLang="ja-JP" dirty="0">
              <a:latin typeface="UD デジタル 教科書体 NK-R" panose="02020400000000000000" pitchFamily="18" charset="-128"/>
              <a:ea typeface="UD デジタル 教科書体 NK-R" panose="02020400000000000000" pitchFamily="18" charset="-128"/>
              <a:cs typeface="Calibri"/>
            </a:endParaRPr>
          </a:p>
          <a:p>
            <a:pPr marL="12700" algn="just">
              <a:spcBef>
                <a:spcPts val="100"/>
              </a:spcBef>
            </a:pPr>
            <a:r>
              <a:rPr lang="ja-JP" altLang="en-US" dirty="0">
                <a:latin typeface="UD デジタル 教科書体 NK-B" panose="02020700000000000000" pitchFamily="18" charset="-128"/>
                <a:ea typeface="UD デジタル 教科書体 NK-B" panose="02020700000000000000" pitchFamily="18" charset="-128"/>
                <a:cs typeface="Calibri"/>
              </a:rPr>
              <a:t>使いかた</a:t>
            </a:r>
            <a:endParaRPr lang="en-US" altLang="ja-JP" dirty="0">
              <a:latin typeface="UD デジタル 教科書体 NK-B" panose="02020700000000000000" pitchFamily="18" charset="-128"/>
              <a:ea typeface="UD デジタル 教科書体 NK-B" panose="02020700000000000000" pitchFamily="18" charset="-128"/>
              <a:cs typeface="Calibri"/>
            </a:endParaRPr>
          </a:p>
          <a:p>
            <a:pPr marL="184150" indent="-171450" algn="just">
              <a:spcBef>
                <a:spcPts val="100"/>
              </a:spcBef>
              <a:buFont typeface="Arial" panose="020B0604020202020204" pitchFamily="34" charset="0"/>
              <a:buChar char="•"/>
            </a:pPr>
            <a:r>
              <a:rPr lang="ja-JP" altLang="en-US" dirty="0">
                <a:latin typeface="UD デジタル 教科書体 NK-R" panose="02020400000000000000" pitchFamily="18" charset="-128"/>
                <a:ea typeface="UD デジタル 教科書体 NK-R" panose="02020400000000000000" pitchFamily="18" charset="-128"/>
                <a:cs typeface="Calibri"/>
              </a:rPr>
              <a:t>ガイダンスノートビデオまたはオーディオ録音から、以下のような表を作成し、必要な数の行を追加してください。</a:t>
            </a:r>
            <a:endParaRPr lang="en-US" altLang="ja-JP" dirty="0">
              <a:latin typeface="UD デジタル 教科書体 NK-R" panose="02020400000000000000" pitchFamily="18" charset="-128"/>
              <a:ea typeface="UD デジタル 教科書体 NK-R" panose="02020400000000000000" pitchFamily="18" charset="-128"/>
              <a:cs typeface="Calibri"/>
            </a:endParaRPr>
          </a:p>
          <a:p>
            <a:pPr marL="12700" algn="just">
              <a:spcBef>
                <a:spcPts val="100"/>
              </a:spcBef>
            </a:pPr>
            <a:r>
              <a:rPr lang="ja-JP" altLang="en-US" dirty="0">
                <a:latin typeface="UD デジタル 教科書体 NK-R" panose="02020400000000000000" pitchFamily="18" charset="-128"/>
                <a:ea typeface="UD デジタル 教科書体 NK-R" panose="02020400000000000000" pitchFamily="18" charset="-128"/>
                <a:cs typeface="Calibri"/>
              </a:rPr>
              <a:t>　　各「ターン」行には、次の人が話す前に、話し手の発言を含める必要があります。</a:t>
            </a:r>
            <a:endParaRPr lang="en-US" altLang="ja-JP" dirty="0">
              <a:latin typeface="UD デジタル 教科書体 NK-R" panose="02020400000000000000" pitchFamily="18" charset="-128"/>
              <a:ea typeface="UD デジタル 教科書体 NK-R" panose="02020400000000000000" pitchFamily="18" charset="-128"/>
              <a:cs typeface="Calibri"/>
            </a:endParaRPr>
          </a:p>
          <a:p>
            <a:pPr marL="12700" algn="just">
              <a:spcBef>
                <a:spcPts val="100"/>
              </a:spcBef>
            </a:pPr>
            <a:r>
              <a:rPr lang="ja-JP" altLang="en-US" dirty="0">
                <a:latin typeface="UD デジタル 教科書体 NK-R" panose="02020400000000000000" pitchFamily="18" charset="-128"/>
                <a:ea typeface="UD デジタル 教科書体 NK-R" panose="02020400000000000000" pitchFamily="18" charset="-128"/>
                <a:cs typeface="Calibri"/>
              </a:rPr>
              <a:t>　　</a:t>
            </a:r>
            <a:r>
              <a:rPr lang="en-US" altLang="ja-JP" dirty="0">
                <a:latin typeface="UD デジタル 教科書体 NK-R" panose="02020400000000000000" pitchFamily="18" charset="-128"/>
                <a:ea typeface="UD デジタル 教科書体 NK-R" panose="02020400000000000000" pitchFamily="18" charset="-128"/>
                <a:cs typeface="Calibri"/>
              </a:rPr>
              <a:t>Microsoft Word </a:t>
            </a:r>
            <a:r>
              <a:rPr lang="ja-JP" altLang="en-US" dirty="0">
                <a:latin typeface="UD デジタル 教科書体 NK-R" panose="02020400000000000000" pitchFamily="18" charset="-128"/>
                <a:ea typeface="UD デジタル 教科書体 NK-R" panose="02020400000000000000" pitchFamily="18" charset="-128"/>
                <a:cs typeface="Calibri"/>
              </a:rPr>
              <a:t>や </a:t>
            </a:r>
            <a:r>
              <a:rPr lang="en-US" altLang="ja-JP" dirty="0">
                <a:latin typeface="UD デジタル 教科書体 NK-R" panose="02020400000000000000" pitchFamily="18" charset="-128"/>
                <a:ea typeface="UD デジタル 教科書体 NK-R" panose="02020400000000000000" pitchFamily="18" charset="-128"/>
                <a:cs typeface="Calibri"/>
              </a:rPr>
              <a:t>Excel </a:t>
            </a:r>
            <a:r>
              <a:rPr lang="ja-JP" altLang="en-US" dirty="0">
                <a:latin typeface="UD デジタル 教科書体 NK-R" panose="02020400000000000000" pitchFamily="18" charset="-128"/>
                <a:ea typeface="UD デジタル 教科書体 NK-R" panose="02020400000000000000" pitchFamily="18" charset="-128"/>
                <a:cs typeface="Calibri"/>
              </a:rPr>
              <a:t>などで作成するとよいでしょう。</a:t>
            </a:r>
            <a:endParaRPr lang="en-US" altLang="ja-JP" dirty="0">
              <a:latin typeface="UD デジタル 教科書体 NK-R" panose="02020400000000000000" pitchFamily="18" charset="-128"/>
              <a:ea typeface="UD デジタル 教科書体 NK-R" panose="02020400000000000000" pitchFamily="18" charset="-128"/>
              <a:cs typeface="Calibri"/>
            </a:endParaRPr>
          </a:p>
          <a:p>
            <a:pPr marL="184150" indent="-171450" algn="just">
              <a:spcBef>
                <a:spcPts val="100"/>
              </a:spcBef>
              <a:buFont typeface="Arial" panose="020B0604020202020204" pitchFamily="34" charset="0"/>
              <a:buChar char="•"/>
            </a:pPr>
            <a:r>
              <a:rPr lang="ja-JP" altLang="en-US" dirty="0">
                <a:latin typeface="UD デジタル 教科書体 NK-R" panose="02020400000000000000" pitchFamily="18" charset="-128"/>
                <a:ea typeface="UD デジタル 教科書体 NK-R" panose="02020400000000000000" pitchFamily="18" charset="-128"/>
                <a:cs typeface="Calibri"/>
              </a:rPr>
              <a:t>ターンに番号を付けると、簡単に識別できます。</a:t>
            </a:r>
            <a:endParaRPr lang="en-US" altLang="ja-JP" dirty="0">
              <a:latin typeface="UD デジタル 教科書体 NK-R" panose="02020400000000000000" pitchFamily="18" charset="-128"/>
              <a:ea typeface="UD デジタル 教科書体 NK-R" panose="02020400000000000000" pitchFamily="18" charset="-128"/>
              <a:cs typeface="Calibri"/>
            </a:endParaRPr>
          </a:p>
          <a:p>
            <a:pPr marL="184150" indent="-171450" algn="just">
              <a:spcBef>
                <a:spcPts val="100"/>
              </a:spcBef>
              <a:buFont typeface="Arial" panose="020B0604020202020204" pitchFamily="34" charset="0"/>
              <a:buChar char="•"/>
            </a:pPr>
            <a:r>
              <a:rPr lang="en-US" altLang="ja-JP" dirty="0">
                <a:latin typeface="UD デジタル 教科書体 NK-R" panose="02020400000000000000" pitchFamily="18" charset="-128"/>
                <a:ea typeface="UD デジタル 教科書体 NK-R" panose="02020400000000000000" pitchFamily="18" charset="-128"/>
                <a:cs typeface="Calibri"/>
              </a:rPr>
              <a:t>T-SEDA</a:t>
            </a:r>
            <a:r>
              <a:rPr lang="ja-JP" altLang="en-US" dirty="0">
                <a:latin typeface="UD デジタル 教科書体 NK-R" panose="02020400000000000000" pitchFamily="18" charset="-128"/>
                <a:ea typeface="UD デジタル 教科書体 NK-R" panose="02020400000000000000" pitchFamily="18" charset="-128"/>
                <a:cs typeface="Calibri"/>
              </a:rPr>
              <a:t>対話コード分類表から</a:t>
            </a:r>
            <a:r>
              <a:rPr lang="en-US" altLang="ja-JP" dirty="0">
                <a:latin typeface="UD デジタル 教科書体 NK-R" panose="02020400000000000000" pitchFamily="18" charset="-128"/>
                <a:ea typeface="UD デジタル 教科書体 NK-R" panose="02020400000000000000" pitchFamily="18" charset="-128"/>
                <a:cs typeface="Calibri"/>
              </a:rPr>
              <a:t>1</a:t>
            </a:r>
            <a:r>
              <a:rPr lang="ja-JP" altLang="en-US" dirty="0">
                <a:latin typeface="UD デジタル 教科書体 NK-R" panose="02020400000000000000" pitchFamily="18" charset="-128"/>
                <a:ea typeface="UD デジタル 教科書体 NK-R" panose="02020400000000000000" pitchFamily="18" charset="-128"/>
                <a:cs typeface="Calibri"/>
              </a:rPr>
              <a:t>つまたは</a:t>
            </a:r>
            <a:r>
              <a:rPr lang="en-US" altLang="ja-JP" dirty="0">
                <a:latin typeface="UD デジタル 教科書体 NK-R" panose="02020400000000000000" pitchFamily="18" charset="-128"/>
                <a:ea typeface="UD デジタル 教科書体 NK-R" panose="02020400000000000000" pitchFamily="18" charset="-128"/>
                <a:cs typeface="Calibri"/>
              </a:rPr>
              <a:t>2</a:t>
            </a:r>
            <a:r>
              <a:rPr lang="ja-JP" altLang="en-US" dirty="0">
                <a:latin typeface="UD デジタル 教科書体 NK-R" panose="02020400000000000000" pitchFamily="18" charset="-128"/>
                <a:ea typeface="UD デジタル 教科書体 NK-R" panose="02020400000000000000" pitchFamily="18" charset="-128"/>
                <a:cs typeface="Calibri"/>
              </a:rPr>
              <a:t>つの対話コードを選択するか、または調査の焦点に応じて、多くの対話コードを使用することができます。</a:t>
            </a:r>
            <a:r>
              <a:rPr lang="en-US" altLang="ja-JP" dirty="0">
                <a:latin typeface="UD デジタル 教科書体 NK-R" panose="02020400000000000000" pitchFamily="18" charset="-128"/>
                <a:ea typeface="UD デジタル 教科書体 NK-R" panose="02020400000000000000" pitchFamily="18" charset="-128"/>
                <a:cs typeface="Calibri"/>
              </a:rPr>
              <a:t>(</a:t>
            </a:r>
            <a:r>
              <a:rPr lang="ja-JP" altLang="en-US" dirty="0">
                <a:latin typeface="UD デジタル 教科書体 NK-R" panose="02020400000000000000" pitchFamily="18" charset="-128"/>
                <a:ea typeface="UD デジタル 教科書体 NK-R" panose="02020400000000000000" pitchFamily="18" charset="-128"/>
                <a:cs typeface="Calibri"/>
              </a:rPr>
              <a:t>多くのカテゴリを使用することは、最初はより困難であることに注意してください）。</a:t>
            </a:r>
            <a:endParaRPr lang="en-US" altLang="ja-JP" dirty="0">
              <a:latin typeface="UD デジタル 教科書体 NK-R" panose="02020400000000000000" pitchFamily="18" charset="-128"/>
              <a:ea typeface="UD デジタル 教科書体 NK-R" panose="02020400000000000000" pitchFamily="18" charset="-128"/>
              <a:cs typeface="Calibri"/>
            </a:endParaRPr>
          </a:p>
          <a:p>
            <a:pPr marL="184150" indent="-171450" algn="just">
              <a:spcBef>
                <a:spcPts val="100"/>
              </a:spcBef>
              <a:buFont typeface="Arial" panose="020B0604020202020204" pitchFamily="34" charset="0"/>
              <a:buChar char="•"/>
            </a:pPr>
            <a:r>
              <a:rPr lang="ja-JP" altLang="en-US" dirty="0">
                <a:latin typeface="UD デジタル 教科書体 NK-R" panose="02020400000000000000" pitchFamily="18" charset="-128"/>
                <a:ea typeface="UD デジタル 教科書体 NK-R" panose="02020400000000000000" pitchFamily="18" charset="-128"/>
                <a:cs typeface="Calibri"/>
              </a:rPr>
              <a:t>逐語記録を注意深く読み、各ターンの横に関連するカテゴリーを記録します。</a:t>
            </a:r>
            <a:endParaRPr lang="en-US" altLang="ja-JP" dirty="0">
              <a:latin typeface="UD デジタル 教科書体 NK-R" panose="02020400000000000000" pitchFamily="18" charset="-128"/>
              <a:ea typeface="UD デジタル 教科書体 NK-R" panose="02020400000000000000" pitchFamily="18" charset="-128"/>
              <a:cs typeface="Calibri"/>
            </a:endParaRPr>
          </a:p>
          <a:p>
            <a:pPr marL="184150" indent="-171450" algn="just">
              <a:spcBef>
                <a:spcPts val="100"/>
              </a:spcBef>
              <a:buFont typeface="Arial" panose="020B0604020202020204" pitchFamily="34" charset="0"/>
              <a:buChar char="•"/>
            </a:pPr>
            <a:r>
              <a:rPr lang="ja-JP" altLang="en-US" b="1" dirty="0">
                <a:latin typeface="UD デジタル 教科書体 NK-R" panose="02020400000000000000" pitchFamily="18" charset="-128"/>
                <a:ea typeface="UD デジタル 教科書体 NK-R" panose="02020400000000000000" pitchFamily="18" charset="-128"/>
                <a:cs typeface="Calibri"/>
              </a:rPr>
              <a:t>いくつかのターン、おそらくほとんどのターンは、カテゴリのいずれにも当てはまらないため、コード化されないままであることに注意することが重要です。これは、高品質の対話であっても予想されることです。　</a:t>
            </a:r>
            <a:r>
              <a:rPr lang="en-US" altLang="ja-JP" b="1" dirty="0">
                <a:latin typeface="UD デジタル 教科書体 NK-R" panose="02020400000000000000" pitchFamily="18" charset="-128"/>
                <a:ea typeface="UD デジタル 教科書体 NK-R" panose="02020400000000000000" pitchFamily="18" charset="-128"/>
                <a:cs typeface="Calibri"/>
              </a:rPr>
              <a:t>T-SEDA</a:t>
            </a:r>
            <a:r>
              <a:rPr lang="ja-JP" altLang="en-US" b="1" dirty="0">
                <a:latin typeface="UD デジタル 教科書体 NK-R" panose="02020400000000000000" pitchFamily="18" charset="-128"/>
                <a:ea typeface="UD デジタル 教科書体 NK-R" panose="02020400000000000000" pitchFamily="18" charset="-128"/>
                <a:cs typeface="Calibri"/>
              </a:rPr>
              <a:t>では、最も明確な対話の発言のみをコード化します。</a:t>
            </a:r>
            <a:endParaRPr lang="en-US" altLang="ja-JP" b="1" dirty="0">
              <a:latin typeface="UD デジタル 教科書体 NK-R" panose="02020400000000000000" pitchFamily="18" charset="-128"/>
              <a:ea typeface="UD デジタル 教科書体 NK-R" panose="02020400000000000000" pitchFamily="18" charset="-128"/>
              <a:cs typeface="Calibri"/>
            </a:endParaRPr>
          </a:p>
          <a:p>
            <a:pPr marL="184150" indent="-171450" algn="just">
              <a:spcBef>
                <a:spcPts val="100"/>
              </a:spcBef>
              <a:buFont typeface="Arial" panose="020B0604020202020204" pitchFamily="34" charset="0"/>
              <a:buChar char="•"/>
            </a:pPr>
            <a:r>
              <a:rPr lang="ja-JP" altLang="en-US" b="1" dirty="0">
                <a:latin typeface="UD デジタル 教科書体 NK-R" panose="02020400000000000000" pitchFamily="18" charset="-128"/>
                <a:ea typeface="UD デジタル 教科書体 NK-R" panose="02020400000000000000" pitchFamily="18" charset="-128"/>
                <a:cs typeface="Calibri"/>
              </a:rPr>
              <a:t>発話者のターンによっては、複数のコードが適用される場合があります。</a:t>
            </a:r>
            <a:r>
              <a:rPr lang="en-US" altLang="ja-JP" dirty="0">
                <a:latin typeface="UD デジタル 教科書体 NK-R" panose="02020400000000000000" pitchFamily="18" charset="-128"/>
                <a:ea typeface="UD デジタル 教科書体 NK-R" panose="02020400000000000000" pitchFamily="18" charset="-128"/>
                <a:cs typeface="Calibri"/>
              </a:rPr>
              <a:t>2</a:t>
            </a:r>
            <a:r>
              <a:rPr lang="ja-JP" altLang="en-US" dirty="0">
                <a:latin typeface="UD デジタル 教科書体 NK-R" panose="02020400000000000000" pitchFamily="18" charset="-128"/>
                <a:ea typeface="UD デジタル 教科書体 NK-R" panose="02020400000000000000" pitchFamily="18" charset="-128"/>
                <a:cs typeface="Calibri"/>
              </a:rPr>
              <a:t>列または</a:t>
            </a:r>
            <a:r>
              <a:rPr lang="en-US" altLang="ja-JP" dirty="0">
                <a:latin typeface="UD デジタル 教科書体 NK-R" panose="02020400000000000000" pitchFamily="18" charset="-128"/>
                <a:ea typeface="UD デジタル 教科書体 NK-R" panose="02020400000000000000" pitchFamily="18" charset="-128"/>
                <a:cs typeface="Calibri"/>
              </a:rPr>
              <a:t>3</a:t>
            </a:r>
            <a:r>
              <a:rPr lang="ja-JP" altLang="en-US" dirty="0">
                <a:latin typeface="UD デジタル 教科書体 NK-R" panose="02020400000000000000" pitchFamily="18" charset="-128"/>
                <a:ea typeface="UD デジタル 教科書体 NK-R" panose="02020400000000000000" pitchFamily="18" charset="-128"/>
                <a:cs typeface="Calibri"/>
              </a:rPr>
              <a:t>列を使って、観察されたカテゴリーをリストアップすることができます。</a:t>
            </a:r>
            <a:endParaRPr lang="en-US" altLang="ja-JP" dirty="0">
              <a:latin typeface="UD デジタル 教科書体 NK-R" panose="02020400000000000000" pitchFamily="18" charset="-128"/>
              <a:ea typeface="UD デジタル 教科書体 NK-R" panose="02020400000000000000" pitchFamily="18" charset="-128"/>
              <a:cs typeface="Calibri"/>
            </a:endParaRPr>
          </a:p>
          <a:p>
            <a:pPr marL="184150" indent="-171450" algn="just">
              <a:spcBef>
                <a:spcPts val="100"/>
              </a:spcBef>
              <a:buFont typeface="Arial" panose="020B0604020202020204" pitchFamily="34" charset="0"/>
              <a:buChar char="•"/>
            </a:pPr>
            <a:r>
              <a:rPr lang="ja-JP" altLang="en-US" dirty="0">
                <a:latin typeface="UD デジタル 教科書体 NK-R" panose="02020400000000000000" pitchFamily="18" charset="-128"/>
                <a:ea typeface="UD デジタル 教科書体 NK-R" panose="02020400000000000000" pitchFamily="18" charset="-128"/>
                <a:cs typeface="Calibri"/>
              </a:rPr>
              <a:t>また、各行またはシートの一番下に「コメント」カテゴリを追加して、対話の展開に関するあなたの考えを記録することもできます。</a:t>
            </a:r>
            <a:endParaRPr dirty="0">
              <a:latin typeface="UD デジタル 教科書体 NK-R" panose="02020400000000000000" pitchFamily="18" charset="-128"/>
              <a:ea typeface="UD デジタル 教科書体 NK-R" panose="02020400000000000000" pitchFamily="18" charset="-128"/>
              <a:cs typeface="Calibri"/>
            </a:endParaRPr>
          </a:p>
        </p:txBody>
      </p:sp>
      <p:sp>
        <p:nvSpPr>
          <p:cNvPr id="8" name="タイトル 7">
            <a:extLst>
              <a:ext uri="{FF2B5EF4-FFF2-40B4-BE49-F238E27FC236}">
                <a16:creationId xmlns:a16="http://schemas.microsoft.com/office/drawing/2014/main" id="{D0DC2646-5A9F-F5E9-20E8-EBE012E810AC}"/>
              </a:ext>
            </a:extLst>
          </p:cNvPr>
          <p:cNvSpPr>
            <a:spLocks noGrp="1"/>
          </p:cNvSpPr>
          <p:nvPr>
            <p:ph type="title"/>
          </p:nvPr>
        </p:nvSpPr>
        <p:spPr>
          <a:xfrm>
            <a:off x="835182" y="520700"/>
            <a:ext cx="8190549" cy="430887"/>
          </a:xfrm>
        </p:spPr>
        <p:txBody>
          <a:bodyPr/>
          <a:lstStyle/>
          <a:p>
            <a:r>
              <a:rPr lang="ja-JP" altLang="en-US" sz="2800" b="1" spc="10" dirty="0">
                <a:latin typeface="UD デジタル 教科書体 NK-B" panose="02020700000000000000" pitchFamily="18" charset="-128"/>
                <a:ea typeface="UD デジタル 教科書体 NK-B" panose="02020700000000000000" pitchFamily="18" charset="-128"/>
              </a:rPr>
              <a:t>２</a:t>
            </a:r>
            <a:r>
              <a:rPr lang="en-US" altLang="ja-JP" sz="2800" b="1" spc="10" dirty="0">
                <a:latin typeface="UD デジタル 教科書体 NK-B" panose="02020700000000000000" pitchFamily="18" charset="-128"/>
                <a:ea typeface="UD デジタル 教科書体 NK-B" panose="02020700000000000000" pitchFamily="18" charset="-128"/>
              </a:rPr>
              <a:t>A</a:t>
            </a:r>
            <a:r>
              <a:rPr lang="en-GB" altLang="ja-JP" sz="2800" b="1" spc="10" dirty="0">
                <a:latin typeface="UD デジタル 教科書体 NK-B" panose="02020700000000000000" pitchFamily="18" charset="-128"/>
                <a:ea typeface="UD デジタル 教科書体 NK-B" panose="02020700000000000000" pitchFamily="18" charset="-128"/>
              </a:rPr>
              <a:t>: </a:t>
            </a:r>
            <a:r>
              <a:rPr lang="ja-JP" altLang="en-US" sz="2800" spc="7" dirty="0">
                <a:latin typeface="UD デジタル 教科書体 NP-B" panose="02020700000000000000" pitchFamily="18" charset="-128"/>
                <a:ea typeface="UD デジタル 教科書体 NP-B" panose="02020700000000000000" pitchFamily="18" charset="-128"/>
                <a:cs typeface="Arial"/>
                <a:sym typeface="Arial"/>
              </a:rPr>
              <a:t>録音・録画された</a:t>
            </a:r>
            <a:r>
              <a:rPr lang="ja-JP" altLang="en-US" sz="2800" b="1" spc="10" dirty="0">
                <a:latin typeface="UD デジタル 教科書体 NK-B" panose="02020700000000000000" pitchFamily="18" charset="-128"/>
                <a:ea typeface="UD デジタル 教科書体 NK-B" panose="02020700000000000000" pitchFamily="18" charset="-128"/>
              </a:rPr>
              <a:t>逐語記録のコーディング</a:t>
            </a:r>
            <a:endParaRPr lang="ja-JP" alt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4">
            <a:extLst>
              <a:ext uri="{FF2B5EF4-FFF2-40B4-BE49-F238E27FC236}">
                <a16:creationId xmlns:a16="http://schemas.microsoft.com/office/drawing/2014/main" id="{0BA0D018-663C-94E5-B1C4-2FA34460C08A}"/>
              </a:ext>
            </a:extLst>
          </p:cNvPr>
          <p:cNvSpPr txBox="1"/>
          <p:nvPr/>
        </p:nvSpPr>
        <p:spPr>
          <a:xfrm>
            <a:off x="1100931" y="1435099"/>
            <a:ext cx="12192000" cy="4283224"/>
          </a:xfrm>
          <a:prstGeom prst="rect">
            <a:avLst/>
          </a:prstGeom>
        </p:spPr>
        <p:txBody>
          <a:bodyPr vert="horz" wrap="square" lIns="0" tIns="12700" rIns="0" bIns="0" rtlCol="0">
            <a:spAutoFit/>
          </a:bodyPr>
          <a:lstStyle/>
          <a:p>
            <a:pPr marL="12700" marR="0" lvl="0" indent="0" algn="just" defTabSz="91440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タイムサンプリング」とは、研究者がよく使う手法で、常に記録するのではなく、あるエピソードやレッスン全体の出来事を一定の時間間隔でサンプリングすることを意味します。つまり、すべてを記録するわけではありませんが、何が起こっているのかの全体像を把握することができるようになります。</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また、観察時間が短いため、ライブコーディングの必要性も低くなります。</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eaLnBrk="1" fontAlgn="auto" latinLnBrk="0" hangingPunct="1">
              <a:lnSpc>
                <a:spcPct val="100000"/>
              </a:lnSpc>
              <a:spcBef>
                <a:spcPts val="100"/>
              </a:spcBef>
              <a:spcAft>
                <a:spcPts val="0"/>
              </a:spcAft>
              <a:buClrTx/>
              <a:buSzTx/>
              <a:buFontTx/>
              <a:buNone/>
              <a:tabLst/>
              <a:defRPr/>
            </a:pP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cs typeface="Calibri"/>
              </a:rPr>
              <a:t>使いかた</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あなたが注目しているグループの学習者の名前を下の表に書いてください（必要に応じて列を追加してください）。</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観察には、「活動」フェーズと「静止」フェーズがあります。　それぞれの「活動」フェーズは、あなたが聞いた対話コードを記録する時間帯です。観察時間の長さを決めることができますが、観察があまりに過酷でないことを確認するために、短い観察時間にする必要があります。</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例えば、　各観察時間は</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1</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分です：詳細な観察と同時コーディングに</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40</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秒、休憩に</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20</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秒</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発話者が観察時間でそのコードを使用した場合、関連するコーディングボックスにチェックを入れます。　チェックする代わりに、発話者が対話コードを使用するたびに集計することもできますが、これは難しいので注意してください。</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タイムサンプリングのコーディングで把握できなかった関連情報を追加するには、下のコメントボックスを使用してください。</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後で見るための「バックアップ」として、対話のやりとりをビデオ撮影することもできます。</a:t>
            </a:r>
            <a:endParaRPr kumimoji="0"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p:txBody>
      </p:sp>
      <p:sp>
        <p:nvSpPr>
          <p:cNvPr id="8" name="タイトル 7">
            <a:extLst>
              <a:ext uri="{FF2B5EF4-FFF2-40B4-BE49-F238E27FC236}">
                <a16:creationId xmlns:a16="http://schemas.microsoft.com/office/drawing/2014/main" id="{D0DC2646-5A9F-F5E9-20E8-EBE012E810AC}"/>
              </a:ext>
            </a:extLst>
          </p:cNvPr>
          <p:cNvSpPr>
            <a:spLocks noGrp="1"/>
          </p:cNvSpPr>
          <p:nvPr>
            <p:ph type="title"/>
          </p:nvPr>
        </p:nvSpPr>
        <p:spPr>
          <a:xfrm>
            <a:off x="835182" y="520700"/>
            <a:ext cx="8419149" cy="861774"/>
          </a:xfrm>
        </p:spPr>
        <p:txBody>
          <a:bodyPr/>
          <a:lstStyle/>
          <a:p>
            <a:r>
              <a:rPr lang="ja-JP" altLang="en-US" sz="2800" b="1" spc="10" dirty="0">
                <a:latin typeface="UD デジタル 教科書体 NK-B" panose="02020700000000000000" pitchFamily="18" charset="-128"/>
                <a:ea typeface="UD デジタル 教科書体 NK-B" panose="02020700000000000000" pitchFamily="18" charset="-128"/>
              </a:rPr>
              <a:t>２</a:t>
            </a:r>
            <a:r>
              <a:rPr lang="en-US" altLang="ja-JP" sz="2800" b="1" spc="10" dirty="0">
                <a:latin typeface="UD デジタル 教科書体 NK-B" panose="02020700000000000000" pitchFamily="18" charset="-128"/>
                <a:ea typeface="UD デジタル 教科書体 NK-B" panose="02020700000000000000" pitchFamily="18" charset="-128"/>
              </a:rPr>
              <a:t>B</a:t>
            </a:r>
            <a:r>
              <a:rPr lang="ja-JP" altLang="en-US" sz="2800" b="1" spc="10" dirty="0">
                <a:latin typeface="UD デジタル 教科書体 NK-B" panose="02020700000000000000" pitchFamily="18" charset="-128"/>
                <a:ea typeface="UD デジタル 教科書体 NK-B" panose="02020700000000000000" pitchFamily="18" charset="-128"/>
              </a:rPr>
              <a:t>：グループ学習のためのタイムサンプリング</a:t>
            </a:r>
            <a:endParaRPr lang="ja-JP" altLang="en-US" sz="2800" dirty="0"/>
          </a:p>
        </p:txBody>
      </p:sp>
      <p:graphicFrame>
        <p:nvGraphicFramePr>
          <p:cNvPr id="2" name="object 4">
            <a:extLst>
              <a:ext uri="{FF2B5EF4-FFF2-40B4-BE49-F238E27FC236}">
                <a16:creationId xmlns:a16="http://schemas.microsoft.com/office/drawing/2014/main" id="{CEF0C613-DCA8-3CE3-242D-1443B0BECFF8}"/>
              </a:ext>
            </a:extLst>
          </p:cNvPr>
          <p:cNvGraphicFramePr>
            <a:graphicFrameLocks noGrp="1"/>
          </p:cNvGraphicFramePr>
          <p:nvPr>
            <p:extLst>
              <p:ext uri="{D42A27DB-BD31-4B8C-83A1-F6EECF244321}">
                <p14:modId xmlns:p14="http://schemas.microsoft.com/office/powerpoint/2010/main" val="3371657646"/>
              </p:ext>
            </p:extLst>
          </p:nvPr>
        </p:nvGraphicFramePr>
        <p:xfrm>
          <a:off x="1100931" y="6007100"/>
          <a:ext cx="11582400" cy="2362201"/>
        </p:xfrm>
        <a:graphic>
          <a:graphicData uri="http://schemas.openxmlformats.org/drawingml/2006/table">
            <a:tbl>
              <a:tblPr firstRow="1" bandRow="1">
                <a:tableStyleId>{2D5ABB26-0587-4C30-8999-92F81FD0307C}</a:tableStyleId>
              </a:tblPr>
              <a:tblGrid>
                <a:gridCol w="1180630">
                  <a:extLst>
                    <a:ext uri="{9D8B030D-6E8A-4147-A177-3AD203B41FA5}">
                      <a16:colId xmlns:a16="http://schemas.microsoft.com/office/drawing/2014/main" val="20000"/>
                    </a:ext>
                  </a:extLst>
                </a:gridCol>
                <a:gridCol w="1450385">
                  <a:extLst>
                    <a:ext uri="{9D8B030D-6E8A-4147-A177-3AD203B41FA5}">
                      <a16:colId xmlns:a16="http://schemas.microsoft.com/office/drawing/2014/main" val="20001"/>
                    </a:ext>
                  </a:extLst>
                </a:gridCol>
                <a:gridCol w="1095207">
                  <a:extLst>
                    <a:ext uri="{9D8B030D-6E8A-4147-A177-3AD203B41FA5}">
                      <a16:colId xmlns:a16="http://schemas.microsoft.com/office/drawing/2014/main" val="20002"/>
                    </a:ext>
                  </a:extLst>
                </a:gridCol>
                <a:gridCol w="997196">
                  <a:extLst>
                    <a:ext uri="{9D8B030D-6E8A-4147-A177-3AD203B41FA5}">
                      <a16:colId xmlns:a16="http://schemas.microsoft.com/office/drawing/2014/main" val="20003"/>
                    </a:ext>
                  </a:extLst>
                </a:gridCol>
                <a:gridCol w="1066434">
                  <a:extLst>
                    <a:ext uri="{9D8B030D-6E8A-4147-A177-3AD203B41FA5}">
                      <a16:colId xmlns:a16="http://schemas.microsoft.com/office/drawing/2014/main" val="20004"/>
                    </a:ext>
                  </a:extLst>
                </a:gridCol>
                <a:gridCol w="1220193">
                  <a:extLst>
                    <a:ext uri="{9D8B030D-6E8A-4147-A177-3AD203B41FA5}">
                      <a16:colId xmlns:a16="http://schemas.microsoft.com/office/drawing/2014/main" val="20005"/>
                    </a:ext>
                  </a:extLst>
                </a:gridCol>
                <a:gridCol w="1141965">
                  <a:extLst>
                    <a:ext uri="{9D8B030D-6E8A-4147-A177-3AD203B41FA5}">
                      <a16:colId xmlns:a16="http://schemas.microsoft.com/office/drawing/2014/main" val="20006"/>
                    </a:ext>
                  </a:extLst>
                </a:gridCol>
                <a:gridCol w="1144662">
                  <a:extLst>
                    <a:ext uri="{9D8B030D-6E8A-4147-A177-3AD203B41FA5}">
                      <a16:colId xmlns:a16="http://schemas.microsoft.com/office/drawing/2014/main" val="20007"/>
                    </a:ext>
                  </a:extLst>
                </a:gridCol>
                <a:gridCol w="1143763">
                  <a:extLst>
                    <a:ext uri="{9D8B030D-6E8A-4147-A177-3AD203B41FA5}">
                      <a16:colId xmlns:a16="http://schemas.microsoft.com/office/drawing/2014/main" val="20008"/>
                    </a:ext>
                  </a:extLst>
                </a:gridCol>
                <a:gridCol w="1141965">
                  <a:extLst>
                    <a:ext uri="{9D8B030D-6E8A-4147-A177-3AD203B41FA5}">
                      <a16:colId xmlns:a16="http://schemas.microsoft.com/office/drawing/2014/main" val="20009"/>
                    </a:ext>
                  </a:extLst>
                </a:gridCol>
              </a:tblGrid>
              <a:tr h="624578">
                <a:tc>
                  <a:txBody>
                    <a:bodyPr/>
                    <a:lstStyle/>
                    <a:p>
                      <a:pPr algn="ctr">
                        <a:lnSpc>
                          <a:spcPts val="1405"/>
                        </a:lnSpc>
                      </a:pPr>
                      <a:r>
                        <a:rPr lang="ja-JP" altLang="en-US" sz="1800" b="1" spc="-20" dirty="0">
                          <a:latin typeface="UD デジタル 教科書体 NK-B" panose="02020700000000000000" pitchFamily="18" charset="-128"/>
                          <a:ea typeface="UD デジタル 教科書体 NK-B" panose="02020700000000000000" pitchFamily="18" charset="-128"/>
                          <a:cs typeface="Calibri"/>
                        </a:rPr>
                        <a:t>観察時間</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259079" algn="ctr">
                        <a:lnSpc>
                          <a:spcPts val="1405"/>
                        </a:lnSpc>
                      </a:pPr>
                      <a:r>
                        <a:rPr lang="ja-JP" altLang="en-US" sz="1800" b="1" spc="-10" dirty="0">
                          <a:latin typeface="UD デジタル 教科書体 NK-B" panose="02020700000000000000" pitchFamily="18" charset="-128"/>
                          <a:ea typeface="UD デジタル 教科書体 NK-B" panose="02020700000000000000" pitchFamily="18" charset="-128"/>
                          <a:cs typeface="Calibri"/>
                        </a:rPr>
                        <a:t>教師</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2">
                  <a:txBody>
                    <a:bodyPr/>
                    <a:lstStyle/>
                    <a:p>
                      <a:pPr algn="ctr">
                        <a:lnSpc>
                          <a:spcPts val="1405"/>
                        </a:lnSpc>
                      </a:pPr>
                      <a:r>
                        <a:rPr lang="ja-JP" altLang="en-US" sz="1800" b="1" spc="-10" dirty="0">
                          <a:latin typeface="UD デジタル 教科書体 NK-B" panose="02020700000000000000" pitchFamily="18" charset="-128"/>
                          <a:ea typeface="UD デジタル 教科書体 NK-B" panose="02020700000000000000" pitchFamily="18" charset="-128"/>
                          <a:cs typeface="Calibri"/>
                        </a:rPr>
                        <a:t>学習者</a:t>
                      </a:r>
                      <a:r>
                        <a:rPr sz="1800" b="1" spc="-10" dirty="0">
                          <a:latin typeface="UD デジタル 教科書体 NK-B" panose="02020700000000000000" pitchFamily="18" charset="-128"/>
                          <a:ea typeface="UD デジタル 教科書体 NK-B" panose="02020700000000000000" pitchFamily="18" charset="-128"/>
                          <a:cs typeface="Calibri"/>
                        </a:rPr>
                        <a:t> </a:t>
                      </a:r>
                      <a:r>
                        <a:rPr sz="1800" b="1" spc="-25" dirty="0">
                          <a:latin typeface="UD デジタル 教科書体 NK-B" panose="02020700000000000000" pitchFamily="18" charset="-128"/>
                          <a:ea typeface="UD デジタル 教科書体 NK-B" panose="02020700000000000000" pitchFamily="18" charset="-128"/>
                          <a:cs typeface="Calibri"/>
                        </a:rPr>
                        <a:t>1:</a:t>
                      </a:r>
                      <a:endParaRPr sz="1800" dirty="0">
                        <a:latin typeface="UD デジタル 教科書体 NK-B" panose="02020700000000000000" pitchFamily="18" charset="-128"/>
                        <a:ea typeface="UD デジタル 教科書体 NK-B" panose="02020700000000000000" pitchFamily="18" charset="-128"/>
                        <a:cs typeface="Calibri"/>
                      </a:endParaRPr>
                    </a:p>
                    <a:p>
                      <a:pPr algn="ctr">
                        <a:lnSpc>
                          <a:spcPct val="100000"/>
                        </a:lnSpc>
                        <a:spcBef>
                          <a:spcPts val="240"/>
                        </a:spcBef>
                      </a:pPr>
                      <a:r>
                        <a:rPr sz="1800" spc="-10" dirty="0">
                          <a:latin typeface="UD デジタル 教科書体 NK-B" panose="02020700000000000000" pitchFamily="18" charset="-128"/>
                          <a:ea typeface="UD デジタル 教科書体 NK-B" panose="02020700000000000000" pitchFamily="18" charset="-128"/>
                          <a:cs typeface="Calibri"/>
                        </a:rPr>
                        <a:t>[</a:t>
                      </a:r>
                      <a:r>
                        <a:rPr lang="ja-JP" altLang="en-US" sz="1800" spc="-10" dirty="0">
                          <a:latin typeface="UD デジタル 教科書体 NK-B" panose="02020700000000000000" pitchFamily="18" charset="-128"/>
                          <a:ea typeface="UD デジタル 教科書体 NK-B" panose="02020700000000000000" pitchFamily="18" charset="-128"/>
                          <a:cs typeface="Calibri"/>
                        </a:rPr>
                        <a:t>名前</a:t>
                      </a:r>
                      <a:r>
                        <a:rPr sz="1800" spc="-10" dirty="0">
                          <a:latin typeface="UD デジタル 教科書体 NK-B" panose="02020700000000000000" pitchFamily="18" charset="-128"/>
                          <a:ea typeface="UD デジタル 教科書体 NK-B" panose="02020700000000000000" pitchFamily="18" charset="-128"/>
                          <a:cs typeface="Calibri"/>
                        </a:rPr>
                        <a:t>]</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gridSpan="2">
                  <a:txBody>
                    <a:bodyPr/>
                    <a:lstStyle/>
                    <a:p>
                      <a:pPr algn="ctr">
                        <a:lnSpc>
                          <a:spcPts val="1405"/>
                        </a:lnSpc>
                      </a:pPr>
                      <a:r>
                        <a:rPr lang="ja-JP" altLang="en-US" sz="1800" b="1" spc="-10" dirty="0">
                          <a:latin typeface="UD デジタル 教科書体 NK-B" panose="02020700000000000000" pitchFamily="18" charset="-128"/>
                          <a:ea typeface="UD デジタル 教科書体 NK-B" panose="02020700000000000000" pitchFamily="18" charset="-128"/>
                          <a:cs typeface="Calibri"/>
                        </a:rPr>
                        <a:t>学習者</a:t>
                      </a:r>
                      <a:r>
                        <a:rPr sz="1800" b="1" spc="-10" dirty="0">
                          <a:latin typeface="UD デジタル 教科書体 NK-B" panose="02020700000000000000" pitchFamily="18" charset="-128"/>
                          <a:ea typeface="UD デジタル 教科書体 NK-B" panose="02020700000000000000" pitchFamily="18" charset="-128"/>
                          <a:cs typeface="Calibri"/>
                        </a:rPr>
                        <a:t> </a:t>
                      </a:r>
                      <a:r>
                        <a:rPr sz="1800" b="1" spc="-25" dirty="0">
                          <a:latin typeface="UD デジタル 教科書体 NK-B" panose="02020700000000000000" pitchFamily="18" charset="-128"/>
                          <a:ea typeface="UD デジタル 教科書体 NK-B" panose="02020700000000000000" pitchFamily="18" charset="-128"/>
                          <a:cs typeface="Calibri"/>
                        </a:rPr>
                        <a:t>2:</a:t>
                      </a:r>
                      <a:endParaRPr sz="1800" dirty="0">
                        <a:latin typeface="UD デジタル 教科書体 NK-B" panose="02020700000000000000" pitchFamily="18" charset="-128"/>
                        <a:ea typeface="UD デジタル 教科書体 NK-B" panose="02020700000000000000" pitchFamily="18" charset="-128"/>
                        <a:cs typeface="Calibri"/>
                      </a:endParaRPr>
                    </a:p>
                    <a:p>
                      <a:pPr algn="ctr">
                        <a:lnSpc>
                          <a:spcPct val="100000"/>
                        </a:lnSpc>
                        <a:spcBef>
                          <a:spcPts val="240"/>
                        </a:spcBef>
                      </a:pPr>
                      <a:r>
                        <a:rPr sz="1800" spc="-10" dirty="0">
                          <a:latin typeface="UD デジタル 教科書体 NK-B" panose="02020700000000000000" pitchFamily="18" charset="-128"/>
                          <a:ea typeface="UD デジタル 教科書体 NK-B" panose="02020700000000000000" pitchFamily="18" charset="-128"/>
                          <a:cs typeface="Calibri"/>
                        </a:rPr>
                        <a:t>[</a:t>
                      </a:r>
                      <a:r>
                        <a:rPr lang="ja-JP" altLang="en-US" sz="1800" spc="-10" dirty="0">
                          <a:solidFill>
                            <a:schemeClr val="tx1"/>
                          </a:solidFill>
                          <a:latin typeface="UD デジタル 教科書体 NK-B" panose="02020700000000000000" pitchFamily="18" charset="-128"/>
                          <a:ea typeface="UD デジタル 教科書体 NK-B" panose="02020700000000000000" pitchFamily="18" charset="-128"/>
                          <a:cs typeface="Calibri"/>
                        </a:rPr>
                        <a:t>名前</a:t>
                      </a:r>
                      <a:r>
                        <a:rPr sz="1800" spc="-10" dirty="0">
                          <a:latin typeface="UD デジタル 教科書体 NK-B" panose="02020700000000000000" pitchFamily="18" charset="-128"/>
                          <a:ea typeface="UD デジタル 教科書体 NK-B" panose="02020700000000000000" pitchFamily="18" charset="-128"/>
                          <a:cs typeface="Calibri"/>
                        </a:rPr>
                        <a:t>]</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gridSpan="2">
                  <a:txBody>
                    <a:bodyPr/>
                    <a:lstStyle/>
                    <a:p>
                      <a:pPr algn="ctr">
                        <a:lnSpc>
                          <a:spcPts val="1405"/>
                        </a:lnSpc>
                      </a:pPr>
                      <a:r>
                        <a:rPr lang="ja-JP" altLang="en-US" sz="1800" b="1" spc="-5" dirty="0">
                          <a:latin typeface="UD デジタル 教科書体 NK-B" panose="02020700000000000000" pitchFamily="18" charset="-128"/>
                          <a:ea typeface="UD デジタル 教科書体 NK-B" panose="02020700000000000000" pitchFamily="18" charset="-128"/>
                          <a:cs typeface="Calibri"/>
                        </a:rPr>
                        <a:t>学習者</a:t>
                      </a:r>
                      <a:r>
                        <a:rPr sz="1800" b="1" spc="-5" dirty="0">
                          <a:latin typeface="UD デジタル 教科書体 NK-B" panose="02020700000000000000" pitchFamily="18" charset="-128"/>
                          <a:ea typeface="UD デジタル 教科書体 NK-B" panose="02020700000000000000" pitchFamily="18" charset="-128"/>
                          <a:cs typeface="Calibri"/>
                        </a:rPr>
                        <a:t> </a:t>
                      </a:r>
                      <a:r>
                        <a:rPr sz="1800" b="1" spc="-25" dirty="0">
                          <a:latin typeface="UD デジタル 教科書体 NK-B" panose="02020700000000000000" pitchFamily="18" charset="-128"/>
                          <a:ea typeface="UD デジタル 教科書体 NK-B" panose="02020700000000000000" pitchFamily="18" charset="-128"/>
                          <a:cs typeface="Calibri"/>
                        </a:rPr>
                        <a:t>3:</a:t>
                      </a:r>
                      <a:endParaRPr sz="1800" dirty="0">
                        <a:latin typeface="UD デジタル 教科書体 NK-B" panose="02020700000000000000" pitchFamily="18" charset="-128"/>
                        <a:ea typeface="UD デジタル 教科書体 NK-B" panose="02020700000000000000" pitchFamily="18" charset="-128"/>
                        <a:cs typeface="Calibri"/>
                      </a:endParaRPr>
                    </a:p>
                    <a:p>
                      <a:pPr algn="ctr">
                        <a:lnSpc>
                          <a:spcPct val="100000"/>
                        </a:lnSpc>
                        <a:spcBef>
                          <a:spcPts val="240"/>
                        </a:spcBef>
                      </a:pPr>
                      <a:r>
                        <a:rPr sz="1800" spc="-10" dirty="0">
                          <a:latin typeface="UD デジタル 教科書体 NK-B" panose="02020700000000000000" pitchFamily="18" charset="-128"/>
                          <a:ea typeface="UD デジタル 教科書体 NK-B" panose="02020700000000000000" pitchFamily="18" charset="-128"/>
                          <a:cs typeface="Calibri"/>
                        </a:rPr>
                        <a:t>[</a:t>
                      </a:r>
                      <a:r>
                        <a:rPr lang="ja-JP" altLang="en-US" sz="1800" spc="-10" dirty="0">
                          <a:solidFill>
                            <a:schemeClr val="tx1"/>
                          </a:solidFill>
                          <a:latin typeface="UD デジタル 教科書体 NK-B" panose="02020700000000000000" pitchFamily="18" charset="-128"/>
                          <a:ea typeface="UD デジタル 教科書体 NK-B" panose="02020700000000000000" pitchFamily="18" charset="-128"/>
                          <a:cs typeface="Calibri"/>
                        </a:rPr>
                        <a:t>名前</a:t>
                      </a:r>
                      <a:r>
                        <a:rPr sz="1800" spc="-10" dirty="0">
                          <a:latin typeface="UD デジタル 教科書体 NK-B" panose="02020700000000000000" pitchFamily="18" charset="-128"/>
                          <a:ea typeface="UD デジタル 教科書体 NK-B" panose="02020700000000000000" pitchFamily="18" charset="-128"/>
                          <a:cs typeface="Calibri"/>
                        </a:rPr>
                        <a:t>]</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gridSpan="2">
                  <a:txBody>
                    <a:bodyPr/>
                    <a:lstStyle/>
                    <a:p>
                      <a:pPr algn="ctr">
                        <a:lnSpc>
                          <a:spcPts val="1405"/>
                        </a:lnSpc>
                      </a:pPr>
                      <a:r>
                        <a:rPr lang="ja-JP" altLang="en-US" sz="1800" b="1" spc="-5" dirty="0">
                          <a:latin typeface="UD デジタル 教科書体 NK-B" panose="02020700000000000000" pitchFamily="18" charset="-128"/>
                          <a:ea typeface="UD デジタル 教科書体 NK-B" panose="02020700000000000000" pitchFamily="18" charset="-128"/>
                          <a:cs typeface="Calibri"/>
                        </a:rPr>
                        <a:t>学習者</a:t>
                      </a:r>
                      <a:r>
                        <a:rPr sz="1800" b="1" spc="-5" dirty="0">
                          <a:latin typeface="UD デジタル 教科書体 NK-B" panose="02020700000000000000" pitchFamily="18" charset="-128"/>
                          <a:ea typeface="UD デジタル 教科書体 NK-B" panose="02020700000000000000" pitchFamily="18" charset="-128"/>
                          <a:cs typeface="Calibri"/>
                        </a:rPr>
                        <a:t> </a:t>
                      </a:r>
                      <a:r>
                        <a:rPr sz="1800" b="1" spc="-25" dirty="0">
                          <a:latin typeface="UD デジタル 教科書体 NK-B" panose="02020700000000000000" pitchFamily="18" charset="-128"/>
                          <a:ea typeface="UD デジタル 教科書体 NK-B" panose="02020700000000000000" pitchFamily="18" charset="-128"/>
                          <a:cs typeface="Calibri"/>
                        </a:rPr>
                        <a:t>4:</a:t>
                      </a:r>
                      <a:endParaRPr sz="1800" dirty="0">
                        <a:latin typeface="UD デジタル 教科書体 NK-B" panose="02020700000000000000" pitchFamily="18" charset="-128"/>
                        <a:ea typeface="UD デジタル 教科書体 NK-B" panose="02020700000000000000" pitchFamily="18" charset="-128"/>
                        <a:cs typeface="Calibri"/>
                      </a:endParaRPr>
                    </a:p>
                    <a:p>
                      <a:pPr algn="ctr">
                        <a:lnSpc>
                          <a:spcPct val="100000"/>
                        </a:lnSpc>
                        <a:spcBef>
                          <a:spcPts val="240"/>
                        </a:spcBef>
                      </a:pPr>
                      <a:r>
                        <a:rPr sz="1800" spc="-10" dirty="0">
                          <a:latin typeface="UD デジタル 教科書体 NK-B" panose="02020700000000000000" pitchFamily="18" charset="-128"/>
                          <a:ea typeface="UD デジタル 教科書体 NK-B" panose="02020700000000000000" pitchFamily="18" charset="-128"/>
                          <a:cs typeface="Calibri"/>
                        </a:rPr>
                        <a:t>[</a:t>
                      </a:r>
                      <a:r>
                        <a:rPr lang="ja-JP" altLang="en-US" sz="1800" spc="-10" dirty="0">
                          <a:solidFill>
                            <a:schemeClr val="tx1"/>
                          </a:solidFill>
                          <a:latin typeface="UD デジタル 教科書体 NK-B" panose="02020700000000000000" pitchFamily="18" charset="-128"/>
                          <a:ea typeface="UD デジタル 教科書体 NK-B" panose="02020700000000000000" pitchFamily="18" charset="-128"/>
                          <a:cs typeface="Calibri"/>
                        </a:rPr>
                        <a:t>名前</a:t>
                      </a:r>
                      <a:r>
                        <a:rPr sz="1800" spc="-10" dirty="0">
                          <a:latin typeface="UD デジタル 教科書体 NK-B" panose="02020700000000000000" pitchFamily="18" charset="-128"/>
                          <a:ea typeface="UD デジタル 教科書体 NK-B" panose="02020700000000000000" pitchFamily="18" charset="-128"/>
                          <a:cs typeface="Calibri"/>
                        </a:rPr>
                        <a:t>]</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0"/>
                  </a:ext>
                </a:extLst>
              </a:tr>
              <a:tr h="290577">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1415"/>
                        </a:lnSpc>
                      </a:pPr>
                      <a:r>
                        <a:rPr sz="1800" b="1" spc="-25" dirty="0">
                          <a:latin typeface="UD デジタル 教科書体 NK-B" panose="02020700000000000000" pitchFamily="18" charset="-128"/>
                          <a:ea typeface="UD デジタル 教科書体 NK-B" panose="02020700000000000000" pitchFamily="18" charset="-128"/>
                          <a:cs typeface="Calibri"/>
                        </a:rPr>
                        <a:t>CH</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1415"/>
                        </a:lnSpc>
                      </a:pPr>
                      <a:r>
                        <a:rPr sz="1800" b="1" dirty="0">
                          <a:latin typeface="UD デジタル 教科書体 NK-B" panose="02020700000000000000" pitchFamily="18" charset="-128"/>
                          <a:ea typeface="UD デジタル 教科書体 NK-B" panose="02020700000000000000" pitchFamily="18" charset="-128"/>
                          <a:cs typeface="Calibri"/>
                        </a:rPr>
                        <a:t>B</a:t>
                      </a:r>
                      <a:endParaRPr sz="180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1415"/>
                        </a:lnSpc>
                      </a:pPr>
                      <a:r>
                        <a:rPr sz="1800" b="1" spc="-25" dirty="0">
                          <a:latin typeface="UD デジタル 教科書体 NK-B" panose="02020700000000000000" pitchFamily="18" charset="-128"/>
                          <a:ea typeface="UD デジタル 教科書体 NK-B" panose="02020700000000000000" pitchFamily="18" charset="-128"/>
                          <a:cs typeface="Calibri"/>
                        </a:rPr>
                        <a:t>CH</a:t>
                      </a:r>
                      <a:endParaRPr sz="180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1415"/>
                        </a:lnSpc>
                      </a:pPr>
                      <a:r>
                        <a:rPr sz="1800" b="1" dirty="0">
                          <a:latin typeface="UD デジタル 教科書体 NK-B" panose="02020700000000000000" pitchFamily="18" charset="-128"/>
                          <a:ea typeface="UD デジタル 教科書体 NK-B" panose="02020700000000000000" pitchFamily="18" charset="-128"/>
                          <a:cs typeface="Calibri"/>
                        </a:rPr>
                        <a:t>B</a:t>
                      </a:r>
                      <a:endParaRPr sz="180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1415"/>
                        </a:lnSpc>
                      </a:pPr>
                      <a:r>
                        <a:rPr sz="1800" b="1" spc="-25" dirty="0">
                          <a:latin typeface="UD デジタル 教科書体 NK-B" panose="02020700000000000000" pitchFamily="18" charset="-128"/>
                          <a:ea typeface="UD デジタル 教科書体 NK-B" panose="02020700000000000000" pitchFamily="18" charset="-128"/>
                          <a:cs typeface="Calibri"/>
                        </a:rPr>
                        <a:t>CH</a:t>
                      </a:r>
                      <a:endParaRPr sz="180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1415"/>
                        </a:lnSpc>
                      </a:pPr>
                      <a:r>
                        <a:rPr sz="1800" b="1" dirty="0">
                          <a:latin typeface="UD デジタル 教科書体 NK-B" panose="02020700000000000000" pitchFamily="18" charset="-128"/>
                          <a:ea typeface="UD デジタル 教科書体 NK-B" panose="02020700000000000000" pitchFamily="18" charset="-128"/>
                          <a:cs typeface="Calibri"/>
                        </a:rPr>
                        <a:t>B</a:t>
                      </a:r>
                      <a:endParaRPr sz="180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1415"/>
                        </a:lnSpc>
                      </a:pPr>
                      <a:r>
                        <a:rPr sz="1800" b="1" spc="-25" dirty="0">
                          <a:latin typeface="UD デジタル 教科書体 NK-B" panose="02020700000000000000" pitchFamily="18" charset="-128"/>
                          <a:ea typeface="UD デジタル 教科書体 NK-B" panose="02020700000000000000" pitchFamily="18" charset="-128"/>
                          <a:cs typeface="Calibri"/>
                        </a:rPr>
                        <a:t>CH</a:t>
                      </a:r>
                      <a:endParaRPr sz="180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1415"/>
                        </a:lnSpc>
                      </a:pPr>
                      <a:r>
                        <a:rPr sz="1800" b="1" dirty="0">
                          <a:latin typeface="UD デジタル 教科書体 NK-B" panose="02020700000000000000" pitchFamily="18" charset="-128"/>
                          <a:ea typeface="UD デジタル 教科書体 NK-B" panose="02020700000000000000" pitchFamily="18" charset="-128"/>
                          <a:cs typeface="Calibri"/>
                        </a:rPr>
                        <a:t>B</a:t>
                      </a:r>
                      <a:endParaRPr sz="180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290577">
                <a:tc>
                  <a:txBody>
                    <a:bodyPr/>
                    <a:lstStyle/>
                    <a:p>
                      <a:pPr algn="ctr">
                        <a:lnSpc>
                          <a:spcPts val="1405"/>
                        </a:lnSpc>
                      </a:pPr>
                      <a:r>
                        <a:rPr sz="1800" b="1" dirty="0">
                          <a:latin typeface="UD デジタル 教科書体 NK-B" panose="02020700000000000000" pitchFamily="18" charset="-128"/>
                          <a:ea typeface="UD デジタル 教科書体 NK-B" panose="02020700000000000000" pitchFamily="18" charset="-128"/>
                          <a:cs typeface="Calibri"/>
                        </a:rPr>
                        <a:t>1</a:t>
                      </a:r>
                      <a:endParaRPr sz="180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288074">
                <a:tc>
                  <a:txBody>
                    <a:bodyPr/>
                    <a:lstStyle/>
                    <a:p>
                      <a:pPr algn="ctr">
                        <a:lnSpc>
                          <a:spcPts val="1405"/>
                        </a:lnSpc>
                      </a:pPr>
                      <a:r>
                        <a:rPr sz="1800" b="1" dirty="0">
                          <a:latin typeface="UD デジタル 教科書体 NK-B" panose="02020700000000000000" pitchFamily="18" charset="-128"/>
                          <a:ea typeface="UD デジタル 教科書体 NK-B" panose="02020700000000000000" pitchFamily="18" charset="-128"/>
                          <a:cs typeface="Calibri"/>
                        </a:rPr>
                        <a:t>2</a:t>
                      </a:r>
                      <a:endParaRPr sz="180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289744">
                <a:tc>
                  <a:txBody>
                    <a:bodyPr/>
                    <a:lstStyle/>
                    <a:p>
                      <a:pPr algn="ctr">
                        <a:lnSpc>
                          <a:spcPts val="1405"/>
                        </a:lnSpc>
                      </a:pPr>
                      <a:r>
                        <a:rPr sz="1800" b="1" dirty="0">
                          <a:latin typeface="UD デジタル 教科書体 NK-B" panose="02020700000000000000" pitchFamily="18" charset="-128"/>
                          <a:ea typeface="UD デジタル 教科書体 NK-B" panose="02020700000000000000" pitchFamily="18" charset="-128"/>
                          <a:cs typeface="Calibri"/>
                        </a:rPr>
                        <a:t>3</a:t>
                      </a:r>
                      <a:endParaRPr sz="180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r h="288074">
                <a:tc>
                  <a:txBody>
                    <a:bodyPr/>
                    <a:lstStyle/>
                    <a:p>
                      <a:pPr algn="ctr">
                        <a:lnSpc>
                          <a:spcPts val="1405"/>
                        </a:lnSpc>
                      </a:pPr>
                      <a:r>
                        <a:rPr sz="1800" b="1" dirty="0">
                          <a:latin typeface="UD デジタル 教科書体 NK-B" panose="02020700000000000000" pitchFamily="18" charset="-128"/>
                          <a:ea typeface="UD デジタル 教科書体 NK-B" panose="02020700000000000000" pitchFamily="18" charset="-128"/>
                          <a:cs typeface="Calibri"/>
                        </a:rPr>
                        <a:t>4</a:t>
                      </a:r>
                      <a:endParaRPr sz="180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5"/>
                  </a:ext>
                </a:extLst>
              </a:tr>
              <a:tr h="290577">
                <a:tc>
                  <a:txBody>
                    <a:bodyPr/>
                    <a:lstStyle/>
                    <a:p>
                      <a:pPr algn="ctr">
                        <a:lnSpc>
                          <a:spcPts val="1405"/>
                        </a:lnSpc>
                      </a:pPr>
                      <a:r>
                        <a:rPr sz="1800" b="1" dirty="0">
                          <a:latin typeface="UD デジタル 教科書体 NK-B" panose="02020700000000000000" pitchFamily="18" charset="-128"/>
                          <a:ea typeface="UD デジタル 教科書体 NK-B" panose="02020700000000000000" pitchFamily="18" charset="-128"/>
                          <a:cs typeface="Calibri"/>
                        </a:rPr>
                        <a:t>5</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sz="1800" dirty="0">
                        <a:latin typeface="UD デジタル 教科書体 NK-B" panose="02020700000000000000" pitchFamily="18" charset="-128"/>
                        <a:ea typeface="UD デジタル 教科書体 NK-B" panose="02020700000000000000" pitchFamily="18" charset="-128"/>
                        <a:cs typeface="Times New Roman"/>
                      </a:endParaRPr>
                    </a:p>
                  </a:txBody>
                  <a:tcPr marL="0" marR="0" marT="0" marB="0" anchor="b">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6"/>
                  </a:ext>
                </a:extLst>
              </a:tr>
            </a:tbl>
          </a:graphicData>
        </a:graphic>
      </p:graphicFrame>
      <p:sp>
        <p:nvSpPr>
          <p:cNvPr id="4" name="テキスト ボックス 3">
            <a:extLst>
              <a:ext uri="{FF2B5EF4-FFF2-40B4-BE49-F238E27FC236}">
                <a16:creationId xmlns:a16="http://schemas.microsoft.com/office/drawing/2014/main" id="{AE4152A1-2F37-9FCB-BD7B-75DD7B399B21}"/>
              </a:ext>
            </a:extLst>
          </p:cNvPr>
          <p:cNvSpPr txBox="1"/>
          <p:nvPr/>
        </p:nvSpPr>
        <p:spPr>
          <a:xfrm>
            <a:off x="1100931" y="8658078"/>
            <a:ext cx="11695317" cy="369332"/>
          </a:xfrm>
          <a:prstGeom prst="rect">
            <a:avLst/>
          </a:prstGeom>
          <a:noFill/>
        </p:spPr>
        <p:txBody>
          <a:bodyPr wrap="square">
            <a:spAutoFit/>
          </a:bodyPr>
          <a:lstStyle/>
          <a:p>
            <a:r>
              <a:rPr lang="ja-JP" altLang="en-US" dirty="0">
                <a:latin typeface="UD デジタル 教科書体 NK-B" panose="02020700000000000000" pitchFamily="18" charset="-128"/>
                <a:ea typeface="UD デジタル 教科書体 NK-B" panose="02020700000000000000" pitchFamily="18" charset="-128"/>
              </a:rPr>
              <a:t>コメント このスペースに、その他の洞察に満ちた観察、または議論に影響を与えたと思われることを記録してください。</a:t>
            </a:r>
          </a:p>
        </p:txBody>
      </p:sp>
    </p:spTree>
    <p:extLst>
      <p:ext uri="{BB962C8B-B14F-4D97-AF65-F5344CB8AC3E}">
        <p14:creationId xmlns:p14="http://schemas.microsoft.com/office/powerpoint/2010/main" val="29097315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4">
            <a:extLst>
              <a:ext uri="{FF2B5EF4-FFF2-40B4-BE49-F238E27FC236}">
                <a16:creationId xmlns:a16="http://schemas.microsoft.com/office/drawing/2014/main" id="{0BA0D018-663C-94E5-B1C4-2FA34460C08A}"/>
              </a:ext>
            </a:extLst>
          </p:cNvPr>
          <p:cNvSpPr txBox="1"/>
          <p:nvPr/>
        </p:nvSpPr>
        <p:spPr>
          <a:xfrm>
            <a:off x="1100931" y="1435099"/>
            <a:ext cx="12192000" cy="3716402"/>
          </a:xfrm>
          <a:prstGeom prst="rect">
            <a:avLst/>
          </a:prstGeom>
        </p:spPr>
        <p:txBody>
          <a:bodyPr vert="horz" wrap="square" lIns="0" tIns="12700" rIns="0" bIns="0" rtlCol="0">
            <a:spAutoFit/>
          </a:bodyPr>
          <a:lstStyle/>
          <a:p>
            <a:pPr marL="12700" algn="just" rtl="0">
              <a:spcBef>
                <a:spcPts val="100"/>
              </a:spcBef>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このチェックシートは、</a:t>
            </a:r>
            <a:r>
              <a:rPr lang="en-US" altLang="ja-JP" sz="1800" b="0" i="0" u="none" strike="noStrike" cap="none" dirty="0">
                <a:solidFill>
                  <a:srgbClr val="000000"/>
                </a:solidFill>
                <a:latin typeface="UD デジタル 教科書体 NK-R" panose="02020400000000000000" pitchFamily="18" charset="-128"/>
                <a:ea typeface="UD デジタル 教科書体 NK-R" panose="02020400000000000000" pitchFamily="18" charset="-128"/>
                <a:sym typeface="Arial"/>
              </a:rPr>
              <a:t>2</a:t>
            </a:r>
            <a:r>
              <a:rPr lang="ja-JP" altLang="en-US" sz="1800" b="0" i="0" u="none" strike="noStrike" cap="none" dirty="0">
                <a:solidFill>
                  <a:srgbClr val="000000"/>
                </a:solidFill>
                <a:latin typeface="UD デジタル 教科書体 NK-R" panose="02020400000000000000" pitchFamily="18" charset="-128"/>
                <a:ea typeface="UD デジタル 教科書体 NK-R" panose="02020400000000000000" pitchFamily="18" charset="-128"/>
                <a:sym typeface="Arial"/>
              </a:rPr>
              <a:t>つの使い方ができます。</a:t>
            </a: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eaLnBrk="1" fontAlgn="auto" latinLnBrk="0" hangingPunct="1">
              <a:lnSpc>
                <a:spcPct val="100000"/>
              </a:lnSpc>
              <a:spcBef>
                <a:spcPts val="100"/>
              </a:spcBef>
              <a:spcAft>
                <a:spcPts val="0"/>
              </a:spcAft>
              <a:buClrTx/>
              <a:buSzTx/>
              <a:buFontTx/>
              <a:buNone/>
              <a:tabLst/>
              <a:defRPr/>
            </a:pPr>
            <a:r>
              <a:rPr lang="ja-JP" altLang="en-US" dirty="0">
                <a:latin typeface="UD デジタル 教科書体 NK-R" panose="02020400000000000000" pitchFamily="18" charset="-128"/>
                <a:ea typeface="UD デジタル 教科書体 NK-R" panose="02020400000000000000" pitchFamily="18" charset="-128"/>
                <a:cs typeface="Calibri"/>
              </a:rPr>
              <a:t>　</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まず、</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2B</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のまとめとして利用できます。複数のグループの学習者の結果をこのチェックリストに記録し、全体的な参加度の評価を加えることができます。 </a:t>
            </a:r>
          </a:p>
          <a:p>
            <a:pPr marL="12700" marR="0" lvl="0" indent="0" algn="just" defTabSz="91440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2</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つめは、タイムサンプリングができない場合、対話を観察し、気になる項目（この例では、</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B</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と</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CH</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）があったらチェックを入れるという方法です。この場合も、個別の学習者に総合評価を与えることができます。</a:t>
            </a:r>
          </a:p>
          <a:p>
            <a:pPr marL="12700" marR="0" lvl="0" indent="0" algn="just" defTabSz="91440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このタイプのチェックリストは、すべてを把握することはできませんが、</a:t>
            </a:r>
            <a:r>
              <a:rPr lang="ja-JP" altLang="en-US" dirty="0">
                <a:solidFill>
                  <a:srgbClr val="000000"/>
                </a:solidFill>
                <a:latin typeface="UD デジタル 教科書体 NP-R" panose="02020400000000000000" pitchFamily="18" charset="-128"/>
                <a:ea typeface="UD デジタル 教科書体 NP-R" panose="02020400000000000000" pitchFamily="18" charset="-128"/>
                <a:cs typeface="Arial Unicode MS"/>
                <a:sym typeface="Arial"/>
              </a:rPr>
              <a:t>そもそもそのように設計されたものではありません。</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学習者の対話に細心の注意を払い、時系列で傾向を把握するための扱いやすい方法です。このチェックリストは、活動やグループが変わっても繰り返し使用することができます。</a:t>
            </a:r>
          </a:p>
          <a:p>
            <a:pPr marL="12700" marR="0" lvl="0" indent="0" algn="just" defTabSz="914400" eaLnBrk="1" fontAlgn="auto" latinLnBrk="0" hangingPunct="1">
              <a:lnSpc>
                <a:spcPct val="100000"/>
              </a:lnSpc>
              <a:spcBef>
                <a:spcPts val="100"/>
              </a:spcBef>
              <a:spcAft>
                <a:spcPts val="0"/>
              </a:spcAft>
              <a:buClrTx/>
              <a:buSzTx/>
              <a:buFontTx/>
              <a:buNone/>
              <a:tabLst/>
              <a:defRPr/>
            </a:pPr>
            <a:endPar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algn="just" defTabSz="914400" eaLnBrk="1" fontAlgn="auto" latinLnBrk="0" hangingPunct="1">
              <a:lnSpc>
                <a:spcPct val="100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cs typeface="Calibri"/>
              </a:rPr>
              <a:t>使いかた</a:t>
            </a:r>
            <a:endPar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興味のあるカテゴリーを</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1</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つまたは</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2</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つ選択することができます。</a:t>
            </a: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ディスカッションに参加した学習者の対話の中で、その対話コードが聞こえたら、対話コードボックスにチェックを入れます。</a:t>
            </a:r>
          </a:p>
          <a:p>
            <a:pPr marL="298450" marR="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defRPr/>
            </a:pPr>
            <a:r>
              <a:rPr lang="ja-JP" altLang="en-US" dirty="0">
                <a:latin typeface="UD デジタル 教科書体 NK-R" panose="02020400000000000000" pitchFamily="18" charset="-128"/>
                <a:ea typeface="UD デジタル 教科書体 NK-R" panose="02020400000000000000" pitchFamily="18" charset="-128"/>
                <a:cs typeface="Calibri"/>
              </a:rPr>
              <a:t>学習者</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が議論に多く参加した場合、総合評価は（</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3</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）、中程度の参加は（</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2</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）、低い参加は（</a:t>
            </a:r>
            <a:r>
              <a:rPr kumimoji="0" lang="en-US" altLang="ja-JP"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1</a:t>
            </a: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）になります。</a:t>
            </a:r>
          </a:p>
        </p:txBody>
      </p:sp>
      <p:sp>
        <p:nvSpPr>
          <p:cNvPr id="8" name="タイトル 7">
            <a:extLst>
              <a:ext uri="{FF2B5EF4-FFF2-40B4-BE49-F238E27FC236}">
                <a16:creationId xmlns:a16="http://schemas.microsoft.com/office/drawing/2014/main" id="{D0DC2646-5A9F-F5E9-20E8-EBE012E810AC}"/>
              </a:ext>
            </a:extLst>
          </p:cNvPr>
          <p:cNvSpPr>
            <a:spLocks noGrp="1"/>
          </p:cNvSpPr>
          <p:nvPr>
            <p:ph type="title"/>
          </p:nvPr>
        </p:nvSpPr>
        <p:spPr>
          <a:xfrm>
            <a:off x="835182" y="520700"/>
            <a:ext cx="8419149" cy="430887"/>
          </a:xfrm>
        </p:spPr>
        <p:txBody>
          <a:bodyPr/>
          <a:lstStyle/>
          <a:p>
            <a:r>
              <a:rPr lang="ja-JP" altLang="en-US" sz="2800" b="1" spc="10" dirty="0">
                <a:latin typeface="UD デジタル 教科書体 NK-B" panose="02020700000000000000" pitchFamily="18" charset="-128"/>
                <a:ea typeface="UD デジタル 教科書体 NK-B" panose="02020700000000000000" pitchFamily="18" charset="-128"/>
              </a:rPr>
              <a:t>２</a:t>
            </a:r>
            <a:r>
              <a:rPr lang="en-US" altLang="ja-JP" sz="2800" b="1" spc="10" dirty="0">
                <a:latin typeface="UD デジタル 教科書体 NK-B" panose="02020700000000000000" pitchFamily="18" charset="-128"/>
                <a:ea typeface="UD デジタル 教科書体 NK-B" panose="02020700000000000000" pitchFamily="18" charset="-128"/>
              </a:rPr>
              <a:t>C:</a:t>
            </a:r>
            <a:r>
              <a:rPr lang="ja-JP" altLang="en-US" sz="2800" b="1" spc="10" dirty="0">
                <a:latin typeface="UD デジタル 教科書体 NK-B" panose="02020700000000000000" pitchFamily="18" charset="-128"/>
                <a:ea typeface="UD デジタル 教科書体 NK-B" panose="02020700000000000000" pitchFamily="18" charset="-128"/>
              </a:rPr>
              <a:t>個別学習者のチェックリスト（グループ学習</a:t>
            </a:r>
            <a:r>
              <a:rPr lang="en-US" altLang="ja-JP" sz="2800" b="1" spc="10" dirty="0">
                <a:latin typeface="UD デジタル 教科書体 NK-B" panose="02020700000000000000" pitchFamily="18" charset="-128"/>
                <a:ea typeface="UD デジタル 教科書体 NK-B" panose="02020700000000000000" pitchFamily="18" charset="-128"/>
              </a:rPr>
              <a:t>)</a:t>
            </a:r>
          </a:p>
        </p:txBody>
      </p:sp>
      <p:graphicFrame>
        <p:nvGraphicFramePr>
          <p:cNvPr id="3" name="object 5">
            <a:extLst>
              <a:ext uri="{FF2B5EF4-FFF2-40B4-BE49-F238E27FC236}">
                <a16:creationId xmlns:a16="http://schemas.microsoft.com/office/drawing/2014/main" id="{FCE24DD8-949E-5AB3-CBE3-93899A371C29}"/>
              </a:ext>
            </a:extLst>
          </p:cNvPr>
          <p:cNvGraphicFramePr>
            <a:graphicFrameLocks noGrp="1"/>
          </p:cNvGraphicFramePr>
          <p:nvPr>
            <p:extLst>
              <p:ext uri="{D42A27DB-BD31-4B8C-83A1-F6EECF244321}">
                <p14:modId xmlns:p14="http://schemas.microsoft.com/office/powerpoint/2010/main" val="4267680248"/>
              </p:ext>
            </p:extLst>
          </p:nvPr>
        </p:nvGraphicFramePr>
        <p:xfrm>
          <a:off x="2482531" y="5626099"/>
          <a:ext cx="9515000" cy="3028445"/>
        </p:xfrm>
        <a:graphic>
          <a:graphicData uri="http://schemas.openxmlformats.org/drawingml/2006/table">
            <a:tbl>
              <a:tblPr firstRow="1" bandRow="1">
                <a:tableStyleId>{2D5ABB26-0587-4C30-8999-92F81FD0307C}</a:tableStyleId>
              </a:tblPr>
              <a:tblGrid>
                <a:gridCol w="2918170">
                  <a:extLst>
                    <a:ext uri="{9D8B030D-6E8A-4147-A177-3AD203B41FA5}">
                      <a16:colId xmlns:a16="http://schemas.microsoft.com/office/drawing/2014/main" val="20000"/>
                    </a:ext>
                  </a:extLst>
                </a:gridCol>
                <a:gridCol w="1966669">
                  <a:extLst>
                    <a:ext uri="{9D8B030D-6E8A-4147-A177-3AD203B41FA5}">
                      <a16:colId xmlns:a16="http://schemas.microsoft.com/office/drawing/2014/main" val="20001"/>
                    </a:ext>
                  </a:extLst>
                </a:gridCol>
                <a:gridCol w="1839330">
                  <a:extLst>
                    <a:ext uri="{9D8B030D-6E8A-4147-A177-3AD203B41FA5}">
                      <a16:colId xmlns:a16="http://schemas.microsoft.com/office/drawing/2014/main" val="20002"/>
                    </a:ext>
                  </a:extLst>
                </a:gridCol>
                <a:gridCol w="2790831">
                  <a:extLst>
                    <a:ext uri="{9D8B030D-6E8A-4147-A177-3AD203B41FA5}">
                      <a16:colId xmlns:a16="http://schemas.microsoft.com/office/drawing/2014/main" val="20003"/>
                    </a:ext>
                  </a:extLst>
                </a:gridCol>
              </a:tblGrid>
              <a:tr h="609601">
                <a:tc>
                  <a:txBody>
                    <a:bodyPr/>
                    <a:lstStyle/>
                    <a:p>
                      <a:pPr marL="249554" algn="ctr">
                        <a:lnSpc>
                          <a:spcPct val="100000"/>
                        </a:lnSpc>
                        <a:spcBef>
                          <a:spcPts val="800"/>
                        </a:spcBef>
                      </a:pPr>
                      <a:r>
                        <a:rPr lang="ja-JP" altLang="en-US" sz="1800" b="1" dirty="0">
                          <a:latin typeface="UD デジタル 教科書体 NK-B" panose="02020700000000000000" pitchFamily="18" charset="-128"/>
                          <a:ea typeface="UD デジタル 教科書体 NK-B" panose="02020700000000000000" pitchFamily="18" charset="-128"/>
                          <a:cs typeface="Calibri"/>
                        </a:rPr>
                        <a:t>学習者の名前</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10160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800"/>
                        </a:spcBef>
                      </a:pPr>
                      <a:r>
                        <a:rPr sz="1800" b="1" spc="-25" dirty="0">
                          <a:latin typeface="UD デジタル 教科書体 NK-B" panose="02020700000000000000" pitchFamily="18" charset="-128"/>
                          <a:ea typeface="UD デジタル 教科書体 NK-B" panose="02020700000000000000" pitchFamily="18" charset="-128"/>
                          <a:cs typeface="Calibri"/>
                        </a:rPr>
                        <a:t>CH</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10160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800"/>
                        </a:spcBef>
                      </a:pPr>
                      <a:r>
                        <a:rPr sz="1800" b="1" dirty="0">
                          <a:latin typeface="UD デジタル 教科書体 NK-B" panose="02020700000000000000" pitchFamily="18" charset="-128"/>
                          <a:ea typeface="UD デジタル 教科書体 NK-B" panose="02020700000000000000" pitchFamily="18" charset="-128"/>
                          <a:cs typeface="Calibri"/>
                        </a:rPr>
                        <a:t>B</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10160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1405"/>
                        </a:lnSpc>
                      </a:pPr>
                      <a:r>
                        <a:rPr lang="ja-JP" altLang="en-US" sz="1800" b="1" dirty="0">
                          <a:latin typeface="UD デジタル 教科書体 NK-B" panose="02020700000000000000" pitchFamily="18" charset="-128"/>
                          <a:ea typeface="UD デジタル 教科書体 NK-B" panose="02020700000000000000" pitchFamily="18" charset="-128"/>
                          <a:cs typeface="Calibri"/>
                        </a:rPr>
                        <a:t>参加度の評価</a:t>
                      </a:r>
                      <a:endParaRPr sz="1800" dirty="0">
                        <a:latin typeface="UD デジタル 教科書体 NK-B" panose="02020700000000000000" pitchFamily="18" charset="-128"/>
                        <a:ea typeface="UD デジタル 教科書体 NK-B" panose="020207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344838">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346829">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345835">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343842">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r h="346829">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5"/>
                  </a:ext>
                </a:extLst>
              </a:tr>
              <a:tr h="343842">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6"/>
                  </a:ext>
                </a:extLst>
              </a:tr>
              <a:tr h="346829">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776578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6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7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5253</TotalTime>
  <Words>10350</Words>
  <Application>Microsoft Macintosh PowerPoint</Application>
  <PresentationFormat>Custom</PresentationFormat>
  <Paragraphs>430</Paragraphs>
  <Slides>21</Slides>
  <Notes>6</Notes>
  <HiddenSlides>0</HiddenSlides>
  <MMClips>0</MMClips>
  <ScaleCrop>false</ScaleCrop>
  <HeadingPairs>
    <vt:vector size="6" baseType="variant">
      <vt:variant>
        <vt:lpstr>Fonts Used</vt:lpstr>
      </vt:variant>
      <vt:variant>
        <vt:i4>9</vt:i4>
      </vt:variant>
      <vt:variant>
        <vt:lpstr>Theme</vt:lpstr>
      </vt:variant>
      <vt:variant>
        <vt:i4>6</vt:i4>
      </vt:variant>
      <vt:variant>
        <vt:lpstr>Slide Titles</vt:lpstr>
      </vt:variant>
      <vt:variant>
        <vt:i4>21</vt:i4>
      </vt:variant>
    </vt:vector>
  </HeadingPairs>
  <TitlesOfParts>
    <vt:vector size="36" baseType="lpstr">
      <vt:lpstr>UD デジタル 教科書体 NK-B</vt:lpstr>
      <vt:lpstr>UD Digi Kyokasho NK-R</vt:lpstr>
      <vt:lpstr>UD Digi Kyokasho NK-R</vt:lpstr>
      <vt:lpstr>UD デジタル 教科書体 NP-B</vt:lpstr>
      <vt:lpstr>UD デジタル 教科書体 NP-R</vt:lpstr>
      <vt:lpstr>游ゴシック</vt:lpstr>
      <vt:lpstr>Arial</vt:lpstr>
      <vt:lpstr>Calibri</vt:lpstr>
      <vt:lpstr>Times New Roman</vt:lpstr>
      <vt:lpstr>Office Theme</vt:lpstr>
      <vt:lpstr>1_Office Theme</vt:lpstr>
      <vt:lpstr>3_Office Theme</vt:lpstr>
      <vt:lpstr>6_Office Theme</vt:lpstr>
      <vt:lpstr>2_Office Theme</vt:lpstr>
      <vt:lpstr>7_Office Theme</vt:lpstr>
      <vt:lpstr>T-SEDA　テンプレート集　 v9</vt:lpstr>
      <vt:lpstr>PowerPoint Presentation</vt:lpstr>
      <vt:lpstr>T-SEDA テンプレート集には、編集可能な対話の探究サイクル、コーディングと評価のためのテンプレートが含まれています。</vt:lpstr>
      <vt:lpstr>PowerPoint Presentation</vt:lpstr>
      <vt:lpstr>PowerPoint Presentation</vt:lpstr>
      <vt:lpstr>PowerPoint Presentation</vt:lpstr>
      <vt:lpstr>２A: 録音・録画された逐語記録のコーディング</vt:lpstr>
      <vt:lpstr>２B：グループ学習のためのタイムサンプリング</vt:lpstr>
      <vt:lpstr>２C:個別学習者のチェックリスト（グループ学習)</vt:lpstr>
      <vt:lpstr>２D:グループ評価(グループ学習)</vt:lpstr>
      <vt:lpstr>２E:学級全体の学習参加 (評価基準)</vt:lpstr>
      <vt:lpstr>２F:学習者の参加と対話ルールの評価基準</vt:lpstr>
      <vt:lpstr>２G:学習者と教師によるグループ学習の評価 　グループ学習の自己評価</vt:lpstr>
      <vt:lpstr>２G:学習者と教師によるグループ学習の評価 　　グループ学習の観察評価尺度</vt:lpstr>
      <vt:lpstr>(1)教師による授業評価 (2)生徒による授業評価 (3)授業実践の自己診断 </vt:lpstr>
      <vt:lpstr>２H:学習者と教師のための対話教授法の質問紙 (1)対話教授法の質問紙：教師による授業評価</vt:lpstr>
      <vt:lpstr>PowerPoint Presentation</vt:lpstr>
      <vt:lpstr>２H:学習者と教師のための対話教授法の質問紙 (2)対話教授法の質問紙：生徒による授業評価１</vt:lpstr>
      <vt:lpstr>PowerPoint Presentation</vt:lpstr>
      <vt:lpstr>２H:学習者と教師のための対話教授法の質問紙 (1)対話教授法の質問紙：授業実践の自己診断</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(T-SEDA) - Editable Templates v8b</dc:title>
  <dc:creator>Vic Cook</dc:creator>
  <cp:lastModifiedBy>Sara Hennessy</cp:lastModifiedBy>
  <cp:revision>44</cp:revision>
  <dcterms:created xsi:type="dcterms:W3CDTF">2023-02-10T05:14:19Z</dcterms:created>
  <dcterms:modified xsi:type="dcterms:W3CDTF">2026-04-18T17:25:33Z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2023-02-10T00:00:00Z</vt:filetime>
  </property>
  <property fmtid="{D5CDD505-2E9C-101B-9397-08002B2CF9AE}" pid="3" name="Creator">
    <vt:lpwstr>Microsoft® Word for Microsoft 365</vt:lpwstr>
  </property>
  <property fmtid="{D5CDD505-2E9C-101B-9397-08002B2CF9AE}" pid="4" name="LastSaved">
    <vt:filetime>2023-02-10T00:00:00Z</vt:filetime>
  </property>
  <property fmtid="{D5CDD505-2E9C-101B-9397-08002B2CF9AE}" pid="5" name="Producer">
    <vt:lpwstr>Microsoft® Word for Microsoft 365</vt:lpwstr>
  </property>
</Properties>
</file>